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61" r:id="rId4"/>
    <p:sldId id="262" r:id="rId5"/>
    <p:sldId id="263" r:id="rId6"/>
    <p:sldId id="272" r:id="rId7"/>
    <p:sldId id="273" r:id="rId8"/>
    <p:sldId id="264" r:id="rId9"/>
    <p:sldId id="269" r:id="rId10"/>
    <p:sldId id="266" r:id="rId11"/>
    <p:sldId id="267" r:id="rId12"/>
    <p:sldId id="270" r:id="rId1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2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08"/>
    <p:restoredTop sz="74647"/>
  </p:normalViewPr>
  <p:slideViewPr>
    <p:cSldViewPr snapToGrid="0">
      <p:cViewPr varScale="1">
        <p:scale>
          <a:sx n="100" d="100"/>
          <a:sy n="100" d="100"/>
        </p:scale>
        <p:origin x="10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AA919-53BF-9A45-A3B5-4B0C6F827A2D}" type="datetimeFigureOut">
              <a:rPr lang="en-CH" smtClean="0"/>
              <a:t>19.03.23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2D30E-D55A-BB49-B9AC-0AAD6A4E3C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3551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2D30E-D55A-BB49-B9AC-0AAD6A4E3C64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435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Bonjour, nous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sommes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5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étudiants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informaticien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à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l’EPSIC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et nous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avons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pour but de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créer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plateforme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gestion de notes pour les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étudiants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et les profs.</a:t>
            </a:r>
            <a:endParaRPr lang="en-GB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GB" b="0" dirty="0">
                <a:effectLst/>
              </a:rPr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Nous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créons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cette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plateforme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pour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développer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solution simple et intuitive de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suivi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qui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permet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aux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enseignants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saisir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les notes et aux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élèves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suivre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leur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progression.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Ceci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pour but de centraliser les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informations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d’avoir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vision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d’ensemble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notes.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Cette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plateforme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nous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permettra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d’éviter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 question « Madame,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j’ai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eu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combien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à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troisième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note de math du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deuxième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semestre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»</a:t>
            </a:r>
            <a:endParaRPr lang="en-GB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GB" b="0" dirty="0">
                <a:effectLst/>
              </a:rPr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Nous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avons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remarqué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tant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qu’étudiant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qu’il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n’y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aucun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moyen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officiel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connaître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notes.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2D30E-D55A-BB49-B9AC-0AAD6A4E3C64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3445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Expliquer</a:t>
            </a:r>
            <a:r>
              <a:rPr lang="en-GB" dirty="0"/>
              <a:t> </a:t>
            </a:r>
            <a:r>
              <a:rPr lang="en-GB" dirty="0" err="1"/>
              <a:t>qu'on</a:t>
            </a:r>
            <a:r>
              <a:rPr lang="en-GB" dirty="0"/>
              <a:t> a </a:t>
            </a:r>
            <a:r>
              <a:rPr lang="en-GB" dirty="0" err="1"/>
              <a:t>crée</a:t>
            </a:r>
            <a:r>
              <a:rPr lang="en-GB" dirty="0"/>
              <a:t> Lucas et Maurice </a:t>
            </a:r>
            <a:r>
              <a:rPr lang="en-GB" dirty="0" err="1"/>
              <a:t>présenté</a:t>
            </a:r>
            <a:r>
              <a:rPr lang="en-GB" dirty="0"/>
              <a:t> dans la slide </a:t>
            </a:r>
            <a:r>
              <a:rPr lang="en-GB" dirty="0" err="1"/>
              <a:t>d'après</a:t>
            </a:r>
            <a:r>
              <a:rPr lang="en-GB" dirty="0"/>
              <a:t>. Que pour les </a:t>
            </a:r>
            <a:r>
              <a:rPr lang="en-GB" dirty="0" err="1"/>
              <a:t>élèves</a:t>
            </a:r>
            <a:r>
              <a:rPr lang="en-GB" dirty="0"/>
              <a:t> ok </a:t>
            </a:r>
            <a:r>
              <a:rPr lang="en-GB" dirty="0" err="1"/>
              <a:t>mais</a:t>
            </a:r>
            <a:r>
              <a:rPr lang="en-GB" dirty="0"/>
              <a:t> que prof Palma a </a:t>
            </a:r>
            <a:r>
              <a:rPr lang="en-GB" dirty="0" err="1"/>
              <a:t>aidé</a:t>
            </a:r>
            <a:r>
              <a:rPr lang="en-GB" dirty="0"/>
              <a:t>, </a:t>
            </a:r>
            <a:r>
              <a:rPr lang="en-GB" dirty="0" err="1"/>
              <a:t>collecte</a:t>
            </a:r>
            <a:r>
              <a:rPr lang="en-GB" dirty="0"/>
              <a:t> de </a:t>
            </a:r>
            <a:r>
              <a:rPr lang="en-GB" dirty="0" err="1"/>
              <a:t>donnée</a:t>
            </a:r>
            <a:br>
              <a:rPr lang="en-GB" dirty="0"/>
            </a:br>
            <a:endParaRPr lang="en-CH" dirty="0"/>
          </a:p>
          <a:p>
            <a:endParaRPr lang="en-CH" dirty="0"/>
          </a:p>
          <a:p>
            <a:r>
              <a:rPr lang="en-CH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2D30E-D55A-BB49-B9AC-0AAD6A4E3C64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94052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2D30E-D55A-BB49-B9AC-0AAD6A4E3C64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5947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2D30E-D55A-BB49-B9AC-0AAD6A4E3C64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4446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2D30E-D55A-BB49-B9AC-0AAD6A4E3C64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54999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2D30E-D55A-BB49-B9AC-0AAD6A4E3C64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1852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H" dirty="0"/>
              <a:t>Maquette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2D30E-D55A-BB49-B9AC-0AAD6A4E3C64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2951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H" dirty="0"/>
              <a:t>Maquette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2D30E-D55A-BB49-B9AC-0AAD6A4E3C64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0315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1E1E-2918-2179-347F-2E417408E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080A0-1165-B9FE-ED44-B77636E0C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A9145-DCE8-A17D-6EBA-24B75D7C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DA-BD7B-9B47-B60E-A0FEEC6B1420}" type="datetimeFigureOut">
              <a:rPr lang="en-CH" smtClean="0"/>
              <a:t>19.03.23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A4E4C-202E-4E2D-4CA5-C4B5EE91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7A6B0-120A-AC06-CEA7-914A9188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5E3B-8CAA-BB4A-B40D-5F44F13A63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21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32BB-A06A-CE2B-63C8-8006E755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38894-C5CB-1149-D4B4-C9672B625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A01D8-B8C6-517C-3A44-968344F5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DA-BD7B-9B47-B60E-A0FEEC6B1420}" type="datetimeFigureOut">
              <a:rPr lang="en-CH" smtClean="0"/>
              <a:t>19.03.23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E674F-1BDC-3482-6F4C-CB6A86B0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82AD7-682A-AD48-152C-86F6C397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5E3B-8CAA-BB4A-B40D-5F44F13A63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3996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E4854-EF6B-BE32-8F1F-E74F9D8F4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E0B4B-42A0-E10D-A8C3-D747C194B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A5DFB-70BF-4594-BE08-7A2A6613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DA-BD7B-9B47-B60E-A0FEEC6B1420}" type="datetimeFigureOut">
              <a:rPr lang="en-CH" smtClean="0"/>
              <a:t>19.03.23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6F406-BB56-8979-8BD0-E45879F7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483BC-C376-6BB0-824B-78057E69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5E3B-8CAA-BB4A-B40D-5F44F13A63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34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5C50-FFF2-90ED-FA29-42A8229B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F1BE-6519-1990-B2AC-DC1191517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CB5BE-5861-DA25-EBAC-A4928E9B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DA-BD7B-9B47-B60E-A0FEEC6B1420}" type="datetimeFigureOut">
              <a:rPr lang="en-CH" smtClean="0"/>
              <a:t>19.03.23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58878-33AC-7C94-90A1-7C51AEDA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EE8FC-667F-D76A-E33A-C95C2B90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5E3B-8CAA-BB4A-B40D-5F44F13A63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437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FC6A-311F-FDC7-4256-126D4368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BA252-1087-3A13-D1E3-C0005C122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ACCD8-839E-2620-9100-533BC279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DA-BD7B-9B47-B60E-A0FEEC6B1420}" type="datetimeFigureOut">
              <a:rPr lang="en-CH" smtClean="0"/>
              <a:t>19.03.23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A5BC7-C2EF-6764-C67B-9387C7CF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54ABC-1992-435A-5C70-C10EA1D7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5E3B-8CAA-BB4A-B40D-5F44F13A63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494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F0A7-349D-726A-E786-C59E38AA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0646-E943-CD8D-FC94-5BCF29AF2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38B38-1E24-7990-0871-F7F7EC416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A1F23-DF6A-8440-3B61-3DC99F9D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DA-BD7B-9B47-B60E-A0FEEC6B1420}" type="datetimeFigureOut">
              <a:rPr lang="en-CH" smtClean="0"/>
              <a:t>19.03.23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C8DD0-790F-3154-6240-C5A348CE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6B5C2-91F9-14F3-847B-45D873C2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5E3B-8CAA-BB4A-B40D-5F44F13A63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626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A137-75DE-289D-D9D4-7D70B028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32B7E-84BF-DF79-79DF-DF3C1DA6A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90C8A-D23C-7D98-899F-0F97DB7A7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8703D-86DA-8202-BCE5-04522BD33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37B9C-0770-64A0-4839-CE510DD6E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DB43F-427C-262B-F0CA-4580901B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DA-BD7B-9B47-B60E-A0FEEC6B1420}" type="datetimeFigureOut">
              <a:rPr lang="en-CH" smtClean="0"/>
              <a:t>19.03.23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62E0F-D626-4348-2AB4-91B03199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15918-57B2-9725-9119-F53250D9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5E3B-8CAA-BB4A-B40D-5F44F13A63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628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364C-BE22-92A4-6E40-7B381662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DFD4C-8F8D-FB00-CD25-54C31008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DA-BD7B-9B47-B60E-A0FEEC6B1420}" type="datetimeFigureOut">
              <a:rPr lang="en-CH" smtClean="0"/>
              <a:t>19.03.23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FA528-FF94-B479-3E35-BC33F34E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655A6-06DB-207A-3748-C22BA426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5E3B-8CAA-BB4A-B40D-5F44F13A63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270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FB311-0C23-9655-A9CB-DA02BA45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DA-BD7B-9B47-B60E-A0FEEC6B1420}" type="datetimeFigureOut">
              <a:rPr lang="en-CH" smtClean="0"/>
              <a:t>19.03.23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CDCD6-518E-667B-5711-19538D2C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C3109-1A32-0872-2F33-046B1961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5E3B-8CAA-BB4A-B40D-5F44F13A63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925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F5A4-A3D7-8502-14AF-3BA3903E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8AACB-B171-C674-76FE-E7779B9EF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87DFF-1D22-F6F0-51F2-99E7C79AB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8C99-9B27-CB09-F6D2-F2A7F5BB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DA-BD7B-9B47-B60E-A0FEEC6B1420}" type="datetimeFigureOut">
              <a:rPr lang="en-CH" smtClean="0"/>
              <a:t>19.03.23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6A57C-6EBE-CB14-8728-35C2B0CE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F9CD5-E8D8-87BD-98F1-F4A1543D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5E3B-8CAA-BB4A-B40D-5F44F13A63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6649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052F-4C2F-7A77-1399-0C8DCB5C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1156A-1394-3DA5-79ED-18A8E3DE6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0A75A-5037-1115-35DB-2C52FD257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8228B-1353-A180-298E-39779BA2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DA-BD7B-9B47-B60E-A0FEEC6B1420}" type="datetimeFigureOut">
              <a:rPr lang="en-CH" smtClean="0"/>
              <a:t>19.03.23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EF577-38A3-30AC-D7E9-55F905A3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75887-1366-25BB-9A72-9AEDFEF4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5E3B-8CAA-BB4A-B40D-5F44F13A63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059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A6DBE-A38F-2554-8EE8-877077C1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73699-E1BC-C635-4A12-F52A6F950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30F08-56EC-6BD9-10AB-C2103F2D4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BABDA-BD7B-9B47-B60E-A0FEEC6B1420}" type="datetimeFigureOut">
              <a:rPr lang="en-CH" smtClean="0"/>
              <a:t>19.03.23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59E46-BCAD-E3A2-0865-22F7CEFD2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A7884-B790-4D59-DA46-D1CD33726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5E3B-8CAA-BB4A-B40D-5F44F13A63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076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30F9A8-ECA2-C93C-121D-44DD7B870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jFLKJDASDJKASJD</a:t>
            </a:r>
          </a:p>
          <a:p>
            <a:r>
              <a:rPr lang="en-CH" dirty="0"/>
              <a:t>ADASJKDKASLDJSAKLDASD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77403B6-2D2D-0D00-93F6-D16A75765D0B}"/>
              </a:ext>
            </a:extLst>
          </p:cNvPr>
          <p:cNvSpPr>
            <a:spLocks/>
          </p:cNvSpPr>
          <p:nvPr/>
        </p:nvSpPr>
        <p:spPr>
          <a:xfrm>
            <a:off x="279164" y="323007"/>
            <a:ext cx="11633672" cy="6211986"/>
          </a:xfrm>
          <a:custGeom>
            <a:avLst/>
            <a:gdLst>
              <a:gd name="connsiteX0" fmla="*/ 0 w 11571889"/>
              <a:gd name="connsiteY0" fmla="*/ 1033538 h 6201103"/>
              <a:gd name="connsiteX1" fmla="*/ 1033538 w 11571889"/>
              <a:gd name="connsiteY1" fmla="*/ 0 h 6201103"/>
              <a:gd name="connsiteX2" fmla="*/ 10538351 w 11571889"/>
              <a:gd name="connsiteY2" fmla="*/ 0 h 6201103"/>
              <a:gd name="connsiteX3" fmla="*/ 11571889 w 11571889"/>
              <a:gd name="connsiteY3" fmla="*/ 1033538 h 6201103"/>
              <a:gd name="connsiteX4" fmla="*/ 11571889 w 11571889"/>
              <a:gd name="connsiteY4" fmla="*/ 5167565 h 6201103"/>
              <a:gd name="connsiteX5" fmla="*/ 10538351 w 11571889"/>
              <a:gd name="connsiteY5" fmla="*/ 6201103 h 6201103"/>
              <a:gd name="connsiteX6" fmla="*/ 1033538 w 11571889"/>
              <a:gd name="connsiteY6" fmla="*/ 6201103 h 6201103"/>
              <a:gd name="connsiteX7" fmla="*/ 0 w 11571889"/>
              <a:gd name="connsiteY7" fmla="*/ 5167565 h 6201103"/>
              <a:gd name="connsiteX8" fmla="*/ 0 w 11571889"/>
              <a:gd name="connsiteY8" fmla="*/ 1033538 h 6201103"/>
              <a:gd name="connsiteX0" fmla="*/ 0 w 11608959"/>
              <a:gd name="connsiteY0" fmla="*/ 483150 h 6206769"/>
              <a:gd name="connsiteX1" fmla="*/ 1070608 w 11608959"/>
              <a:gd name="connsiteY1" fmla="*/ 5666 h 6206769"/>
              <a:gd name="connsiteX2" fmla="*/ 10575421 w 11608959"/>
              <a:gd name="connsiteY2" fmla="*/ 5666 h 6206769"/>
              <a:gd name="connsiteX3" fmla="*/ 11608959 w 11608959"/>
              <a:gd name="connsiteY3" fmla="*/ 1039204 h 6206769"/>
              <a:gd name="connsiteX4" fmla="*/ 11608959 w 11608959"/>
              <a:gd name="connsiteY4" fmla="*/ 5173231 h 6206769"/>
              <a:gd name="connsiteX5" fmla="*/ 10575421 w 11608959"/>
              <a:gd name="connsiteY5" fmla="*/ 6206769 h 6206769"/>
              <a:gd name="connsiteX6" fmla="*/ 1070608 w 11608959"/>
              <a:gd name="connsiteY6" fmla="*/ 6206769 h 6206769"/>
              <a:gd name="connsiteX7" fmla="*/ 37070 w 11608959"/>
              <a:gd name="connsiteY7" fmla="*/ 5173231 h 6206769"/>
              <a:gd name="connsiteX8" fmla="*/ 0 w 11608959"/>
              <a:gd name="connsiteY8" fmla="*/ 483150 h 6206769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08959 w 11633672"/>
              <a:gd name="connsiteY4" fmla="*/ 517766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177669 h 6211207"/>
              <a:gd name="connsiteX8" fmla="*/ 0 w 11633672"/>
              <a:gd name="connsiteY8" fmla="*/ 487588 h 6211207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08959 w 11633672"/>
              <a:gd name="connsiteY4" fmla="*/ 517766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622512 h 6211207"/>
              <a:gd name="connsiteX8" fmla="*/ 0 w 11633672"/>
              <a:gd name="connsiteY8" fmla="*/ 487588 h 6211207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33672 w 11633672"/>
              <a:gd name="connsiteY4" fmla="*/ 559779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622512 h 6211207"/>
              <a:gd name="connsiteX8" fmla="*/ 0 w 11633672"/>
              <a:gd name="connsiteY8" fmla="*/ 487588 h 6211207"/>
              <a:gd name="connsiteX0" fmla="*/ 0 w 11633672"/>
              <a:gd name="connsiteY0" fmla="*/ 487588 h 6211986"/>
              <a:gd name="connsiteX1" fmla="*/ 1070608 w 11633672"/>
              <a:gd name="connsiteY1" fmla="*/ 10104 h 6211986"/>
              <a:gd name="connsiteX2" fmla="*/ 10575421 w 11633672"/>
              <a:gd name="connsiteY2" fmla="*/ 10104 h 6211986"/>
              <a:gd name="connsiteX3" fmla="*/ 11633672 w 11633672"/>
              <a:gd name="connsiteY3" fmla="*/ 462874 h 6211986"/>
              <a:gd name="connsiteX4" fmla="*/ 11633672 w 11633672"/>
              <a:gd name="connsiteY4" fmla="*/ 5684296 h 6211986"/>
              <a:gd name="connsiteX5" fmla="*/ 10575421 w 11633672"/>
              <a:gd name="connsiteY5" fmla="*/ 6211207 h 6211986"/>
              <a:gd name="connsiteX6" fmla="*/ 1070608 w 11633672"/>
              <a:gd name="connsiteY6" fmla="*/ 6211207 h 6211986"/>
              <a:gd name="connsiteX7" fmla="*/ 37070 w 11633672"/>
              <a:gd name="connsiteY7" fmla="*/ 5622512 h 6211986"/>
              <a:gd name="connsiteX8" fmla="*/ 0 w 11633672"/>
              <a:gd name="connsiteY8" fmla="*/ 487588 h 621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3672" h="6211986">
                <a:moveTo>
                  <a:pt x="0" y="487588"/>
                </a:moveTo>
                <a:cubicBezTo>
                  <a:pt x="0" y="-83219"/>
                  <a:pt x="499801" y="10104"/>
                  <a:pt x="1070608" y="10104"/>
                </a:cubicBezTo>
                <a:lnTo>
                  <a:pt x="10575421" y="10104"/>
                </a:lnTo>
                <a:cubicBezTo>
                  <a:pt x="11146228" y="10104"/>
                  <a:pt x="11633672" y="-107933"/>
                  <a:pt x="11633672" y="462874"/>
                </a:cubicBezTo>
                <a:lnTo>
                  <a:pt x="11633672" y="5684296"/>
                </a:lnTo>
                <a:cubicBezTo>
                  <a:pt x="11633672" y="6255103"/>
                  <a:pt x="11146228" y="6211207"/>
                  <a:pt x="10575421" y="6211207"/>
                </a:cubicBezTo>
                <a:lnTo>
                  <a:pt x="1070608" y="6211207"/>
                </a:lnTo>
                <a:cubicBezTo>
                  <a:pt x="499801" y="6211207"/>
                  <a:pt x="37070" y="6193319"/>
                  <a:pt x="37070" y="5622512"/>
                </a:cubicBezTo>
                <a:cubicBezTo>
                  <a:pt x="37070" y="4244503"/>
                  <a:pt x="0" y="1865597"/>
                  <a:pt x="0" y="487588"/>
                </a:cubicBezTo>
                <a:close/>
              </a:path>
            </a:pathLst>
          </a:custGeom>
          <a:solidFill>
            <a:srgbClr val="292934"/>
          </a:solidFill>
          <a:ln>
            <a:solidFill>
              <a:srgbClr val="46475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862A12-CE56-8655-2F5A-186D5FB76F5A}"/>
              </a:ext>
            </a:extLst>
          </p:cNvPr>
          <p:cNvSpPr txBox="1"/>
          <p:nvPr/>
        </p:nvSpPr>
        <p:spPr>
          <a:xfrm>
            <a:off x="655156" y="5711730"/>
            <a:ext cx="1088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Vienet Bastien, Regamey Colin, Bailly Joris, Heutschi Bryan, De Coster Keanu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911A3-3B77-FDE6-D57A-51ACD8584E57}"/>
              </a:ext>
            </a:extLst>
          </p:cNvPr>
          <p:cNvSpPr txBox="1"/>
          <p:nvPr/>
        </p:nvSpPr>
        <p:spPr>
          <a:xfrm>
            <a:off x="2698692" y="2955707"/>
            <a:ext cx="679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Projet “Good Afternotes”</a:t>
            </a:r>
          </a:p>
        </p:txBody>
      </p:sp>
    </p:spTree>
    <p:extLst>
      <p:ext uri="{BB962C8B-B14F-4D97-AF65-F5344CB8AC3E}">
        <p14:creationId xmlns:p14="http://schemas.microsoft.com/office/powerpoint/2010/main" val="4105629061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30F9A8-ECA2-C93C-121D-44DD7B870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jFLKJDASDJKASJD</a:t>
            </a:r>
          </a:p>
          <a:p>
            <a:r>
              <a:rPr lang="en-CH" dirty="0"/>
              <a:t>ADASJKDKASLDJSAKLDASD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77403B6-2D2D-0D00-93F6-D16A75765D0B}"/>
              </a:ext>
            </a:extLst>
          </p:cNvPr>
          <p:cNvSpPr>
            <a:spLocks/>
          </p:cNvSpPr>
          <p:nvPr/>
        </p:nvSpPr>
        <p:spPr>
          <a:xfrm>
            <a:off x="279164" y="401544"/>
            <a:ext cx="11633672" cy="6211986"/>
          </a:xfrm>
          <a:custGeom>
            <a:avLst/>
            <a:gdLst>
              <a:gd name="connsiteX0" fmla="*/ 0 w 11571889"/>
              <a:gd name="connsiteY0" fmla="*/ 1033538 h 6201103"/>
              <a:gd name="connsiteX1" fmla="*/ 1033538 w 11571889"/>
              <a:gd name="connsiteY1" fmla="*/ 0 h 6201103"/>
              <a:gd name="connsiteX2" fmla="*/ 10538351 w 11571889"/>
              <a:gd name="connsiteY2" fmla="*/ 0 h 6201103"/>
              <a:gd name="connsiteX3" fmla="*/ 11571889 w 11571889"/>
              <a:gd name="connsiteY3" fmla="*/ 1033538 h 6201103"/>
              <a:gd name="connsiteX4" fmla="*/ 11571889 w 11571889"/>
              <a:gd name="connsiteY4" fmla="*/ 5167565 h 6201103"/>
              <a:gd name="connsiteX5" fmla="*/ 10538351 w 11571889"/>
              <a:gd name="connsiteY5" fmla="*/ 6201103 h 6201103"/>
              <a:gd name="connsiteX6" fmla="*/ 1033538 w 11571889"/>
              <a:gd name="connsiteY6" fmla="*/ 6201103 h 6201103"/>
              <a:gd name="connsiteX7" fmla="*/ 0 w 11571889"/>
              <a:gd name="connsiteY7" fmla="*/ 5167565 h 6201103"/>
              <a:gd name="connsiteX8" fmla="*/ 0 w 11571889"/>
              <a:gd name="connsiteY8" fmla="*/ 1033538 h 6201103"/>
              <a:gd name="connsiteX0" fmla="*/ 0 w 11608959"/>
              <a:gd name="connsiteY0" fmla="*/ 483150 h 6206769"/>
              <a:gd name="connsiteX1" fmla="*/ 1070608 w 11608959"/>
              <a:gd name="connsiteY1" fmla="*/ 5666 h 6206769"/>
              <a:gd name="connsiteX2" fmla="*/ 10575421 w 11608959"/>
              <a:gd name="connsiteY2" fmla="*/ 5666 h 6206769"/>
              <a:gd name="connsiteX3" fmla="*/ 11608959 w 11608959"/>
              <a:gd name="connsiteY3" fmla="*/ 1039204 h 6206769"/>
              <a:gd name="connsiteX4" fmla="*/ 11608959 w 11608959"/>
              <a:gd name="connsiteY4" fmla="*/ 5173231 h 6206769"/>
              <a:gd name="connsiteX5" fmla="*/ 10575421 w 11608959"/>
              <a:gd name="connsiteY5" fmla="*/ 6206769 h 6206769"/>
              <a:gd name="connsiteX6" fmla="*/ 1070608 w 11608959"/>
              <a:gd name="connsiteY6" fmla="*/ 6206769 h 6206769"/>
              <a:gd name="connsiteX7" fmla="*/ 37070 w 11608959"/>
              <a:gd name="connsiteY7" fmla="*/ 5173231 h 6206769"/>
              <a:gd name="connsiteX8" fmla="*/ 0 w 11608959"/>
              <a:gd name="connsiteY8" fmla="*/ 483150 h 6206769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08959 w 11633672"/>
              <a:gd name="connsiteY4" fmla="*/ 517766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177669 h 6211207"/>
              <a:gd name="connsiteX8" fmla="*/ 0 w 11633672"/>
              <a:gd name="connsiteY8" fmla="*/ 487588 h 6211207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08959 w 11633672"/>
              <a:gd name="connsiteY4" fmla="*/ 517766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622512 h 6211207"/>
              <a:gd name="connsiteX8" fmla="*/ 0 w 11633672"/>
              <a:gd name="connsiteY8" fmla="*/ 487588 h 6211207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33672 w 11633672"/>
              <a:gd name="connsiteY4" fmla="*/ 559779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622512 h 6211207"/>
              <a:gd name="connsiteX8" fmla="*/ 0 w 11633672"/>
              <a:gd name="connsiteY8" fmla="*/ 487588 h 6211207"/>
              <a:gd name="connsiteX0" fmla="*/ 0 w 11633672"/>
              <a:gd name="connsiteY0" fmla="*/ 487588 h 6211986"/>
              <a:gd name="connsiteX1" fmla="*/ 1070608 w 11633672"/>
              <a:gd name="connsiteY1" fmla="*/ 10104 h 6211986"/>
              <a:gd name="connsiteX2" fmla="*/ 10575421 w 11633672"/>
              <a:gd name="connsiteY2" fmla="*/ 10104 h 6211986"/>
              <a:gd name="connsiteX3" fmla="*/ 11633672 w 11633672"/>
              <a:gd name="connsiteY3" fmla="*/ 462874 h 6211986"/>
              <a:gd name="connsiteX4" fmla="*/ 11633672 w 11633672"/>
              <a:gd name="connsiteY4" fmla="*/ 5684296 h 6211986"/>
              <a:gd name="connsiteX5" fmla="*/ 10575421 w 11633672"/>
              <a:gd name="connsiteY5" fmla="*/ 6211207 h 6211986"/>
              <a:gd name="connsiteX6" fmla="*/ 1070608 w 11633672"/>
              <a:gd name="connsiteY6" fmla="*/ 6211207 h 6211986"/>
              <a:gd name="connsiteX7" fmla="*/ 37070 w 11633672"/>
              <a:gd name="connsiteY7" fmla="*/ 5622512 h 6211986"/>
              <a:gd name="connsiteX8" fmla="*/ 0 w 11633672"/>
              <a:gd name="connsiteY8" fmla="*/ 487588 h 621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3672" h="6211986">
                <a:moveTo>
                  <a:pt x="0" y="487588"/>
                </a:moveTo>
                <a:cubicBezTo>
                  <a:pt x="0" y="-83219"/>
                  <a:pt x="499801" y="10104"/>
                  <a:pt x="1070608" y="10104"/>
                </a:cubicBezTo>
                <a:lnTo>
                  <a:pt x="10575421" y="10104"/>
                </a:lnTo>
                <a:cubicBezTo>
                  <a:pt x="11146228" y="10104"/>
                  <a:pt x="11633672" y="-107933"/>
                  <a:pt x="11633672" y="462874"/>
                </a:cubicBezTo>
                <a:lnTo>
                  <a:pt x="11633672" y="5684296"/>
                </a:lnTo>
                <a:cubicBezTo>
                  <a:pt x="11633672" y="6255103"/>
                  <a:pt x="11146228" y="6211207"/>
                  <a:pt x="10575421" y="6211207"/>
                </a:cubicBezTo>
                <a:lnTo>
                  <a:pt x="1070608" y="6211207"/>
                </a:lnTo>
                <a:cubicBezTo>
                  <a:pt x="499801" y="6211207"/>
                  <a:pt x="37070" y="6193319"/>
                  <a:pt x="37070" y="5622512"/>
                </a:cubicBezTo>
                <a:cubicBezTo>
                  <a:pt x="37070" y="4244503"/>
                  <a:pt x="0" y="1865597"/>
                  <a:pt x="0" y="487588"/>
                </a:cubicBezTo>
                <a:close/>
              </a:path>
            </a:pathLst>
          </a:custGeom>
          <a:solidFill>
            <a:srgbClr val="292934"/>
          </a:solidFill>
          <a:ln>
            <a:solidFill>
              <a:srgbClr val="46475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911A3-3B77-FDE6-D57A-51ACD8584E57}"/>
              </a:ext>
            </a:extLst>
          </p:cNvPr>
          <p:cNvSpPr txBox="1"/>
          <p:nvPr/>
        </p:nvSpPr>
        <p:spPr>
          <a:xfrm>
            <a:off x="3523203" y="1000035"/>
            <a:ext cx="5145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Démarche </a:t>
            </a:r>
            <a:r>
              <a:rPr lang="en-GB" sz="3600" u="sng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d’analyse</a:t>
            </a:r>
            <a:endParaRPr lang="en-GB" sz="3600" u="sn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Choix et destin, deux chemins seulement - Préambule">
            <a:extLst>
              <a:ext uri="{FF2B5EF4-FFF2-40B4-BE49-F238E27FC236}">
                <a16:creationId xmlns:a16="http://schemas.microsoft.com/office/drawing/2014/main" id="{7AA3CDC2-7BA4-C23E-9608-227DA39E0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594" y="2742369"/>
            <a:ext cx="4620824" cy="208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AD2CF9-98EE-9F3B-35C5-60EC84ECFFC1}"/>
              </a:ext>
            </a:extLst>
          </p:cNvPr>
          <p:cNvSpPr txBox="1"/>
          <p:nvPr/>
        </p:nvSpPr>
        <p:spPr>
          <a:xfrm>
            <a:off x="1102739" y="2613392"/>
            <a:ext cx="5145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GB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Partir</a:t>
            </a:r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dans </a:t>
            </a:r>
            <a:r>
              <a:rPr lang="en-GB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tous</a:t>
            </a:r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les </a:t>
            </a:r>
            <a:r>
              <a:rPr lang="en-GB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</a:t>
            </a:r>
            <a:endParaRPr lang="en-GB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571500">
              <a:buFontTx/>
              <a:buChar char="-"/>
            </a:pPr>
            <a:endParaRPr lang="en-GB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571500">
              <a:buFontTx/>
              <a:buChar char="-"/>
            </a:pPr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MVP v1, v2, v3… </a:t>
            </a:r>
          </a:p>
          <a:p>
            <a:endParaRPr lang="en-GB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571500">
              <a:buFontTx/>
              <a:buChar char="-"/>
            </a:pPr>
            <a:endParaRPr lang="en-GB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 descr="Logo de l'Etat de Vaud | État de Vaud">
            <a:extLst>
              <a:ext uri="{FF2B5EF4-FFF2-40B4-BE49-F238E27FC236}">
                <a16:creationId xmlns:a16="http://schemas.microsoft.com/office/drawing/2014/main" id="{1E77B223-F7BB-8309-4B2A-9DA0EFFC13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39" b="1561"/>
          <a:stretch/>
        </p:blipFill>
        <p:spPr bwMode="auto">
          <a:xfrm rot="5400000">
            <a:off x="2523628" y="3440241"/>
            <a:ext cx="838200" cy="23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3305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30F9A8-ECA2-C93C-121D-44DD7B870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jFLKJDASDJKASJD</a:t>
            </a:r>
          </a:p>
          <a:p>
            <a:r>
              <a:rPr lang="en-CH" dirty="0"/>
              <a:t>ADASJKDKASLDJSAKLDASD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77403B6-2D2D-0D00-93F6-D16A75765D0B}"/>
              </a:ext>
            </a:extLst>
          </p:cNvPr>
          <p:cNvSpPr>
            <a:spLocks/>
          </p:cNvSpPr>
          <p:nvPr/>
        </p:nvSpPr>
        <p:spPr>
          <a:xfrm>
            <a:off x="279164" y="496045"/>
            <a:ext cx="11633672" cy="6211986"/>
          </a:xfrm>
          <a:custGeom>
            <a:avLst/>
            <a:gdLst>
              <a:gd name="connsiteX0" fmla="*/ 0 w 11571889"/>
              <a:gd name="connsiteY0" fmla="*/ 1033538 h 6201103"/>
              <a:gd name="connsiteX1" fmla="*/ 1033538 w 11571889"/>
              <a:gd name="connsiteY1" fmla="*/ 0 h 6201103"/>
              <a:gd name="connsiteX2" fmla="*/ 10538351 w 11571889"/>
              <a:gd name="connsiteY2" fmla="*/ 0 h 6201103"/>
              <a:gd name="connsiteX3" fmla="*/ 11571889 w 11571889"/>
              <a:gd name="connsiteY3" fmla="*/ 1033538 h 6201103"/>
              <a:gd name="connsiteX4" fmla="*/ 11571889 w 11571889"/>
              <a:gd name="connsiteY4" fmla="*/ 5167565 h 6201103"/>
              <a:gd name="connsiteX5" fmla="*/ 10538351 w 11571889"/>
              <a:gd name="connsiteY5" fmla="*/ 6201103 h 6201103"/>
              <a:gd name="connsiteX6" fmla="*/ 1033538 w 11571889"/>
              <a:gd name="connsiteY6" fmla="*/ 6201103 h 6201103"/>
              <a:gd name="connsiteX7" fmla="*/ 0 w 11571889"/>
              <a:gd name="connsiteY7" fmla="*/ 5167565 h 6201103"/>
              <a:gd name="connsiteX8" fmla="*/ 0 w 11571889"/>
              <a:gd name="connsiteY8" fmla="*/ 1033538 h 6201103"/>
              <a:gd name="connsiteX0" fmla="*/ 0 w 11608959"/>
              <a:gd name="connsiteY0" fmla="*/ 483150 h 6206769"/>
              <a:gd name="connsiteX1" fmla="*/ 1070608 w 11608959"/>
              <a:gd name="connsiteY1" fmla="*/ 5666 h 6206769"/>
              <a:gd name="connsiteX2" fmla="*/ 10575421 w 11608959"/>
              <a:gd name="connsiteY2" fmla="*/ 5666 h 6206769"/>
              <a:gd name="connsiteX3" fmla="*/ 11608959 w 11608959"/>
              <a:gd name="connsiteY3" fmla="*/ 1039204 h 6206769"/>
              <a:gd name="connsiteX4" fmla="*/ 11608959 w 11608959"/>
              <a:gd name="connsiteY4" fmla="*/ 5173231 h 6206769"/>
              <a:gd name="connsiteX5" fmla="*/ 10575421 w 11608959"/>
              <a:gd name="connsiteY5" fmla="*/ 6206769 h 6206769"/>
              <a:gd name="connsiteX6" fmla="*/ 1070608 w 11608959"/>
              <a:gd name="connsiteY6" fmla="*/ 6206769 h 6206769"/>
              <a:gd name="connsiteX7" fmla="*/ 37070 w 11608959"/>
              <a:gd name="connsiteY7" fmla="*/ 5173231 h 6206769"/>
              <a:gd name="connsiteX8" fmla="*/ 0 w 11608959"/>
              <a:gd name="connsiteY8" fmla="*/ 483150 h 6206769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08959 w 11633672"/>
              <a:gd name="connsiteY4" fmla="*/ 517766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177669 h 6211207"/>
              <a:gd name="connsiteX8" fmla="*/ 0 w 11633672"/>
              <a:gd name="connsiteY8" fmla="*/ 487588 h 6211207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08959 w 11633672"/>
              <a:gd name="connsiteY4" fmla="*/ 517766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622512 h 6211207"/>
              <a:gd name="connsiteX8" fmla="*/ 0 w 11633672"/>
              <a:gd name="connsiteY8" fmla="*/ 487588 h 6211207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33672 w 11633672"/>
              <a:gd name="connsiteY4" fmla="*/ 559779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622512 h 6211207"/>
              <a:gd name="connsiteX8" fmla="*/ 0 w 11633672"/>
              <a:gd name="connsiteY8" fmla="*/ 487588 h 6211207"/>
              <a:gd name="connsiteX0" fmla="*/ 0 w 11633672"/>
              <a:gd name="connsiteY0" fmla="*/ 487588 h 6211986"/>
              <a:gd name="connsiteX1" fmla="*/ 1070608 w 11633672"/>
              <a:gd name="connsiteY1" fmla="*/ 10104 h 6211986"/>
              <a:gd name="connsiteX2" fmla="*/ 10575421 w 11633672"/>
              <a:gd name="connsiteY2" fmla="*/ 10104 h 6211986"/>
              <a:gd name="connsiteX3" fmla="*/ 11633672 w 11633672"/>
              <a:gd name="connsiteY3" fmla="*/ 462874 h 6211986"/>
              <a:gd name="connsiteX4" fmla="*/ 11633672 w 11633672"/>
              <a:gd name="connsiteY4" fmla="*/ 5684296 h 6211986"/>
              <a:gd name="connsiteX5" fmla="*/ 10575421 w 11633672"/>
              <a:gd name="connsiteY5" fmla="*/ 6211207 h 6211986"/>
              <a:gd name="connsiteX6" fmla="*/ 1070608 w 11633672"/>
              <a:gd name="connsiteY6" fmla="*/ 6211207 h 6211986"/>
              <a:gd name="connsiteX7" fmla="*/ 37070 w 11633672"/>
              <a:gd name="connsiteY7" fmla="*/ 5622512 h 6211986"/>
              <a:gd name="connsiteX8" fmla="*/ 0 w 11633672"/>
              <a:gd name="connsiteY8" fmla="*/ 487588 h 621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3672" h="6211986">
                <a:moveTo>
                  <a:pt x="0" y="487588"/>
                </a:moveTo>
                <a:cubicBezTo>
                  <a:pt x="0" y="-83219"/>
                  <a:pt x="499801" y="10104"/>
                  <a:pt x="1070608" y="10104"/>
                </a:cubicBezTo>
                <a:lnTo>
                  <a:pt x="10575421" y="10104"/>
                </a:lnTo>
                <a:cubicBezTo>
                  <a:pt x="11146228" y="10104"/>
                  <a:pt x="11633672" y="-107933"/>
                  <a:pt x="11633672" y="462874"/>
                </a:cubicBezTo>
                <a:lnTo>
                  <a:pt x="11633672" y="5684296"/>
                </a:lnTo>
                <a:cubicBezTo>
                  <a:pt x="11633672" y="6255103"/>
                  <a:pt x="11146228" y="6211207"/>
                  <a:pt x="10575421" y="6211207"/>
                </a:cubicBezTo>
                <a:lnTo>
                  <a:pt x="1070608" y="6211207"/>
                </a:lnTo>
                <a:cubicBezTo>
                  <a:pt x="499801" y="6211207"/>
                  <a:pt x="37070" y="6193319"/>
                  <a:pt x="37070" y="5622512"/>
                </a:cubicBezTo>
                <a:cubicBezTo>
                  <a:pt x="37070" y="4244503"/>
                  <a:pt x="0" y="1865597"/>
                  <a:pt x="0" y="487588"/>
                </a:cubicBezTo>
                <a:close/>
              </a:path>
            </a:pathLst>
          </a:custGeom>
          <a:solidFill>
            <a:srgbClr val="292934"/>
          </a:solidFill>
          <a:ln>
            <a:solidFill>
              <a:srgbClr val="46475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911A3-3B77-FDE6-D57A-51ACD8584E57}"/>
              </a:ext>
            </a:extLst>
          </p:cNvPr>
          <p:cNvSpPr txBox="1"/>
          <p:nvPr/>
        </p:nvSpPr>
        <p:spPr>
          <a:xfrm>
            <a:off x="773896" y="3001873"/>
            <a:ext cx="10644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Conclusion et la suite de </a:t>
            </a:r>
            <a:r>
              <a:rPr lang="en-GB" sz="3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notre</a:t>
            </a:r>
            <a:r>
              <a:rPr lang="en-GB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projet</a:t>
            </a:r>
            <a:endParaRPr lang="en-GB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73136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30F9A8-ECA2-C93C-121D-44DD7B870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jFLKJDASDJKASJD</a:t>
            </a:r>
          </a:p>
          <a:p>
            <a:r>
              <a:rPr lang="en-CH" dirty="0"/>
              <a:t>ADASJKDKASLDJSAKLDASD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77403B6-2D2D-0D00-93F6-D16A75765D0B}"/>
              </a:ext>
            </a:extLst>
          </p:cNvPr>
          <p:cNvSpPr>
            <a:spLocks/>
          </p:cNvSpPr>
          <p:nvPr/>
        </p:nvSpPr>
        <p:spPr>
          <a:xfrm>
            <a:off x="279164" y="323007"/>
            <a:ext cx="11633672" cy="6211986"/>
          </a:xfrm>
          <a:custGeom>
            <a:avLst/>
            <a:gdLst>
              <a:gd name="connsiteX0" fmla="*/ 0 w 11571889"/>
              <a:gd name="connsiteY0" fmla="*/ 1033538 h 6201103"/>
              <a:gd name="connsiteX1" fmla="*/ 1033538 w 11571889"/>
              <a:gd name="connsiteY1" fmla="*/ 0 h 6201103"/>
              <a:gd name="connsiteX2" fmla="*/ 10538351 w 11571889"/>
              <a:gd name="connsiteY2" fmla="*/ 0 h 6201103"/>
              <a:gd name="connsiteX3" fmla="*/ 11571889 w 11571889"/>
              <a:gd name="connsiteY3" fmla="*/ 1033538 h 6201103"/>
              <a:gd name="connsiteX4" fmla="*/ 11571889 w 11571889"/>
              <a:gd name="connsiteY4" fmla="*/ 5167565 h 6201103"/>
              <a:gd name="connsiteX5" fmla="*/ 10538351 w 11571889"/>
              <a:gd name="connsiteY5" fmla="*/ 6201103 h 6201103"/>
              <a:gd name="connsiteX6" fmla="*/ 1033538 w 11571889"/>
              <a:gd name="connsiteY6" fmla="*/ 6201103 h 6201103"/>
              <a:gd name="connsiteX7" fmla="*/ 0 w 11571889"/>
              <a:gd name="connsiteY7" fmla="*/ 5167565 h 6201103"/>
              <a:gd name="connsiteX8" fmla="*/ 0 w 11571889"/>
              <a:gd name="connsiteY8" fmla="*/ 1033538 h 6201103"/>
              <a:gd name="connsiteX0" fmla="*/ 0 w 11608959"/>
              <a:gd name="connsiteY0" fmla="*/ 483150 h 6206769"/>
              <a:gd name="connsiteX1" fmla="*/ 1070608 w 11608959"/>
              <a:gd name="connsiteY1" fmla="*/ 5666 h 6206769"/>
              <a:gd name="connsiteX2" fmla="*/ 10575421 w 11608959"/>
              <a:gd name="connsiteY2" fmla="*/ 5666 h 6206769"/>
              <a:gd name="connsiteX3" fmla="*/ 11608959 w 11608959"/>
              <a:gd name="connsiteY3" fmla="*/ 1039204 h 6206769"/>
              <a:gd name="connsiteX4" fmla="*/ 11608959 w 11608959"/>
              <a:gd name="connsiteY4" fmla="*/ 5173231 h 6206769"/>
              <a:gd name="connsiteX5" fmla="*/ 10575421 w 11608959"/>
              <a:gd name="connsiteY5" fmla="*/ 6206769 h 6206769"/>
              <a:gd name="connsiteX6" fmla="*/ 1070608 w 11608959"/>
              <a:gd name="connsiteY6" fmla="*/ 6206769 h 6206769"/>
              <a:gd name="connsiteX7" fmla="*/ 37070 w 11608959"/>
              <a:gd name="connsiteY7" fmla="*/ 5173231 h 6206769"/>
              <a:gd name="connsiteX8" fmla="*/ 0 w 11608959"/>
              <a:gd name="connsiteY8" fmla="*/ 483150 h 6206769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08959 w 11633672"/>
              <a:gd name="connsiteY4" fmla="*/ 517766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177669 h 6211207"/>
              <a:gd name="connsiteX8" fmla="*/ 0 w 11633672"/>
              <a:gd name="connsiteY8" fmla="*/ 487588 h 6211207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08959 w 11633672"/>
              <a:gd name="connsiteY4" fmla="*/ 517766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622512 h 6211207"/>
              <a:gd name="connsiteX8" fmla="*/ 0 w 11633672"/>
              <a:gd name="connsiteY8" fmla="*/ 487588 h 6211207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33672 w 11633672"/>
              <a:gd name="connsiteY4" fmla="*/ 559779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622512 h 6211207"/>
              <a:gd name="connsiteX8" fmla="*/ 0 w 11633672"/>
              <a:gd name="connsiteY8" fmla="*/ 487588 h 6211207"/>
              <a:gd name="connsiteX0" fmla="*/ 0 w 11633672"/>
              <a:gd name="connsiteY0" fmla="*/ 487588 h 6211986"/>
              <a:gd name="connsiteX1" fmla="*/ 1070608 w 11633672"/>
              <a:gd name="connsiteY1" fmla="*/ 10104 h 6211986"/>
              <a:gd name="connsiteX2" fmla="*/ 10575421 w 11633672"/>
              <a:gd name="connsiteY2" fmla="*/ 10104 h 6211986"/>
              <a:gd name="connsiteX3" fmla="*/ 11633672 w 11633672"/>
              <a:gd name="connsiteY3" fmla="*/ 462874 h 6211986"/>
              <a:gd name="connsiteX4" fmla="*/ 11633672 w 11633672"/>
              <a:gd name="connsiteY4" fmla="*/ 5684296 h 6211986"/>
              <a:gd name="connsiteX5" fmla="*/ 10575421 w 11633672"/>
              <a:gd name="connsiteY5" fmla="*/ 6211207 h 6211986"/>
              <a:gd name="connsiteX6" fmla="*/ 1070608 w 11633672"/>
              <a:gd name="connsiteY6" fmla="*/ 6211207 h 6211986"/>
              <a:gd name="connsiteX7" fmla="*/ 37070 w 11633672"/>
              <a:gd name="connsiteY7" fmla="*/ 5622512 h 6211986"/>
              <a:gd name="connsiteX8" fmla="*/ 0 w 11633672"/>
              <a:gd name="connsiteY8" fmla="*/ 487588 h 621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3672" h="6211986">
                <a:moveTo>
                  <a:pt x="0" y="487588"/>
                </a:moveTo>
                <a:cubicBezTo>
                  <a:pt x="0" y="-83219"/>
                  <a:pt x="499801" y="10104"/>
                  <a:pt x="1070608" y="10104"/>
                </a:cubicBezTo>
                <a:lnTo>
                  <a:pt x="10575421" y="10104"/>
                </a:lnTo>
                <a:cubicBezTo>
                  <a:pt x="11146228" y="10104"/>
                  <a:pt x="11633672" y="-107933"/>
                  <a:pt x="11633672" y="462874"/>
                </a:cubicBezTo>
                <a:lnTo>
                  <a:pt x="11633672" y="5684296"/>
                </a:lnTo>
                <a:cubicBezTo>
                  <a:pt x="11633672" y="6255103"/>
                  <a:pt x="11146228" y="6211207"/>
                  <a:pt x="10575421" y="6211207"/>
                </a:cubicBezTo>
                <a:lnTo>
                  <a:pt x="1070608" y="6211207"/>
                </a:lnTo>
                <a:cubicBezTo>
                  <a:pt x="499801" y="6211207"/>
                  <a:pt x="37070" y="6193319"/>
                  <a:pt x="37070" y="5622512"/>
                </a:cubicBezTo>
                <a:cubicBezTo>
                  <a:pt x="37070" y="4244503"/>
                  <a:pt x="0" y="1865597"/>
                  <a:pt x="0" y="487588"/>
                </a:cubicBezTo>
                <a:close/>
              </a:path>
            </a:pathLst>
          </a:custGeom>
          <a:solidFill>
            <a:srgbClr val="292934"/>
          </a:solidFill>
          <a:ln>
            <a:solidFill>
              <a:srgbClr val="46475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911A3-3B77-FDE6-D57A-51ACD8584E57}"/>
              </a:ext>
            </a:extLst>
          </p:cNvPr>
          <p:cNvSpPr txBox="1"/>
          <p:nvPr/>
        </p:nvSpPr>
        <p:spPr>
          <a:xfrm>
            <a:off x="4845677" y="762193"/>
            <a:ext cx="2500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Maquette</a:t>
            </a:r>
          </a:p>
          <a:p>
            <a:endParaRPr lang="en-GB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02B01B-17A5-EC34-987A-9C51FAE57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1301513"/>
            <a:ext cx="7772400" cy="52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3864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30F9A8-ECA2-C93C-121D-44DD7B870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jFLKJDASDJKASJD</a:t>
            </a:r>
          </a:p>
          <a:p>
            <a:r>
              <a:rPr lang="en-CH" dirty="0"/>
              <a:t>ADASJKDKASLDJSAKLDASD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77403B6-2D2D-0D00-93F6-D16A75765D0B}"/>
              </a:ext>
            </a:extLst>
          </p:cNvPr>
          <p:cNvSpPr>
            <a:spLocks/>
          </p:cNvSpPr>
          <p:nvPr/>
        </p:nvSpPr>
        <p:spPr>
          <a:xfrm>
            <a:off x="279164" y="323007"/>
            <a:ext cx="11633672" cy="6211986"/>
          </a:xfrm>
          <a:custGeom>
            <a:avLst/>
            <a:gdLst>
              <a:gd name="connsiteX0" fmla="*/ 0 w 11571889"/>
              <a:gd name="connsiteY0" fmla="*/ 1033538 h 6201103"/>
              <a:gd name="connsiteX1" fmla="*/ 1033538 w 11571889"/>
              <a:gd name="connsiteY1" fmla="*/ 0 h 6201103"/>
              <a:gd name="connsiteX2" fmla="*/ 10538351 w 11571889"/>
              <a:gd name="connsiteY2" fmla="*/ 0 h 6201103"/>
              <a:gd name="connsiteX3" fmla="*/ 11571889 w 11571889"/>
              <a:gd name="connsiteY3" fmla="*/ 1033538 h 6201103"/>
              <a:gd name="connsiteX4" fmla="*/ 11571889 w 11571889"/>
              <a:gd name="connsiteY4" fmla="*/ 5167565 h 6201103"/>
              <a:gd name="connsiteX5" fmla="*/ 10538351 w 11571889"/>
              <a:gd name="connsiteY5" fmla="*/ 6201103 h 6201103"/>
              <a:gd name="connsiteX6" fmla="*/ 1033538 w 11571889"/>
              <a:gd name="connsiteY6" fmla="*/ 6201103 h 6201103"/>
              <a:gd name="connsiteX7" fmla="*/ 0 w 11571889"/>
              <a:gd name="connsiteY7" fmla="*/ 5167565 h 6201103"/>
              <a:gd name="connsiteX8" fmla="*/ 0 w 11571889"/>
              <a:gd name="connsiteY8" fmla="*/ 1033538 h 6201103"/>
              <a:gd name="connsiteX0" fmla="*/ 0 w 11608959"/>
              <a:gd name="connsiteY0" fmla="*/ 483150 h 6206769"/>
              <a:gd name="connsiteX1" fmla="*/ 1070608 w 11608959"/>
              <a:gd name="connsiteY1" fmla="*/ 5666 h 6206769"/>
              <a:gd name="connsiteX2" fmla="*/ 10575421 w 11608959"/>
              <a:gd name="connsiteY2" fmla="*/ 5666 h 6206769"/>
              <a:gd name="connsiteX3" fmla="*/ 11608959 w 11608959"/>
              <a:gd name="connsiteY3" fmla="*/ 1039204 h 6206769"/>
              <a:gd name="connsiteX4" fmla="*/ 11608959 w 11608959"/>
              <a:gd name="connsiteY4" fmla="*/ 5173231 h 6206769"/>
              <a:gd name="connsiteX5" fmla="*/ 10575421 w 11608959"/>
              <a:gd name="connsiteY5" fmla="*/ 6206769 h 6206769"/>
              <a:gd name="connsiteX6" fmla="*/ 1070608 w 11608959"/>
              <a:gd name="connsiteY6" fmla="*/ 6206769 h 6206769"/>
              <a:gd name="connsiteX7" fmla="*/ 37070 w 11608959"/>
              <a:gd name="connsiteY7" fmla="*/ 5173231 h 6206769"/>
              <a:gd name="connsiteX8" fmla="*/ 0 w 11608959"/>
              <a:gd name="connsiteY8" fmla="*/ 483150 h 6206769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08959 w 11633672"/>
              <a:gd name="connsiteY4" fmla="*/ 517766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177669 h 6211207"/>
              <a:gd name="connsiteX8" fmla="*/ 0 w 11633672"/>
              <a:gd name="connsiteY8" fmla="*/ 487588 h 6211207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08959 w 11633672"/>
              <a:gd name="connsiteY4" fmla="*/ 517766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622512 h 6211207"/>
              <a:gd name="connsiteX8" fmla="*/ 0 w 11633672"/>
              <a:gd name="connsiteY8" fmla="*/ 487588 h 6211207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33672 w 11633672"/>
              <a:gd name="connsiteY4" fmla="*/ 559779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622512 h 6211207"/>
              <a:gd name="connsiteX8" fmla="*/ 0 w 11633672"/>
              <a:gd name="connsiteY8" fmla="*/ 487588 h 6211207"/>
              <a:gd name="connsiteX0" fmla="*/ 0 w 11633672"/>
              <a:gd name="connsiteY0" fmla="*/ 487588 h 6211986"/>
              <a:gd name="connsiteX1" fmla="*/ 1070608 w 11633672"/>
              <a:gd name="connsiteY1" fmla="*/ 10104 h 6211986"/>
              <a:gd name="connsiteX2" fmla="*/ 10575421 w 11633672"/>
              <a:gd name="connsiteY2" fmla="*/ 10104 h 6211986"/>
              <a:gd name="connsiteX3" fmla="*/ 11633672 w 11633672"/>
              <a:gd name="connsiteY3" fmla="*/ 462874 h 6211986"/>
              <a:gd name="connsiteX4" fmla="*/ 11633672 w 11633672"/>
              <a:gd name="connsiteY4" fmla="*/ 5684296 h 6211986"/>
              <a:gd name="connsiteX5" fmla="*/ 10575421 w 11633672"/>
              <a:gd name="connsiteY5" fmla="*/ 6211207 h 6211986"/>
              <a:gd name="connsiteX6" fmla="*/ 1070608 w 11633672"/>
              <a:gd name="connsiteY6" fmla="*/ 6211207 h 6211986"/>
              <a:gd name="connsiteX7" fmla="*/ 37070 w 11633672"/>
              <a:gd name="connsiteY7" fmla="*/ 5622512 h 6211986"/>
              <a:gd name="connsiteX8" fmla="*/ 0 w 11633672"/>
              <a:gd name="connsiteY8" fmla="*/ 487588 h 621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3672" h="6211986">
                <a:moveTo>
                  <a:pt x="0" y="487588"/>
                </a:moveTo>
                <a:cubicBezTo>
                  <a:pt x="0" y="-83219"/>
                  <a:pt x="499801" y="10104"/>
                  <a:pt x="1070608" y="10104"/>
                </a:cubicBezTo>
                <a:lnTo>
                  <a:pt x="10575421" y="10104"/>
                </a:lnTo>
                <a:cubicBezTo>
                  <a:pt x="11146228" y="10104"/>
                  <a:pt x="11633672" y="-107933"/>
                  <a:pt x="11633672" y="462874"/>
                </a:cubicBezTo>
                <a:lnTo>
                  <a:pt x="11633672" y="5684296"/>
                </a:lnTo>
                <a:cubicBezTo>
                  <a:pt x="11633672" y="6255103"/>
                  <a:pt x="11146228" y="6211207"/>
                  <a:pt x="10575421" y="6211207"/>
                </a:cubicBezTo>
                <a:lnTo>
                  <a:pt x="1070608" y="6211207"/>
                </a:lnTo>
                <a:cubicBezTo>
                  <a:pt x="499801" y="6211207"/>
                  <a:pt x="37070" y="6193319"/>
                  <a:pt x="37070" y="5622512"/>
                </a:cubicBezTo>
                <a:cubicBezTo>
                  <a:pt x="37070" y="4244503"/>
                  <a:pt x="0" y="1865597"/>
                  <a:pt x="0" y="487588"/>
                </a:cubicBezTo>
                <a:close/>
              </a:path>
            </a:pathLst>
          </a:custGeom>
          <a:solidFill>
            <a:srgbClr val="292934"/>
          </a:solidFill>
          <a:ln>
            <a:solidFill>
              <a:srgbClr val="46475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911A3-3B77-FDE6-D57A-51ACD8584E57}"/>
              </a:ext>
            </a:extLst>
          </p:cNvPr>
          <p:cNvSpPr txBox="1"/>
          <p:nvPr/>
        </p:nvSpPr>
        <p:spPr>
          <a:xfrm>
            <a:off x="1162050" y="3105834"/>
            <a:ext cx="986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Pourquoi on a décidé de faire ça ?</a:t>
            </a:r>
          </a:p>
        </p:txBody>
      </p:sp>
    </p:spTree>
    <p:extLst>
      <p:ext uri="{BB962C8B-B14F-4D97-AF65-F5344CB8AC3E}">
        <p14:creationId xmlns:p14="http://schemas.microsoft.com/office/powerpoint/2010/main" val="319219426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30F9A8-ECA2-C93C-121D-44DD7B870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jFLKJDASDJKASJD</a:t>
            </a:r>
          </a:p>
          <a:p>
            <a:r>
              <a:rPr lang="en-CH" dirty="0"/>
              <a:t>ADASJKDKASLDJSAKLDASD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77403B6-2D2D-0D00-93F6-D16A75765D0B}"/>
              </a:ext>
            </a:extLst>
          </p:cNvPr>
          <p:cNvSpPr>
            <a:spLocks/>
          </p:cNvSpPr>
          <p:nvPr/>
        </p:nvSpPr>
        <p:spPr>
          <a:xfrm>
            <a:off x="279164" y="323007"/>
            <a:ext cx="11633672" cy="6211986"/>
          </a:xfrm>
          <a:custGeom>
            <a:avLst/>
            <a:gdLst>
              <a:gd name="connsiteX0" fmla="*/ 0 w 11571889"/>
              <a:gd name="connsiteY0" fmla="*/ 1033538 h 6201103"/>
              <a:gd name="connsiteX1" fmla="*/ 1033538 w 11571889"/>
              <a:gd name="connsiteY1" fmla="*/ 0 h 6201103"/>
              <a:gd name="connsiteX2" fmla="*/ 10538351 w 11571889"/>
              <a:gd name="connsiteY2" fmla="*/ 0 h 6201103"/>
              <a:gd name="connsiteX3" fmla="*/ 11571889 w 11571889"/>
              <a:gd name="connsiteY3" fmla="*/ 1033538 h 6201103"/>
              <a:gd name="connsiteX4" fmla="*/ 11571889 w 11571889"/>
              <a:gd name="connsiteY4" fmla="*/ 5167565 h 6201103"/>
              <a:gd name="connsiteX5" fmla="*/ 10538351 w 11571889"/>
              <a:gd name="connsiteY5" fmla="*/ 6201103 h 6201103"/>
              <a:gd name="connsiteX6" fmla="*/ 1033538 w 11571889"/>
              <a:gd name="connsiteY6" fmla="*/ 6201103 h 6201103"/>
              <a:gd name="connsiteX7" fmla="*/ 0 w 11571889"/>
              <a:gd name="connsiteY7" fmla="*/ 5167565 h 6201103"/>
              <a:gd name="connsiteX8" fmla="*/ 0 w 11571889"/>
              <a:gd name="connsiteY8" fmla="*/ 1033538 h 6201103"/>
              <a:gd name="connsiteX0" fmla="*/ 0 w 11608959"/>
              <a:gd name="connsiteY0" fmla="*/ 483150 h 6206769"/>
              <a:gd name="connsiteX1" fmla="*/ 1070608 w 11608959"/>
              <a:gd name="connsiteY1" fmla="*/ 5666 h 6206769"/>
              <a:gd name="connsiteX2" fmla="*/ 10575421 w 11608959"/>
              <a:gd name="connsiteY2" fmla="*/ 5666 h 6206769"/>
              <a:gd name="connsiteX3" fmla="*/ 11608959 w 11608959"/>
              <a:gd name="connsiteY3" fmla="*/ 1039204 h 6206769"/>
              <a:gd name="connsiteX4" fmla="*/ 11608959 w 11608959"/>
              <a:gd name="connsiteY4" fmla="*/ 5173231 h 6206769"/>
              <a:gd name="connsiteX5" fmla="*/ 10575421 w 11608959"/>
              <a:gd name="connsiteY5" fmla="*/ 6206769 h 6206769"/>
              <a:gd name="connsiteX6" fmla="*/ 1070608 w 11608959"/>
              <a:gd name="connsiteY6" fmla="*/ 6206769 h 6206769"/>
              <a:gd name="connsiteX7" fmla="*/ 37070 w 11608959"/>
              <a:gd name="connsiteY7" fmla="*/ 5173231 h 6206769"/>
              <a:gd name="connsiteX8" fmla="*/ 0 w 11608959"/>
              <a:gd name="connsiteY8" fmla="*/ 483150 h 6206769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08959 w 11633672"/>
              <a:gd name="connsiteY4" fmla="*/ 517766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177669 h 6211207"/>
              <a:gd name="connsiteX8" fmla="*/ 0 w 11633672"/>
              <a:gd name="connsiteY8" fmla="*/ 487588 h 6211207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08959 w 11633672"/>
              <a:gd name="connsiteY4" fmla="*/ 517766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622512 h 6211207"/>
              <a:gd name="connsiteX8" fmla="*/ 0 w 11633672"/>
              <a:gd name="connsiteY8" fmla="*/ 487588 h 6211207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33672 w 11633672"/>
              <a:gd name="connsiteY4" fmla="*/ 559779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622512 h 6211207"/>
              <a:gd name="connsiteX8" fmla="*/ 0 w 11633672"/>
              <a:gd name="connsiteY8" fmla="*/ 487588 h 6211207"/>
              <a:gd name="connsiteX0" fmla="*/ 0 w 11633672"/>
              <a:gd name="connsiteY0" fmla="*/ 487588 h 6211986"/>
              <a:gd name="connsiteX1" fmla="*/ 1070608 w 11633672"/>
              <a:gd name="connsiteY1" fmla="*/ 10104 h 6211986"/>
              <a:gd name="connsiteX2" fmla="*/ 10575421 w 11633672"/>
              <a:gd name="connsiteY2" fmla="*/ 10104 h 6211986"/>
              <a:gd name="connsiteX3" fmla="*/ 11633672 w 11633672"/>
              <a:gd name="connsiteY3" fmla="*/ 462874 h 6211986"/>
              <a:gd name="connsiteX4" fmla="*/ 11633672 w 11633672"/>
              <a:gd name="connsiteY4" fmla="*/ 5684296 h 6211986"/>
              <a:gd name="connsiteX5" fmla="*/ 10575421 w 11633672"/>
              <a:gd name="connsiteY5" fmla="*/ 6211207 h 6211986"/>
              <a:gd name="connsiteX6" fmla="*/ 1070608 w 11633672"/>
              <a:gd name="connsiteY6" fmla="*/ 6211207 h 6211986"/>
              <a:gd name="connsiteX7" fmla="*/ 37070 w 11633672"/>
              <a:gd name="connsiteY7" fmla="*/ 5622512 h 6211986"/>
              <a:gd name="connsiteX8" fmla="*/ 0 w 11633672"/>
              <a:gd name="connsiteY8" fmla="*/ 487588 h 621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3672" h="6211986">
                <a:moveTo>
                  <a:pt x="0" y="487588"/>
                </a:moveTo>
                <a:cubicBezTo>
                  <a:pt x="0" y="-83219"/>
                  <a:pt x="499801" y="10104"/>
                  <a:pt x="1070608" y="10104"/>
                </a:cubicBezTo>
                <a:lnTo>
                  <a:pt x="10575421" y="10104"/>
                </a:lnTo>
                <a:cubicBezTo>
                  <a:pt x="11146228" y="10104"/>
                  <a:pt x="11633672" y="-107933"/>
                  <a:pt x="11633672" y="462874"/>
                </a:cubicBezTo>
                <a:lnTo>
                  <a:pt x="11633672" y="5684296"/>
                </a:lnTo>
                <a:cubicBezTo>
                  <a:pt x="11633672" y="6255103"/>
                  <a:pt x="11146228" y="6211207"/>
                  <a:pt x="10575421" y="6211207"/>
                </a:cubicBezTo>
                <a:lnTo>
                  <a:pt x="1070608" y="6211207"/>
                </a:lnTo>
                <a:cubicBezTo>
                  <a:pt x="499801" y="6211207"/>
                  <a:pt x="37070" y="6193319"/>
                  <a:pt x="37070" y="5622512"/>
                </a:cubicBezTo>
                <a:cubicBezTo>
                  <a:pt x="37070" y="4244503"/>
                  <a:pt x="0" y="1865597"/>
                  <a:pt x="0" y="487588"/>
                </a:cubicBezTo>
                <a:close/>
              </a:path>
            </a:pathLst>
          </a:custGeom>
          <a:solidFill>
            <a:srgbClr val="292934"/>
          </a:solidFill>
          <a:ln>
            <a:solidFill>
              <a:srgbClr val="46475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911A3-3B77-FDE6-D57A-51ACD8584E57}"/>
              </a:ext>
            </a:extLst>
          </p:cNvPr>
          <p:cNvSpPr txBox="1"/>
          <p:nvPr/>
        </p:nvSpPr>
        <p:spPr>
          <a:xfrm>
            <a:off x="3954780" y="650526"/>
            <a:ext cx="428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600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Elevator pitch</a:t>
            </a:r>
          </a:p>
        </p:txBody>
      </p:sp>
      <p:pic>
        <p:nvPicPr>
          <p:cNvPr id="1026" name="Picture 2" descr="Vitesse ascenseur : comment la contrôler ? - PERJES">
            <a:extLst>
              <a:ext uri="{FF2B5EF4-FFF2-40B4-BE49-F238E27FC236}">
                <a16:creationId xmlns:a16="http://schemas.microsoft.com/office/drawing/2014/main" id="{3CF401B4-E95E-CC59-F20D-F93664CC2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037" y="1624375"/>
            <a:ext cx="6689963" cy="446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84215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30F9A8-ECA2-C93C-121D-44DD7B870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jFLKJDASDJKASJD</a:t>
            </a:r>
          </a:p>
          <a:p>
            <a:r>
              <a:rPr lang="en-CH" dirty="0"/>
              <a:t>ADASJKDKASLDJSAKLDASD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77403B6-2D2D-0D00-93F6-D16A75765D0B}"/>
              </a:ext>
            </a:extLst>
          </p:cNvPr>
          <p:cNvSpPr>
            <a:spLocks/>
          </p:cNvSpPr>
          <p:nvPr/>
        </p:nvSpPr>
        <p:spPr>
          <a:xfrm>
            <a:off x="279164" y="386442"/>
            <a:ext cx="11633672" cy="6211986"/>
          </a:xfrm>
          <a:custGeom>
            <a:avLst/>
            <a:gdLst>
              <a:gd name="connsiteX0" fmla="*/ 0 w 11571889"/>
              <a:gd name="connsiteY0" fmla="*/ 1033538 h 6201103"/>
              <a:gd name="connsiteX1" fmla="*/ 1033538 w 11571889"/>
              <a:gd name="connsiteY1" fmla="*/ 0 h 6201103"/>
              <a:gd name="connsiteX2" fmla="*/ 10538351 w 11571889"/>
              <a:gd name="connsiteY2" fmla="*/ 0 h 6201103"/>
              <a:gd name="connsiteX3" fmla="*/ 11571889 w 11571889"/>
              <a:gd name="connsiteY3" fmla="*/ 1033538 h 6201103"/>
              <a:gd name="connsiteX4" fmla="*/ 11571889 w 11571889"/>
              <a:gd name="connsiteY4" fmla="*/ 5167565 h 6201103"/>
              <a:gd name="connsiteX5" fmla="*/ 10538351 w 11571889"/>
              <a:gd name="connsiteY5" fmla="*/ 6201103 h 6201103"/>
              <a:gd name="connsiteX6" fmla="*/ 1033538 w 11571889"/>
              <a:gd name="connsiteY6" fmla="*/ 6201103 h 6201103"/>
              <a:gd name="connsiteX7" fmla="*/ 0 w 11571889"/>
              <a:gd name="connsiteY7" fmla="*/ 5167565 h 6201103"/>
              <a:gd name="connsiteX8" fmla="*/ 0 w 11571889"/>
              <a:gd name="connsiteY8" fmla="*/ 1033538 h 6201103"/>
              <a:gd name="connsiteX0" fmla="*/ 0 w 11608959"/>
              <a:gd name="connsiteY0" fmla="*/ 483150 h 6206769"/>
              <a:gd name="connsiteX1" fmla="*/ 1070608 w 11608959"/>
              <a:gd name="connsiteY1" fmla="*/ 5666 h 6206769"/>
              <a:gd name="connsiteX2" fmla="*/ 10575421 w 11608959"/>
              <a:gd name="connsiteY2" fmla="*/ 5666 h 6206769"/>
              <a:gd name="connsiteX3" fmla="*/ 11608959 w 11608959"/>
              <a:gd name="connsiteY3" fmla="*/ 1039204 h 6206769"/>
              <a:gd name="connsiteX4" fmla="*/ 11608959 w 11608959"/>
              <a:gd name="connsiteY4" fmla="*/ 5173231 h 6206769"/>
              <a:gd name="connsiteX5" fmla="*/ 10575421 w 11608959"/>
              <a:gd name="connsiteY5" fmla="*/ 6206769 h 6206769"/>
              <a:gd name="connsiteX6" fmla="*/ 1070608 w 11608959"/>
              <a:gd name="connsiteY6" fmla="*/ 6206769 h 6206769"/>
              <a:gd name="connsiteX7" fmla="*/ 37070 w 11608959"/>
              <a:gd name="connsiteY7" fmla="*/ 5173231 h 6206769"/>
              <a:gd name="connsiteX8" fmla="*/ 0 w 11608959"/>
              <a:gd name="connsiteY8" fmla="*/ 483150 h 6206769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08959 w 11633672"/>
              <a:gd name="connsiteY4" fmla="*/ 517766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177669 h 6211207"/>
              <a:gd name="connsiteX8" fmla="*/ 0 w 11633672"/>
              <a:gd name="connsiteY8" fmla="*/ 487588 h 6211207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08959 w 11633672"/>
              <a:gd name="connsiteY4" fmla="*/ 517766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622512 h 6211207"/>
              <a:gd name="connsiteX8" fmla="*/ 0 w 11633672"/>
              <a:gd name="connsiteY8" fmla="*/ 487588 h 6211207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33672 w 11633672"/>
              <a:gd name="connsiteY4" fmla="*/ 559779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622512 h 6211207"/>
              <a:gd name="connsiteX8" fmla="*/ 0 w 11633672"/>
              <a:gd name="connsiteY8" fmla="*/ 487588 h 6211207"/>
              <a:gd name="connsiteX0" fmla="*/ 0 w 11633672"/>
              <a:gd name="connsiteY0" fmla="*/ 487588 h 6211986"/>
              <a:gd name="connsiteX1" fmla="*/ 1070608 w 11633672"/>
              <a:gd name="connsiteY1" fmla="*/ 10104 h 6211986"/>
              <a:gd name="connsiteX2" fmla="*/ 10575421 w 11633672"/>
              <a:gd name="connsiteY2" fmla="*/ 10104 h 6211986"/>
              <a:gd name="connsiteX3" fmla="*/ 11633672 w 11633672"/>
              <a:gd name="connsiteY3" fmla="*/ 462874 h 6211986"/>
              <a:gd name="connsiteX4" fmla="*/ 11633672 w 11633672"/>
              <a:gd name="connsiteY4" fmla="*/ 5684296 h 6211986"/>
              <a:gd name="connsiteX5" fmla="*/ 10575421 w 11633672"/>
              <a:gd name="connsiteY5" fmla="*/ 6211207 h 6211986"/>
              <a:gd name="connsiteX6" fmla="*/ 1070608 w 11633672"/>
              <a:gd name="connsiteY6" fmla="*/ 6211207 h 6211986"/>
              <a:gd name="connsiteX7" fmla="*/ 37070 w 11633672"/>
              <a:gd name="connsiteY7" fmla="*/ 5622512 h 6211986"/>
              <a:gd name="connsiteX8" fmla="*/ 0 w 11633672"/>
              <a:gd name="connsiteY8" fmla="*/ 487588 h 621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3672" h="6211986">
                <a:moveTo>
                  <a:pt x="0" y="487588"/>
                </a:moveTo>
                <a:cubicBezTo>
                  <a:pt x="0" y="-83219"/>
                  <a:pt x="499801" y="10104"/>
                  <a:pt x="1070608" y="10104"/>
                </a:cubicBezTo>
                <a:lnTo>
                  <a:pt x="10575421" y="10104"/>
                </a:lnTo>
                <a:cubicBezTo>
                  <a:pt x="11146228" y="10104"/>
                  <a:pt x="11633672" y="-107933"/>
                  <a:pt x="11633672" y="462874"/>
                </a:cubicBezTo>
                <a:lnTo>
                  <a:pt x="11633672" y="5684296"/>
                </a:lnTo>
                <a:cubicBezTo>
                  <a:pt x="11633672" y="6255103"/>
                  <a:pt x="11146228" y="6211207"/>
                  <a:pt x="10575421" y="6211207"/>
                </a:cubicBezTo>
                <a:lnTo>
                  <a:pt x="1070608" y="6211207"/>
                </a:lnTo>
                <a:cubicBezTo>
                  <a:pt x="499801" y="6211207"/>
                  <a:pt x="37070" y="6193319"/>
                  <a:pt x="37070" y="5622512"/>
                </a:cubicBezTo>
                <a:cubicBezTo>
                  <a:pt x="37070" y="4244503"/>
                  <a:pt x="0" y="1865597"/>
                  <a:pt x="0" y="487588"/>
                </a:cubicBezTo>
                <a:close/>
              </a:path>
            </a:pathLst>
          </a:custGeom>
          <a:solidFill>
            <a:srgbClr val="292934"/>
          </a:solidFill>
          <a:ln>
            <a:solidFill>
              <a:srgbClr val="46475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911A3-3B77-FDE6-D57A-51ACD8584E57}"/>
              </a:ext>
            </a:extLst>
          </p:cNvPr>
          <p:cNvSpPr txBox="1"/>
          <p:nvPr/>
        </p:nvSpPr>
        <p:spPr>
          <a:xfrm>
            <a:off x="3145790" y="953869"/>
            <a:ext cx="590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600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Analyser les besoins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9A663-78D7-A9AA-37A9-2D3479B8B6A8}"/>
              </a:ext>
            </a:extLst>
          </p:cNvPr>
          <p:cNvSpPr txBox="1"/>
          <p:nvPr/>
        </p:nvSpPr>
        <p:spPr>
          <a:xfrm>
            <a:off x="1901687" y="2301991"/>
            <a:ext cx="8388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Comprendre les deux types d’utilisateurs</a:t>
            </a:r>
          </a:p>
          <a:p>
            <a:endParaRPr lang="en-CH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A person with his arms crossed&#10;&#10;Description automatically generated with medium confidence">
            <a:extLst>
              <a:ext uri="{FF2B5EF4-FFF2-40B4-BE49-F238E27FC236}">
                <a16:creationId xmlns:a16="http://schemas.microsoft.com/office/drawing/2014/main" id="{013DB5B3-2A9C-77F6-4FFE-964145B5A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50000" b="-2867"/>
          <a:stretch/>
        </p:blipFill>
        <p:spPr>
          <a:xfrm>
            <a:off x="7535229" y="4367441"/>
            <a:ext cx="1979754" cy="2287259"/>
          </a:xfrm>
          <a:prstGeom prst="rect">
            <a:avLst/>
          </a:prstGeom>
        </p:spPr>
      </p:pic>
      <p:pic>
        <p:nvPicPr>
          <p:cNvPr id="9" name="Picture 8" descr="A picture containing person, clothing, indoor&#10;&#10;Description automatically generated">
            <a:extLst>
              <a:ext uri="{FF2B5EF4-FFF2-40B4-BE49-F238E27FC236}">
                <a16:creationId xmlns:a16="http://schemas.microsoft.com/office/drawing/2014/main" id="{D2F3CA8F-ED41-09E3-7047-3D06362E3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111" y="4811448"/>
            <a:ext cx="2689004" cy="17865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B2444E-0638-2DC5-8BBC-E14244A2A1F7}"/>
              </a:ext>
            </a:extLst>
          </p:cNvPr>
          <p:cNvSpPr txBox="1"/>
          <p:nvPr/>
        </p:nvSpPr>
        <p:spPr>
          <a:xfrm>
            <a:off x="1822363" y="3293317"/>
            <a:ext cx="2569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Eleve</a:t>
            </a:r>
          </a:p>
          <a:p>
            <a:pPr algn="ctr"/>
            <a:r>
              <a:rPr lang="en-CH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Lucas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07306-E332-7661-3006-C89726ACF3BD}"/>
              </a:ext>
            </a:extLst>
          </p:cNvPr>
          <p:cNvSpPr txBox="1"/>
          <p:nvPr/>
        </p:nvSpPr>
        <p:spPr>
          <a:xfrm>
            <a:off x="6505442" y="3293316"/>
            <a:ext cx="4019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Professeur </a:t>
            </a:r>
          </a:p>
          <a:p>
            <a:pPr algn="ctr"/>
            <a:r>
              <a:rPr lang="en-CH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Maurice</a:t>
            </a:r>
          </a:p>
        </p:txBody>
      </p:sp>
    </p:spTree>
    <p:extLst>
      <p:ext uri="{BB962C8B-B14F-4D97-AF65-F5344CB8AC3E}">
        <p14:creationId xmlns:p14="http://schemas.microsoft.com/office/powerpoint/2010/main" val="4327955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30F9A8-ECA2-C93C-121D-44DD7B870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jFLKJDASDJKASJD</a:t>
            </a:r>
          </a:p>
          <a:p>
            <a:r>
              <a:rPr lang="en-CH" dirty="0"/>
              <a:t>ADASJKDKASLDJSAKLDASD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77403B6-2D2D-0D00-93F6-D16A75765D0B}"/>
              </a:ext>
            </a:extLst>
          </p:cNvPr>
          <p:cNvSpPr>
            <a:spLocks/>
          </p:cNvSpPr>
          <p:nvPr/>
        </p:nvSpPr>
        <p:spPr>
          <a:xfrm>
            <a:off x="279164" y="323007"/>
            <a:ext cx="11633672" cy="6211986"/>
          </a:xfrm>
          <a:custGeom>
            <a:avLst/>
            <a:gdLst>
              <a:gd name="connsiteX0" fmla="*/ 0 w 11571889"/>
              <a:gd name="connsiteY0" fmla="*/ 1033538 h 6201103"/>
              <a:gd name="connsiteX1" fmla="*/ 1033538 w 11571889"/>
              <a:gd name="connsiteY1" fmla="*/ 0 h 6201103"/>
              <a:gd name="connsiteX2" fmla="*/ 10538351 w 11571889"/>
              <a:gd name="connsiteY2" fmla="*/ 0 h 6201103"/>
              <a:gd name="connsiteX3" fmla="*/ 11571889 w 11571889"/>
              <a:gd name="connsiteY3" fmla="*/ 1033538 h 6201103"/>
              <a:gd name="connsiteX4" fmla="*/ 11571889 w 11571889"/>
              <a:gd name="connsiteY4" fmla="*/ 5167565 h 6201103"/>
              <a:gd name="connsiteX5" fmla="*/ 10538351 w 11571889"/>
              <a:gd name="connsiteY5" fmla="*/ 6201103 h 6201103"/>
              <a:gd name="connsiteX6" fmla="*/ 1033538 w 11571889"/>
              <a:gd name="connsiteY6" fmla="*/ 6201103 h 6201103"/>
              <a:gd name="connsiteX7" fmla="*/ 0 w 11571889"/>
              <a:gd name="connsiteY7" fmla="*/ 5167565 h 6201103"/>
              <a:gd name="connsiteX8" fmla="*/ 0 w 11571889"/>
              <a:gd name="connsiteY8" fmla="*/ 1033538 h 6201103"/>
              <a:gd name="connsiteX0" fmla="*/ 0 w 11608959"/>
              <a:gd name="connsiteY0" fmla="*/ 483150 h 6206769"/>
              <a:gd name="connsiteX1" fmla="*/ 1070608 w 11608959"/>
              <a:gd name="connsiteY1" fmla="*/ 5666 h 6206769"/>
              <a:gd name="connsiteX2" fmla="*/ 10575421 w 11608959"/>
              <a:gd name="connsiteY2" fmla="*/ 5666 h 6206769"/>
              <a:gd name="connsiteX3" fmla="*/ 11608959 w 11608959"/>
              <a:gd name="connsiteY3" fmla="*/ 1039204 h 6206769"/>
              <a:gd name="connsiteX4" fmla="*/ 11608959 w 11608959"/>
              <a:gd name="connsiteY4" fmla="*/ 5173231 h 6206769"/>
              <a:gd name="connsiteX5" fmla="*/ 10575421 w 11608959"/>
              <a:gd name="connsiteY5" fmla="*/ 6206769 h 6206769"/>
              <a:gd name="connsiteX6" fmla="*/ 1070608 w 11608959"/>
              <a:gd name="connsiteY6" fmla="*/ 6206769 h 6206769"/>
              <a:gd name="connsiteX7" fmla="*/ 37070 w 11608959"/>
              <a:gd name="connsiteY7" fmla="*/ 5173231 h 6206769"/>
              <a:gd name="connsiteX8" fmla="*/ 0 w 11608959"/>
              <a:gd name="connsiteY8" fmla="*/ 483150 h 6206769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08959 w 11633672"/>
              <a:gd name="connsiteY4" fmla="*/ 517766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177669 h 6211207"/>
              <a:gd name="connsiteX8" fmla="*/ 0 w 11633672"/>
              <a:gd name="connsiteY8" fmla="*/ 487588 h 6211207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08959 w 11633672"/>
              <a:gd name="connsiteY4" fmla="*/ 517766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622512 h 6211207"/>
              <a:gd name="connsiteX8" fmla="*/ 0 w 11633672"/>
              <a:gd name="connsiteY8" fmla="*/ 487588 h 6211207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33672 w 11633672"/>
              <a:gd name="connsiteY4" fmla="*/ 559779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622512 h 6211207"/>
              <a:gd name="connsiteX8" fmla="*/ 0 w 11633672"/>
              <a:gd name="connsiteY8" fmla="*/ 487588 h 6211207"/>
              <a:gd name="connsiteX0" fmla="*/ 0 w 11633672"/>
              <a:gd name="connsiteY0" fmla="*/ 487588 h 6211986"/>
              <a:gd name="connsiteX1" fmla="*/ 1070608 w 11633672"/>
              <a:gd name="connsiteY1" fmla="*/ 10104 h 6211986"/>
              <a:gd name="connsiteX2" fmla="*/ 10575421 w 11633672"/>
              <a:gd name="connsiteY2" fmla="*/ 10104 h 6211986"/>
              <a:gd name="connsiteX3" fmla="*/ 11633672 w 11633672"/>
              <a:gd name="connsiteY3" fmla="*/ 462874 h 6211986"/>
              <a:gd name="connsiteX4" fmla="*/ 11633672 w 11633672"/>
              <a:gd name="connsiteY4" fmla="*/ 5684296 h 6211986"/>
              <a:gd name="connsiteX5" fmla="*/ 10575421 w 11633672"/>
              <a:gd name="connsiteY5" fmla="*/ 6211207 h 6211986"/>
              <a:gd name="connsiteX6" fmla="*/ 1070608 w 11633672"/>
              <a:gd name="connsiteY6" fmla="*/ 6211207 h 6211986"/>
              <a:gd name="connsiteX7" fmla="*/ 37070 w 11633672"/>
              <a:gd name="connsiteY7" fmla="*/ 5622512 h 6211986"/>
              <a:gd name="connsiteX8" fmla="*/ 0 w 11633672"/>
              <a:gd name="connsiteY8" fmla="*/ 487588 h 621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3672" h="6211986">
                <a:moveTo>
                  <a:pt x="0" y="487588"/>
                </a:moveTo>
                <a:cubicBezTo>
                  <a:pt x="0" y="-83219"/>
                  <a:pt x="499801" y="10104"/>
                  <a:pt x="1070608" y="10104"/>
                </a:cubicBezTo>
                <a:lnTo>
                  <a:pt x="10575421" y="10104"/>
                </a:lnTo>
                <a:cubicBezTo>
                  <a:pt x="11146228" y="10104"/>
                  <a:pt x="11633672" y="-107933"/>
                  <a:pt x="11633672" y="462874"/>
                </a:cubicBezTo>
                <a:lnTo>
                  <a:pt x="11633672" y="5684296"/>
                </a:lnTo>
                <a:cubicBezTo>
                  <a:pt x="11633672" y="6255103"/>
                  <a:pt x="11146228" y="6211207"/>
                  <a:pt x="10575421" y="6211207"/>
                </a:cubicBezTo>
                <a:lnTo>
                  <a:pt x="1070608" y="6211207"/>
                </a:lnTo>
                <a:cubicBezTo>
                  <a:pt x="499801" y="6211207"/>
                  <a:pt x="37070" y="6193319"/>
                  <a:pt x="37070" y="5622512"/>
                </a:cubicBezTo>
                <a:cubicBezTo>
                  <a:pt x="37070" y="4244503"/>
                  <a:pt x="0" y="1865597"/>
                  <a:pt x="0" y="487588"/>
                </a:cubicBezTo>
                <a:close/>
              </a:path>
            </a:pathLst>
          </a:custGeom>
          <a:solidFill>
            <a:srgbClr val="292934"/>
          </a:solidFill>
          <a:ln>
            <a:solidFill>
              <a:srgbClr val="46475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912FF2-D95C-9F5D-4C9F-A8BD11D397DF}"/>
              </a:ext>
            </a:extLst>
          </p:cNvPr>
          <p:cNvSpPr txBox="1"/>
          <p:nvPr/>
        </p:nvSpPr>
        <p:spPr>
          <a:xfrm>
            <a:off x="4904913" y="522784"/>
            <a:ext cx="238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600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82B74-7973-07CD-A709-AB4CE73439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32517" y="1317142"/>
            <a:ext cx="8816129" cy="495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2499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30F9A8-ECA2-C93C-121D-44DD7B870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jFLKJDASDJKASJD</a:t>
            </a:r>
          </a:p>
          <a:p>
            <a:r>
              <a:rPr lang="en-CH" dirty="0"/>
              <a:t>ADASJKDKASLDJSAKLDASD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77403B6-2D2D-0D00-93F6-D16A75765D0B}"/>
              </a:ext>
            </a:extLst>
          </p:cNvPr>
          <p:cNvSpPr>
            <a:spLocks/>
          </p:cNvSpPr>
          <p:nvPr/>
        </p:nvSpPr>
        <p:spPr>
          <a:xfrm>
            <a:off x="279164" y="323007"/>
            <a:ext cx="11633672" cy="6211986"/>
          </a:xfrm>
          <a:custGeom>
            <a:avLst/>
            <a:gdLst>
              <a:gd name="connsiteX0" fmla="*/ 0 w 11571889"/>
              <a:gd name="connsiteY0" fmla="*/ 1033538 h 6201103"/>
              <a:gd name="connsiteX1" fmla="*/ 1033538 w 11571889"/>
              <a:gd name="connsiteY1" fmla="*/ 0 h 6201103"/>
              <a:gd name="connsiteX2" fmla="*/ 10538351 w 11571889"/>
              <a:gd name="connsiteY2" fmla="*/ 0 h 6201103"/>
              <a:gd name="connsiteX3" fmla="*/ 11571889 w 11571889"/>
              <a:gd name="connsiteY3" fmla="*/ 1033538 h 6201103"/>
              <a:gd name="connsiteX4" fmla="*/ 11571889 w 11571889"/>
              <a:gd name="connsiteY4" fmla="*/ 5167565 h 6201103"/>
              <a:gd name="connsiteX5" fmla="*/ 10538351 w 11571889"/>
              <a:gd name="connsiteY5" fmla="*/ 6201103 h 6201103"/>
              <a:gd name="connsiteX6" fmla="*/ 1033538 w 11571889"/>
              <a:gd name="connsiteY6" fmla="*/ 6201103 h 6201103"/>
              <a:gd name="connsiteX7" fmla="*/ 0 w 11571889"/>
              <a:gd name="connsiteY7" fmla="*/ 5167565 h 6201103"/>
              <a:gd name="connsiteX8" fmla="*/ 0 w 11571889"/>
              <a:gd name="connsiteY8" fmla="*/ 1033538 h 6201103"/>
              <a:gd name="connsiteX0" fmla="*/ 0 w 11608959"/>
              <a:gd name="connsiteY0" fmla="*/ 483150 h 6206769"/>
              <a:gd name="connsiteX1" fmla="*/ 1070608 w 11608959"/>
              <a:gd name="connsiteY1" fmla="*/ 5666 h 6206769"/>
              <a:gd name="connsiteX2" fmla="*/ 10575421 w 11608959"/>
              <a:gd name="connsiteY2" fmla="*/ 5666 h 6206769"/>
              <a:gd name="connsiteX3" fmla="*/ 11608959 w 11608959"/>
              <a:gd name="connsiteY3" fmla="*/ 1039204 h 6206769"/>
              <a:gd name="connsiteX4" fmla="*/ 11608959 w 11608959"/>
              <a:gd name="connsiteY4" fmla="*/ 5173231 h 6206769"/>
              <a:gd name="connsiteX5" fmla="*/ 10575421 w 11608959"/>
              <a:gd name="connsiteY5" fmla="*/ 6206769 h 6206769"/>
              <a:gd name="connsiteX6" fmla="*/ 1070608 w 11608959"/>
              <a:gd name="connsiteY6" fmla="*/ 6206769 h 6206769"/>
              <a:gd name="connsiteX7" fmla="*/ 37070 w 11608959"/>
              <a:gd name="connsiteY7" fmla="*/ 5173231 h 6206769"/>
              <a:gd name="connsiteX8" fmla="*/ 0 w 11608959"/>
              <a:gd name="connsiteY8" fmla="*/ 483150 h 6206769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08959 w 11633672"/>
              <a:gd name="connsiteY4" fmla="*/ 517766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177669 h 6211207"/>
              <a:gd name="connsiteX8" fmla="*/ 0 w 11633672"/>
              <a:gd name="connsiteY8" fmla="*/ 487588 h 6211207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08959 w 11633672"/>
              <a:gd name="connsiteY4" fmla="*/ 517766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622512 h 6211207"/>
              <a:gd name="connsiteX8" fmla="*/ 0 w 11633672"/>
              <a:gd name="connsiteY8" fmla="*/ 487588 h 6211207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33672 w 11633672"/>
              <a:gd name="connsiteY4" fmla="*/ 559779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622512 h 6211207"/>
              <a:gd name="connsiteX8" fmla="*/ 0 w 11633672"/>
              <a:gd name="connsiteY8" fmla="*/ 487588 h 6211207"/>
              <a:gd name="connsiteX0" fmla="*/ 0 w 11633672"/>
              <a:gd name="connsiteY0" fmla="*/ 487588 h 6211986"/>
              <a:gd name="connsiteX1" fmla="*/ 1070608 w 11633672"/>
              <a:gd name="connsiteY1" fmla="*/ 10104 h 6211986"/>
              <a:gd name="connsiteX2" fmla="*/ 10575421 w 11633672"/>
              <a:gd name="connsiteY2" fmla="*/ 10104 h 6211986"/>
              <a:gd name="connsiteX3" fmla="*/ 11633672 w 11633672"/>
              <a:gd name="connsiteY3" fmla="*/ 462874 h 6211986"/>
              <a:gd name="connsiteX4" fmla="*/ 11633672 w 11633672"/>
              <a:gd name="connsiteY4" fmla="*/ 5684296 h 6211986"/>
              <a:gd name="connsiteX5" fmla="*/ 10575421 w 11633672"/>
              <a:gd name="connsiteY5" fmla="*/ 6211207 h 6211986"/>
              <a:gd name="connsiteX6" fmla="*/ 1070608 w 11633672"/>
              <a:gd name="connsiteY6" fmla="*/ 6211207 h 6211986"/>
              <a:gd name="connsiteX7" fmla="*/ 37070 w 11633672"/>
              <a:gd name="connsiteY7" fmla="*/ 5622512 h 6211986"/>
              <a:gd name="connsiteX8" fmla="*/ 0 w 11633672"/>
              <a:gd name="connsiteY8" fmla="*/ 487588 h 621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3672" h="6211986">
                <a:moveTo>
                  <a:pt x="0" y="487588"/>
                </a:moveTo>
                <a:cubicBezTo>
                  <a:pt x="0" y="-83219"/>
                  <a:pt x="499801" y="10104"/>
                  <a:pt x="1070608" y="10104"/>
                </a:cubicBezTo>
                <a:lnTo>
                  <a:pt x="10575421" y="10104"/>
                </a:lnTo>
                <a:cubicBezTo>
                  <a:pt x="11146228" y="10104"/>
                  <a:pt x="11633672" y="-107933"/>
                  <a:pt x="11633672" y="462874"/>
                </a:cubicBezTo>
                <a:lnTo>
                  <a:pt x="11633672" y="5684296"/>
                </a:lnTo>
                <a:cubicBezTo>
                  <a:pt x="11633672" y="6255103"/>
                  <a:pt x="11146228" y="6211207"/>
                  <a:pt x="10575421" y="6211207"/>
                </a:cubicBezTo>
                <a:lnTo>
                  <a:pt x="1070608" y="6211207"/>
                </a:lnTo>
                <a:cubicBezTo>
                  <a:pt x="499801" y="6211207"/>
                  <a:pt x="37070" y="6193319"/>
                  <a:pt x="37070" y="5622512"/>
                </a:cubicBezTo>
                <a:cubicBezTo>
                  <a:pt x="37070" y="4244503"/>
                  <a:pt x="0" y="1865597"/>
                  <a:pt x="0" y="487588"/>
                </a:cubicBezTo>
                <a:close/>
              </a:path>
            </a:pathLst>
          </a:custGeom>
          <a:solidFill>
            <a:srgbClr val="292934"/>
          </a:solidFill>
          <a:ln>
            <a:solidFill>
              <a:srgbClr val="46475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A5E2379-A5B4-8460-982E-A219D49E4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11" y="1317142"/>
            <a:ext cx="8966178" cy="50180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912FF2-D95C-9F5D-4C9F-A8BD11D397DF}"/>
              </a:ext>
            </a:extLst>
          </p:cNvPr>
          <p:cNvSpPr txBox="1"/>
          <p:nvPr/>
        </p:nvSpPr>
        <p:spPr>
          <a:xfrm>
            <a:off x="4904913" y="522784"/>
            <a:ext cx="238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600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Personas</a:t>
            </a:r>
          </a:p>
        </p:txBody>
      </p:sp>
    </p:spTree>
    <p:extLst>
      <p:ext uri="{BB962C8B-B14F-4D97-AF65-F5344CB8AC3E}">
        <p14:creationId xmlns:p14="http://schemas.microsoft.com/office/powerpoint/2010/main" val="302478956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30F9A8-ECA2-C93C-121D-44DD7B870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jFLKJDASDJKASJD</a:t>
            </a:r>
          </a:p>
          <a:p>
            <a:r>
              <a:rPr lang="en-CH" dirty="0"/>
              <a:t>ADASJKDKASLDJSAKLDASD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77403B6-2D2D-0D00-93F6-D16A75765D0B}"/>
              </a:ext>
            </a:extLst>
          </p:cNvPr>
          <p:cNvSpPr>
            <a:spLocks/>
          </p:cNvSpPr>
          <p:nvPr/>
        </p:nvSpPr>
        <p:spPr>
          <a:xfrm>
            <a:off x="279164" y="323007"/>
            <a:ext cx="11633672" cy="6211986"/>
          </a:xfrm>
          <a:custGeom>
            <a:avLst/>
            <a:gdLst>
              <a:gd name="connsiteX0" fmla="*/ 0 w 11571889"/>
              <a:gd name="connsiteY0" fmla="*/ 1033538 h 6201103"/>
              <a:gd name="connsiteX1" fmla="*/ 1033538 w 11571889"/>
              <a:gd name="connsiteY1" fmla="*/ 0 h 6201103"/>
              <a:gd name="connsiteX2" fmla="*/ 10538351 w 11571889"/>
              <a:gd name="connsiteY2" fmla="*/ 0 h 6201103"/>
              <a:gd name="connsiteX3" fmla="*/ 11571889 w 11571889"/>
              <a:gd name="connsiteY3" fmla="*/ 1033538 h 6201103"/>
              <a:gd name="connsiteX4" fmla="*/ 11571889 w 11571889"/>
              <a:gd name="connsiteY4" fmla="*/ 5167565 h 6201103"/>
              <a:gd name="connsiteX5" fmla="*/ 10538351 w 11571889"/>
              <a:gd name="connsiteY5" fmla="*/ 6201103 h 6201103"/>
              <a:gd name="connsiteX6" fmla="*/ 1033538 w 11571889"/>
              <a:gd name="connsiteY6" fmla="*/ 6201103 h 6201103"/>
              <a:gd name="connsiteX7" fmla="*/ 0 w 11571889"/>
              <a:gd name="connsiteY7" fmla="*/ 5167565 h 6201103"/>
              <a:gd name="connsiteX8" fmla="*/ 0 w 11571889"/>
              <a:gd name="connsiteY8" fmla="*/ 1033538 h 6201103"/>
              <a:gd name="connsiteX0" fmla="*/ 0 w 11608959"/>
              <a:gd name="connsiteY0" fmla="*/ 483150 h 6206769"/>
              <a:gd name="connsiteX1" fmla="*/ 1070608 w 11608959"/>
              <a:gd name="connsiteY1" fmla="*/ 5666 h 6206769"/>
              <a:gd name="connsiteX2" fmla="*/ 10575421 w 11608959"/>
              <a:gd name="connsiteY2" fmla="*/ 5666 h 6206769"/>
              <a:gd name="connsiteX3" fmla="*/ 11608959 w 11608959"/>
              <a:gd name="connsiteY3" fmla="*/ 1039204 h 6206769"/>
              <a:gd name="connsiteX4" fmla="*/ 11608959 w 11608959"/>
              <a:gd name="connsiteY4" fmla="*/ 5173231 h 6206769"/>
              <a:gd name="connsiteX5" fmla="*/ 10575421 w 11608959"/>
              <a:gd name="connsiteY5" fmla="*/ 6206769 h 6206769"/>
              <a:gd name="connsiteX6" fmla="*/ 1070608 w 11608959"/>
              <a:gd name="connsiteY6" fmla="*/ 6206769 h 6206769"/>
              <a:gd name="connsiteX7" fmla="*/ 37070 w 11608959"/>
              <a:gd name="connsiteY7" fmla="*/ 5173231 h 6206769"/>
              <a:gd name="connsiteX8" fmla="*/ 0 w 11608959"/>
              <a:gd name="connsiteY8" fmla="*/ 483150 h 6206769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08959 w 11633672"/>
              <a:gd name="connsiteY4" fmla="*/ 517766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177669 h 6211207"/>
              <a:gd name="connsiteX8" fmla="*/ 0 w 11633672"/>
              <a:gd name="connsiteY8" fmla="*/ 487588 h 6211207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08959 w 11633672"/>
              <a:gd name="connsiteY4" fmla="*/ 517766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622512 h 6211207"/>
              <a:gd name="connsiteX8" fmla="*/ 0 w 11633672"/>
              <a:gd name="connsiteY8" fmla="*/ 487588 h 6211207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33672 w 11633672"/>
              <a:gd name="connsiteY4" fmla="*/ 559779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622512 h 6211207"/>
              <a:gd name="connsiteX8" fmla="*/ 0 w 11633672"/>
              <a:gd name="connsiteY8" fmla="*/ 487588 h 6211207"/>
              <a:gd name="connsiteX0" fmla="*/ 0 w 11633672"/>
              <a:gd name="connsiteY0" fmla="*/ 487588 h 6211986"/>
              <a:gd name="connsiteX1" fmla="*/ 1070608 w 11633672"/>
              <a:gd name="connsiteY1" fmla="*/ 10104 h 6211986"/>
              <a:gd name="connsiteX2" fmla="*/ 10575421 w 11633672"/>
              <a:gd name="connsiteY2" fmla="*/ 10104 h 6211986"/>
              <a:gd name="connsiteX3" fmla="*/ 11633672 w 11633672"/>
              <a:gd name="connsiteY3" fmla="*/ 462874 h 6211986"/>
              <a:gd name="connsiteX4" fmla="*/ 11633672 w 11633672"/>
              <a:gd name="connsiteY4" fmla="*/ 5684296 h 6211986"/>
              <a:gd name="connsiteX5" fmla="*/ 10575421 w 11633672"/>
              <a:gd name="connsiteY5" fmla="*/ 6211207 h 6211986"/>
              <a:gd name="connsiteX6" fmla="*/ 1070608 w 11633672"/>
              <a:gd name="connsiteY6" fmla="*/ 6211207 h 6211986"/>
              <a:gd name="connsiteX7" fmla="*/ 37070 w 11633672"/>
              <a:gd name="connsiteY7" fmla="*/ 5622512 h 6211986"/>
              <a:gd name="connsiteX8" fmla="*/ 0 w 11633672"/>
              <a:gd name="connsiteY8" fmla="*/ 487588 h 621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3672" h="6211986">
                <a:moveTo>
                  <a:pt x="0" y="487588"/>
                </a:moveTo>
                <a:cubicBezTo>
                  <a:pt x="0" y="-83219"/>
                  <a:pt x="499801" y="10104"/>
                  <a:pt x="1070608" y="10104"/>
                </a:cubicBezTo>
                <a:lnTo>
                  <a:pt x="10575421" y="10104"/>
                </a:lnTo>
                <a:cubicBezTo>
                  <a:pt x="11146228" y="10104"/>
                  <a:pt x="11633672" y="-107933"/>
                  <a:pt x="11633672" y="462874"/>
                </a:cubicBezTo>
                <a:lnTo>
                  <a:pt x="11633672" y="5684296"/>
                </a:lnTo>
                <a:cubicBezTo>
                  <a:pt x="11633672" y="6255103"/>
                  <a:pt x="11146228" y="6211207"/>
                  <a:pt x="10575421" y="6211207"/>
                </a:cubicBezTo>
                <a:lnTo>
                  <a:pt x="1070608" y="6211207"/>
                </a:lnTo>
                <a:cubicBezTo>
                  <a:pt x="499801" y="6211207"/>
                  <a:pt x="37070" y="6193319"/>
                  <a:pt x="37070" y="5622512"/>
                </a:cubicBezTo>
                <a:cubicBezTo>
                  <a:pt x="37070" y="4244503"/>
                  <a:pt x="0" y="1865597"/>
                  <a:pt x="0" y="487588"/>
                </a:cubicBezTo>
                <a:close/>
              </a:path>
            </a:pathLst>
          </a:custGeom>
          <a:solidFill>
            <a:srgbClr val="292934"/>
          </a:solidFill>
          <a:ln>
            <a:solidFill>
              <a:srgbClr val="46475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912FF2-D95C-9F5D-4C9F-A8BD11D397DF}"/>
              </a:ext>
            </a:extLst>
          </p:cNvPr>
          <p:cNvSpPr txBox="1"/>
          <p:nvPr/>
        </p:nvSpPr>
        <p:spPr>
          <a:xfrm>
            <a:off x="4904913" y="522784"/>
            <a:ext cx="238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600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ABC1E-3BCF-073A-AEE9-6A34C116DD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12911" y="1368892"/>
            <a:ext cx="8966178" cy="50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4996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30F9A8-ECA2-C93C-121D-44DD7B870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jFLKJDASDJKASJD</a:t>
            </a:r>
          </a:p>
          <a:p>
            <a:r>
              <a:rPr lang="en-CH" dirty="0"/>
              <a:t>ADASJKDKASLDJSAKLDASD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77403B6-2D2D-0D00-93F6-D16A75765D0B}"/>
              </a:ext>
            </a:extLst>
          </p:cNvPr>
          <p:cNvSpPr>
            <a:spLocks/>
          </p:cNvSpPr>
          <p:nvPr/>
        </p:nvSpPr>
        <p:spPr>
          <a:xfrm>
            <a:off x="279164" y="323007"/>
            <a:ext cx="11633672" cy="6211986"/>
          </a:xfrm>
          <a:custGeom>
            <a:avLst/>
            <a:gdLst>
              <a:gd name="connsiteX0" fmla="*/ 0 w 11571889"/>
              <a:gd name="connsiteY0" fmla="*/ 1033538 h 6201103"/>
              <a:gd name="connsiteX1" fmla="*/ 1033538 w 11571889"/>
              <a:gd name="connsiteY1" fmla="*/ 0 h 6201103"/>
              <a:gd name="connsiteX2" fmla="*/ 10538351 w 11571889"/>
              <a:gd name="connsiteY2" fmla="*/ 0 h 6201103"/>
              <a:gd name="connsiteX3" fmla="*/ 11571889 w 11571889"/>
              <a:gd name="connsiteY3" fmla="*/ 1033538 h 6201103"/>
              <a:gd name="connsiteX4" fmla="*/ 11571889 w 11571889"/>
              <a:gd name="connsiteY4" fmla="*/ 5167565 h 6201103"/>
              <a:gd name="connsiteX5" fmla="*/ 10538351 w 11571889"/>
              <a:gd name="connsiteY5" fmla="*/ 6201103 h 6201103"/>
              <a:gd name="connsiteX6" fmla="*/ 1033538 w 11571889"/>
              <a:gd name="connsiteY6" fmla="*/ 6201103 h 6201103"/>
              <a:gd name="connsiteX7" fmla="*/ 0 w 11571889"/>
              <a:gd name="connsiteY7" fmla="*/ 5167565 h 6201103"/>
              <a:gd name="connsiteX8" fmla="*/ 0 w 11571889"/>
              <a:gd name="connsiteY8" fmla="*/ 1033538 h 6201103"/>
              <a:gd name="connsiteX0" fmla="*/ 0 w 11608959"/>
              <a:gd name="connsiteY0" fmla="*/ 483150 h 6206769"/>
              <a:gd name="connsiteX1" fmla="*/ 1070608 w 11608959"/>
              <a:gd name="connsiteY1" fmla="*/ 5666 h 6206769"/>
              <a:gd name="connsiteX2" fmla="*/ 10575421 w 11608959"/>
              <a:gd name="connsiteY2" fmla="*/ 5666 h 6206769"/>
              <a:gd name="connsiteX3" fmla="*/ 11608959 w 11608959"/>
              <a:gd name="connsiteY3" fmla="*/ 1039204 h 6206769"/>
              <a:gd name="connsiteX4" fmla="*/ 11608959 w 11608959"/>
              <a:gd name="connsiteY4" fmla="*/ 5173231 h 6206769"/>
              <a:gd name="connsiteX5" fmla="*/ 10575421 w 11608959"/>
              <a:gd name="connsiteY5" fmla="*/ 6206769 h 6206769"/>
              <a:gd name="connsiteX6" fmla="*/ 1070608 w 11608959"/>
              <a:gd name="connsiteY6" fmla="*/ 6206769 h 6206769"/>
              <a:gd name="connsiteX7" fmla="*/ 37070 w 11608959"/>
              <a:gd name="connsiteY7" fmla="*/ 5173231 h 6206769"/>
              <a:gd name="connsiteX8" fmla="*/ 0 w 11608959"/>
              <a:gd name="connsiteY8" fmla="*/ 483150 h 6206769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08959 w 11633672"/>
              <a:gd name="connsiteY4" fmla="*/ 517766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177669 h 6211207"/>
              <a:gd name="connsiteX8" fmla="*/ 0 w 11633672"/>
              <a:gd name="connsiteY8" fmla="*/ 487588 h 6211207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08959 w 11633672"/>
              <a:gd name="connsiteY4" fmla="*/ 517766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622512 h 6211207"/>
              <a:gd name="connsiteX8" fmla="*/ 0 w 11633672"/>
              <a:gd name="connsiteY8" fmla="*/ 487588 h 6211207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33672 w 11633672"/>
              <a:gd name="connsiteY4" fmla="*/ 559779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622512 h 6211207"/>
              <a:gd name="connsiteX8" fmla="*/ 0 w 11633672"/>
              <a:gd name="connsiteY8" fmla="*/ 487588 h 6211207"/>
              <a:gd name="connsiteX0" fmla="*/ 0 w 11633672"/>
              <a:gd name="connsiteY0" fmla="*/ 487588 h 6211986"/>
              <a:gd name="connsiteX1" fmla="*/ 1070608 w 11633672"/>
              <a:gd name="connsiteY1" fmla="*/ 10104 h 6211986"/>
              <a:gd name="connsiteX2" fmla="*/ 10575421 w 11633672"/>
              <a:gd name="connsiteY2" fmla="*/ 10104 h 6211986"/>
              <a:gd name="connsiteX3" fmla="*/ 11633672 w 11633672"/>
              <a:gd name="connsiteY3" fmla="*/ 462874 h 6211986"/>
              <a:gd name="connsiteX4" fmla="*/ 11633672 w 11633672"/>
              <a:gd name="connsiteY4" fmla="*/ 5684296 h 6211986"/>
              <a:gd name="connsiteX5" fmla="*/ 10575421 w 11633672"/>
              <a:gd name="connsiteY5" fmla="*/ 6211207 h 6211986"/>
              <a:gd name="connsiteX6" fmla="*/ 1070608 w 11633672"/>
              <a:gd name="connsiteY6" fmla="*/ 6211207 h 6211986"/>
              <a:gd name="connsiteX7" fmla="*/ 37070 w 11633672"/>
              <a:gd name="connsiteY7" fmla="*/ 5622512 h 6211986"/>
              <a:gd name="connsiteX8" fmla="*/ 0 w 11633672"/>
              <a:gd name="connsiteY8" fmla="*/ 487588 h 621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3672" h="6211986">
                <a:moveTo>
                  <a:pt x="0" y="487588"/>
                </a:moveTo>
                <a:cubicBezTo>
                  <a:pt x="0" y="-83219"/>
                  <a:pt x="499801" y="10104"/>
                  <a:pt x="1070608" y="10104"/>
                </a:cubicBezTo>
                <a:lnTo>
                  <a:pt x="10575421" y="10104"/>
                </a:lnTo>
                <a:cubicBezTo>
                  <a:pt x="11146228" y="10104"/>
                  <a:pt x="11633672" y="-107933"/>
                  <a:pt x="11633672" y="462874"/>
                </a:cubicBezTo>
                <a:lnTo>
                  <a:pt x="11633672" y="5684296"/>
                </a:lnTo>
                <a:cubicBezTo>
                  <a:pt x="11633672" y="6255103"/>
                  <a:pt x="11146228" y="6211207"/>
                  <a:pt x="10575421" y="6211207"/>
                </a:cubicBezTo>
                <a:lnTo>
                  <a:pt x="1070608" y="6211207"/>
                </a:lnTo>
                <a:cubicBezTo>
                  <a:pt x="499801" y="6211207"/>
                  <a:pt x="37070" y="6193319"/>
                  <a:pt x="37070" y="5622512"/>
                </a:cubicBezTo>
                <a:cubicBezTo>
                  <a:pt x="37070" y="4244503"/>
                  <a:pt x="0" y="1865597"/>
                  <a:pt x="0" y="487588"/>
                </a:cubicBezTo>
                <a:close/>
              </a:path>
            </a:pathLst>
          </a:custGeom>
          <a:solidFill>
            <a:srgbClr val="292934"/>
          </a:solidFill>
          <a:ln>
            <a:solidFill>
              <a:srgbClr val="46475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icture containing text, sign, bunch, several&#10;&#10;Description automatically generated">
            <a:extLst>
              <a:ext uri="{FF2B5EF4-FFF2-40B4-BE49-F238E27FC236}">
                <a16:creationId xmlns:a16="http://schemas.microsoft.com/office/drawing/2014/main" id="{13A8459E-028E-A0FF-C6C2-62DEF33BB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686" y="1355037"/>
            <a:ext cx="8790628" cy="49234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106939-AF75-4D30-12A0-02A4CA06D82B}"/>
              </a:ext>
            </a:extLst>
          </p:cNvPr>
          <p:cNvSpPr txBox="1"/>
          <p:nvPr/>
        </p:nvSpPr>
        <p:spPr>
          <a:xfrm>
            <a:off x="4489074" y="515857"/>
            <a:ext cx="3213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600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Empathy Map</a:t>
            </a:r>
          </a:p>
        </p:txBody>
      </p:sp>
    </p:spTree>
    <p:extLst>
      <p:ext uri="{BB962C8B-B14F-4D97-AF65-F5344CB8AC3E}">
        <p14:creationId xmlns:p14="http://schemas.microsoft.com/office/powerpoint/2010/main" val="96758807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30F9A8-ECA2-C93C-121D-44DD7B870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jFLKJDASDJKASJD</a:t>
            </a:r>
          </a:p>
          <a:p>
            <a:r>
              <a:rPr lang="en-CH" dirty="0"/>
              <a:t>ADASJKDKASLDJSAKLDASD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77403B6-2D2D-0D00-93F6-D16A75765D0B}"/>
              </a:ext>
            </a:extLst>
          </p:cNvPr>
          <p:cNvSpPr>
            <a:spLocks/>
          </p:cNvSpPr>
          <p:nvPr/>
        </p:nvSpPr>
        <p:spPr>
          <a:xfrm>
            <a:off x="279164" y="323007"/>
            <a:ext cx="11633672" cy="6211986"/>
          </a:xfrm>
          <a:custGeom>
            <a:avLst/>
            <a:gdLst>
              <a:gd name="connsiteX0" fmla="*/ 0 w 11571889"/>
              <a:gd name="connsiteY0" fmla="*/ 1033538 h 6201103"/>
              <a:gd name="connsiteX1" fmla="*/ 1033538 w 11571889"/>
              <a:gd name="connsiteY1" fmla="*/ 0 h 6201103"/>
              <a:gd name="connsiteX2" fmla="*/ 10538351 w 11571889"/>
              <a:gd name="connsiteY2" fmla="*/ 0 h 6201103"/>
              <a:gd name="connsiteX3" fmla="*/ 11571889 w 11571889"/>
              <a:gd name="connsiteY3" fmla="*/ 1033538 h 6201103"/>
              <a:gd name="connsiteX4" fmla="*/ 11571889 w 11571889"/>
              <a:gd name="connsiteY4" fmla="*/ 5167565 h 6201103"/>
              <a:gd name="connsiteX5" fmla="*/ 10538351 w 11571889"/>
              <a:gd name="connsiteY5" fmla="*/ 6201103 h 6201103"/>
              <a:gd name="connsiteX6" fmla="*/ 1033538 w 11571889"/>
              <a:gd name="connsiteY6" fmla="*/ 6201103 h 6201103"/>
              <a:gd name="connsiteX7" fmla="*/ 0 w 11571889"/>
              <a:gd name="connsiteY7" fmla="*/ 5167565 h 6201103"/>
              <a:gd name="connsiteX8" fmla="*/ 0 w 11571889"/>
              <a:gd name="connsiteY8" fmla="*/ 1033538 h 6201103"/>
              <a:gd name="connsiteX0" fmla="*/ 0 w 11608959"/>
              <a:gd name="connsiteY0" fmla="*/ 483150 h 6206769"/>
              <a:gd name="connsiteX1" fmla="*/ 1070608 w 11608959"/>
              <a:gd name="connsiteY1" fmla="*/ 5666 h 6206769"/>
              <a:gd name="connsiteX2" fmla="*/ 10575421 w 11608959"/>
              <a:gd name="connsiteY2" fmla="*/ 5666 h 6206769"/>
              <a:gd name="connsiteX3" fmla="*/ 11608959 w 11608959"/>
              <a:gd name="connsiteY3" fmla="*/ 1039204 h 6206769"/>
              <a:gd name="connsiteX4" fmla="*/ 11608959 w 11608959"/>
              <a:gd name="connsiteY4" fmla="*/ 5173231 h 6206769"/>
              <a:gd name="connsiteX5" fmla="*/ 10575421 w 11608959"/>
              <a:gd name="connsiteY5" fmla="*/ 6206769 h 6206769"/>
              <a:gd name="connsiteX6" fmla="*/ 1070608 w 11608959"/>
              <a:gd name="connsiteY6" fmla="*/ 6206769 h 6206769"/>
              <a:gd name="connsiteX7" fmla="*/ 37070 w 11608959"/>
              <a:gd name="connsiteY7" fmla="*/ 5173231 h 6206769"/>
              <a:gd name="connsiteX8" fmla="*/ 0 w 11608959"/>
              <a:gd name="connsiteY8" fmla="*/ 483150 h 6206769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08959 w 11633672"/>
              <a:gd name="connsiteY4" fmla="*/ 517766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177669 h 6211207"/>
              <a:gd name="connsiteX8" fmla="*/ 0 w 11633672"/>
              <a:gd name="connsiteY8" fmla="*/ 487588 h 6211207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08959 w 11633672"/>
              <a:gd name="connsiteY4" fmla="*/ 517766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622512 h 6211207"/>
              <a:gd name="connsiteX8" fmla="*/ 0 w 11633672"/>
              <a:gd name="connsiteY8" fmla="*/ 487588 h 6211207"/>
              <a:gd name="connsiteX0" fmla="*/ 0 w 11633672"/>
              <a:gd name="connsiteY0" fmla="*/ 487588 h 6211207"/>
              <a:gd name="connsiteX1" fmla="*/ 1070608 w 11633672"/>
              <a:gd name="connsiteY1" fmla="*/ 10104 h 6211207"/>
              <a:gd name="connsiteX2" fmla="*/ 10575421 w 11633672"/>
              <a:gd name="connsiteY2" fmla="*/ 10104 h 6211207"/>
              <a:gd name="connsiteX3" fmla="*/ 11633672 w 11633672"/>
              <a:gd name="connsiteY3" fmla="*/ 462874 h 6211207"/>
              <a:gd name="connsiteX4" fmla="*/ 11633672 w 11633672"/>
              <a:gd name="connsiteY4" fmla="*/ 5597799 h 6211207"/>
              <a:gd name="connsiteX5" fmla="*/ 10575421 w 11633672"/>
              <a:gd name="connsiteY5" fmla="*/ 6211207 h 6211207"/>
              <a:gd name="connsiteX6" fmla="*/ 1070608 w 11633672"/>
              <a:gd name="connsiteY6" fmla="*/ 6211207 h 6211207"/>
              <a:gd name="connsiteX7" fmla="*/ 37070 w 11633672"/>
              <a:gd name="connsiteY7" fmla="*/ 5622512 h 6211207"/>
              <a:gd name="connsiteX8" fmla="*/ 0 w 11633672"/>
              <a:gd name="connsiteY8" fmla="*/ 487588 h 6211207"/>
              <a:gd name="connsiteX0" fmla="*/ 0 w 11633672"/>
              <a:gd name="connsiteY0" fmla="*/ 487588 h 6211986"/>
              <a:gd name="connsiteX1" fmla="*/ 1070608 w 11633672"/>
              <a:gd name="connsiteY1" fmla="*/ 10104 h 6211986"/>
              <a:gd name="connsiteX2" fmla="*/ 10575421 w 11633672"/>
              <a:gd name="connsiteY2" fmla="*/ 10104 h 6211986"/>
              <a:gd name="connsiteX3" fmla="*/ 11633672 w 11633672"/>
              <a:gd name="connsiteY3" fmla="*/ 462874 h 6211986"/>
              <a:gd name="connsiteX4" fmla="*/ 11633672 w 11633672"/>
              <a:gd name="connsiteY4" fmla="*/ 5684296 h 6211986"/>
              <a:gd name="connsiteX5" fmla="*/ 10575421 w 11633672"/>
              <a:gd name="connsiteY5" fmla="*/ 6211207 h 6211986"/>
              <a:gd name="connsiteX6" fmla="*/ 1070608 w 11633672"/>
              <a:gd name="connsiteY6" fmla="*/ 6211207 h 6211986"/>
              <a:gd name="connsiteX7" fmla="*/ 37070 w 11633672"/>
              <a:gd name="connsiteY7" fmla="*/ 5622512 h 6211986"/>
              <a:gd name="connsiteX8" fmla="*/ 0 w 11633672"/>
              <a:gd name="connsiteY8" fmla="*/ 487588 h 621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3672" h="6211986">
                <a:moveTo>
                  <a:pt x="0" y="487588"/>
                </a:moveTo>
                <a:cubicBezTo>
                  <a:pt x="0" y="-83219"/>
                  <a:pt x="499801" y="10104"/>
                  <a:pt x="1070608" y="10104"/>
                </a:cubicBezTo>
                <a:lnTo>
                  <a:pt x="10575421" y="10104"/>
                </a:lnTo>
                <a:cubicBezTo>
                  <a:pt x="11146228" y="10104"/>
                  <a:pt x="11633672" y="-107933"/>
                  <a:pt x="11633672" y="462874"/>
                </a:cubicBezTo>
                <a:lnTo>
                  <a:pt x="11633672" y="5684296"/>
                </a:lnTo>
                <a:cubicBezTo>
                  <a:pt x="11633672" y="6255103"/>
                  <a:pt x="11146228" y="6211207"/>
                  <a:pt x="10575421" y="6211207"/>
                </a:cubicBezTo>
                <a:lnTo>
                  <a:pt x="1070608" y="6211207"/>
                </a:lnTo>
                <a:cubicBezTo>
                  <a:pt x="499801" y="6211207"/>
                  <a:pt x="37070" y="6193319"/>
                  <a:pt x="37070" y="5622512"/>
                </a:cubicBezTo>
                <a:cubicBezTo>
                  <a:pt x="37070" y="4244503"/>
                  <a:pt x="0" y="1865597"/>
                  <a:pt x="0" y="487588"/>
                </a:cubicBezTo>
                <a:close/>
              </a:path>
            </a:pathLst>
          </a:custGeom>
          <a:solidFill>
            <a:srgbClr val="292934"/>
          </a:solidFill>
          <a:ln>
            <a:solidFill>
              <a:srgbClr val="46475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8459E-028E-A0FF-C6C2-62DEF33BB0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03116" y="1241346"/>
            <a:ext cx="8985765" cy="50456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82EFCC-5F85-76FD-3A39-7FC73D3F9849}"/>
              </a:ext>
            </a:extLst>
          </p:cNvPr>
          <p:cNvSpPr txBox="1"/>
          <p:nvPr/>
        </p:nvSpPr>
        <p:spPr>
          <a:xfrm>
            <a:off x="2674128" y="518815"/>
            <a:ext cx="6843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600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Proposition Canvas</a:t>
            </a:r>
          </a:p>
        </p:txBody>
      </p:sp>
    </p:spTree>
    <p:extLst>
      <p:ext uri="{BB962C8B-B14F-4D97-AF65-F5344CB8AC3E}">
        <p14:creationId xmlns:p14="http://schemas.microsoft.com/office/powerpoint/2010/main" val="399213860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257</Words>
  <Application>Microsoft Macintosh PowerPoint</Application>
  <PresentationFormat>Widescreen</PresentationFormat>
  <Paragraphs>63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Keanu De Coster</dc:creator>
  <cp:lastModifiedBy>Keanu De Coster</cp:lastModifiedBy>
  <cp:revision>7</cp:revision>
  <dcterms:created xsi:type="dcterms:W3CDTF">2023-03-06T07:23:49Z</dcterms:created>
  <dcterms:modified xsi:type="dcterms:W3CDTF">2023-03-19T17:15:45Z</dcterms:modified>
</cp:coreProperties>
</file>