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XApHXRLn97qFAcPC3rplpS/WG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91" autoAdjust="0"/>
  </p:normalViewPr>
  <p:slideViewPr>
    <p:cSldViewPr snapToGrid="0">
      <p:cViewPr varScale="1">
        <p:scale>
          <a:sx n="78" d="100"/>
          <a:sy n="78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(Bryan)</a:t>
            </a:r>
            <a:endParaRPr b="1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(Bryan)</a:t>
            </a:r>
            <a:endParaRPr b="1"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Pas pris 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compte</a:t>
            </a:r>
            <a:r>
              <a:rPr lang="en-GB" b="1" dirty="0"/>
              <a:t> : (Joris)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Notes intermédiaires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ESA + </a:t>
            </a:r>
            <a:r>
              <a:rPr lang="fr-FR" dirty="0" err="1"/>
              <a:t>EduVAUD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Notes pour les profs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Fils arianes SEO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Page d’analyse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autres métiers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SCAN bulletin 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Export format bulletin CSV EXCEL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2283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(Colin + Keanu)</a:t>
            </a:r>
            <a:endParaRPr b="1"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6519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(Bastien)</a:t>
            </a:r>
            <a:br>
              <a:rPr lang="fr-FR" dirty="0"/>
            </a:br>
            <a:r>
              <a:rPr lang="fr-FR" dirty="0"/>
              <a:t>Temps mis à disposition pour faire ce labo était assez court.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Frustrant de devoir autant couper notre application avec notre MVP.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Une critique constructive pourrait reprendre ce projet après avoir fini le module pour pouvoir continuer d’ajouter des fonctionnalités de nous-même.</a:t>
            </a: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575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(Bastien)</a:t>
            </a:r>
            <a:endParaRPr b="1"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217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9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dirty="0" err="1"/>
              <a:t>jFLKJDASDJKASJD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dirty="0"/>
              <a:t>ADASJKDKASLDJSAKLDASD</a:t>
            </a:r>
            <a:endParaRPr dirty="0"/>
          </a:p>
        </p:txBody>
      </p:sp>
      <p:sp>
        <p:nvSpPr>
          <p:cNvPr id="89" name="Google Shape;89;p1"/>
          <p:cNvSpPr/>
          <p:nvPr/>
        </p:nvSpPr>
        <p:spPr>
          <a:xfrm>
            <a:off x="279164" y="323007"/>
            <a:ext cx="11633672" cy="6211986"/>
          </a:xfrm>
          <a:custGeom>
            <a:avLst/>
            <a:gdLst/>
            <a:ahLst/>
            <a:cxnLst/>
            <a:rect l="l" t="t" r="r" b="b"/>
            <a:pathLst>
              <a:path w="11633672" h="6211986" extrusionOk="0">
                <a:moveTo>
                  <a:pt x="0" y="487588"/>
                </a:moveTo>
                <a:cubicBezTo>
                  <a:pt x="0" y="-83219"/>
                  <a:pt x="499801" y="10104"/>
                  <a:pt x="1070608" y="10104"/>
                </a:cubicBezTo>
                <a:lnTo>
                  <a:pt x="10575421" y="10104"/>
                </a:lnTo>
                <a:cubicBezTo>
                  <a:pt x="11146228" y="10104"/>
                  <a:pt x="11633672" y="-107933"/>
                  <a:pt x="11633672" y="462874"/>
                </a:cubicBezTo>
                <a:lnTo>
                  <a:pt x="11633672" y="5684296"/>
                </a:lnTo>
                <a:cubicBezTo>
                  <a:pt x="11633672" y="6255103"/>
                  <a:pt x="11146228" y="6211207"/>
                  <a:pt x="10575421" y="6211207"/>
                </a:cubicBezTo>
                <a:lnTo>
                  <a:pt x="1070608" y="6211207"/>
                </a:lnTo>
                <a:cubicBezTo>
                  <a:pt x="499801" y="6211207"/>
                  <a:pt x="37070" y="6193319"/>
                  <a:pt x="37070" y="5622512"/>
                </a:cubicBezTo>
                <a:cubicBezTo>
                  <a:pt x="37070" y="4244503"/>
                  <a:pt x="0" y="1865597"/>
                  <a:pt x="0" y="487588"/>
                </a:cubicBezTo>
                <a:close/>
              </a:path>
            </a:pathLst>
          </a:custGeom>
          <a:solidFill>
            <a:srgbClr val="292934"/>
          </a:solidFill>
          <a:ln w="12700" cap="flat" cmpd="sng">
            <a:solidFill>
              <a:srgbClr val="46475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55156" y="5711730"/>
            <a:ext cx="108816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Vienet Bastien, Regamey Colin, Bailly Joris, Heutschi Bryan, De Coster Keanu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349308" y="2955707"/>
            <a:ext cx="115635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Sprint review </a:t>
            </a:r>
            <a:r>
              <a:rPr lang="en-GB" sz="36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labo</a:t>
            </a:r>
            <a:r>
              <a:rPr lang="en-GB" sz="3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endParaRPr dirty="0"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jFLKJDASDJKASJD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ADASJKDKASLDJSAKLDASD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279164" y="323007"/>
            <a:ext cx="11633672" cy="6211986"/>
          </a:xfrm>
          <a:custGeom>
            <a:avLst/>
            <a:gdLst/>
            <a:ahLst/>
            <a:cxnLst/>
            <a:rect l="l" t="t" r="r" b="b"/>
            <a:pathLst>
              <a:path w="11633672" h="6211986" extrusionOk="0">
                <a:moveTo>
                  <a:pt x="0" y="487588"/>
                </a:moveTo>
                <a:cubicBezTo>
                  <a:pt x="0" y="-83219"/>
                  <a:pt x="499801" y="10104"/>
                  <a:pt x="1070608" y="10104"/>
                </a:cubicBezTo>
                <a:lnTo>
                  <a:pt x="10575421" y="10104"/>
                </a:lnTo>
                <a:cubicBezTo>
                  <a:pt x="11146228" y="10104"/>
                  <a:pt x="11633672" y="-107933"/>
                  <a:pt x="11633672" y="462874"/>
                </a:cubicBezTo>
                <a:lnTo>
                  <a:pt x="11633672" y="5684296"/>
                </a:lnTo>
                <a:cubicBezTo>
                  <a:pt x="11633672" y="6255103"/>
                  <a:pt x="11146228" y="6211207"/>
                  <a:pt x="10575421" y="6211207"/>
                </a:cubicBezTo>
                <a:lnTo>
                  <a:pt x="1070608" y="6211207"/>
                </a:lnTo>
                <a:cubicBezTo>
                  <a:pt x="499801" y="6211207"/>
                  <a:pt x="37070" y="6193319"/>
                  <a:pt x="37070" y="5622512"/>
                </a:cubicBezTo>
                <a:cubicBezTo>
                  <a:pt x="37070" y="4244503"/>
                  <a:pt x="0" y="1865597"/>
                  <a:pt x="0" y="487588"/>
                </a:cubicBezTo>
                <a:close/>
              </a:path>
            </a:pathLst>
          </a:custGeom>
          <a:solidFill>
            <a:srgbClr val="292934"/>
          </a:solidFill>
          <a:ln w="12700" cap="flat" cmpd="sng">
            <a:solidFill>
              <a:srgbClr val="46475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510195" y="754920"/>
            <a:ext cx="517161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Table des matières</a:t>
            </a:r>
            <a:endParaRPr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CAEAB-60D2-DD57-DC08-2E76EA4CFF21}"/>
              </a:ext>
            </a:extLst>
          </p:cNvPr>
          <p:cNvSpPr txBox="1"/>
          <p:nvPr/>
        </p:nvSpPr>
        <p:spPr>
          <a:xfrm>
            <a:off x="1244929" y="2330921"/>
            <a:ext cx="9702141" cy="2773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spcAft>
                <a:spcPts val="18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fr-FR" sz="2400" dirty="0">
                <a:solidFill>
                  <a:schemeClr val="lt1"/>
                </a:solidFill>
                <a:latin typeface="Courier New"/>
                <a:cs typeface="Courier New"/>
              </a:rPr>
              <a:t>Fonctionnalités</a:t>
            </a:r>
            <a:r>
              <a:rPr lang="en-GB" sz="2400" dirty="0">
                <a:solidFill>
                  <a:schemeClr val="lt1"/>
                </a:solidFill>
                <a:latin typeface="Courier New"/>
                <a:cs typeface="Courier New"/>
              </a:rPr>
              <a:t> de </a:t>
            </a:r>
            <a:r>
              <a:rPr lang="fr-CH" sz="2400" dirty="0">
                <a:solidFill>
                  <a:schemeClr val="lt1"/>
                </a:solidFill>
                <a:latin typeface="Courier New"/>
                <a:cs typeface="Courier New"/>
              </a:rPr>
              <a:t>notre</a:t>
            </a:r>
            <a:r>
              <a:rPr lang="en-GB" sz="2400" dirty="0">
                <a:solidFill>
                  <a:schemeClr val="lt1"/>
                </a:solidFill>
                <a:latin typeface="Courier New"/>
                <a:cs typeface="Courier New"/>
              </a:rPr>
              <a:t> MVP </a:t>
            </a:r>
            <a:r>
              <a:rPr lang="fr-BE" sz="2400" dirty="0">
                <a:solidFill>
                  <a:schemeClr val="lt1"/>
                </a:solidFill>
                <a:latin typeface="Courier New"/>
                <a:cs typeface="Courier New"/>
              </a:rPr>
              <a:t>ainsi</a:t>
            </a:r>
            <a:r>
              <a:rPr lang="en-GB" sz="2400" dirty="0">
                <a:solidFill>
                  <a:schemeClr val="lt1"/>
                </a:solidFill>
                <a:latin typeface="Courier New"/>
                <a:cs typeface="Courier New"/>
              </a:rPr>
              <a:t> que l’</a:t>
            </a:r>
            <a:r>
              <a:rPr lang="fr-CH" sz="2400" dirty="0">
                <a:solidFill>
                  <a:schemeClr val="lt1"/>
                </a:solidFill>
                <a:latin typeface="Courier New"/>
                <a:cs typeface="Courier New"/>
              </a:rPr>
              <a:t>explication générale de notre application</a:t>
            </a:r>
          </a:p>
          <a:p>
            <a:pPr marL="457200" indent="-457200">
              <a:lnSpc>
                <a:spcPct val="120000"/>
              </a:lnSpc>
              <a:spcAft>
                <a:spcPts val="18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fr-FR" sz="2400" dirty="0">
                <a:solidFill>
                  <a:schemeClr val="lt1"/>
                </a:solidFill>
                <a:latin typeface="Courier New"/>
                <a:cs typeface="Courier New"/>
              </a:rPr>
              <a:t>Wireframes et démonstration</a:t>
            </a:r>
          </a:p>
          <a:p>
            <a:pPr marL="457200" indent="-457200">
              <a:lnSpc>
                <a:spcPct val="120000"/>
              </a:lnSpc>
              <a:spcAft>
                <a:spcPts val="18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fr-FR" sz="2400" dirty="0">
                <a:solidFill>
                  <a:schemeClr val="lt1"/>
                </a:solidFill>
                <a:latin typeface="Courier New"/>
                <a:cs typeface="Courier New"/>
              </a:rPr>
              <a:t>Critique de notre travail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jFLKJDASDJKASJD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ADASJKDKASLDJSAKLDASD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279164" y="323007"/>
            <a:ext cx="11633672" cy="6211986"/>
          </a:xfrm>
          <a:custGeom>
            <a:avLst/>
            <a:gdLst/>
            <a:ahLst/>
            <a:cxnLst/>
            <a:rect l="l" t="t" r="r" b="b"/>
            <a:pathLst>
              <a:path w="11633672" h="6211986" extrusionOk="0">
                <a:moveTo>
                  <a:pt x="0" y="487588"/>
                </a:moveTo>
                <a:cubicBezTo>
                  <a:pt x="0" y="-83219"/>
                  <a:pt x="499801" y="10104"/>
                  <a:pt x="1070608" y="10104"/>
                </a:cubicBezTo>
                <a:lnTo>
                  <a:pt x="10575421" y="10104"/>
                </a:lnTo>
                <a:cubicBezTo>
                  <a:pt x="11146228" y="10104"/>
                  <a:pt x="11633672" y="-107933"/>
                  <a:pt x="11633672" y="462874"/>
                </a:cubicBezTo>
                <a:lnTo>
                  <a:pt x="11633672" y="5684296"/>
                </a:lnTo>
                <a:cubicBezTo>
                  <a:pt x="11633672" y="6255103"/>
                  <a:pt x="11146228" y="6211207"/>
                  <a:pt x="10575421" y="6211207"/>
                </a:cubicBezTo>
                <a:lnTo>
                  <a:pt x="1070608" y="6211207"/>
                </a:lnTo>
                <a:cubicBezTo>
                  <a:pt x="499801" y="6211207"/>
                  <a:pt x="37070" y="6193319"/>
                  <a:pt x="37070" y="5622512"/>
                </a:cubicBezTo>
                <a:cubicBezTo>
                  <a:pt x="37070" y="4244503"/>
                  <a:pt x="0" y="1865597"/>
                  <a:pt x="0" y="487588"/>
                </a:cubicBezTo>
                <a:close/>
              </a:path>
            </a:pathLst>
          </a:custGeom>
          <a:solidFill>
            <a:srgbClr val="292934"/>
          </a:solidFill>
          <a:ln w="12700" cap="flat" cmpd="sng">
            <a:solidFill>
              <a:srgbClr val="46475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079157" y="722729"/>
            <a:ext cx="1003368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Minimal Viable Product et explication de </a:t>
            </a:r>
            <a:r>
              <a:rPr lang="fr-BE" sz="3600" u="sng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notre</a:t>
            </a:r>
            <a:r>
              <a:rPr lang="en-GB" sz="3600" u="sng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application</a:t>
            </a:r>
            <a:endParaRPr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CAEAB-60D2-DD57-DC08-2E76EA4CFF21}"/>
              </a:ext>
            </a:extLst>
          </p:cNvPr>
          <p:cNvSpPr txBox="1"/>
          <p:nvPr/>
        </p:nvSpPr>
        <p:spPr>
          <a:xfrm>
            <a:off x="881742" y="2256318"/>
            <a:ext cx="10428515" cy="409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spcAft>
                <a:spcPts val="12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fr-FR" sz="2400" dirty="0">
                <a:solidFill>
                  <a:schemeClr val="lt1"/>
                </a:solidFill>
                <a:latin typeface="Courier New"/>
                <a:cs typeface="Courier New"/>
              </a:rPr>
              <a:t>Résumé avec notes élèves</a:t>
            </a:r>
          </a:p>
          <a:p>
            <a:pPr marL="457200" indent="-457200">
              <a:lnSpc>
                <a:spcPct val="120000"/>
              </a:lnSpc>
              <a:spcAft>
                <a:spcPts val="12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fr-FR" sz="2400" dirty="0">
                <a:solidFill>
                  <a:schemeClr val="lt1"/>
                </a:solidFill>
                <a:latin typeface="Courier New"/>
                <a:cs typeface="Courier New"/>
              </a:rPr>
              <a:t>Résumé tous les modules</a:t>
            </a:r>
          </a:p>
          <a:p>
            <a:pPr marL="457200" indent="-457200">
              <a:lnSpc>
                <a:spcPct val="120000"/>
              </a:lnSpc>
              <a:spcAft>
                <a:spcPts val="12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fr-FR" sz="2400" dirty="0">
                <a:solidFill>
                  <a:schemeClr val="lt1"/>
                </a:solidFill>
                <a:latin typeface="Courier New"/>
                <a:cs typeface="Courier New"/>
              </a:rPr>
              <a:t>Page de chaque module</a:t>
            </a:r>
          </a:p>
          <a:p>
            <a:pPr marL="457200" indent="-457200">
              <a:lnSpc>
                <a:spcPct val="120000"/>
              </a:lnSpc>
              <a:spcAft>
                <a:spcPts val="12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fr-FR" sz="2400" dirty="0">
                <a:solidFill>
                  <a:schemeClr val="lt1"/>
                </a:solidFill>
                <a:latin typeface="Courier New"/>
                <a:cs typeface="Courier New"/>
              </a:rPr>
              <a:t>Explication pondération</a:t>
            </a:r>
          </a:p>
          <a:p>
            <a:pPr marL="457200" indent="-457200">
              <a:lnSpc>
                <a:spcPct val="120000"/>
              </a:lnSpc>
              <a:spcAft>
                <a:spcPts val="12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fr-FR" sz="2400" dirty="0">
                <a:solidFill>
                  <a:schemeClr val="lt1"/>
                </a:solidFill>
                <a:latin typeface="Courier New"/>
                <a:cs typeface="Courier New"/>
              </a:rPr>
              <a:t>Contact (retours bugs)</a:t>
            </a:r>
          </a:p>
          <a:p>
            <a:pPr marL="457200" indent="-457200">
              <a:lnSpc>
                <a:spcPct val="120000"/>
              </a:lnSpc>
              <a:spcAft>
                <a:spcPts val="12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fr-FR" sz="2400" dirty="0">
                <a:solidFill>
                  <a:schemeClr val="lt1"/>
                </a:solidFill>
                <a:latin typeface="Courier New"/>
                <a:cs typeface="Courier New"/>
              </a:rPr>
              <a:t>Uniquement développeurs nouvelle ordonnance</a:t>
            </a:r>
          </a:p>
          <a:p>
            <a:pPr marL="457200" indent="-457200">
              <a:lnSpc>
                <a:spcPct val="120000"/>
              </a:lnSpc>
              <a:spcAft>
                <a:spcPts val="12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fr-FR" sz="2400" dirty="0">
                <a:solidFill>
                  <a:schemeClr val="lt1"/>
                </a:solidFill>
                <a:latin typeface="Courier New"/>
                <a:cs typeface="Courier New"/>
              </a:rPr>
              <a:t>Elèves qui rentrent eux-mêmes leurs notes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6C63C8-7015-FDAF-D98C-D609697884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" t="33603" b="34685"/>
          <a:stretch/>
        </p:blipFill>
        <p:spPr>
          <a:xfrm>
            <a:off x="6733905" y="3175467"/>
            <a:ext cx="3414583" cy="108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868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jFLKJDASDJKASJD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ADASJKDKASLDJSAKLDASD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279164" y="323007"/>
            <a:ext cx="11633672" cy="6211986"/>
          </a:xfrm>
          <a:custGeom>
            <a:avLst/>
            <a:gdLst/>
            <a:ahLst/>
            <a:cxnLst/>
            <a:rect l="l" t="t" r="r" b="b"/>
            <a:pathLst>
              <a:path w="11633672" h="6211986" extrusionOk="0">
                <a:moveTo>
                  <a:pt x="0" y="487588"/>
                </a:moveTo>
                <a:cubicBezTo>
                  <a:pt x="0" y="-83219"/>
                  <a:pt x="499801" y="10104"/>
                  <a:pt x="1070608" y="10104"/>
                </a:cubicBezTo>
                <a:lnTo>
                  <a:pt x="10575421" y="10104"/>
                </a:lnTo>
                <a:cubicBezTo>
                  <a:pt x="11146228" y="10104"/>
                  <a:pt x="11633672" y="-107933"/>
                  <a:pt x="11633672" y="462874"/>
                </a:cubicBezTo>
                <a:lnTo>
                  <a:pt x="11633672" y="5684296"/>
                </a:lnTo>
                <a:cubicBezTo>
                  <a:pt x="11633672" y="6255103"/>
                  <a:pt x="11146228" y="6211207"/>
                  <a:pt x="10575421" y="6211207"/>
                </a:cubicBezTo>
                <a:lnTo>
                  <a:pt x="1070608" y="6211207"/>
                </a:lnTo>
                <a:cubicBezTo>
                  <a:pt x="499801" y="6211207"/>
                  <a:pt x="37070" y="6193319"/>
                  <a:pt x="37070" y="5622512"/>
                </a:cubicBezTo>
                <a:cubicBezTo>
                  <a:pt x="37070" y="4244503"/>
                  <a:pt x="0" y="1865597"/>
                  <a:pt x="0" y="487588"/>
                </a:cubicBezTo>
                <a:close/>
              </a:path>
            </a:pathLst>
          </a:custGeom>
          <a:solidFill>
            <a:srgbClr val="292934"/>
          </a:solidFill>
          <a:ln w="12700" cap="flat" cmpd="sng">
            <a:solidFill>
              <a:srgbClr val="46475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079157" y="722729"/>
            <a:ext cx="1003368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Demonstration sur Balsamiq</a:t>
            </a:r>
            <a:endParaRPr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7EBE9-B6AE-E335-2DAB-489D20ADD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336" y="2479374"/>
            <a:ext cx="2245327" cy="224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553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jFLKJDASDJKASJD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ADASJKDKASLDJSAKLDASD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279164" y="323007"/>
            <a:ext cx="11633672" cy="6211986"/>
          </a:xfrm>
          <a:custGeom>
            <a:avLst/>
            <a:gdLst/>
            <a:ahLst/>
            <a:cxnLst/>
            <a:rect l="l" t="t" r="r" b="b"/>
            <a:pathLst>
              <a:path w="11633672" h="6211986" extrusionOk="0">
                <a:moveTo>
                  <a:pt x="0" y="487588"/>
                </a:moveTo>
                <a:cubicBezTo>
                  <a:pt x="0" y="-83219"/>
                  <a:pt x="499801" y="10104"/>
                  <a:pt x="1070608" y="10104"/>
                </a:cubicBezTo>
                <a:lnTo>
                  <a:pt x="10575421" y="10104"/>
                </a:lnTo>
                <a:cubicBezTo>
                  <a:pt x="11146228" y="10104"/>
                  <a:pt x="11633672" y="-107933"/>
                  <a:pt x="11633672" y="462874"/>
                </a:cubicBezTo>
                <a:lnTo>
                  <a:pt x="11633672" y="5684296"/>
                </a:lnTo>
                <a:cubicBezTo>
                  <a:pt x="11633672" y="6255103"/>
                  <a:pt x="11146228" y="6211207"/>
                  <a:pt x="10575421" y="6211207"/>
                </a:cubicBezTo>
                <a:lnTo>
                  <a:pt x="1070608" y="6211207"/>
                </a:lnTo>
                <a:cubicBezTo>
                  <a:pt x="499801" y="6211207"/>
                  <a:pt x="37070" y="6193319"/>
                  <a:pt x="37070" y="5622512"/>
                </a:cubicBezTo>
                <a:cubicBezTo>
                  <a:pt x="37070" y="4244503"/>
                  <a:pt x="0" y="1865597"/>
                  <a:pt x="0" y="487588"/>
                </a:cubicBezTo>
                <a:close/>
              </a:path>
            </a:pathLst>
          </a:custGeom>
          <a:solidFill>
            <a:srgbClr val="292934"/>
          </a:solidFill>
          <a:ln w="12700" cap="flat" cmpd="sng">
            <a:solidFill>
              <a:srgbClr val="46475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079157" y="722729"/>
            <a:ext cx="10033686" cy="91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20000"/>
              </a:lnSpc>
              <a:spcAft>
                <a:spcPts val="1200"/>
              </a:spcAft>
              <a:buClr>
                <a:schemeClr val="bg1"/>
              </a:buClr>
            </a:pPr>
            <a:r>
              <a:rPr lang="fr-FR" sz="3600" u="sng" dirty="0">
                <a:solidFill>
                  <a:schemeClr val="lt1"/>
                </a:solidFill>
                <a:latin typeface="Courier New"/>
                <a:cs typeface="Courier New"/>
              </a:rPr>
              <a:t>Critique de notre travail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CAEAB-60D2-DD57-DC08-2E76EA4CFF21}"/>
              </a:ext>
            </a:extLst>
          </p:cNvPr>
          <p:cNvSpPr txBox="1"/>
          <p:nvPr/>
        </p:nvSpPr>
        <p:spPr>
          <a:xfrm>
            <a:off x="881742" y="2033429"/>
            <a:ext cx="10428515" cy="290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lt1"/>
                </a:solidFill>
                <a:latin typeface="Courier New"/>
                <a:cs typeface="Courier New"/>
              </a:rPr>
              <a:t>Frustration de ne pas pouvoir tout faire (MVP)</a:t>
            </a:r>
          </a:p>
          <a:p>
            <a:pPr marL="457200" indent="-457200">
              <a:lnSpc>
                <a:spcPct val="120000"/>
              </a:lnSpc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lt1"/>
                </a:solidFill>
                <a:latin typeface="Courier New"/>
                <a:cs typeface="Courier New"/>
              </a:rPr>
              <a:t>Trop de travail mis sur Colin</a:t>
            </a:r>
          </a:p>
          <a:p>
            <a:pPr marL="457200" indent="-457200">
              <a:lnSpc>
                <a:spcPct val="120000"/>
              </a:lnSpc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lt1"/>
                </a:solidFill>
                <a:latin typeface="Courier New"/>
                <a:cs typeface="Courier New"/>
              </a:rPr>
              <a:t>Temps assez court</a:t>
            </a:r>
          </a:p>
          <a:p>
            <a:pPr marL="457200" indent="-457200">
              <a:lnSpc>
                <a:spcPct val="120000"/>
              </a:lnSpc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lt1"/>
                </a:solidFill>
                <a:latin typeface="Courier New"/>
                <a:cs typeface="Courier New"/>
              </a:rPr>
              <a:t>Envie vs Réalisable</a:t>
            </a:r>
          </a:p>
          <a:p>
            <a:pPr marL="457200" indent="-457200">
              <a:lnSpc>
                <a:spcPct val="120000"/>
              </a:lnSpc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lt1"/>
                </a:solidFill>
                <a:latin typeface="Courier New"/>
                <a:cs typeface="Courier New"/>
              </a:rPr>
              <a:t>Material</a:t>
            </a:r>
            <a:r>
              <a:rPr lang="fr-FR" sz="2400" dirty="0">
                <a:solidFill>
                  <a:schemeClr val="lt1"/>
                </a:solidFill>
                <a:latin typeface="Courier New"/>
                <a:cs typeface="Courier New"/>
              </a:rPr>
              <a:t>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B1DEA-26E3-4606-D405-5F2518EBD46E}"/>
              </a:ext>
            </a:extLst>
          </p:cNvPr>
          <p:cNvSpPr txBox="1"/>
          <p:nvPr/>
        </p:nvSpPr>
        <p:spPr>
          <a:xfrm>
            <a:off x="3970636" y="4926900"/>
            <a:ext cx="425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600" u="sng" dirty="0">
                <a:solidFill>
                  <a:schemeClr val="lt1"/>
                </a:solidFill>
                <a:latin typeface="Courier New"/>
                <a:cs typeface="Courier New"/>
              </a:rPr>
              <a:t>Et la Suite ?</a:t>
            </a:r>
          </a:p>
        </p:txBody>
      </p:sp>
    </p:spTree>
    <p:extLst>
      <p:ext uri="{BB962C8B-B14F-4D97-AF65-F5344CB8AC3E}">
        <p14:creationId xmlns:p14="http://schemas.microsoft.com/office/powerpoint/2010/main" val="3558612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jFLKJDASDJKASJD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ADASJKDKASLDJSAKLDASD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279164" y="323007"/>
            <a:ext cx="11633672" cy="6211986"/>
          </a:xfrm>
          <a:custGeom>
            <a:avLst/>
            <a:gdLst/>
            <a:ahLst/>
            <a:cxnLst/>
            <a:rect l="l" t="t" r="r" b="b"/>
            <a:pathLst>
              <a:path w="11633672" h="6211986" extrusionOk="0">
                <a:moveTo>
                  <a:pt x="0" y="487588"/>
                </a:moveTo>
                <a:cubicBezTo>
                  <a:pt x="0" y="-83219"/>
                  <a:pt x="499801" y="10104"/>
                  <a:pt x="1070608" y="10104"/>
                </a:cubicBezTo>
                <a:lnTo>
                  <a:pt x="10575421" y="10104"/>
                </a:lnTo>
                <a:cubicBezTo>
                  <a:pt x="11146228" y="10104"/>
                  <a:pt x="11633672" y="-107933"/>
                  <a:pt x="11633672" y="462874"/>
                </a:cubicBezTo>
                <a:lnTo>
                  <a:pt x="11633672" y="5684296"/>
                </a:lnTo>
                <a:cubicBezTo>
                  <a:pt x="11633672" y="6255103"/>
                  <a:pt x="11146228" y="6211207"/>
                  <a:pt x="10575421" y="6211207"/>
                </a:cubicBezTo>
                <a:lnTo>
                  <a:pt x="1070608" y="6211207"/>
                </a:lnTo>
                <a:cubicBezTo>
                  <a:pt x="499801" y="6211207"/>
                  <a:pt x="37070" y="6193319"/>
                  <a:pt x="37070" y="5622512"/>
                </a:cubicBezTo>
                <a:cubicBezTo>
                  <a:pt x="37070" y="4244503"/>
                  <a:pt x="0" y="1865597"/>
                  <a:pt x="0" y="487588"/>
                </a:cubicBezTo>
                <a:close/>
              </a:path>
            </a:pathLst>
          </a:custGeom>
          <a:solidFill>
            <a:srgbClr val="292934"/>
          </a:solidFill>
          <a:ln w="12700" cap="flat" cmpd="sng">
            <a:solidFill>
              <a:srgbClr val="46475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079157" y="722729"/>
            <a:ext cx="1003368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Il </a:t>
            </a:r>
            <a:r>
              <a:rPr lang="en-GB" sz="3600" u="sng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est</a:t>
            </a:r>
            <a:r>
              <a:rPr lang="en-GB" sz="3600" u="sng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temps de coder !</a:t>
            </a:r>
            <a:endParaRPr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4ADC61-90C5-D5D5-0EEA-BCF57C339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297" y="2569785"/>
            <a:ext cx="7599405" cy="206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23373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231</Words>
  <Application>Microsoft Office PowerPoint</Application>
  <PresentationFormat>Widescreen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Keanu De Coster</dc:creator>
  <cp:lastModifiedBy>Bastien Vienet</cp:lastModifiedBy>
  <cp:revision>17</cp:revision>
  <dcterms:created xsi:type="dcterms:W3CDTF">2023-03-06T07:23:49Z</dcterms:created>
  <dcterms:modified xsi:type="dcterms:W3CDTF">2023-04-20T08:26:53Z</dcterms:modified>
</cp:coreProperties>
</file>