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2DE7-BEEF-A6D8-34F3-4B0F1E01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7374-9E91-25FD-C5E5-2C7210D8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B3B0-A323-E8C8-0BB2-36C3E3BA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FE0B-422D-452B-B7FF-B03723D9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230C-D0D5-29D5-0D91-403EDA66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61D3-1288-AD0C-F88F-11EC950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FB54A-0B0A-94EB-CE9A-F42B3076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3DA8-FC8E-5D83-AB98-41AF15D3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FF11-E922-B7C1-D35D-DD86A47C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2518-AE06-EEA7-E823-59AEAE9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14D14-C09E-25B7-DBC5-2655D733D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21F8-0623-5402-B62D-6EBBE4831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C6BF-D5F7-E67F-A3AB-CDA513D8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41A8-B79D-41C7-CCDF-A2D0843B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C42D-8AB8-8F83-BCBE-4CDB37FD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FE0F-67BA-8593-9DBD-069372C0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240C-CADE-1ECC-B6AF-F4F9D4A2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85B1-5171-8596-EE33-17577CC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3A7B-9DFE-F39D-7D73-CD50BEB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E82A-3A59-CCB1-E8B9-89467A75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3B19-303D-A4EA-D14B-37C036A8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39E87-C1ED-EBFB-7905-09380A50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EE2B-82F2-736D-9C16-ECDE9FDF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BCF-4440-C6DF-601B-97A6F55D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BB0C-09AC-B3CE-6B82-DF57FB59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880-9FF3-9461-D0B2-C441230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EDCD-B550-152D-963F-F30F376A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73F59-5AA5-6061-C1A2-46CA0B7E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8F84-EFAB-FE0A-1F2C-AFEF21E2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38D63-3C61-AFE4-1648-59BA4BF8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3F4F8-8CFB-AAC7-5531-43A6240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E40F-2746-A76D-1061-6F32BA5F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A4906-C067-2610-ACDF-923043D1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D34C0-22C4-95CE-C236-C5425B72F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0F7A0-46AC-3FAC-8EB6-39A1776EF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40B89-6948-543F-2E94-A34ACF93F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D1B08-4DDC-B17C-2666-410D3050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A78C2-B74F-595B-8A2B-2D28E4FA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C719D-EC03-000F-04AE-B8080FE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67D-E2F7-3889-E6B6-EA3FA85D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492C1-62EE-7B0D-78CA-53AC8E8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E7B6-2E7A-4B35-1E51-2EE55FE3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CA3C-6730-03E4-F92C-ABCBD681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9C581-86CD-AD8F-57F5-2491957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E939C-D324-588B-5E2C-A14BC241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346A-4D59-0EC3-EFEB-954BDC2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74E-9F26-E73A-D25B-D83CF94A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69B2-4023-4A68-8356-5D319BDB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8090-4CCE-902D-DA7C-12B3DD23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9BF97-7AE2-E6CF-7226-C9580762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3D6E-74F7-1AC8-7919-44D812C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525-CBAA-6DA9-D12C-DE49FDA3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1A77-FC2C-AB53-B289-2D33B3FF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6998-55F0-B84E-DC70-4A63ECC02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2A711-D1D6-CA7B-5D86-11EFD27E0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53F-9E98-A598-CECA-CBB18B9F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03B1-CBE1-0099-DAA3-4C140DFE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7227-479B-A685-447E-37625A7B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FDD47-8E83-354F-5495-4B5AFB4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895E-0A45-AC8F-5E07-FA6CC950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3AF0-6071-E196-A9CE-801D7116F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D673-0F31-493A-956A-AE3C6440370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039E-32EF-07AF-29EA-63D1118EE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6EF6-150E-58D9-2D31-126093915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3C3D-449F-42E0-B8D5-D44859CD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04F-8A0E-698D-B4A0-C9EA5BE1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7" y="1041400"/>
            <a:ext cx="9496926" cy="2387600"/>
          </a:xfrm>
        </p:spPr>
        <p:txBody>
          <a:bodyPr>
            <a:normAutofit/>
          </a:bodyPr>
          <a:lstStyle/>
          <a:p>
            <a:r>
              <a:rPr lang="en-US" altLang="zh-CN" sz="5000" dirty="0" err="1"/>
              <a:t>SimSDF</a:t>
            </a:r>
            <a:r>
              <a:rPr lang="en-US" altLang="zh-CN" sz="5000" dirty="0"/>
              <a:t>: Physically-Based Simulation with Signed Distance Fields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8A137-E7A9-128A-5B55-0F214EA4F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Xilai</a:t>
            </a:r>
            <a:r>
              <a:rPr lang="en-US" dirty="0"/>
              <a:t> Dai, Barry </a:t>
            </a:r>
            <a:r>
              <a:rPr lang="en-US" dirty="0" err="1"/>
              <a:t>Lyu</a:t>
            </a:r>
            <a:r>
              <a:rPr lang="en-US" dirty="0"/>
              <a:t>, Zichen Wang</a:t>
            </a:r>
          </a:p>
        </p:txBody>
      </p:sp>
    </p:spTree>
    <p:extLst>
      <p:ext uri="{BB962C8B-B14F-4D97-AF65-F5344CB8AC3E}">
        <p14:creationId xmlns:p14="http://schemas.microsoft.com/office/powerpoint/2010/main" val="44877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710A-6E3C-EC9D-8D12-4AE41F1E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12E-973D-F249-50AC-4159C65D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endParaRPr lang="en-US" dirty="0"/>
          </a:p>
          <a:p>
            <a:r>
              <a:rPr lang="en-US" dirty="0"/>
              <a:t>Deformable object</a:t>
            </a:r>
          </a:p>
          <a:p>
            <a:endParaRPr lang="en-US" dirty="0"/>
          </a:p>
          <a:p>
            <a:r>
              <a:rPr lang="en-US" dirty="0"/>
              <a:t>Rigid bodies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CBAC-18D8-25F9-251D-AED51BDB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A1E6-1A62-F37B-30C9-48F64F49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741" cy="4351338"/>
          </a:xfrm>
        </p:spPr>
        <p:txBody>
          <a:bodyPr/>
          <a:lstStyle/>
          <a:p>
            <a:r>
              <a:rPr lang="en-US" dirty="0"/>
              <a:t>Given a point x, SDF(x) returns the signed distance from x the nearest object</a:t>
            </a:r>
          </a:p>
          <a:p>
            <a:endParaRPr lang="en-US" dirty="0"/>
          </a:p>
          <a:p>
            <a:r>
              <a:rPr lang="en-US" dirty="0"/>
              <a:t>Supports arbitrary geo-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metry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Nice gradients</a:t>
            </a:r>
          </a:p>
        </p:txBody>
      </p:sp>
      <p:pic>
        <p:nvPicPr>
          <p:cNvPr id="1026" name="Picture 2" descr="Towaki Takikawa / 瀧川永遠希 on Twitter: &quot;Why are they slow? SDFs are rendered  with an algorithm called sphere tracing, which performs numerous distance  queries along the ray. Typical neural SDFs are composed">
            <a:extLst>
              <a:ext uri="{FF2B5EF4-FFF2-40B4-BE49-F238E27FC236}">
                <a16:creationId xmlns:a16="http://schemas.microsoft.com/office/drawing/2014/main" id="{7ACCB4E1-330D-8455-E015-2B24F0CF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20" y="2686050"/>
            <a:ext cx="7227980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7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CBCE-76B3-56AF-69BC-386AEFAD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3013356" cy="702644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@ti.dataclass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 Base class for all objects in the scene.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This class serves as an interface for all objects in the scene.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It is not meant to be instantiated."""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origin (center of mass)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rotation (cosine/sine pair)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linear velocity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ω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angular velocity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   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moment of inertia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collision detection radius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@ti.func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the signed distance from a point to the object"""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1F0-9EAF-863A-1A4B-F72E2059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096-8C43-48C7-1557-54602DC7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  <a:p>
            <a:pPr marL="457200" lvl="1" indent="0">
              <a:buNone/>
            </a:pPr>
            <a:r>
              <a:rPr lang="en-US" dirty="0"/>
              <a:t>- Faster with SDF!</a:t>
            </a:r>
          </a:p>
          <a:p>
            <a:endParaRPr lang="en-US" dirty="0"/>
          </a:p>
          <a:p>
            <a:r>
              <a:rPr lang="en-US" dirty="0"/>
              <a:t>Collision Response</a:t>
            </a:r>
          </a:p>
          <a:p>
            <a:pPr marL="457200" lvl="1" indent="0">
              <a:buNone/>
            </a:pPr>
            <a:r>
              <a:rPr lang="en-US" dirty="0"/>
              <a:t>- Same as before!</a:t>
            </a:r>
          </a:p>
          <a:p>
            <a:endParaRPr lang="en-US" dirty="0"/>
          </a:p>
          <a:p>
            <a:r>
              <a:rPr lang="en-US" dirty="0"/>
              <a:t>Numerical Integration</a:t>
            </a:r>
          </a:p>
          <a:p>
            <a:pPr marL="457200" lvl="1" indent="0">
              <a:buNone/>
            </a:pPr>
            <a:r>
              <a:rPr lang="en-US" dirty="0"/>
              <a:t>- Same as before!</a:t>
            </a:r>
          </a:p>
        </p:txBody>
      </p:sp>
    </p:spTree>
    <p:extLst>
      <p:ext uri="{BB962C8B-B14F-4D97-AF65-F5344CB8AC3E}">
        <p14:creationId xmlns:p14="http://schemas.microsoft.com/office/powerpoint/2010/main" val="163282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0A49-D1F5-A4BC-5DC3-E0E0BDB3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Simulation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8A-E73C-3884-44DA-4A18C1FC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point x and two object A and B, if SDF_A(x) &lt; 0 and SDF_B(x) &lt; 0, then a collision happens</a:t>
            </a:r>
          </a:p>
          <a:p>
            <a:endParaRPr lang="en-US" dirty="0"/>
          </a:p>
          <a:p>
            <a:r>
              <a:rPr lang="en-US" dirty="0"/>
              <a:t>Instead of checking all </a:t>
            </a:r>
          </a:p>
          <a:p>
            <a:pPr marL="0" indent="0">
              <a:buNone/>
            </a:pPr>
            <a:r>
              <a:rPr lang="en-US" dirty="0"/>
              <a:t>   edges for a separating edge,</a:t>
            </a:r>
          </a:p>
          <a:p>
            <a:pPr marL="0" indent="0">
              <a:buNone/>
            </a:pPr>
            <a:r>
              <a:rPr lang="en-US" dirty="0"/>
              <a:t>   we propose to sample for </a:t>
            </a:r>
          </a:p>
          <a:p>
            <a:pPr marL="0" indent="0">
              <a:buNone/>
            </a:pPr>
            <a:r>
              <a:rPr lang="en-US" dirty="0"/>
              <a:t>   potential colliding 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df collision checking">
            <a:extLst>
              <a:ext uri="{FF2B5EF4-FFF2-40B4-BE49-F238E27FC236}">
                <a16:creationId xmlns:a16="http://schemas.microsoft.com/office/drawing/2014/main" id="{23C0E508-A3D9-D63C-FAA2-584F6472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75" y="3004318"/>
            <a:ext cx="7027730" cy="393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74A6-62EF-364A-E3AB-7821B8C5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Body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79B1-84AA-F0D2-21B6-F8A95158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Force/impulse as gradient on the SDF</a:t>
            </a:r>
          </a:p>
        </p:txBody>
      </p:sp>
    </p:spTree>
    <p:extLst>
      <p:ext uri="{BB962C8B-B14F-4D97-AF65-F5344CB8AC3E}">
        <p14:creationId xmlns:p14="http://schemas.microsoft.com/office/powerpoint/2010/main" val="206227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1D64-5E13-CECD-D52E-17820F70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825E0-00F5-59F8-157C-D91F3F9A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7" y="1402113"/>
            <a:ext cx="527151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DDA46-B1E5-CCA5-666A-54FD8F96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24" y="1944779"/>
            <a:ext cx="6258376" cy="61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SimSDF: Physically-Based Simulation with Signed Distance Fields</vt:lpstr>
      <vt:lpstr>Physical Models </vt:lpstr>
      <vt:lpstr>SDF</vt:lpstr>
      <vt:lpstr>PowerPoint Presentation</vt:lpstr>
      <vt:lpstr>Rigid Body Simulation</vt:lpstr>
      <vt:lpstr>Rigid Body Simulation (cont.)</vt:lpstr>
      <vt:lpstr>Soft Body Simulation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SimSDF: Physically-Based Simulation with Signed Distance Fields</dc:title>
  <dc:creator>Wang Zichen</dc:creator>
  <cp:lastModifiedBy>Wang Zichen</cp:lastModifiedBy>
  <cp:revision>12</cp:revision>
  <dcterms:created xsi:type="dcterms:W3CDTF">2023-05-09T13:49:00Z</dcterms:created>
  <dcterms:modified xsi:type="dcterms:W3CDTF">2023-05-09T14:15:51Z</dcterms:modified>
</cp:coreProperties>
</file>