
<file path=[Content_Types].xml><?xml version="1.0" encoding="utf-8"?>
<Types xmlns="http://schemas.openxmlformats.org/package/2006/content-types">
  <Default Extension="avif" ContentType="image/av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488C633-B35F-F80B-326C-92F32075E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837AF595-4DF5-B997-E0AC-06B5C6DAF2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0E6EE88-6DFE-14FA-CF32-C4039D126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F5E7-C4DB-4A8F-B7F5-55C7E9016FDF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6EAAE7B3-7723-8041-ED29-521897CB7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6281B08B-A21B-0C85-38C8-B4F5CA7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83B7F-51C8-4DC2-9AF4-DAEE33D3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09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5300684-C2CD-EDA5-261B-84A106DD5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69E7CE83-7117-C2F7-65E0-975F19381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4BC10CA-2C99-F2CA-8CDF-25B454BD3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F5E7-C4DB-4A8F-B7F5-55C7E9016FDF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8B863E1E-53E9-C78A-EF38-F0A8825A4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F8AA7720-9B59-FAFB-94F2-76FDE0469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83B7F-51C8-4DC2-9AF4-DAEE33D3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94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10A7FA91-0E1F-A86F-5597-70F763AB3F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26132F29-9589-9DF5-26D7-F5B4A158BD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680394FA-B5C7-C2E6-B2A4-60F8D4F43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F5E7-C4DB-4A8F-B7F5-55C7E9016FDF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D76FE9B-CAEB-7063-0156-7829CA3FF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C865AAF-C8F3-F6AB-DCDB-FAF02D144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83B7F-51C8-4DC2-9AF4-DAEE33D3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2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1F5878E-0BFB-7CFB-DF4D-85D43E0DF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D4AB1912-FB1B-5AFA-EA46-4FE44352A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0CA19D41-B13C-F0DE-7F85-DDCFB21BF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F5E7-C4DB-4A8F-B7F5-55C7E9016FDF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F2ABFE73-0B75-14AA-7F46-443D08BFE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D88F35F-1DA4-15ED-330C-E9EE86BDE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83B7F-51C8-4DC2-9AF4-DAEE33D3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59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496B017-8694-3714-F9AA-E5A2C1AD0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C89E1EB2-56FA-8065-FE67-1838AA197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BBE67CB1-2563-8A80-D20B-E1D2A4259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F5E7-C4DB-4A8F-B7F5-55C7E9016FDF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7C23E1AE-7AC1-A297-D58B-B2B683B92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0B87379D-C700-6457-F069-FE94E3F9C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83B7F-51C8-4DC2-9AF4-DAEE33D3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19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56F7384-FA71-292D-B6A5-52BC8901D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9C7912BA-47DA-9666-47DD-7D80BD341D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BB671365-75A0-F320-DAC5-A8D3C17D5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5F6E9A7-C88A-AE32-0827-08C8C7EDD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F5E7-C4DB-4A8F-B7F5-55C7E9016FDF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ABB12CE2-B9DE-EFE9-0354-1334E9CFD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AFBB495D-036E-D44C-27D2-ECE3B2B00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83B7F-51C8-4DC2-9AF4-DAEE33D3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73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34591B0-5AF6-B43B-3CF0-A04F3B896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065A1389-2206-98CD-D808-B4BF1929F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8B1D183E-3C17-FFB4-0B61-6551767E0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492EEE4B-C8E3-C71A-A154-670AB1EA2C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F4F43F6E-13C4-7E8C-3615-8B3264A4DC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58168FBE-BA93-9968-54A7-B50E3BF60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F5E7-C4DB-4A8F-B7F5-55C7E9016FDF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D5F32A12-8115-289C-9CDE-E614BB2AD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4DFDE217-C74E-1682-5D14-652E97596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83B7F-51C8-4DC2-9AF4-DAEE33D3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8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D4236A0-F09B-E31F-168B-EEA22B1C8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FDA230D1-2A03-1D11-D8C4-05C54990B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F5E7-C4DB-4A8F-B7F5-55C7E9016FDF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A20E337B-78A9-3CEA-37F3-9F0458CCB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05FFEF13-24B2-21F4-0C3B-B64914230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83B7F-51C8-4DC2-9AF4-DAEE33D3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05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685A8912-E2A8-B047-E714-0F330DE3B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F5E7-C4DB-4A8F-B7F5-55C7E9016FDF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6D1579FB-C632-CA80-BE98-AEBBF2435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C7BC1B7D-97F2-1227-C0CB-60A2F2308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83B7F-51C8-4DC2-9AF4-DAEE33D3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595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9AC500E-167B-5C52-F87F-60E2B2F2E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3728FFD6-734F-A6F0-7DAC-4BB35E39A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2E108267-7D8B-88D4-7D5D-5E267D77F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00E7C44D-3ADD-DD11-DDAF-C976B1DFF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F5E7-C4DB-4A8F-B7F5-55C7E9016FDF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55A547FB-8021-B239-2721-4C8E1E45F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8AA6EF6D-BF2E-24E4-80B1-E4775BC1A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83B7F-51C8-4DC2-9AF4-DAEE33D3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6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02734E7-279B-377E-31DB-B899E95CC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C34B704D-5533-FF03-A40D-C26F8B6252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82795149-1379-6A15-F0D1-F6ABD0ED7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4D2EB21B-4479-5D96-E228-8E2DC21FC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F5E7-C4DB-4A8F-B7F5-55C7E9016FDF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E4600145-7F64-03D0-2591-E58B58418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CC0EE81B-0E52-19D0-649C-02F295E6B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83B7F-51C8-4DC2-9AF4-DAEE33D3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69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0102FB8A-98D3-0B76-D27A-CCFD73549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5180DE1A-D923-3D61-B6B9-4E1E6718C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D787532C-3C7B-2133-FB14-9F24F71C6D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9F5E7-C4DB-4A8F-B7F5-55C7E9016FDF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0864D54F-D045-37DF-B21B-CCC809C612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AD072769-5820-95B5-9C97-5D549BB977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83B7F-51C8-4DC2-9AF4-DAEE33D3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65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avif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9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D1EB517C-28E5-0C42-34D9-647FFBAE5835}"/>
              </a:ext>
            </a:extLst>
          </p:cNvPr>
          <p:cNvSpPr txBox="1"/>
          <p:nvPr/>
        </p:nvSpPr>
        <p:spPr>
          <a:xfrm>
            <a:off x="4282888" y="370269"/>
            <a:ext cx="3626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Waterfall Methodology</a:t>
            </a:r>
          </a:p>
        </p:txBody>
      </p:sp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4125273F-1CAF-98E9-3B6F-AE7D2C4DC3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339" y="1078155"/>
            <a:ext cx="5675322" cy="521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651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DF5A968A-11D8-A15C-1C14-643B03C6626A}"/>
              </a:ext>
            </a:extLst>
          </p:cNvPr>
          <p:cNvSpPr txBox="1"/>
          <p:nvPr/>
        </p:nvSpPr>
        <p:spPr>
          <a:xfrm>
            <a:off x="5184609" y="521560"/>
            <a:ext cx="1896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Equipment</a:t>
            </a:r>
          </a:p>
        </p:txBody>
      </p:sp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7155B65A-2206-0FDA-F942-7A76918D0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536" y="4135394"/>
            <a:ext cx="1831546" cy="1831546"/>
          </a:xfrm>
          <a:prstGeom prst="rect">
            <a:avLst/>
          </a:prstGeom>
        </p:spPr>
      </p:pic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B08C6686-B518-F436-E4ED-D66F97843C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988" y="1229446"/>
            <a:ext cx="845977" cy="1724491"/>
          </a:xfrm>
          <a:prstGeom prst="rect">
            <a:avLst/>
          </a:prstGeom>
        </p:spPr>
      </p:pic>
      <p:pic>
        <p:nvPicPr>
          <p:cNvPr id="10" name="รูปภาพ 9">
            <a:extLst>
              <a:ext uri="{FF2B5EF4-FFF2-40B4-BE49-F238E27FC236}">
                <a16:creationId xmlns:a16="http://schemas.microsoft.com/office/drawing/2014/main" id="{F03E5493-1621-90DE-E778-81875B0739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467" y="1451252"/>
            <a:ext cx="2259723" cy="1496699"/>
          </a:xfrm>
          <a:prstGeom prst="rect">
            <a:avLst/>
          </a:prstGeom>
        </p:spPr>
      </p:pic>
      <p:pic>
        <p:nvPicPr>
          <p:cNvPr id="12" name="รูปภาพ 11">
            <a:extLst>
              <a:ext uri="{FF2B5EF4-FFF2-40B4-BE49-F238E27FC236}">
                <a16:creationId xmlns:a16="http://schemas.microsoft.com/office/drawing/2014/main" id="{3DDCC1BE-C8EA-D875-113E-BE35970675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583" y="1335416"/>
            <a:ext cx="1762081" cy="1762081"/>
          </a:xfrm>
          <a:prstGeom prst="rect">
            <a:avLst/>
          </a:prstGeom>
        </p:spPr>
      </p:pic>
      <p:pic>
        <p:nvPicPr>
          <p:cNvPr id="14" name="รูปภาพ 13">
            <a:extLst>
              <a:ext uri="{FF2B5EF4-FFF2-40B4-BE49-F238E27FC236}">
                <a16:creationId xmlns:a16="http://schemas.microsoft.com/office/drawing/2014/main" id="{071012D4-9C6B-33C8-D5C3-14F2E90222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46" y="4135394"/>
            <a:ext cx="1845657" cy="1831546"/>
          </a:xfrm>
          <a:prstGeom prst="rect">
            <a:avLst/>
          </a:prstGeom>
        </p:spPr>
      </p:pic>
      <p:pic>
        <p:nvPicPr>
          <p:cNvPr id="16" name="รูปภาพ 15">
            <a:extLst>
              <a:ext uri="{FF2B5EF4-FFF2-40B4-BE49-F238E27FC236}">
                <a16:creationId xmlns:a16="http://schemas.microsoft.com/office/drawing/2014/main" id="{8BCCCF96-80F8-18B6-7CB3-7A263AD44D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524" y="1349506"/>
            <a:ext cx="1435986" cy="1535573"/>
          </a:xfrm>
          <a:prstGeom prst="rect">
            <a:avLst/>
          </a:prstGeom>
        </p:spPr>
      </p:pic>
      <p:pic>
        <p:nvPicPr>
          <p:cNvPr id="18" name="รูปภาพ 17">
            <a:extLst>
              <a:ext uri="{FF2B5EF4-FFF2-40B4-BE49-F238E27FC236}">
                <a16:creationId xmlns:a16="http://schemas.microsoft.com/office/drawing/2014/main" id="{E487FC61-2D8E-8F02-4F68-DAC08A79E7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918" y="4065216"/>
            <a:ext cx="1896981" cy="1901724"/>
          </a:xfrm>
          <a:prstGeom prst="rect">
            <a:avLst/>
          </a:prstGeom>
        </p:spPr>
      </p:pic>
      <p:pic>
        <p:nvPicPr>
          <p:cNvPr id="20" name="รูปภาพ 19">
            <a:extLst>
              <a:ext uri="{FF2B5EF4-FFF2-40B4-BE49-F238E27FC236}">
                <a16:creationId xmlns:a16="http://schemas.microsoft.com/office/drawing/2014/main" id="{6932CFD0-336C-61DC-30F6-999095D21FF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749" y="4069959"/>
            <a:ext cx="1994018" cy="1994018"/>
          </a:xfrm>
          <a:prstGeom prst="rect">
            <a:avLst/>
          </a:prstGeom>
        </p:spPr>
      </p:pic>
      <p:sp>
        <p:nvSpPr>
          <p:cNvPr id="21" name="กล่องข้อความ 20">
            <a:extLst>
              <a:ext uri="{FF2B5EF4-FFF2-40B4-BE49-F238E27FC236}">
                <a16:creationId xmlns:a16="http://schemas.microsoft.com/office/drawing/2014/main" id="{860BCDE9-82AB-38FD-C197-4024490A2522}"/>
              </a:ext>
            </a:extLst>
          </p:cNvPr>
          <p:cNvSpPr txBox="1"/>
          <p:nvPr/>
        </p:nvSpPr>
        <p:spPr>
          <a:xfrm>
            <a:off x="822043" y="3203377"/>
            <a:ext cx="1747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dirty="0">
                <a:cs typeface="+mj-cs"/>
              </a:rPr>
              <a:t>บอร์ด </a:t>
            </a:r>
            <a:r>
              <a:rPr lang="en-US" sz="1600" dirty="0">
                <a:cs typeface="+mj-cs"/>
              </a:rPr>
              <a:t>STM32L152RB</a:t>
            </a:r>
          </a:p>
        </p:txBody>
      </p:sp>
      <p:sp>
        <p:nvSpPr>
          <p:cNvPr id="22" name="กล่องข้อความ 21">
            <a:extLst>
              <a:ext uri="{FF2B5EF4-FFF2-40B4-BE49-F238E27FC236}">
                <a16:creationId xmlns:a16="http://schemas.microsoft.com/office/drawing/2014/main" id="{BDBB3AD2-2807-1C33-B464-66EEC650F30B}"/>
              </a:ext>
            </a:extLst>
          </p:cNvPr>
          <p:cNvSpPr txBox="1"/>
          <p:nvPr/>
        </p:nvSpPr>
        <p:spPr>
          <a:xfrm>
            <a:off x="3362919" y="3181701"/>
            <a:ext cx="1639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cs typeface="+mj-cs"/>
              </a:rPr>
              <a:t>LED_LTC-4727Jx</a:t>
            </a:r>
          </a:p>
        </p:txBody>
      </p:sp>
      <p:sp>
        <p:nvSpPr>
          <p:cNvPr id="24" name="กล่องข้อความ 23">
            <a:extLst>
              <a:ext uri="{FF2B5EF4-FFF2-40B4-BE49-F238E27FC236}">
                <a16:creationId xmlns:a16="http://schemas.microsoft.com/office/drawing/2014/main" id="{C2CDE242-1745-3D02-FF78-781C9435DC41}"/>
              </a:ext>
            </a:extLst>
          </p:cNvPr>
          <p:cNvSpPr txBox="1"/>
          <p:nvPr/>
        </p:nvSpPr>
        <p:spPr>
          <a:xfrm>
            <a:off x="6133100" y="3108395"/>
            <a:ext cx="1989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dirty="0">
                <a:cs typeface="+mj-cs"/>
              </a:rPr>
              <a:t>เลเซอร์</a:t>
            </a:r>
            <a:r>
              <a:rPr lang="en-US" sz="1600" dirty="0">
                <a:cs typeface="+mj-cs"/>
              </a:rPr>
              <a:t>GY-530 VL53L0X</a:t>
            </a:r>
          </a:p>
        </p:txBody>
      </p:sp>
      <p:sp>
        <p:nvSpPr>
          <p:cNvPr id="25" name="กล่องข้อความ 24">
            <a:extLst>
              <a:ext uri="{FF2B5EF4-FFF2-40B4-BE49-F238E27FC236}">
                <a16:creationId xmlns:a16="http://schemas.microsoft.com/office/drawing/2014/main" id="{092F5F02-3CA3-D7BB-B8CA-CA796A562D0C}"/>
              </a:ext>
            </a:extLst>
          </p:cNvPr>
          <p:cNvSpPr txBox="1"/>
          <p:nvPr/>
        </p:nvSpPr>
        <p:spPr>
          <a:xfrm>
            <a:off x="1355173" y="6215512"/>
            <a:ext cx="995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dirty="0">
                <a:cs typeface="+mj-cs"/>
              </a:rPr>
              <a:t>ราง</a:t>
            </a:r>
            <a:r>
              <a:rPr lang="th-TH" sz="1600" dirty="0" err="1">
                <a:cs typeface="+mj-cs"/>
              </a:rPr>
              <a:t>เเบตเตอร์รี่</a:t>
            </a:r>
            <a:endParaRPr lang="en-US" sz="1600" dirty="0">
              <a:cs typeface="+mj-cs"/>
            </a:endParaRPr>
          </a:p>
        </p:txBody>
      </p:sp>
      <p:sp>
        <p:nvSpPr>
          <p:cNvPr id="26" name="กล่องข้อความ 25">
            <a:extLst>
              <a:ext uri="{FF2B5EF4-FFF2-40B4-BE49-F238E27FC236}">
                <a16:creationId xmlns:a16="http://schemas.microsoft.com/office/drawing/2014/main" id="{1F33C786-54F3-FDBC-E06C-4C285DB6AE0C}"/>
              </a:ext>
            </a:extLst>
          </p:cNvPr>
          <p:cNvSpPr txBox="1"/>
          <p:nvPr/>
        </p:nvSpPr>
        <p:spPr>
          <a:xfrm>
            <a:off x="9615250" y="3133015"/>
            <a:ext cx="922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cs typeface="+mj-cs"/>
              </a:rPr>
              <a:t>speaker</a:t>
            </a:r>
          </a:p>
        </p:txBody>
      </p:sp>
      <p:sp>
        <p:nvSpPr>
          <p:cNvPr id="27" name="กล่องข้อความ 26">
            <a:extLst>
              <a:ext uri="{FF2B5EF4-FFF2-40B4-BE49-F238E27FC236}">
                <a16:creationId xmlns:a16="http://schemas.microsoft.com/office/drawing/2014/main" id="{2231D13E-99CE-3AB2-F4BD-0AA7F6B5656F}"/>
              </a:ext>
            </a:extLst>
          </p:cNvPr>
          <p:cNvSpPr txBox="1"/>
          <p:nvPr/>
        </p:nvSpPr>
        <p:spPr>
          <a:xfrm>
            <a:off x="7127622" y="6188747"/>
            <a:ext cx="501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dirty="0">
                <a:cs typeface="+mj-cs"/>
              </a:rPr>
              <a:t>ถ่าน</a:t>
            </a:r>
            <a:endParaRPr lang="en-US" sz="1600" dirty="0">
              <a:cs typeface="+mj-cs"/>
            </a:endParaRPr>
          </a:p>
        </p:txBody>
      </p:sp>
      <p:sp>
        <p:nvSpPr>
          <p:cNvPr id="28" name="กล่องข้อความ 27">
            <a:extLst>
              <a:ext uri="{FF2B5EF4-FFF2-40B4-BE49-F238E27FC236}">
                <a16:creationId xmlns:a16="http://schemas.microsoft.com/office/drawing/2014/main" id="{F588648E-6853-71BA-70C5-B612E3E79B62}"/>
              </a:ext>
            </a:extLst>
          </p:cNvPr>
          <p:cNvSpPr txBox="1"/>
          <p:nvPr/>
        </p:nvSpPr>
        <p:spPr>
          <a:xfrm>
            <a:off x="3846545" y="6188747"/>
            <a:ext cx="995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dirty="0">
                <a:cs typeface="+mj-cs"/>
              </a:rPr>
              <a:t>ชุดตัวต้านทาน</a:t>
            </a:r>
            <a:endParaRPr lang="en-US" sz="1600" dirty="0">
              <a:cs typeface="+mj-cs"/>
            </a:endParaRPr>
          </a:p>
        </p:txBody>
      </p:sp>
      <p:sp>
        <p:nvSpPr>
          <p:cNvPr id="29" name="กล่องข้อความ 28">
            <a:extLst>
              <a:ext uri="{FF2B5EF4-FFF2-40B4-BE49-F238E27FC236}">
                <a16:creationId xmlns:a16="http://schemas.microsoft.com/office/drawing/2014/main" id="{70B94091-3461-6BA8-7DFE-60B845DD55DB}"/>
              </a:ext>
            </a:extLst>
          </p:cNvPr>
          <p:cNvSpPr txBox="1"/>
          <p:nvPr/>
        </p:nvSpPr>
        <p:spPr>
          <a:xfrm>
            <a:off x="9503295" y="6156724"/>
            <a:ext cx="822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dirty="0">
                <a:cs typeface="+mj-cs"/>
              </a:rPr>
              <a:t>ชุดสายไฟ</a:t>
            </a:r>
            <a:endParaRPr lang="en-US" sz="16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0928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EE09AE7C-A441-FAE3-7E64-D8514577F56D}"/>
              </a:ext>
            </a:extLst>
          </p:cNvPr>
          <p:cNvSpPr txBox="1"/>
          <p:nvPr/>
        </p:nvSpPr>
        <p:spPr>
          <a:xfrm>
            <a:off x="5517776" y="116541"/>
            <a:ext cx="13043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Circuit</a:t>
            </a:r>
          </a:p>
        </p:txBody>
      </p:sp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F7E12CBA-958C-DF75-7849-1996A1AD8A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573" y="752305"/>
            <a:ext cx="9894854" cy="575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586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88047C05-54A3-03D2-206D-0F506340E0C3}"/>
              </a:ext>
            </a:extLst>
          </p:cNvPr>
          <p:cNvSpPr txBox="1"/>
          <p:nvPr/>
        </p:nvSpPr>
        <p:spPr>
          <a:xfrm>
            <a:off x="4074458" y="609599"/>
            <a:ext cx="4043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หลักการทำงานของอุปกรณ์</a:t>
            </a:r>
            <a:endParaRPr lang="en-US" sz="40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493C0BF1-2A3F-3453-06C9-702F70958D05}"/>
              </a:ext>
            </a:extLst>
          </p:cNvPr>
          <p:cNvSpPr txBox="1"/>
          <p:nvPr/>
        </p:nvSpPr>
        <p:spPr>
          <a:xfrm>
            <a:off x="1147482" y="1731204"/>
            <a:ext cx="95832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1.กดปุ่มครั้งแรกเพื่อวัดระยะพร้อมกับยิงเลเซอร์เพื่อให้รู้ว่าจุดที่เลเซอร์ตกกระทบถึงตัวอุปกรณ์เป็นระยะเท่าไหร่</a:t>
            </a:r>
            <a:endParaRPr lang="en-US" sz="2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06E77821-50C4-D3A1-B389-9DF065F6A929}"/>
              </a:ext>
            </a:extLst>
          </p:cNvPr>
          <p:cNvSpPr txBox="1"/>
          <p:nvPr/>
        </p:nvSpPr>
        <p:spPr>
          <a:xfrm>
            <a:off x="1147482" y="2874912"/>
            <a:ext cx="4769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2.เดินเพื่อหาระยะที่ต้องการ</a:t>
            </a:r>
            <a:endParaRPr lang="en-US" sz="2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2256F295-F69C-CAA0-7749-542CB57B83E4}"/>
              </a:ext>
            </a:extLst>
          </p:cNvPr>
          <p:cNvSpPr txBox="1"/>
          <p:nvPr/>
        </p:nvSpPr>
        <p:spPr>
          <a:xfrm>
            <a:off x="1147482" y="3693713"/>
            <a:ext cx="95832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3.เมื่อได้ระยะที่ต้องการทำการกดปุ่มอีก 1 รอบ อุปกรณ์จะส่งเสียง </a:t>
            </a:r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“</a:t>
            </a:r>
            <a:r>
              <a:rPr lang="th-TH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ตี</a:t>
            </a:r>
            <a:r>
              <a:rPr lang="th-TH" sz="28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๊ด</a:t>
            </a:r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”</a:t>
            </a:r>
            <a:r>
              <a:rPr lang="th-TH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 และแสดงระยะทางผ่านทาง </a:t>
            </a:r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LED 7-Segments</a:t>
            </a:r>
          </a:p>
        </p:txBody>
      </p:sp>
    </p:spTree>
    <p:extLst>
      <p:ext uri="{BB962C8B-B14F-4D97-AF65-F5344CB8AC3E}">
        <p14:creationId xmlns:p14="http://schemas.microsoft.com/office/powerpoint/2010/main" val="4159557751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Microsoft Office PowerPoint</Application>
  <PresentationFormat>แบบจอกว้าง</PresentationFormat>
  <Paragraphs>15</Paragraphs>
  <Slides>4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4</vt:i4>
      </vt:variant>
    </vt:vector>
  </HeadingPairs>
  <TitlesOfParts>
    <vt:vector size="9" baseType="lpstr">
      <vt:lpstr>Angsana New</vt:lpstr>
      <vt:lpstr>Arial</vt:lpstr>
      <vt:lpstr>Calibri</vt:lpstr>
      <vt:lpstr>Calibri Light</vt:lpstr>
      <vt:lpstr>ธีมของ Office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Sorawit Wangmeechai</dc:creator>
  <cp:lastModifiedBy>Sorawit Wangmeechai</cp:lastModifiedBy>
  <cp:revision>1</cp:revision>
  <dcterms:created xsi:type="dcterms:W3CDTF">2024-01-29T17:53:04Z</dcterms:created>
  <dcterms:modified xsi:type="dcterms:W3CDTF">2024-01-29T17:53:19Z</dcterms:modified>
</cp:coreProperties>
</file>