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4AEA-0D6D-1A61-A21C-FE3DD418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5761D-61EF-BF06-0329-0E74CA68B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6200-B99D-A389-E50C-6E9697F2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1F82-8AEE-18B5-DCE8-F0654095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0C4C-ED4B-5497-7A35-0A658F7C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8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2E69-3BC8-9064-ABAB-0ACF5ABD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5CD6-0677-1CEB-EB2E-B44C85F1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9DC6-F97D-8491-1199-554C5FF5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5BBB-6A93-9FFE-294A-80AD1988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397-EB96-352D-69C9-62A50287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0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E2D94-CD47-C5DD-271B-27C0F449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864D9-6836-08F1-58D9-312A2ADD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F26C-2FBF-7517-6B74-A26006B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EFAE-1BB3-2630-955E-2A0C82E8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D299-56E4-9DE3-F813-443BB17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2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246-943F-85F4-E1CD-4419BA97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7EBC-CD57-1CC4-84CB-1A9D0200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152C-EE8B-FA75-DE3F-A46D857A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373A-06BE-A71E-1153-4234498E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38C7-98AD-2FC4-2659-342F9940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1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BCEF-9B51-9241-FB46-1D0D1060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BB37-2E94-ED82-4F2F-645F44A8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56DD-EA5F-AAC7-A4C0-59BF3552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9203-9FB8-F3AB-C152-D3126778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FEDD-3083-419A-14E4-9F280CE2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5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DA39-7D2A-5084-07F4-F20D7C0B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3712-E7F4-82A7-41E6-3C55D3D7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D77D8-6018-1733-9E61-38AE1CA1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B8E2-E159-1011-6C20-D21FA5CF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FF442-AAB8-50BA-5107-89EF1782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DB31-4EE9-3F24-E8BE-F0422489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5A97-3456-2CF5-05BE-5872AAAE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33F-13EB-FE61-DD47-9D18B7BF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03C61-3721-9A02-CF4B-365BA575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B478F-2A1B-EEFA-D4AE-245C73BB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56D45-A286-137D-0FDF-B48AD3D31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EB1EA-FF45-E428-A001-3A0BEC0B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528F6-5BDF-E877-FA37-34958C0B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9452-1CC8-05F5-3152-1D3D5D79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7781-A243-B9AE-58D7-D3D81CD2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BB990-43A2-9336-1969-63E41590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B1E84-F548-4540-455E-87B43DBE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5EC4B-E7B1-C599-D96A-4566084E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5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8999A-7EA0-761D-38EE-6784A416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C0444-4208-369D-320A-D3628DB7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5FA66-29C2-4B73-9536-7116DBA6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8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3DEB-E45B-76C1-FDB9-8D567F11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B085-927E-8149-3941-193CEEC3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A9F-D437-14F4-2491-F2562EB64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0664-9609-08E0-2573-C5D58F10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1D0F3-E5EE-09D0-12C5-22CA4BFE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B8B66-C182-A725-B942-878363AD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7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0A7-D897-3C3C-73D4-99643B74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98604-C011-95FB-92BD-BBE403BF6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F750-DDB2-AE51-7442-EB2BB387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B91C2-B6BE-EC25-11C6-72A6AE08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6DED-9442-48C0-B5DF-10398E1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1C3A1-455B-34DE-111F-F0F4909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67194-9830-01D3-44C2-60970C4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2180-44A5-04AF-0D94-659A4E08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6C3A-B93E-F687-6B91-19676B47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24E1-06B1-4ED9-9FFA-486E6A25D05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AC80-4549-906F-9EAE-941276488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D601-433A-4BA8-D8E0-21DFC29E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52C2-9B27-4A20-9ECE-E18B0F3D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4F06-02A5-B4E5-E8BA-A0DFF7D0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6901543" cy="230663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HR Attrition Analytics Report</a:t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599B2-B72E-E51E-55E3-AE7EFBE2A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715" y="4079875"/>
            <a:ext cx="10286999" cy="102552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Attrition is a gradual but deliberate reduction in staff numbers that occurs as employees leave a company and are not replaced.</a:t>
            </a:r>
            <a:endParaRPr lang="en-I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1056-3877-0A6F-2412-A1AC096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3" y="1135517"/>
            <a:ext cx="2503714" cy="2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8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3480-2523-D9F9-E875-5EC8F821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21"/>
            <a:ext cx="9263743" cy="989466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DB837-A9CC-4FF3-E87C-07436BE99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1649186"/>
            <a:ext cx="9263742" cy="4256314"/>
          </a:xfrm>
        </p:spPr>
        <p:txBody>
          <a:bodyPr>
            <a:normAutofit lnSpcReduction="10000"/>
          </a:bodyPr>
          <a:lstStyle/>
          <a:p>
            <a:b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 company which was established a few years back is facing around a 15% attrition rate for a couple of years.</a:t>
            </a:r>
          </a:p>
          <a:p>
            <a:endParaRPr lang="en-US" sz="2800" b="0" i="0" u="none" strike="noStrike" baseline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it's majorly affecting the company in many aspects. </a:t>
            </a:r>
          </a:p>
          <a:p>
            <a:endParaRPr lang="en-US" sz="2800" b="0" i="0" u="none" strike="noStrike" baseline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</a:t>
            </a:r>
            <a:r>
              <a:rPr lang="en-US" sz="28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order to understand and getting meaningful insights why employees are leaving the company and reduce the attrition rate of  XYZ company I do Analytics on their Past Year Data and build a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19D6-8A57-2462-80DA-160158D21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105"/>
            <a:ext cx="9002486" cy="924151"/>
          </a:xfrm>
        </p:spPr>
        <p:txBody>
          <a:bodyPr/>
          <a:lstStyle/>
          <a:p>
            <a:r>
              <a:rPr lang="en-US" b="1" dirty="0"/>
              <a:t>Details of Data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0DA9E-2DD6-D550-5A10-470529995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6400"/>
            <a:ext cx="9285514" cy="447402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Number of Employees: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organization currently has 1470 employees.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Attrition Count: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have been 237 instances of attrition.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Attrition Rate: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overall attrition rate stands at 16%.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Average Age: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average age of employees in the organization is 37 years.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Distance From Home: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On average, employees live approximately 7 kilometers away from their workplace.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Years at Company: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average tenure of employees with the company is 7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5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0F008C6-AD87-2059-035E-ECE78FA4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5" y="295277"/>
            <a:ext cx="5704113" cy="9953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b="1" dirty="0"/>
              <a:t>Key Point Indicators</a:t>
            </a:r>
            <a:endParaRPr lang="en-IN" b="1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DCA67971-F072-3CA6-E26A-173ABC562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273628"/>
            <a:ext cx="7380514" cy="53061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Attrition Rate</a:t>
            </a:r>
          </a:p>
          <a:p>
            <a:pPr algn="l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Gender</a:t>
            </a:r>
          </a:p>
          <a:p>
            <a:pPr algn="l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Age Group </a:t>
            </a:r>
          </a:p>
          <a:p>
            <a:pPr algn="l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Salary Slab</a:t>
            </a:r>
          </a:p>
          <a:p>
            <a:pPr algn="l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Education Field</a:t>
            </a:r>
          </a:p>
          <a:p>
            <a:pPr algn="l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Job Role</a:t>
            </a:r>
          </a:p>
          <a:p>
            <a:pPr algn="l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Job Role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289CF-057E-7530-812A-C4C2B1F9F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1"/>
            <a:ext cx="12192000" cy="68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2733-C0EC-8540-BF66-4CE313CF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8" y="380999"/>
            <a:ext cx="3690257" cy="886506"/>
          </a:xfrm>
        </p:spPr>
        <p:txBody>
          <a:bodyPr>
            <a:normAutofit/>
          </a:bodyPr>
          <a:lstStyle/>
          <a:p>
            <a:r>
              <a:rPr lang="en-US" sz="4800" dirty="0"/>
              <a:t>Insights :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E5EE2-B5EA-3270-33EB-AD4DA7903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44304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The gender of employees are distributed fairly at 63.29% for Male and 36.71% for Females</a:t>
            </a:r>
          </a:p>
          <a:p>
            <a:pPr algn="l"/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An average employee age of 37 may indicate a fairly healthy and strong workforce.</a:t>
            </a:r>
          </a:p>
          <a:p>
            <a:pPr algn="l"/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Since its conception, this company has retired 237 staff, with 1233 employees still in service.</a:t>
            </a:r>
          </a:p>
          <a:p>
            <a:pPr algn="l"/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Time spent training has been strongly improving performance and should be highly encouraged.</a:t>
            </a: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47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07E3-D5AB-DC3E-65F8-988B023D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0885" y="2569028"/>
            <a:ext cx="4746171" cy="127839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2">
                    <a:lumMod val="50000"/>
                  </a:schemeClr>
                </a:solidFill>
              </a:rPr>
              <a:t>Thank You </a:t>
            </a:r>
            <a:endParaRPr lang="en-IN" sz="7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0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283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source-serif-pro</vt:lpstr>
      <vt:lpstr>Times New Roman</vt:lpstr>
      <vt:lpstr>Office Theme</vt:lpstr>
      <vt:lpstr>HR Attrition Analytics Report </vt:lpstr>
      <vt:lpstr>Introduction</vt:lpstr>
      <vt:lpstr>Details of Data</vt:lpstr>
      <vt:lpstr> Key Point Indicators</vt:lpstr>
      <vt:lpstr>PowerPoint Presentation</vt:lpstr>
      <vt:lpstr>Insights 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Ginnij Choubey</dc:creator>
  <cp:lastModifiedBy>Ginnij Choubey</cp:lastModifiedBy>
  <cp:revision>2</cp:revision>
  <dcterms:created xsi:type="dcterms:W3CDTF">2024-07-13T15:13:16Z</dcterms:created>
  <dcterms:modified xsi:type="dcterms:W3CDTF">2024-07-16T03:52:30Z</dcterms:modified>
</cp:coreProperties>
</file>