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4"/>
    <p:restoredTop sz="94737"/>
  </p:normalViewPr>
  <p:slideViewPr>
    <p:cSldViewPr snapToGrid="0" snapToObjects="1">
      <p:cViewPr varScale="1">
        <p:scale>
          <a:sx n="79" d="100"/>
          <a:sy n="79" d="100"/>
        </p:scale>
        <p:origin x="22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B7D5-ECED-DF4E-BB73-B5E0B2FB5FA7}" type="datetimeFigureOut">
              <a:rPr kumimoji="1" lang="zh-TW" altLang="en-US" smtClean="0"/>
              <a:t>2019/5/3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75-D9D8-9441-8BCB-597D3A97F7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602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B7D5-ECED-DF4E-BB73-B5E0B2FB5FA7}" type="datetimeFigureOut">
              <a:rPr kumimoji="1" lang="zh-TW" altLang="en-US" smtClean="0"/>
              <a:t>2019/5/3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75-D9D8-9441-8BCB-597D3A97F7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780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B7D5-ECED-DF4E-BB73-B5E0B2FB5FA7}" type="datetimeFigureOut">
              <a:rPr kumimoji="1" lang="zh-TW" altLang="en-US" smtClean="0"/>
              <a:t>2019/5/3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75-D9D8-9441-8BCB-597D3A97F7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763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B7D5-ECED-DF4E-BB73-B5E0B2FB5FA7}" type="datetimeFigureOut">
              <a:rPr kumimoji="1" lang="zh-TW" altLang="en-US" smtClean="0"/>
              <a:t>2019/5/3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75-D9D8-9441-8BCB-597D3A97F7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440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B7D5-ECED-DF4E-BB73-B5E0B2FB5FA7}" type="datetimeFigureOut">
              <a:rPr kumimoji="1" lang="zh-TW" altLang="en-US" smtClean="0"/>
              <a:t>2019/5/3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75-D9D8-9441-8BCB-597D3A97F7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149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B7D5-ECED-DF4E-BB73-B5E0B2FB5FA7}" type="datetimeFigureOut">
              <a:rPr kumimoji="1" lang="zh-TW" altLang="en-US" smtClean="0"/>
              <a:t>2019/5/3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75-D9D8-9441-8BCB-597D3A97F7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268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B7D5-ECED-DF4E-BB73-B5E0B2FB5FA7}" type="datetimeFigureOut">
              <a:rPr kumimoji="1" lang="zh-TW" altLang="en-US" smtClean="0"/>
              <a:t>2019/5/3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75-D9D8-9441-8BCB-597D3A97F7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11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B7D5-ECED-DF4E-BB73-B5E0B2FB5FA7}" type="datetimeFigureOut">
              <a:rPr kumimoji="1" lang="zh-TW" altLang="en-US" smtClean="0"/>
              <a:t>2019/5/3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75-D9D8-9441-8BCB-597D3A97F7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598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B7D5-ECED-DF4E-BB73-B5E0B2FB5FA7}" type="datetimeFigureOut">
              <a:rPr kumimoji="1" lang="zh-TW" altLang="en-US" smtClean="0"/>
              <a:t>2019/5/3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75-D9D8-9441-8BCB-597D3A97F7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0895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B7D5-ECED-DF4E-BB73-B5E0B2FB5FA7}" type="datetimeFigureOut">
              <a:rPr kumimoji="1" lang="zh-TW" altLang="en-US" smtClean="0"/>
              <a:t>2019/5/3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75-D9D8-9441-8BCB-597D3A97F7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368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5B7D5-ECED-DF4E-BB73-B5E0B2FB5FA7}" type="datetimeFigureOut">
              <a:rPr kumimoji="1" lang="zh-TW" altLang="en-US" smtClean="0"/>
              <a:t>2019/5/3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28D75-D9D8-9441-8BCB-597D3A97F7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816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5B7D5-ECED-DF4E-BB73-B5E0B2FB5FA7}" type="datetimeFigureOut">
              <a:rPr kumimoji="1" lang="zh-TW" altLang="en-US" smtClean="0"/>
              <a:t>2019/5/3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28D75-D9D8-9441-8BCB-597D3A97F7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8197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6658" y="2116667"/>
            <a:ext cx="897467" cy="2455333"/>
          </a:xfrm>
          <a:prstGeom prst="rect">
            <a:avLst/>
          </a:prstGeom>
          <a:solidFill>
            <a:schemeClr val="accent1">
              <a:lumMod val="60000"/>
              <a:lumOff val="4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</a:p>
          <a:p>
            <a:pPr algn="ctr"/>
            <a:r>
              <a:rPr kumimoji="1" lang="en-US" altLang="zh-TW" sz="3200" dirty="0" smtClean="0"/>
              <a:t>784</a:t>
            </a:r>
            <a:endParaRPr kumimoji="1" lang="zh-TW" altLang="en-US" sz="32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3216834" y="1462245"/>
            <a:ext cx="897467" cy="3860549"/>
            <a:chOff x="2665505" y="1462245"/>
            <a:chExt cx="897467" cy="3860549"/>
          </a:xfrm>
        </p:grpSpPr>
        <p:sp>
          <p:nvSpPr>
            <p:cNvPr id="5" name="矩形 4"/>
            <p:cNvSpPr/>
            <p:nvPr/>
          </p:nvSpPr>
          <p:spPr>
            <a:xfrm>
              <a:off x="2665505" y="1462245"/>
              <a:ext cx="897467" cy="150158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h11</a:t>
              </a:r>
            </a:p>
            <a:p>
              <a:pPr algn="ctr"/>
              <a:r>
                <a:rPr kumimoji="1" lang="en-US" altLang="zh-TW" sz="3200" dirty="0" smtClean="0"/>
                <a:t>30</a:t>
              </a:r>
              <a:r>
                <a:rPr kumimoji="1" lang="en-US" altLang="zh-TW" sz="3200" dirty="0"/>
                <a:t>0</a:t>
              </a:r>
              <a:endParaRPr kumimoji="1" lang="zh-TW" altLang="en-US" sz="32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665505" y="3821206"/>
              <a:ext cx="897467" cy="150158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h12</a:t>
              </a:r>
            </a:p>
            <a:p>
              <a:pPr algn="ctr"/>
              <a:r>
                <a:rPr kumimoji="1" lang="en-US" altLang="zh-TW" sz="3200" dirty="0" smtClean="0"/>
                <a:t>300</a:t>
              </a:r>
              <a:endParaRPr kumimoji="1" lang="zh-TW" altLang="en-US" sz="32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5077010" y="2116665"/>
            <a:ext cx="897467" cy="2455333"/>
          </a:xfrm>
          <a:prstGeom prst="rect">
            <a:avLst/>
          </a:prstGeom>
          <a:solidFill>
            <a:schemeClr val="accent1">
              <a:lumMod val="60000"/>
              <a:lumOff val="4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h2</a:t>
            </a:r>
          </a:p>
          <a:p>
            <a:pPr algn="ctr"/>
            <a:r>
              <a:rPr kumimoji="1" lang="en-US" altLang="zh-TW" sz="3200" dirty="0" smtClean="0"/>
              <a:t>600</a:t>
            </a:r>
            <a:endParaRPr kumimoji="1" lang="zh-TW" altLang="en-US" sz="3200" dirty="0"/>
          </a:p>
        </p:txBody>
      </p:sp>
      <p:grpSp>
        <p:nvGrpSpPr>
          <p:cNvPr id="14" name="群組 13"/>
          <p:cNvGrpSpPr/>
          <p:nvPr/>
        </p:nvGrpSpPr>
        <p:grpSpPr>
          <a:xfrm>
            <a:off x="6937186" y="576478"/>
            <a:ext cx="897467" cy="5535705"/>
            <a:chOff x="6085540" y="431304"/>
            <a:chExt cx="897467" cy="5535705"/>
          </a:xfrm>
        </p:grpSpPr>
        <p:sp>
          <p:nvSpPr>
            <p:cNvPr id="8" name="矩形 7"/>
            <p:cNvSpPr/>
            <p:nvPr/>
          </p:nvSpPr>
          <p:spPr>
            <a:xfrm>
              <a:off x="6085540" y="431304"/>
              <a:ext cx="897467" cy="1030941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h31</a:t>
              </a:r>
            </a:p>
            <a:p>
              <a:pPr algn="ctr"/>
              <a:r>
                <a:rPr kumimoji="1" lang="en-US" altLang="zh-TW" sz="3200" dirty="0"/>
                <a:t>2</a:t>
              </a:r>
              <a:r>
                <a:rPr kumimoji="1" lang="en-US" altLang="zh-TW" sz="3200" dirty="0" smtClean="0"/>
                <a:t>0</a:t>
              </a:r>
              <a:endParaRPr kumimoji="1" lang="zh-TW" altLang="en-US" sz="32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085540" y="1932892"/>
              <a:ext cx="897467" cy="1030941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h32</a:t>
              </a:r>
            </a:p>
            <a:p>
              <a:pPr algn="ctr"/>
              <a:r>
                <a:rPr kumimoji="1" lang="en-US" altLang="zh-TW" sz="3200" dirty="0"/>
                <a:t>2</a:t>
              </a:r>
              <a:r>
                <a:rPr kumimoji="1" lang="en-US" altLang="zh-TW" sz="3200" dirty="0" smtClean="0"/>
                <a:t>0</a:t>
              </a:r>
              <a:endParaRPr kumimoji="1" lang="zh-TW" altLang="en-US" sz="32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6085540" y="3434480"/>
              <a:ext cx="897467" cy="1030941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h33</a:t>
              </a:r>
            </a:p>
            <a:p>
              <a:pPr algn="ctr"/>
              <a:r>
                <a:rPr kumimoji="1" lang="en-US" altLang="zh-TW" sz="3200" dirty="0"/>
                <a:t>2</a:t>
              </a:r>
              <a:r>
                <a:rPr kumimoji="1" lang="en-US" altLang="zh-TW" sz="3200" dirty="0" smtClean="0"/>
                <a:t>0</a:t>
              </a:r>
              <a:endParaRPr kumimoji="1" lang="zh-TW" altLang="en-US" sz="32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085540" y="4936068"/>
              <a:ext cx="897467" cy="1030941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h34</a:t>
              </a:r>
            </a:p>
            <a:p>
              <a:pPr algn="ctr"/>
              <a:r>
                <a:rPr kumimoji="1" lang="en-US" altLang="zh-TW" sz="3200" dirty="0"/>
                <a:t>2</a:t>
              </a:r>
              <a:r>
                <a:rPr kumimoji="1" lang="en-US" altLang="zh-TW" sz="3200" dirty="0" smtClean="0"/>
                <a:t>0</a:t>
              </a:r>
              <a:endParaRPr kumimoji="1" lang="zh-TW" altLang="en-US" sz="3200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8797362" y="2116665"/>
            <a:ext cx="897467" cy="2455333"/>
          </a:xfrm>
          <a:prstGeom prst="rect">
            <a:avLst/>
          </a:prstGeom>
          <a:solidFill>
            <a:schemeClr val="accent1">
              <a:lumMod val="60000"/>
              <a:lumOff val="4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h4</a:t>
            </a:r>
            <a:endParaRPr kumimoji="1" lang="en-US" altLang="zh-TW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kumimoji="1" lang="en-US" altLang="zh-TW" sz="3200" dirty="0"/>
              <a:t>8</a:t>
            </a:r>
            <a:r>
              <a:rPr kumimoji="1" lang="en-US" altLang="zh-TW" sz="3200" dirty="0" smtClean="0"/>
              <a:t>0</a:t>
            </a:r>
            <a:endParaRPr kumimoji="1" lang="zh-TW" altLang="en-US" sz="3200" dirty="0"/>
          </a:p>
        </p:txBody>
      </p:sp>
      <p:cxnSp>
        <p:nvCxnSpPr>
          <p:cNvPr id="16" name="直線箭頭接點 15"/>
          <p:cNvCxnSpPr>
            <a:stCxn id="4" idx="3"/>
            <a:endCxn id="5" idx="1"/>
          </p:cNvCxnSpPr>
          <p:nvPr/>
        </p:nvCxnSpPr>
        <p:spPr>
          <a:xfrm flipV="1">
            <a:off x="2254125" y="2213039"/>
            <a:ext cx="962709" cy="1131295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dash"/>
            <a:headEnd w="med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箭頭接點 19"/>
          <p:cNvCxnSpPr>
            <a:stCxn id="4" idx="3"/>
            <a:endCxn id="6" idx="1"/>
          </p:cNvCxnSpPr>
          <p:nvPr/>
        </p:nvCxnSpPr>
        <p:spPr>
          <a:xfrm>
            <a:off x="2254125" y="3344334"/>
            <a:ext cx="962709" cy="1227666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dash"/>
            <a:headEnd w="med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箭頭接點 22"/>
          <p:cNvCxnSpPr>
            <a:stCxn id="5" idx="3"/>
            <a:endCxn id="7" idx="1"/>
          </p:cNvCxnSpPr>
          <p:nvPr/>
        </p:nvCxnSpPr>
        <p:spPr>
          <a:xfrm>
            <a:off x="4114301" y="2213039"/>
            <a:ext cx="962709" cy="1131293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dash"/>
            <a:headEnd w="med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箭頭接點 25"/>
          <p:cNvCxnSpPr>
            <a:stCxn id="6" idx="3"/>
            <a:endCxn id="7" idx="1"/>
          </p:cNvCxnSpPr>
          <p:nvPr/>
        </p:nvCxnSpPr>
        <p:spPr>
          <a:xfrm flipV="1">
            <a:off x="4114301" y="3344332"/>
            <a:ext cx="962709" cy="1227668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dash"/>
            <a:headEnd w="med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箭頭接點 28"/>
          <p:cNvCxnSpPr>
            <a:stCxn id="7" idx="3"/>
            <a:endCxn id="8" idx="1"/>
          </p:cNvCxnSpPr>
          <p:nvPr/>
        </p:nvCxnSpPr>
        <p:spPr>
          <a:xfrm flipV="1">
            <a:off x="5974477" y="1091949"/>
            <a:ext cx="962709" cy="2252383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dash"/>
            <a:headEnd w="med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箭頭接點 31"/>
          <p:cNvCxnSpPr>
            <a:stCxn id="7" idx="3"/>
            <a:endCxn id="9" idx="1"/>
          </p:cNvCxnSpPr>
          <p:nvPr/>
        </p:nvCxnSpPr>
        <p:spPr>
          <a:xfrm flipV="1">
            <a:off x="5974477" y="2593537"/>
            <a:ext cx="962709" cy="750795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dash"/>
            <a:headEnd w="med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箭頭接點 34"/>
          <p:cNvCxnSpPr>
            <a:stCxn id="7" idx="3"/>
            <a:endCxn id="10" idx="1"/>
          </p:cNvCxnSpPr>
          <p:nvPr/>
        </p:nvCxnSpPr>
        <p:spPr>
          <a:xfrm>
            <a:off x="5974477" y="3344332"/>
            <a:ext cx="962709" cy="750793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dash"/>
            <a:headEnd w="med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箭頭接點 37"/>
          <p:cNvCxnSpPr>
            <a:stCxn id="7" idx="3"/>
            <a:endCxn id="11" idx="1"/>
          </p:cNvCxnSpPr>
          <p:nvPr/>
        </p:nvCxnSpPr>
        <p:spPr>
          <a:xfrm>
            <a:off x="5974477" y="3344332"/>
            <a:ext cx="962709" cy="2252381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dash"/>
            <a:headEnd w="med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箭頭接點 40"/>
          <p:cNvCxnSpPr>
            <a:stCxn id="8" idx="3"/>
            <a:endCxn id="12" idx="1"/>
          </p:cNvCxnSpPr>
          <p:nvPr/>
        </p:nvCxnSpPr>
        <p:spPr>
          <a:xfrm>
            <a:off x="7834653" y="1091949"/>
            <a:ext cx="962709" cy="2252383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dash"/>
            <a:headEnd w="med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箭頭接點 43"/>
          <p:cNvCxnSpPr>
            <a:stCxn id="9" idx="3"/>
            <a:endCxn id="12" idx="1"/>
          </p:cNvCxnSpPr>
          <p:nvPr/>
        </p:nvCxnSpPr>
        <p:spPr>
          <a:xfrm>
            <a:off x="7834653" y="2593537"/>
            <a:ext cx="962709" cy="750795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dash"/>
            <a:headEnd w="med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箭頭接點 46"/>
          <p:cNvCxnSpPr>
            <a:stCxn id="10" idx="3"/>
            <a:endCxn id="12" idx="1"/>
          </p:cNvCxnSpPr>
          <p:nvPr/>
        </p:nvCxnSpPr>
        <p:spPr>
          <a:xfrm flipV="1">
            <a:off x="7834653" y="3344332"/>
            <a:ext cx="962709" cy="750793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dash"/>
            <a:headEnd w="med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箭頭接點 49"/>
          <p:cNvCxnSpPr>
            <a:endCxn id="12" idx="1"/>
          </p:cNvCxnSpPr>
          <p:nvPr/>
        </p:nvCxnSpPr>
        <p:spPr>
          <a:xfrm flipV="1">
            <a:off x="7834653" y="3344332"/>
            <a:ext cx="962709" cy="2384115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dash"/>
            <a:headEnd w="med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2443813" y="2078066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 smtClean="0">
                <a:solidFill>
                  <a:srgbClr val="FF0000"/>
                </a:solidFill>
              </a:rPr>
              <a:t>f1</a:t>
            </a:r>
            <a:endParaRPr kumimoji="1"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443812" y="4178134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 smtClean="0">
                <a:solidFill>
                  <a:srgbClr val="FF0000"/>
                </a:solidFill>
              </a:rPr>
              <a:t>f2</a:t>
            </a:r>
            <a:endParaRPr kumimoji="1"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6229404" y="1649079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 smtClean="0">
                <a:solidFill>
                  <a:srgbClr val="FF0000"/>
                </a:solidFill>
              </a:rPr>
              <a:t>f3</a:t>
            </a:r>
            <a:endParaRPr kumimoji="1"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229405" y="2635196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 smtClean="0">
                <a:solidFill>
                  <a:srgbClr val="FF0000"/>
                </a:solidFill>
              </a:rPr>
              <a:t>f4</a:t>
            </a:r>
            <a:endParaRPr kumimoji="1"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6229403" y="4295796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 smtClean="0">
                <a:solidFill>
                  <a:srgbClr val="FF0000"/>
                </a:solidFill>
              </a:rPr>
              <a:t>f6</a:t>
            </a:r>
            <a:endParaRPr kumimoji="1"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6229403" y="3443054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 smtClean="0">
                <a:solidFill>
                  <a:srgbClr val="FF0000"/>
                </a:solidFill>
              </a:rPr>
              <a:t>f5</a:t>
            </a:r>
            <a:endParaRPr kumimoji="1"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0657538" y="2081056"/>
            <a:ext cx="897467" cy="2455333"/>
          </a:xfrm>
          <a:prstGeom prst="rect">
            <a:avLst/>
          </a:prstGeom>
          <a:solidFill>
            <a:schemeClr val="accent1">
              <a:lumMod val="60000"/>
              <a:lumOff val="4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br>
              <a:rPr kumimoji="1" lang="en-US" altLang="zh-TW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kumimoji="1" lang="en-US" altLang="zh-TW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kumimoji="1" lang="en-US" altLang="zh-TW" sz="3200" dirty="0"/>
              <a:t>1</a:t>
            </a:r>
            <a:r>
              <a:rPr kumimoji="1" lang="en-US" altLang="zh-TW" sz="3200" dirty="0" smtClean="0"/>
              <a:t>0</a:t>
            </a:r>
            <a:endParaRPr kumimoji="1" lang="zh-TW" altLang="en-US" sz="3200" dirty="0"/>
          </a:p>
        </p:txBody>
      </p:sp>
      <p:cxnSp>
        <p:nvCxnSpPr>
          <p:cNvPr id="63" name="直線箭頭接點 62"/>
          <p:cNvCxnSpPr>
            <a:stCxn id="12" idx="3"/>
            <a:endCxn id="62" idx="1"/>
          </p:cNvCxnSpPr>
          <p:nvPr/>
        </p:nvCxnSpPr>
        <p:spPr>
          <a:xfrm flipV="1">
            <a:off x="9694829" y="3308723"/>
            <a:ext cx="962709" cy="35609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prstDash val="dash"/>
            <a:headEnd w="med" len="lg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9914208" y="2681635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200" dirty="0" smtClean="0">
                <a:solidFill>
                  <a:srgbClr val="FF0000"/>
                </a:solidFill>
              </a:rPr>
              <a:t>f7</a:t>
            </a:r>
            <a:endParaRPr kumimoji="1"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477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26</Words>
  <Application>Microsoft Macintosh PowerPoint</Application>
  <PresentationFormat>寬螢幕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新細明體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7</cp:revision>
  <dcterms:created xsi:type="dcterms:W3CDTF">2019-05-02T09:31:00Z</dcterms:created>
  <dcterms:modified xsi:type="dcterms:W3CDTF">2019-05-03T05:54:44Z</dcterms:modified>
</cp:coreProperties>
</file>