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Bebas Neue"/>
      <p:regular r:id="rId19"/>
    </p:embeddedFont>
    <p:embeddedFont>
      <p:font typeface="Rozha One"/>
      <p:regular r:id="rId20"/>
    </p:embeddedFont>
    <p:embeddedFont>
      <p:font typeface="Work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zhaOne-regular.fntdata"/><Relationship Id="rId22" Type="http://schemas.openxmlformats.org/officeDocument/2006/relationships/font" Target="fonts/WorkSans-bold.fntdata"/><Relationship Id="rId21" Type="http://schemas.openxmlformats.org/officeDocument/2006/relationships/font" Target="fonts/WorkSans-regular.fntdata"/><Relationship Id="rId24" Type="http://schemas.openxmlformats.org/officeDocument/2006/relationships/font" Target="fonts/WorkSans-boldItalic.fntdata"/><Relationship Id="rId23" Type="http://schemas.openxmlformats.org/officeDocument/2006/relationships/font" Target="fonts/Work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BebasNeue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20de90b0563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20de90b056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20de90b056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20de90b056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2e16a8779b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2e16a8779b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Pricing Trends confirmed </a:t>
            </a:r>
            <a:r>
              <a:rPr b="1" lang="en" sz="1600">
                <a:solidFill>
                  <a:schemeClr val="dk1"/>
                </a:solidFill>
              </a:rPr>
              <a:t>the </a:t>
            </a:r>
            <a:r>
              <a:rPr b="1" lang="en" sz="1400">
                <a:solidFill>
                  <a:schemeClr val="dk1"/>
                </a:solidFill>
              </a:rPr>
              <a:t>hypothesis </a:t>
            </a:r>
            <a:r>
              <a:rPr b="1" lang="en" sz="1600">
                <a:solidFill>
                  <a:schemeClr val="dk1"/>
                </a:solidFill>
              </a:rPr>
              <a:t>that in </a:t>
            </a:r>
            <a:r>
              <a:rPr lang="en" sz="1400">
                <a:solidFill>
                  <a:schemeClr val="dk1"/>
                </a:solidFill>
              </a:rPr>
              <a:t>Manhattan the prices is higher compared to other boroughs, </a:t>
            </a:r>
            <a:r>
              <a:rPr b="1" lang="en" sz="1400">
                <a:solidFill>
                  <a:schemeClr val="dk1"/>
                </a:solidFill>
              </a:rPr>
              <a:t>Review Analysis </a:t>
            </a:r>
            <a:r>
              <a:rPr lang="en" sz="1400">
                <a:solidFill>
                  <a:schemeClr val="dk1"/>
                </a:solidFill>
              </a:rPr>
              <a:t>Entire home/apartment listings receive more reviews than private rooms, </a:t>
            </a:r>
            <a:r>
              <a:rPr b="1" lang="en" sz="1400">
                <a:solidFill>
                  <a:schemeClr val="dk1"/>
                </a:solidFill>
              </a:rPr>
              <a:t>Availability Insights </a:t>
            </a:r>
            <a:r>
              <a:rPr lang="en" sz="1400">
                <a:solidFill>
                  <a:schemeClr val="dk1"/>
                </a:solidFill>
              </a:rPr>
              <a:t>Listings with higher prices tend to have lower availability.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20de90b0563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20de90b0563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ad401e8bf1_0_2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ad401e8bf1_0_2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a2f9dfa58c_0_14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a2f9dfa58c_0_14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542fe9c9ff_0_2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542fe9c9ff_0_2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ad401e8bf1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ad401e8bf1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191919"/>
                </a:solidFill>
                <a:latin typeface="Work Sans"/>
                <a:ea typeface="Work Sans"/>
                <a:cs typeface="Work Sans"/>
                <a:sym typeface="Work Sans"/>
              </a:rPr>
              <a:t>Listings in Manhattan have higher average prices, High priced listings have a </a:t>
            </a:r>
            <a:r>
              <a:rPr b="1" lang="en" sz="2300">
                <a:solidFill>
                  <a:srgbClr val="191919"/>
                </a:solidFill>
                <a:latin typeface="Work Sans"/>
                <a:ea typeface="Work Sans"/>
                <a:cs typeface="Work Sans"/>
                <a:sym typeface="Work Sans"/>
              </a:rPr>
              <a:t>fewer available days, Entire home apartments receive more reviews</a:t>
            </a:r>
            <a:endParaRPr sz="1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ad401e8bf1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ad401e8bf1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20de90b056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20de90b056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20de90b056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20de90b056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20de90b056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20de90b056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20de90b056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20de90b056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36300" y="309050"/>
            <a:ext cx="8607225" cy="3941625"/>
            <a:chOff x="436300" y="309050"/>
            <a:chExt cx="8607225" cy="3941625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574225" y="3497600"/>
              <a:ext cx="368800" cy="113600"/>
              <a:chOff x="645625" y="3253125"/>
              <a:chExt cx="368800" cy="1136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688625" y="3253125"/>
                <a:ext cx="252600" cy="91475"/>
              </a:xfrm>
              <a:custGeom>
                <a:rect b="b" l="l" r="r" t="t"/>
                <a:pathLst>
                  <a:path extrusionOk="0" h="3659" w="10104">
                    <a:moveTo>
                      <a:pt x="5428" y="0"/>
                    </a:moveTo>
                    <a:cubicBezTo>
                      <a:pt x="4493" y="0"/>
                      <a:pt x="3671" y="580"/>
                      <a:pt x="3348" y="1448"/>
                    </a:cubicBezTo>
                    <a:cubicBezTo>
                      <a:pt x="3287" y="1443"/>
                      <a:pt x="3230" y="1439"/>
                      <a:pt x="3173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31"/>
                    </a:cubicBezTo>
                    <a:cubicBezTo>
                      <a:pt x="1" y="3602"/>
                      <a:pt x="58" y="3659"/>
                      <a:pt x="129" y="3659"/>
                    </a:cubicBezTo>
                    <a:lnTo>
                      <a:pt x="1340" y="3659"/>
                    </a:lnTo>
                    <a:lnTo>
                      <a:pt x="1340" y="3531"/>
                    </a:lnTo>
                    <a:cubicBezTo>
                      <a:pt x="1340" y="2520"/>
                      <a:pt x="2164" y="1699"/>
                      <a:pt x="3173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7"/>
                      <a:pt x="5426" y="257"/>
                    </a:cubicBezTo>
                    <a:cubicBezTo>
                      <a:pt x="6301" y="257"/>
                      <a:pt x="7077" y="846"/>
                      <a:pt x="7316" y="1689"/>
                    </a:cubicBezTo>
                    <a:lnTo>
                      <a:pt x="7349" y="1815"/>
                    </a:lnTo>
                    <a:lnTo>
                      <a:pt x="7475" y="1777"/>
                    </a:lnTo>
                    <a:cubicBezTo>
                      <a:pt x="7651" y="1726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9" y="3659"/>
                      <a:pt x="9969" y="3659"/>
                    </a:cubicBezTo>
                    <a:cubicBezTo>
                      <a:pt x="10042" y="3659"/>
                      <a:pt x="10100" y="3602"/>
                      <a:pt x="10103" y="3531"/>
                    </a:cubicBezTo>
                    <a:cubicBezTo>
                      <a:pt x="10103" y="2378"/>
                      <a:pt x="9166" y="1439"/>
                      <a:pt x="8013" y="1439"/>
                    </a:cubicBezTo>
                    <a:cubicBezTo>
                      <a:pt x="7850" y="1439"/>
                      <a:pt x="7688" y="1458"/>
                      <a:pt x="7527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841900" y="3360300"/>
                <a:ext cx="93900" cy="6425"/>
              </a:xfrm>
              <a:custGeom>
                <a:rect b="b" l="l" r="r" t="t"/>
                <a:pathLst>
                  <a:path extrusionOk="0" h="257" w="3756">
                    <a:moveTo>
                      <a:pt x="129" y="0"/>
                    </a:moveTo>
                    <a:cubicBezTo>
                      <a:pt x="56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3628" y="257"/>
                    </a:lnTo>
                    <a:cubicBezTo>
                      <a:pt x="3699" y="257"/>
                      <a:pt x="3756" y="195"/>
                      <a:pt x="3756" y="128"/>
                    </a:cubicBezTo>
                    <a:cubicBezTo>
                      <a:pt x="3756" y="56"/>
                      <a:pt x="3699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55875" y="3360300"/>
                <a:ext cx="93950" cy="6425"/>
              </a:xfrm>
              <a:custGeom>
                <a:rect b="b" l="l" r="r" t="t"/>
                <a:pathLst>
                  <a:path extrusionOk="0" h="257" w="3758">
                    <a:moveTo>
                      <a:pt x="131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31" y="257"/>
                    </a:cubicBezTo>
                    <a:lnTo>
                      <a:pt x="3628" y="257"/>
                    </a:lnTo>
                    <a:cubicBezTo>
                      <a:pt x="3698" y="257"/>
                      <a:pt x="3756" y="195"/>
                      <a:pt x="3758" y="128"/>
                    </a:cubicBezTo>
                    <a:cubicBezTo>
                      <a:pt x="3758" y="56"/>
                      <a:pt x="3700" y="0"/>
                      <a:pt x="3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45625" y="3360300"/>
                <a:ext cx="148325" cy="6425"/>
              </a:xfrm>
              <a:custGeom>
                <a:rect b="b" l="l" r="r" t="t"/>
                <a:pathLst>
                  <a:path extrusionOk="0" h="257" w="5933">
                    <a:moveTo>
                      <a:pt x="129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5805" y="257"/>
                    </a:lnTo>
                    <a:cubicBezTo>
                      <a:pt x="5874" y="257"/>
                      <a:pt x="5933" y="195"/>
                      <a:pt x="5931" y="128"/>
                    </a:cubicBezTo>
                    <a:cubicBezTo>
                      <a:pt x="5931" y="56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64575" y="3338175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947350" y="3339850"/>
                <a:ext cx="67075" cy="6425"/>
              </a:xfrm>
              <a:custGeom>
                <a:rect b="b" l="l" r="r" t="t"/>
                <a:pathLst>
                  <a:path extrusionOk="0" h="257" w="2683">
                    <a:moveTo>
                      <a:pt x="129" y="1"/>
                    </a:moveTo>
                    <a:cubicBezTo>
                      <a:pt x="58" y="1"/>
                      <a:pt x="1" y="56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2" y="198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8055200" y="1161600"/>
              <a:ext cx="368800" cy="113600"/>
              <a:chOff x="645625" y="3253125"/>
              <a:chExt cx="368800" cy="1136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688625" y="3253125"/>
                <a:ext cx="252600" cy="91475"/>
              </a:xfrm>
              <a:custGeom>
                <a:rect b="b" l="l" r="r" t="t"/>
                <a:pathLst>
                  <a:path extrusionOk="0" h="3659" w="10104">
                    <a:moveTo>
                      <a:pt x="5428" y="0"/>
                    </a:moveTo>
                    <a:cubicBezTo>
                      <a:pt x="4493" y="0"/>
                      <a:pt x="3671" y="580"/>
                      <a:pt x="3348" y="1448"/>
                    </a:cubicBezTo>
                    <a:cubicBezTo>
                      <a:pt x="3287" y="1443"/>
                      <a:pt x="3230" y="1439"/>
                      <a:pt x="3173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31"/>
                    </a:cubicBezTo>
                    <a:cubicBezTo>
                      <a:pt x="1" y="3602"/>
                      <a:pt x="58" y="3659"/>
                      <a:pt x="129" y="3659"/>
                    </a:cubicBezTo>
                    <a:lnTo>
                      <a:pt x="1340" y="3659"/>
                    </a:lnTo>
                    <a:lnTo>
                      <a:pt x="1340" y="3531"/>
                    </a:lnTo>
                    <a:cubicBezTo>
                      <a:pt x="1340" y="2520"/>
                      <a:pt x="2164" y="1699"/>
                      <a:pt x="3173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7"/>
                      <a:pt x="5426" y="257"/>
                    </a:cubicBezTo>
                    <a:cubicBezTo>
                      <a:pt x="6301" y="257"/>
                      <a:pt x="7077" y="846"/>
                      <a:pt x="7316" y="1689"/>
                    </a:cubicBezTo>
                    <a:lnTo>
                      <a:pt x="7349" y="1815"/>
                    </a:lnTo>
                    <a:lnTo>
                      <a:pt x="7475" y="1777"/>
                    </a:lnTo>
                    <a:cubicBezTo>
                      <a:pt x="7651" y="1726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9" y="3659"/>
                      <a:pt x="9969" y="3659"/>
                    </a:cubicBezTo>
                    <a:cubicBezTo>
                      <a:pt x="10042" y="3659"/>
                      <a:pt x="10100" y="3602"/>
                      <a:pt x="10103" y="3531"/>
                    </a:cubicBezTo>
                    <a:cubicBezTo>
                      <a:pt x="10103" y="2378"/>
                      <a:pt x="9166" y="1439"/>
                      <a:pt x="8013" y="1439"/>
                    </a:cubicBezTo>
                    <a:cubicBezTo>
                      <a:pt x="7850" y="1439"/>
                      <a:pt x="7688" y="1458"/>
                      <a:pt x="7527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1900" y="3360300"/>
                <a:ext cx="93900" cy="6425"/>
              </a:xfrm>
              <a:custGeom>
                <a:rect b="b" l="l" r="r" t="t"/>
                <a:pathLst>
                  <a:path extrusionOk="0" h="257" w="3756">
                    <a:moveTo>
                      <a:pt x="129" y="0"/>
                    </a:moveTo>
                    <a:cubicBezTo>
                      <a:pt x="56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3628" y="257"/>
                    </a:lnTo>
                    <a:cubicBezTo>
                      <a:pt x="3699" y="257"/>
                      <a:pt x="3756" y="195"/>
                      <a:pt x="3756" y="128"/>
                    </a:cubicBezTo>
                    <a:cubicBezTo>
                      <a:pt x="3756" y="56"/>
                      <a:pt x="3699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655875" y="3360300"/>
                <a:ext cx="93950" cy="6425"/>
              </a:xfrm>
              <a:custGeom>
                <a:rect b="b" l="l" r="r" t="t"/>
                <a:pathLst>
                  <a:path extrusionOk="0" h="257" w="3758">
                    <a:moveTo>
                      <a:pt x="131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31" y="257"/>
                    </a:cubicBezTo>
                    <a:lnTo>
                      <a:pt x="3628" y="257"/>
                    </a:lnTo>
                    <a:cubicBezTo>
                      <a:pt x="3698" y="257"/>
                      <a:pt x="3756" y="195"/>
                      <a:pt x="3758" y="128"/>
                    </a:cubicBezTo>
                    <a:cubicBezTo>
                      <a:pt x="3758" y="56"/>
                      <a:pt x="3700" y="0"/>
                      <a:pt x="3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45625" y="3360300"/>
                <a:ext cx="148325" cy="6425"/>
              </a:xfrm>
              <a:custGeom>
                <a:rect b="b" l="l" r="r" t="t"/>
                <a:pathLst>
                  <a:path extrusionOk="0" h="257" w="5933">
                    <a:moveTo>
                      <a:pt x="129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5805" y="257"/>
                    </a:lnTo>
                    <a:cubicBezTo>
                      <a:pt x="5874" y="257"/>
                      <a:pt x="5933" y="195"/>
                      <a:pt x="5931" y="128"/>
                    </a:cubicBezTo>
                    <a:cubicBezTo>
                      <a:pt x="5931" y="56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764575" y="3338175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947350" y="3339850"/>
                <a:ext cx="67075" cy="6425"/>
              </a:xfrm>
              <a:custGeom>
                <a:rect b="b" l="l" r="r" t="t"/>
                <a:pathLst>
                  <a:path extrusionOk="0" h="257" w="2683">
                    <a:moveTo>
                      <a:pt x="129" y="1"/>
                    </a:moveTo>
                    <a:cubicBezTo>
                      <a:pt x="58" y="1"/>
                      <a:pt x="1" y="56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2" y="198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720000" y="540000"/>
              <a:ext cx="838400" cy="220775"/>
              <a:chOff x="1095175" y="1018225"/>
              <a:chExt cx="838400" cy="220775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239475" y="1018225"/>
                <a:ext cx="480000" cy="170200"/>
              </a:xfrm>
              <a:custGeom>
                <a:rect b="b" l="l" r="r" t="t"/>
                <a:pathLst>
                  <a:path extrusionOk="0" h="6808" w="19200">
                    <a:moveTo>
                      <a:pt x="8874" y="0"/>
                    </a:moveTo>
                    <a:cubicBezTo>
                      <a:pt x="7069" y="0"/>
                      <a:pt x="5458" y="1184"/>
                      <a:pt x="4914" y="2898"/>
                    </a:cubicBezTo>
                    <a:cubicBezTo>
                      <a:pt x="4585" y="2810"/>
                      <a:pt x="4246" y="2766"/>
                      <a:pt x="3907" y="2766"/>
                    </a:cubicBezTo>
                    <a:cubicBezTo>
                      <a:pt x="1752" y="2766"/>
                      <a:pt x="0" y="4520"/>
                      <a:pt x="0" y="6671"/>
                    </a:cubicBezTo>
                    <a:cubicBezTo>
                      <a:pt x="0" y="6746"/>
                      <a:pt x="60" y="6807"/>
                      <a:pt x="134" y="6807"/>
                    </a:cubicBezTo>
                    <a:cubicBezTo>
                      <a:pt x="207" y="6807"/>
                      <a:pt x="266" y="6748"/>
                      <a:pt x="266" y="6675"/>
                    </a:cubicBezTo>
                    <a:cubicBezTo>
                      <a:pt x="266" y="4668"/>
                      <a:pt x="1900" y="3034"/>
                      <a:pt x="3907" y="3034"/>
                    </a:cubicBezTo>
                    <a:cubicBezTo>
                      <a:pt x="4264" y="3034"/>
                      <a:pt x="4620" y="3090"/>
                      <a:pt x="4965" y="3192"/>
                    </a:cubicBezTo>
                    <a:lnTo>
                      <a:pt x="5097" y="3231"/>
                    </a:lnTo>
                    <a:lnTo>
                      <a:pt x="5133" y="3101"/>
                    </a:lnTo>
                    <a:cubicBezTo>
                      <a:pt x="5604" y="1435"/>
                      <a:pt x="7142" y="270"/>
                      <a:pt x="8874" y="270"/>
                    </a:cubicBezTo>
                    <a:cubicBezTo>
                      <a:pt x="10576" y="270"/>
                      <a:pt x="12066" y="1358"/>
                      <a:pt x="12580" y="2981"/>
                    </a:cubicBezTo>
                    <a:lnTo>
                      <a:pt x="12615" y="3086"/>
                    </a:lnTo>
                    <a:lnTo>
                      <a:pt x="12725" y="3072"/>
                    </a:lnTo>
                    <a:cubicBezTo>
                      <a:pt x="12911" y="3048"/>
                      <a:pt x="13066" y="3034"/>
                      <a:pt x="13210" y="3034"/>
                    </a:cubicBezTo>
                    <a:cubicBezTo>
                      <a:pt x="15218" y="3034"/>
                      <a:pt x="16851" y="4668"/>
                      <a:pt x="16851" y="6675"/>
                    </a:cubicBezTo>
                    <a:lnTo>
                      <a:pt x="16851" y="6807"/>
                    </a:lnTo>
                    <a:lnTo>
                      <a:pt x="19067" y="6807"/>
                    </a:lnTo>
                    <a:cubicBezTo>
                      <a:pt x="19140" y="6807"/>
                      <a:pt x="19199" y="6748"/>
                      <a:pt x="19199" y="6675"/>
                    </a:cubicBezTo>
                    <a:cubicBezTo>
                      <a:pt x="19199" y="6600"/>
                      <a:pt x="19140" y="6541"/>
                      <a:pt x="19067" y="6541"/>
                    </a:cubicBezTo>
                    <a:lnTo>
                      <a:pt x="17117" y="6541"/>
                    </a:lnTo>
                    <a:cubicBezTo>
                      <a:pt x="17046" y="4449"/>
                      <a:pt x="15322" y="2768"/>
                      <a:pt x="13214" y="2768"/>
                    </a:cubicBezTo>
                    <a:cubicBezTo>
                      <a:pt x="13086" y="2768"/>
                      <a:pt x="12952" y="2776"/>
                      <a:pt x="12802" y="2794"/>
                    </a:cubicBezTo>
                    <a:cubicBezTo>
                      <a:pt x="12221" y="1119"/>
                      <a:pt x="10657" y="0"/>
                      <a:pt x="8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545000" y="1230950"/>
                <a:ext cx="208400" cy="8050"/>
              </a:xfrm>
              <a:custGeom>
                <a:rect b="b" l="l" r="r" t="t"/>
                <a:pathLst>
                  <a:path extrusionOk="0" h="322" w="8336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1"/>
                      <a:pt x="8265" y="0"/>
                      <a:pt x="8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103975" y="1189625"/>
                <a:ext cx="121450" cy="8050"/>
              </a:xfrm>
              <a:custGeom>
                <a:rect b="b" l="l" r="r" t="t"/>
                <a:pathLst>
                  <a:path extrusionOk="0" h="322" w="4858">
                    <a:moveTo>
                      <a:pt x="95" y="0"/>
                    </a:moveTo>
                    <a:cubicBezTo>
                      <a:pt x="42" y="0"/>
                      <a:pt x="1" y="73"/>
                      <a:pt x="1" y="162"/>
                    </a:cubicBezTo>
                    <a:cubicBezTo>
                      <a:pt x="1" y="251"/>
                      <a:pt x="42" y="322"/>
                      <a:pt x="95" y="322"/>
                    </a:cubicBezTo>
                    <a:lnTo>
                      <a:pt x="4764" y="322"/>
                    </a:lnTo>
                    <a:cubicBezTo>
                      <a:pt x="4816" y="322"/>
                      <a:pt x="4855" y="251"/>
                      <a:pt x="4857" y="162"/>
                    </a:cubicBezTo>
                    <a:cubicBezTo>
                      <a:pt x="4857" y="73"/>
                      <a:pt x="4816" y="0"/>
                      <a:pt x="4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95175" y="1230950"/>
                <a:ext cx="333150" cy="8050"/>
              </a:xfrm>
              <a:custGeom>
                <a:rect b="b" l="l" r="r" t="t"/>
                <a:pathLst>
                  <a:path extrusionOk="0" h="322" w="13326">
                    <a:moveTo>
                      <a:pt x="162" y="0"/>
                    </a:moveTo>
                    <a:cubicBezTo>
                      <a:pt x="73" y="0"/>
                      <a:pt x="0" y="71"/>
                      <a:pt x="0" y="160"/>
                    </a:cubicBezTo>
                    <a:cubicBezTo>
                      <a:pt x="0" y="249"/>
                      <a:pt x="73" y="322"/>
                      <a:pt x="162" y="322"/>
                    </a:cubicBezTo>
                    <a:lnTo>
                      <a:pt x="13166" y="322"/>
                    </a:lnTo>
                    <a:cubicBezTo>
                      <a:pt x="13253" y="322"/>
                      <a:pt x="13324" y="249"/>
                      <a:pt x="13326" y="160"/>
                    </a:cubicBezTo>
                    <a:cubicBezTo>
                      <a:pt x="13326" y="71"/>
                      <a:pt x="13255" y="0"/>
                      <a:pt x="13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367675" y="1180425"/>
                <a:ext cx="146850" cy="8000"/>
              </a:xfrm>
              <a:custGeom>
                <a:rect b="b" l="l" r="r" t="t"/>
                <a:pathLst>
                  <a:path extrusionOk="0" h="320" w="5874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786675" y="1184100"/>
                <a:ext cx="146900" cy="8000"/>
              </a:xfrm>
              <a:custGeom>
                <a:rect b="b" l="l" r="r" t="t"/>
                <a:pathLst>
                  <a:path extrusionOk="0" h="320" w="5876">
                    <a:moveTo>
                      <a:pt x="162" y="1"/>
                    </a:moveTo>
                    <a:cubicBezTo>
                      <a:pt x="73" y="1"/>
                      <a:pt x="1" y="72"/>
                      <a:pt x="1" y="160"/>
                    </a:cubicBezTo>
                    <a:cubicBezTo>
                      <a:pt x="1" y="249"/>
                      <a:pt x="73" y="320"/>
                      <a:pt x="162" y="320"/>
                    </a:cubicBezTo>
                    <a:lnTo>
                      <a:pt x="5714" y="320"/>
                    </a:lnTo>
                    <a:cubicBezTo>
                      <a:pt x="5801" y="320"/>
                      <a:pt x="5871" y="251"/>
                      <a:pt x="5875" y="160"/>
                    </a:cubicBezTo>
                    <a:cubicBezTo>
                      <a:pt x="5875" y="72"/>
                      <a:pt x="5803" y="1"/>
                      <a:pt x="57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>
              <a:off x="1573938" y="831500"/>
              <a:ext cx="457850" cy="140875"/>
              <a:chOff x="1871875" y="1234150"/>
              <a:chExt cx="457850" cy="14087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1925225" y="1234150"/>
                <a:ext cx="313525" cy="113550"/>
              </a:xfrm>
              <a:custGeom>
                <a:rect b="b" l="l" r="r" t="t"/>
                <a:pathLst>
                  <a:path extrusionOk="0" h="4542" w="12541">
                    <a:moveTo>
                      <a:pt x="6738" y="0"/>
                    </a:moveTo>
                    <a:cubicBezTo>
                      <a:pt x="5576" y="0"/>
                      <a:pt x="4553" y="716"/>
                      <a:pt x="4153" y="1795"/>
                    </a:cubicBezTo>
                    <a:cubicBezTo>
                      <a:pt x="4079" y="1789"/>
                      <a:pt x="4006" y="1785"/>
                      <a:pt x="3937" y="1785"/>
                    </a:cubicBezTo>
                    <a:cubicBezTo>
                      <a:pt x="2562" y="1785"/>
                      <a:pt x="1433" y="2865"/>
                      <a:pt x="1350" y="4222"/>
                    </a:cubicBezTo>
                    <a:lnTo>
                      <a:pt x="160" y="4222"/>
                    </a:lnTo>
                    <a:cubicBezTo>
                      <a:pt x="71" y="4222"/>
                      <a:pt x="0" y="4293"/>
                      <a:pt x="0" y="4382"/>
                    </a:cubicBezTo>
                    <a:cubicBezTo>
                      <a:pt x="0" y="4471"/>
                      <a:pt x="71" y="4542"/>
                      <a:pt x="160" y="4542"/>
                    </a:cubicBezTo>
                    <a:lnTo>
                      <a:pt x="1665" y="4542"/>
                    </a:lnTo>
                    <a:lnTo>
                      <a:pt x="1665" y="4382"/>
                    </a:lnTo>
                    <a:cubicBezTo>
                      <a:pt x="1665" y="3129"/>
                      <a:pt x="2684" y="2106"/>
                      <a:pt x="3941" y="2106"/>
                    </a:cubicBezTo>
                    <a:cubicBezTo>
                      <a:pt x="4031" y="2106"/>
                      <a:pt x="4128" y="2114"/>
                      <a:pt x="4242" y="2128"/>
                    </a:cubicBezTo>
                    <a:lnTo>
                      <a:pt x="4376" y="2146"/>
                    </a:lnTo>
                    <a:lnTo>
                      <a:pt x="4415" y="2018"/>
                    </a:lnTo>
                    <a:cubicBezTo>
                      <a:pt x="4739" y="1001"/>
                      <a:pt x="5670" y="318"/>
                      <a:pt x="6738" y="318"/>
                    </a:cubicBezTo>
                    <a:cubicBezTo>
                      <a:pt x="7824" y="318"/>
                      <a:pt x="8787" y="1051"/>
                      <a:pt x="9083" y="2095"/>
                    </a:cubicBezTo>
                    <a:lnTo>
                      <a:pt x="9126" y="2248"/>
                    </a:lnTo>
                    <a:lnTo>
                      <a:pt x="9282" y="2203"/>
                    </a:lnTo>
                    <a:cubicBezTo>
                      <a:pt x="9498" y="2136"/>
                      <a:pt x="9721" y="2105"/>
                      <a:pt x="9944" y="2105"/>
                    </a:cubicBezTo>
                    <a:cubicBezTo>
                      <a:pt x="11199" y="2105"/>
                      <a:pt x="12219" y="3123"/>
                      <a:pt x="12219" y="4380"/>
                    </a:cubicBezTo>
                    <a:cubicBezTo>
                      <a:pt x="12219" y="4469"/>
                      <a:pt x="12292" y="4540"/>
                      <a:pt x="12381" y="4540"/>
                    </a:cubicBezTo>
                    <a:cubicBezTo>
                      <a:pt x="12469" y="4540"/>
                      <a:pt x="12540" y="4469"/>
                      <a:pt x="12536" y="4380"/>
                    </a:cubicBezTo>
                    <a:cubicBezTo>
                      <a:pt x="12536" y="2952"/>
                      <a:pt x="11374" y="1785"/>
                      <a:pt x="9944" y="1785"/>
                    </a:cubicBezTo>
                    <a:cubicBezTo>
                      <a:pt x="9739" y="1785"/>
                      <a:pt x="9538" y="1811"/>
                      <a:pt x="9341" y="1858"/>
                    </a:cubicBezTo>
                    <a:cubicBezTo>
                      <a:pt x="8963" y="757"/>
                      <a:pt x="7912" y="0"/>
                      <a:pt x="6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115575" y="1367025"/>
                <a:ext cx="116575" cy="8000"/>
              </a:xfrm>
              <a:custGeom>
                <a:rect b="b" l="l" r="r" t="t"/>
                <a:pathLst>
                  <a:path extrusionOk="0" h="320" w="4663">
                    <a:moveTo>
                      <a:pt x="161" y="1"/>
                    </a:moveTo>
                    <a:cubicBezTo>
                      <a:pt x="72" y="1"/>
                      <a:pt x="1" y="72"/>
                      <a:pt x="1" y="160"/>
                    </a:cubicBezTo>
                    <a:cubicBezTo>
                      <a:pt x="1" y="249"/>
                      <a:pt x="72" y="320"/>
                      <a:pt x="161" y="320"/>
                    </a:cubicBezTo>
                    <a:lnTo>
                      <a:pt x="4505" y="320"/>
                    </a:lnTo>
                    <a:cubicBezTo>
                      <a:pt x="4591" y="320"/>
                      <a:pt x="4662" y="249"/>
                      <a:pt x="4662" y="160"/>
                    </a:cubicBezTo>
                    <a:cubicBezTo>
                      <a:pt x="4662" y="72"/>
                      <a:pt x="4591" y="1"/>
                      <a:pt x="45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884650" y="1367025"/>
                <a:ext cx="116550" cy="8000"/>
              </a:xfrm>
              <a:custGeom>
                <a:rect b="b" l="l" r="r" t="t"/>
                <a:pathLst>
                  <a:path extrusionOk="0" h="320" w="4662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0"/>
                      <a:pt x="160" y="320"/>
                    </a:cubicBezTo>
                    <a:lnTo>
                      <a:pt x="4502" y="320"/>
                    </a:lnTo>
                    <a:cubicBezTo>
                      <a:pt x="4590" y="320"/>
                      <a:pt x="4661" y="249"/>
                      <a:pt x="4661" y="160"/>
                    </a:cubicBezTo>
                    <a:cubicBezTo>
                      <a:pt x="4661" y="72"/>
                      <a:pt x="4590" y="1"/>
                      <a:pt x="45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871875" y="1367025"/>
                <a:ext cx="184200" cy="8000"/>
              </a:xfrm>
              <a:custGeom>
                <a:rect b="b" l="l" r="r" t="t"/>
                <a:pathLst>
                  <a:path extrusionOk="0" h="320" w="7368">
                    <a:moveTo>
                      <a:pt x="162" y="1"/>
                    </a:moveTo>
                    <a:cubicBezTo>
                      <a:pt x="74" y="1"/>
                      <a:pt x="1" y="72"/>
                      <a:pt x="1" y="160"/>
                    </a:cubicBezTo>
                    <a:cubicBezTo>
                      <a:pt x="1" y="249"/>
                      <a:pt x="74" y="320"/>
                      <a:pt x="162" y="320"/>
                    </a:cubicBezTo>
                    <a:lnTo>
                      <a:pt x="7208" y="320"/>
                    </a:lnTo>
                    <a:cubicBezTo>
                      <a:pt x="7296" y="320"/>
                      <a:pt x="7367" y="249"/>
                      <a:pt x="7367" y="160"/>
                    </a:cubicBezTo>
                    <a:cubicBezTo>
                      <a:pt x="7367" y="72"/>
                      <a:pt x="7296" y="1"/>
                      <a:pt x="7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019550" y="1339600"/>
                <a:ext cx="83250" cy="8050"/>
              </a:xfrm>
              <a:custGeom>
                <a:rect b="b" l="l" r="r" t="t"/>
                <a:pathLst>
                  <a:path extrusionOk="0" h="322" w="3330">
                    <a:moveTo>
                      <a:pt x="160" y="0"/>
                    </a:moveTo>
                    <a:cubicBezTo>
                      <a:pt x="71" y="0"/>
                      <a:pt x="0" y="73"/>
                      <a:pt x="0" y="162"/>
                    </a:cubicBezTo>
                    <a:cubicBezTo>
                      <a:pt x="0" y="251"/>
                      <a:pt x="71" y="322"/>
                      <a:pt x="160" y="322"/>
                    </a:cubicBezTo>
                    <a:lnTo>
                      <a:pt x="3170" y="322"/>
                    </a:lnTo>
                    <a:cubicBezTo>
                      <a:pt x="3259" y="322"/>
                      <a:pt x="3330" y="251"/>
                      <a:pt x="3330" y="162"/>
                    </a:cubicBezTo>
                    <a:cubicBezTo>
                      <a:pt x="3330" y="73"/>
                      <a:pt x="3259" y="0"/>
                      <a:pt x="3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246450" y="1341675"/>
                <a:ext cx="83275" cy="8000"/>
              </a:xfrm>
              <a:custGeom>
                <a:rect b="b" l="l" r="r" t="t"/>
                <a:pathLst>
                  <a:path extrusionOk="0" h="320" w="3331">
                    <a:moveTo>
                      <a:pt x="162" y="0"/>
                    </a:moveTo>
                    <a:cubicBezTo>
                      <a:pt x="73" y="0"/>
                      <a:pt x="1" y="71"/>
                      <a:pt x="1" y="160"/>
                    </a:cubicBezTo>
                    <a:cubicBezTo>
                      <a:pt x="1" y="248"/>
                      <a:pt x="73" y="319"/>
                      <a:pt x="162" y="319"/>
                    </a:cubicBezTo>
                    <a:lnTo>
                      <a:pt x="3170" y="319"/>
                    </a:lnTo>
                    <a:cubicBezTo>
                      <a:pt x="3259" y="319"/>
                      <a:pt x="3330" y="248"/>
                      <a:pt x="3330" y="160"/>
                    </a:cubicBezTo>
                    <a:cubicBezTo>
                      <a:pt x="3330" y="71"/>
                      <a:pt x="3259" y="0"/>
                      <a:pt x="3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8320525" y="2229725"/>
              <a:ext cx="723000" cy="307800"/>
              <a:chOff x="6408575" y="622725"/>
              <a:chExt cx="723000" cy="307800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6408575" y="622725"/>
                <a:ext cx="723000" cy="307800"/>
              </a:xfrm>
              <a:custGeom>
                <a:rect b="b" l="l" r="r" t="t"/>
                <a:pathLst>
                  <a:path extrusionOk="0" h="12312" w="28920">
                    <a:moveTo>
                      <a:pt x="16421" y="0"/>
                    </a:moveTo>
                    <a:cubicBezTo>
                      <a:pt x="13338" y="0"/>
                      <a:pt x="10767" y="2256"/>
                      <a:pt x="10369" y="5278"/>
                    </a:cubicBezTo>
                    <a:cubicBezTo>
                      <a:pt x="8519" y="5310"/>
                      <a:pt x="7012" y="6766"/>
                      <a:pt x="6906" y="8590"/>
                    </a:cubicBezTo>
                    <a:lnTo>
                      <a:pt x="205" y="8590"/>
                    </a:lnTo>
                    <a:cubicBezTo>
                      <a:pt x="93" y="8590"/>
                      <a:pt x="0" y="8683"/>
                      <a:pt x="0" y="8795"/>
                    </a:cubicBezTo>
                    <a:cubicBezTo>
                      <a:pt x="0" y="8907"/>
                      <a:pt x="93" y="9000"/>
                      <a:pt x="205" y="9000"/>
                    </a:cubicBezTo>
                    <a:lnTo>
                      <a:pt x="7310" y="9000"/>
                    </a:lnTo>
                    <a:lnTo>
                      <a:pt x="7310" y="8795"/>
                    </a:lnTo>
                    <a:cubicBezTo>
                      <a:pt x="7310" y="7081"/>
                      <a:pt x="8712" y="5688"/>
                      <a:pt x="10432" y="5688"/>
                    </a:cubicBezTo>
                    <a:lnTo>
                      <a:pt x="10738" y="5688"/>
                    </a:lnTo>
                    <a:lnTo>
                      <a:pt x="10757" y="5503"/>
                    </a:lnTo>
                    <a:cubicBezTo>
                      <a:pt x="11053" y="2599"/>
                      <a:pt x="13490" y="410"/>
                      <a:pt x="16425" y="410"/>
                    </a:cubicBezTo>
                    <a:cubicBezTo>
                      <a:pt x="19357" y="410"/>
                      <a:pt x="21796" y="2599"/>
                      <a:pt x="22091" y="5503"/>
                    </a:cubicBezTo>
                    <a:lnTo>
                      <a:pt x="22111" y="5688"/>
                    </a:lnTo>
                    <a:lnTo>
                      <a:pt x="25391" y="5688"/>
                    </a:lnTo>
                    <a:cubicBezTo>
                      <a:pt x="27113" y="5688"/>
                      <a:pt x="28514" y="7081"/>
                      <a:pt x="28514" y="8795"/>
                    </a:cubicBezTo>
                    <a:cubicBezTo>
                      <a:pt x="28514" y="10509"/>
                      <a:pt x="27113" y="11904"/>
                      <a:pt x="25391" y="11904"/>
                    </a:cubicBezTo>
                    <a:lnTo>
                      <a:pt x="4882" y="11904"/>
                    </a:lnTo>
                    <a:cubicBezTo>
                      <a:pt x="4768" y="11904"/>
                      <a:pt x="4678" y="11994"/>
                      <a:pt x="4678" y="12107"/>
                    </a:cubicBezTo>
                    <a:cubicBezTo>
                      <a:pt x="4678" y="12221"/>
                      <a:pt x="4768" y="12312"/>
                      <a:pt x="4882" y="12312"/>
                    </a:cubicBezTo>
                    <a:lnTo>
                      <a:pt x="25391" y="12312"/>
                    </a:lnTo>
                    <a:cubicBezTo>
                      <a:pt x="27336" y="12312"/>
                      <a:pt x="28920" y="10738"/>
                      <a:pt x="28920" y="8797"/>
                    </a:cubicBezTo>
                    <a:cubicBezTo>
                      <a:pt x="28920" y="6856"/>
                      <a:pt x="27336" y="5278"/>
                      <a:pt x="25389" y="5278"/>
                    </a:cubicBezTo>
                    <a:lnTo>
                      <a:pt x="22476" y="5278"/>
                    </a:lnTo>
                    <a:cubicBezTo>
                      <a:pt x="22076" y="2256"/>
                      <a:pt x="19505" y="0"/>
                      <a:pt x="1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554375" y="876475"/>
                <a:ext cx="181900" cy="10225"/>
              </a:xfrm>
              <a:custGeom>
                <a:rect b="b" l="l" r="r" t="t"/>
                <a:pathLst>
                  <a:path extrusionOk="0" h="409" w="7276">
                    <a:moveTo>
                      <a:pt x="205" y="0"/>
                    </a:moveTo>
                    <a:cubicBezTo>
                      <a:pt x="93" y="0"/>
                      <a:pt x="0" y="91"/>
                      <a:pt x="0" y="203"/>
                    </a:cubicBezTo>
                    <a:cubicBezTo>
                      <a:pt x="0" y="318"/>
                      <a:pt x="93" y="408"/>
                      <a:pt x="205" y="408"/>
                    </a:cubicBezTo>
                    <a:lnTo>
                      <a:pt x="7071" y="408"/>
                    </a:lnTo>
                    <a:cubicBezTo>
                      <a:pt x="7185" y="408"/>
                      <a:pt x="7276" y="318"/>
                      <a:pt x="7276" y="203"/>
                    </a:cubicBezTo>
                    <a:cubicBezTo>
                      <a:pt x="7276" y="91"/>
                      <a:pt x="7185" y="0"/>
                      <a:pt x="7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667350" y="754625"/>
                <a:ext cx="86425" cy="64800"/>
              </a:xfrm>
              <a:custGeom>
                <a:rect b="b" l="l" r="r" t="t"/>
                <a:pathLst>
                  <a:path extrusionOk="0" h="2592" w="3457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960550" y="754650"/>
                <a:ext cx="13425" cy="67775"/>
              </a:xfrm>
              <a:custGeom>
                <a:rect b="b" l="l" r="r" t="t"/>
                <a:pathLst>
                  <a:path extrusionOk="0" h="2711" w="537">
                    <a:moveTo>
                      <a:pt x="212" y="1"/>
                    </a:moveTo>
                    <a:cubicBezTo>
                      <a:pt x="207" y="1"/>
                      <a:pt x="202" y="1"/>
                      <a:pt x="198" y="1"/>
                    </a:cubicBezTo>
                    <a:cubicBezTo>
                      <a:pt x="83" y="13"/>
                      <a:pt x="3" y="112"/>
                      <a:pt x="12" y="226"/>
                    </a:cubicBezTo>
                    <a:cubicBezTo>
                      <a:pt x="12" y="238"/>
                      <a:pt x="123" y="1420"/>
                      <a:pt x="12" y="2486"/>
                    </a:cubicBezTo>
                    <a:cubicBezTo>
                      <a:pt x="1" y="2598"/>
                      <a:pt x="81" y="2698"/>
                      <a:pt x="194" y="2710"/>
                    </a:cubicBezTo>
                    <a:lnTo>
                      <a:pt x="217" y="2710"/>
                    </a:lnTo>
                    <a:cubicBezTo>
                      <a:pt x="320" y="2710"/>
                      <a:pt x="408" y="2631"/>
                      <a:pt x="420" y="2529"/>
                    </a:cubicBezTo>
                    <a:cubicBezTo>
                      <a:pt x="536" y="1420"/>
                      <a:pt x="426" y="236"/>
                      <a:pt x="420" y="187"/>
                    </a:cubicBezTo>
                    <a:cubicBezTo>
                      <a:pt x="409" y="78"/>
                      <a:pt x="312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894625" y="1611100"/>
              <a:ext cx="306025" cy="150100"/>
              <a:chOff x="6630075" y="2320075"/>
              <a:chExt cx="306025" cy="150100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6684975" y="2459900"/>
                <a:ext cx="251125" cy="10275"/>
              </a:xfrm>
              <a:custGeom>
                <a:rect b="b" l="l" r="r" t="t"/>
                <a:pathLst>
                  <a:path extrusionOk="0" h="411" w="10045">
                    <a:moveTo>
                      <a:pt x="204" y="1"/>
                    </a:moveTo>
                    <a:cubicBezTo>
                      <a:pt x="91" y="1"/>
                      <a:pt x="1" y="93"/>
                      <a:pt x="1" y="206"/>
                    </a:cubicBezTo>
                    <a:cubicBezTo>
                      <a:pt x="1" y="320"/>
                      <a:pt x="91" y="411"/>
                      <a:pt x="204" y="411"/>
                    </a:cubicBezTo>
                    <a:lnTo>
                      <a:pt x="9842" y="411"/>
                    </a:lnTo>
                    <a:cubicBezTo>
                      <a:pt x="9954" y="411"/>
                      <a:pt x="10044" y="320"/>
                      <a:pt x="10044" y="206"/>
                    </a:cubicBezTo>
                    <a:cubicBezTo>
                      <a:pt x="10044" y="93"/>
                      <a:pt x="9954" y="1"/>
                      <a:pt x="98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630075" y="2320075"/>
                <a:ext cx="306025" cy="111200"/>
              </a:xfrm>
              <a:custGeom>
                <a:rect b="b" l="l" r="r" t="t"/>
                <a:pathLst>
                  <a:path extrusionOk="0" h="4448" w="12241">
                    <a:moveTo>
                      <a:pt x="7823" y="1"/>
                    </a:moveTo>
                    <a:cubicBezTo>
                      <a:pt x="6350" y="1"/>
                      <a:pt x="5118" y="1057"/>
                      <a:pt x="4884" y="2485"/>
                    </a:cubicBezTo>
                    <a:cubicBezTo>
                      <a:pt x="4035" y="2544"/>
                      <a:pt x="3349" y="3204"/>
                      <a:pt x="3253" y="4039"/>
                    </a:cubicBezTo>
                    <a:lnTo>
                      <a:pt x="203" y="4039"/>
                    </a:lnTo>
                    <a:cubicBezTo>
                      <a:pt x="91" y="4039"/>
                      <a:pt x="0" y="4130"/>
                      <a:pt x="0" y="4242"/>
                    </a:cubicBezTo>
                    <a:cubicBezTo>
                      <a:pt x="0" y="4356"/>
                      <a:pt x="91" y="4447"/>
                      <a:pt x="203" y="4447"/>
                    </a:cubicBezTo>
                    <a:lnTo>
                      <a:pt x="3647" y="4447"/>
                    </a:lnTo>
                    <a:lnTo>
                      <a:pt x="3647" y="4240"/>
                    </a:lnTo>
                    <a:cubicBezTo>
                      <a:pt x="3647" y="3494"/>
                      <a:pt x="4258" y="2889"/>
                      <a:pt x="5006" y="2889"/>
                    </a:cubicBezTo>
                    <a:lnTo>
                      <a:pt x="5247" y="2889"/>
                    </a:lnTo>
                    <a:lnTo>
                      <a:pt x="5266" y="2704"/>
                    </a:lnTo>
                    <a:cubicBezTo>
                      <a:pt x="5402" y="1395"/>
                      <a:pt x="6498" y="408"/>
                      <a:pt x="7823" y="408"/>
                    </a:cubicBezTo>
                    <a:cubicBezTo>
                      <a:pt x="9147" y="408"/>
                      <a:pt x="10247" y="1395"/>
                      <a:pt x="10379" y="2704"/>
                    </a:cubicBezTo>
                    <a:lnTo>
                      <a:pt x="10398" y="2889"/>
                    </a:lnTo>
                    <a:lnTo>
                      <a:pt x="12036" y="2889"/>
                    </a:lnTo>
                    <a:cubicBezTo>
                      <a:pt x="12150" y="2889"/>
                      <a:pt x="12240" y="2796"/>
                      <a:pt x="12240" y="2684"/>
                    </a:cubicBezTo>
                    <a:cubicBezTo>
                      <a:pt x="12240" y="2570"/>
                      <a:pt x="12150" y="2479"/>
                      <a:pt x="12036" y="2479"/>
                    </a:cubicBezTo>
                    <a:lnTo>
                      <a:pt x="10761" y="2479"/>
                    </a:lnTo>
                    <a:cubicBezTo>
                      <a:pt x="10526" y="1055"/>
                      <a:pt x="9295" y="1"/>
                      <a:pt x="78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698575" y="2439325"/>
                <a:ext cx="90900" cy="10225"/>
              </a:xfrm>
              <a:custGeom>
                <a:rect b="b" l="l" r="r" t="t"/>
                <a:pathLst>
                  <a:path extrusionOk="0" h="409" w="3636">
                    <a:moveTo>
                      <a:pt x="205" y="0"/>
                    </a:moveTo>
                    <a:cubicBezTo>
                      <a:pt x="91" y="0"/>
                      <a:pt x="1" y="91"/>
                      <a:pt x="1" y="205"/>
                    </a:cubicBezTo>
                    <a:cubicBezTo>
                      <a:pt x="1" y="317"/>
                      <a:pt x="91" y="408"/>
                      <a:pt x="205" y="408"/>
                    </a:cubicBezTo>
                    <a:lnTo>
                      <a:pt x="3431" y="408"/>
                    </a:lnTo>
                    <a:cubicBezTo>
                      <a:pt x="3545" y="408"/>
                      <a:pt x="3635" y="317"/>
                      <a:pt x="3635" y="205"/>
                    </a:cubicBezTo>
                    <a:cubicBezTo>
                      <a:pt x="3635" y="91"/>
                      <a:pt x="3545" y="0"/>
                      <a:pt x="3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778075" y="2401600"/>
                <a:ext cx="46225" cy="35825"/>
              </a:xfrm>
              <a:custGeom>
                <a:rect b="b" l="l" r="r" t="t"/>
                <a:pathLst>
                  <a:path extrusionOk="0" h="1433" w="1849">
                    <a:moveTo>
                      <a:pt x="209" y="0"/>
                    </a:moveTo>
                    <a:cubicBezTo>
                      <a:pt x="95" y="0"/>
                      <a:pt x="0" y="89"/>
                      <a:pt x="0" y="203"/>
                    </a:cubicBezTo>
                    <a:cubicBezTo>
                      <a:pt x="0" y="317"/>
                      <a:pt x="91" y="408"/>
                      <a:pt x="203" y="408"/>
                    </a:cubicBezTo>
                    <a:cubicBezTo>
                      <a:pt x="203" y="408"/>
                      <a:pt x="206" y="408"/>
                      <a:pt x="212" y="408"/>
                    </a:cubicBezTo>
                    <a:cubicBezTo>
                      <a:pt x="311" y="408"/>
                      <a:pt x="1261" y="446"/>
                      <a:pt x="1423" y="1267"/>
                    </a:cubicBezTo>
                    <a:cubicBezTo>
                      <a:pt x="1440" y="1365"/>
                      <a:pt x="1527" y="1432"/>
                      <a:pt x="1622" y="1432"/>
                    </a:cubicBezTo>
                    <a:cubicBezTo>
                      <a:pt x="1636" y="1432"/>
                      <a:pt x="1649" y="1432"/>
                      <a:pt x="1667" y="1430"/>
                    </a:cubicBezTo>
                    <a:cubicBezTo>
                      <a:pt x="1777" y="1409"/>
                      <a:pt x="1848" y="1300"/>
                      <a:pt x="1827" y="1188"/>
                    </a:cubicBezTo>
                    <a:cubicBezTo>
                      <a:pt x="1639" y="248"/>
                      <a:pt x="692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" name="Google Shape;48;p2"/>
            <p:cNvGrpSpPr/>
            <p:nvPr/>
          </p:nvGrpSpPr>
          <p:grpSpPr>
            <a:xfrm>
              <a:off x="6509650" y="539975"/>
              <a:ext cx="838350" cy="220825"/>
              <a:chOff x="2095150" y="4632100"/>
              <a:chExt cx="838350" cy="220825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2239500" y="4632100"/>
                <a:ext cx="480000" cy="170200"/>
              </a:xfrm>
              <a:custGeom>
                <a:rect b="b" l="l" r="r" t="t"/>
                <a:pathLst>
                  <a:path extrusionOk="0" h="6808" w="19200">
                    <a:moveTo>
                      <a:pt x="8874" y="1"/>
                    </a:moveTo>
                    <a:cubicBezTo>
                      <a:pt x="7070" y="1"/>
                      <a:pt x="5458" y="1185"/>
                      <a:pt x="4914" y="2899"/>
                    </a:cubicBezTo>
                    <a:cubicBezTo>
                      <a:pt x="4583" y="2810"/>
                      <a:pt x="4246" y="2767"/>
                      <a:pt x="3908" y="2767"/>
                    </a:cubicBezTo>
                    <a:cubicBezTo>
                      <a:pt x="1752" y="2767"/>
                      <a:pt x="1" y="4520"/>
                      <a:pt x="1" y="6672"/>
                    </a:cubicBezTo>
                    <a:cubicBezTo>
                      <a:pt x="1" y="6748"/>
                      <a:pt x="60" y="6808"/>
                      <a:pt x="135" y="6808"/>
                    </a:cubicBezTo>
                    <a:cubicBezTo>
                      <a:pt x="208" y="6808"/>
                      <a:pt x="267" y="6748"/>
                      <a:pt x="267" y="6676"/>
                    </a:cubicBezTo>
                    <a:cubicBezTo>
                      <a:pt x="267" y="4668"/>
                      <a:pt x="1900" y="3035"/>
                      <a:pt x="3908" y="3035"/>
                    </a:cubicBezTo>
                    <a:cubicBezTo>
                      <a:pt x="4264" y="3035"/>
                      <a:pt x="4621" y="3090"/>
                      <a:pt x="4965" y="3192"/>
                    </a:cubicBezTo>
                    <a:lnTo>
                      <a:pt x="5096" y="3232"/>
                    </a:lnTo>
                    <a:lnTo>
                      <a:pt x="5133" y="3102"/>
                    </a:lnTo>
                    <a:cubicBezTo>
                      <a:pt x="5604" y="1435"/>
                      <a:pt x="7142" y="269"/>
                      <a:pt x="8874" y="269"/>
                    </a:cubicBezTo>
                    <a:cubicBezTo>
                      <a:pt x="10576" y="269"/>
                      <a:pt x="12066" y="1358"/>
                      <a:pt x="12580" y="2982"/>
                    </a:cubicBezTo>
                    <a:lnTo>
                      <a:pt x="12615" y="3086"/>
                    </a:lnTo>
                    <a:lnTo>
                      <a:pt x="12726" y="3072"/>
                    </a:lnTo>
                    <a:cubicBezTo>
                      <a:pt x="12911" y="3047"/>
                      <a:pt x="13065" y="3035"/>
                      <a:pt x="13210" y="3035"/>
                    </a:cubicBezTo>
                    <a:cubicBezTo>
                      <a:pt x="15218" y="3035"/>
                      <a:pt x="16851" y="4668"/>
                      <a:pt x="16851" y="6676"/>
                    </a:cubicBezTo>
                    <a:lnTo>
                      <a:pt x="16851" y="6808"/>
                    </a:lnTo>
                    <a:lnTo>
                      <a:pt x="19068" y="6808"/>
                    </a:lnTo>
                    <a:cubicBezTo>
                      <a:pt x="19140" y="6808"/>
                      <a:pt x="19200" y="6748"/>
                      <a:pt x="19200" y="6676"/>
                    </a:cubicBezTo>
                    <a:cubicBezTo>
                      <a:pt x="19200" y="6601"/>
                      <a:pt x="19140" y="6542"/>
                      <a:pt x="19068" y="6542"/>
                    </a:cubicBezTo>
                    <a:lnTo>
                      <a:pt x="17117" y="6542"/>
                    </a:lnTo>
                    <a:cubicBezTo>
                      <a:pt x="17044" y="4449"/>
                      <a:pt x="15320" y="2769"/>
                      <a:pt x="13212" y="2769"/>
                    </a:cubicBezTo>
                    <a:cubicBezTo>
                      <a:pt x="13084" y="2769"/>
                      <a:pt x="12952" y="2777"/>
                      <a:pt x="12803" y="2794"/>
                    </a:cubicBezTo>
                    <a:cubicBezTo>
                      <a:pt x="12221" y="1120"/>
                      <a:pt x="10657" y="1"/>
                      <a:pt x="88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545025" y="4844875"/>
                <a:ext cx="208425" cy="8050"/>
              </a:xfrm>
              <a:custGeom>
                <a:rect b="b" l="l" r="r" t="t"/>
                <a:pathLst>
                  <a:path extrusionOk="0" h="322" w="8337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2"/>
                      <a:pt x="8265" y="1"/>
                      <a:pt x="8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103975" y="4803550"/>
                <a:ext cx="121425" cy="8050"/>
              </a:xfrm>
              <a:custGeom>
                <a:rect b="b" l="l" r="r" t="t"/>
                <a:pathLst>
                  <a:path extrusionOk="0" h="322" w="4857">
                    <a:moveTo>
                      <a:pt x="93" y="1"/>
                    </a:moveTo>
                    <a:cubicBezTo>
                      <a:pt x="41" y="1"/>
                      <a:pt x="0" y="74"/>
                      <a:pt x="0" y="162"/>
                    </a:cubicBezTo>
                    <a:cubicBezTo>
                      <a:pt x="0" y="251"/>
                      <a:pt x="41" y="322"/>
                      <a:pt x="93" y="322"/>
                    </a:cubicBezTo>
                    <a:lnTo>
                      <a:pt x="4762" y="322"/>
                    </a:lnTo>
                    <a:cubicBezTo>
                      <a:pt x="4813" y="322"/>
                      <a:pt x="4856" y="251"/>
                      <a:pt x="4856" y="162"/>
                    </a:cubicBezTo>
                    <a:cubicBezTo>
                      <a:pt x="4856" y="74"/>
                      <a:pt x="4813" y="1"/>
                      <a:pt x="47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095150" y="4844875"/>
                <a:ext cx="333175" cy="8050"/>
              </a:xfrm>
              <a:custGeom>
                <a:rect b="b" l="l" r="r" t="t"/>
                <a:pathLst>
                  <a:path extrusionOk="0" h="322" w="13327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13165" y="322"/>
                    </a:lnTo>
                    <a:cubicBezTo>
                      <a:pt x="13253" y="322"/>
                      <a:pt x="13326" y="249"/>
                      <a:pt x="13326" y="160"/>
                    </a:cubicBezTo>
                    <a:cubicBezTo>
                      <a:pt x="13326" y="72"/>
                      <a:pt x="13253" y="1"/>
                      <a:pt x="13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367725" y="4794300"/>
                <a:ext cx="146825" cy="8000"/>
              </a:xfrm>
              <a:custGeom>
                <a:rect b="b" l="l" r="r" t="t"/>
                <a:pathLst>
                  <a:path extrusionOk="0" h="320" w="5873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0"/>
                      <a:pt x="160" y="320"/>
                    </a:cubicBezTo>
                    <a:lnTo>
                      <a:pt x="5713" y="320"/>
                    </a:lnTo>
                    <a:cubicBezTo>
                      <a:pt x="5802" y="320"/>
                      <a:pt x="5873" y="249"/>
                      <a:pt x="5873" y="160"/>
                    </a:cubicBezTo>
                    <a:cubicBezTo>
                      <a:pt x="5873" y="71"/>
                      <a:pt x="5802" y="0"/>
                      <a:pt x="57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786650" y="4798050"/>
                <a:ext cx="146850" cy="8000"/>
              </a:xfrm>
              <a:custGeom>
                <a:rect b="b" l="l" r="r" t="t"/>
                <a:pathLst>
                  <a:path extrusionOk="0" h="320" w="5874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" name="Google Shape;55;p2"/>
            <p:cNvSpPr/>
            <p:nvPr/>
          </p:nvSpPr>
          <p:spPr>
            <a:xfrm>
              <a:off x="1627025" y="141795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36300" y="214512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027950" y="398790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58050" y="214512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639725" y="30905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" name="Google Shape;60;p2"/>
            <p:cNvGrpSpPr/>
            <p:nvPr/>
          </p:nvGrpSpPr>
          <p:grpSpPr>
            <a:xfrm>
              <a:off x="1485800" y="2151125"/>
              <a:ext cx="72600" cy="72600"/>
              <a:chOff x="2145125" y="90950"/>
              <a:chExt cx="72600" cy="72600"/>
            </a:xfrm>
          </p:grpSpPr>
          <p:cxnSp>
            <p:nvCxnSpPr>
              <p:cNvPr id="61" name="Google Shape;61;p2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3" name="Google Shape;63;p2"/>
            <p:cNvGrpSpPr/>
            <p:nvPr/>
          </p:nvGrpSpPr>
          <p:grpSpPr>
            <a:xfrm>
              <a:off x="3040100" y="4178075"/>
              <a:ext cx="72600" cy="72600"/>
              <a:chOff x="2145125" y="90950"/>
              <a:chExt cx="72600" cy="72600"/>
            </a:xfrm>
          </p:grpSpPr>
          <p:cxnSp>
            <p:nvCxnSpPr>
              <p:cNvPr id="64" name="Google Shape;64;p2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6" name="Google Shape;66;p2"/>
          <p:cNvSpPr txBox="1"/>
          <p:nvPr>
            <p:ph idx="1" type="subTitle"/>
          </p:nvPr>
        </p:nvSpPr>
        <p:spPr>
          <a:xfrm>
            <a:off x="3513150" y="4130532"/>
            <a:ext cx="21177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" name="Google Shape;67;p2"/>
          <p:cNvSpPr txBox="1"/>
          <p:nvPr>
            <p:ph type="ctrTitle"/>
          </p:nvPr>
        </p:nvSpPr>
        <p:spPr>
          <a:xfrm>
            <a:off x="2258188" y="2667309"/>
            <a:ext cx="45675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8" name="Google Shape;68;p2"/>
          <p:cNvSpPr txBox="1"/>
          <p:nvPr>
            <p:ph idx="2" type="ctrTitle"/>
          </p:nvPr>
        </p:nvSpPr>
        <p:spPr>
          <a:xfrm>
            <a:off x="1654625" y="1761188"/>
            <a:ext cx="5835300" cy="9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9" name="Google Shape;69;p2"/>
          <p:cNvSpPr/>
          <p:nvPr/>
        </p:nvSpPr>
        <p:spPr>
          <a:xfrm>
            <a:off x="7497125" y="4921150"/>
            <a:ext cx="99325" cy="25"/>
          </a:xfrm>
          <a:custGeom>
            <a:rect b="b" l="l" r="r" t="t"/>
            <a:pathLst>
              <a:path extrusionOk="0" h="1" w="3973">
                <a:moveTo>
                  <a:pt x="1" y="0"/>
                </a:moveTo>
                <a:lnTo>
                  <a:pt x="3973" y="0"/>
                </a:lnTo>
              </a:path>
            </a:pathLst>
          </a:custGeom>
          <a:solidFill>
            <a:srgbClr val="BDDB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2"/>
          <p:cNvGrpSpPr/>
          <p:nvPr/>
        </p:nvGrpSpPr>
        <p:grpSpPr>
          <a:xfrm>
            <a:off x="7275400" y="3269125"/>
            <a:ext cx="72600" cy="72600"/>
            <a:chOff x="2145125" y="90950"/>
            <a:chExt cx="72600" cy="72600"/>
          </a:xfrm>
        </p:grpSpPr>
        <p:cxnSp>
          <p:nvCxnSpPr>
            <p:cNvPr id="71" name="Google Shape;71;p2"/>
            <p:cNvCxnSpPr/>
            <p:nvPr/>
          </p:nvCxnSpPr>
          <p:spPr>
            <a:xfrm>
              <a:off x="2145125" y="127250"/>
              <a:ext cx="72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2"/>
            <p:cNvCxnSpPr/>
            <p:nvPr/>
          </p:nvCxnSpPr>
          <p:spPr>
            <a:xfrm rot="5400000">
              <a:off x="2145125" y="127250"/>
              <a:ext cx="72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"/>
          <p:cNvSpPr txBox="1"/>
          <p:nvPr>
            <p:ph hasCustomPrompt="1" type="title"/>
          </p:nvPr>
        </p:nvSpPr>
        <p:spPr>
          <a:xfrm>
            <a:off x="720000" y="1782025"/>
            <a:ext cx="4197900" cy="11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0" name="Google Shape;310;p11"/>
          <p:cNvSpPr txBox="1"/>
          <p:nvPr>
            <p:ph idx="1" type="subTitle"/>
          </p:nvPr>
        </p:nvSpPr>
        <p:spPr>
          <a:xfrm>
            <a:off x="720000" y="3046725"/>
            <a:ext cx="32427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11" name="Google Shape;311;p11"/>
          <p:cNvGrpSpPr/>
          <p:nvPr/>
        </p:nvGrpSpPr>
        <p:grpSpPr>
          <a:xfrm>
            <a:off x="358500" y="328675"/>
            <a:ext cx="8510051" cy="4591300"/>
            <a:chOff x="358500" y="328675"/>
            <a:chExt cx="8510051" cy="4591300"/>
          </a:xfrm>
        </p:grpSpPr>
        <p:sp>
          <p:nvSpPr>
            <p:cNvPr id="312" name="Google Shape;312;p11"/>
            <p:cNvSpPr/>
            <p:nvPr/>
          </p:nvSpPr>
          <p:spPr>
            <a:xfrm>
              <a:off x="3562475" y="724475"/>
              <a:ext cx="127850" cy="10225"/>
            </a:xfrm>
            <a:custGeom>
              <a:rect b="b" l="l" r="r" t="t"/>
              <a:pathLst>
                <a:path extrusionOk="0" h="409" w="5114">
                  <a:moveTo>
                    <a:pt x="1" y="1"/>
                  </a:moveTo>
                  <a:lnTo>
                    <a:pt x="1" y="409"/>
                  </a:lnTo>
                  <a:lnTo>
                    <a:pt x="5113" y="409"/>
                  </a:lnTo>
                  <a:lnTo>
                    <a:pt x="51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3" name="Google Shape;313;p11"/>
            <p:cNvGrpSpPr/>
            <p:nvPr/>
          </p:nvGrpSpPr>
          <p:grpSpPr>
            <a:xfrm>
              <a:off x="2569150" y="328675"/>
              <a:ext cx="424375" cy="130625"/>
              <a:chOff x="5332350" y="2264725"/>
              <a:chExt cx="424375" cy="130625"/>
            </a:xfrm>
          </p:grpSpPr>
          <p:sp>
            <p:nvSpPr>
              <p:cNvPr id="314" name="Google Shape;314;p11"/>
              <p:cNvSpPr/>
              <p:nvPr/>
            </p:nvSpPr>
            <p:spPr>
              <a:xfrm>
                <a:off x="5381600" y="2264725"/>
                <a:ext cx="290775" cy="105225"/>
              </a:xfrm>
              <a:custGeom>
                <a:rect b="b" l="l" r="r" t="t"/>
                <a:pathLst>
                  <a:path extrusionOk="0" h="4209" w="11631">
                    <a:moveTo>
                      <a:pt x="6248" y="0"/>
                    </a:moveTo>
                    <a:cubicBezTo>
                      <a:pt x="5170" y="0"/>
                      <a:pt x="4224" y="664"/>
                      <a:pt x="3852" y="1665"/>
                    </a:cubicBezTo>
                    <a:cubicBezTo>
                      <a:pt x="3781" y="1657"/>
                      <a:pt x="3716" y="1655"/>
                      <a:pt x="3653" y="1655"/>
                    </a:cubicBezTo>
                    <a:cubicBezTo>
                      <a:pt x="2375" y="1655"/>
                      <a:pt x="1328" y="2654"/>
                      <a:pt x="1252" y="3913"/>
                    </a:cubicBezTo>
                    <a:lnTo>
                      <a:pt x="148" y="3913"/>
                    </a:lnTo>
                    <a:cubicBezTo>
                      <a:pt x="68" y="3913"/>
                      <a:pt x="1" y="3980"/>
                      <a:pt x="1" y="4061"/>
                    </a:cubicBezTo>
                    <a:cubicBezTo>
                      <a:pt x="1" y="4141"/>
                      <a:pt x="68" y="4208"/>
                      <a:pt x="148" y="4208"/>
                    </a:cubicBezTo>
                    <a:lnTo>
                      <a:pt x="1543" y="4208"/>
                    </a:lnTo>
                    <a:lnTo>
                      <a:pt x="1543" y="4061"/>
                    </a:lnTo>
                    <a:cubicBezTo>
                      <a:pt x="1543" y="2896"/>
                      <a:pt x="2491" y="1951"/>
                      <a:pt x="3653" y="1951"/>
                    </a:cubicBezTo>
                    <a:cubicBezTo>
                      <a:pt x="3736" y="1951"/>
                      <a:pt x="3825" y="1958"/>
                      <a:pt x="3933" y="1972"/>
                    </a:cubicBezTo>
                    <a:lnTo>
                      <a:pt x="4057" y="1990"/>
                    </a:lnTo>
                    <a:lnTo>
                      <a:pt x="4094" y="1872"/>
                    </a:lnTo>
                    <a:cubicBezTo>
                      <a:pt x="4394" y="928"/>
                      <a:pt x="5261" y="296"/>
                      <a:pt x="6248" y="296"/>
                    </a:cubicBezTo>
                    <a:cubicBezTo>
                      <a:pt x="7256" y="296"/>
                      <a:pt x="8149" y="973"/>
                      <a:pt x="8423" y="1941"/>
                    </a:cubicBezTo>
                    <a:lnTo>
                      <a:pt x="8464" y="2087"/>
                    </a:lnTo>
                    <a:lnTo>
                      <a:pt x="8610" y="2041"/>
                    </a:lnTo>
                    <a:cubicBezTo>
                      <a:pt x="8809" y="1980"/>
                      <a:pt x="9016" y="1951"/>
                      <a:pt x="9223" y="1951"/>
                    </a:cubicBezTo>
                    <a:cubicBezTo>
                      <a:pt x="10389" y="1951"/>
                      <a:pt x="11335" y="2898"/>
                      <a:pt x="11335" y="4061"/>
                    </a:cubicBezTo>
                    <a:cubicBezTo>
                      <a:pt x="11335" y="4141"/>
                      <a:pt x="11400" y="4208"/>
                      <a:pt x="11482" y="4208"/>
                    </a:cubicBezTo>
                    <a:cubicBezTo>
                      <a:pt x="11565" y="4208"/>
                      <a:pt x="11630" y="4141"/>
                      <a:pt x="11626" y="4061"/>
                    </a:cubicBezTo>
                    <a:cubicBezTo>
                      <a:pt x="11626" y="2733"/>
                      <a:pt x="10545" y="1655"/>
                      <a:pt x="9221" y="1655"/>
                    </a:cubicBezTo>
                    <a:cubicBezTo>
                      <a:pt x="9032" y="1655"/>
                      <a:pt x="8844" y="1677"/>
                      <a:pt x="8661" y="1722"/>
                    </a:cubicBezTo>
                    <a:cubicBezTo>
                      <a:pt x="8309" y="702"/>
                      <a:pt x="7337" y="0"/>
                      <a:pt x="62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5558225" y="2387950"/>
                <a:ext cx="108075" cy="7400"/>
              </a:xfrm>
              <a:custGeom>
                <a:rect b="b" l="l" r="r" t="t"/>
                <a:pathLst>
                  <a:path extrusionOk="0" h="296" w="4323">
                    <a:moveTo>
                      <a:pt x="148" y="0"/>
                    </a:moveTo>
                    <a:cubicBezTo>
                      <a:pt x="67" y="0"/>
                      <a:pt x="0" y="67"/>
                      <a:pt x="0" y="148"/>
                    </a:cubicBezTo>
                    <a:cubicBezTo>
                      <a:pt x="0" y="231"/>
                      <a:pt x="67" y="296"/>
                      <a:pt x="148" y="296"/>
                    </a:cubicBezTo>
                    <a:lnTo>
                      <a:pt x="4175" y="296"/>
                    </a:lnTo>
                    <a:cubicBezTo>
                      <a:pt x="4256" y="296"/>
                      <a:pt x="4323" y="231"/>
                      <a:pt x="4323" y="148"/>
                    </a:cubicBezTo>
                    <a:cubicBezTo>
                      <a:pt x="4323" y="67"/>
                      <a:pt x="4256" y="0"/>
                      <a:pt x="41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1"/>
              <p:cNvSpPr/>
              <p:nvPr/>
            </p:nvSpPr>
            <p:spPr>
              <a:xfrm>
                <a:off x="5344125" y="2387950"/>
                <a:ext cx="108075" cy="7400"/>
              </a:xfrm>
              <a:custGeom>
                <a:rect b="b" l="l" r="r" t="t"/>
                <a:pathLst>
                  <a:path extrusionOk="0" h="296" w="4323">
                    <a:moveTo>
                      <a:pt x="148" y="0"/>
                    </a:moveTo>
                    <a:cubicBezTo>
                      <a:pt x="67" y="0"/>
                      <a:pt x="0" y="67"/>
                      <a:pt x="0" y="148"/>
                    </a:cubicBezTo>
                    <a:cubicBezTo>
                      <a:pt x="0" y="231"/>
                      <a:pt x="67" y="296"/>
                      <a:pt x="148" y="296"/>
                    </a:cubicBezTo>
                    <a:lnTo>
                      <a:pt x="4175" y="296"/>
                    </a:lnTo>
                    <a:cubicBezTo>
                      <a:pt x="4256" y="296"/>
                      <a:pt x="4323" y="231"/>
                      <a:pt x="4323" y="148"/>
                    </a:cubicBezTo>
                    <a:cubicBezTo>
                      <a:pt x="4323" y="67"/>
                      <a:pt x="4256" y="0"/>
                      <a:pt x="41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1"/>
              <p:cNvSpPr/>
              <p:nvPr/>
            </p:nvSpPr>
            <p:spPr>
              <a:xfrm>
                <a:off x="5332350" y="2387950"/>
                <a:ext cx="170675" cy="7400"/>
              </a:xfrm>
              <a:custGeom>
                <a:rect b="b" l="l" r="r" t="t"/>
                <a:pathLst>
                  <a:path extrusionOk="0" h="296" w="6827">
                    <a:moveTo>
                      <a:pt x="148" y="0"/>
                    </a:moveTo>
                    <a:cubicBezTo>
                      <a:pt x="67" y="0"/>
                      <a:pt x="0" y="67"/>
                      <a:pt x="0" y="148"/>
                    </a:cubicBezTo>
                    <a:cubicBezTo>
                      <a:pt x="0" y="231"/>
                      <a:pt x="67" y="296"/>
                      <a:pt x="148" y="296"/>
                    </a:cubicBezTo>
                    <a:lnTo>
                      <a:pt x="6679" y="296"/>
                    </a:lnTo>
                    <a:cubicBezTo>
                      <a:pt x="6760" y="296"/>
                      <a:pt x="6827" y="231"/>
                      <a:pt x="6827" y="148"/>
                    </a:cubicBezTo>
                    <a:cubicBezTo>
                      <a:pt x="6827" y="67"/>
                      <a:pt x="6760" y="0"/>
                      <a:pt x="66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1"/>
              <p:cNvSpPr/>
              <p:nvPr/>
            </p:nvSpPr>
            <p:spPr>
              <a:xfrm>
                <a:off x="5469225" y="2362525"/>
                <a:ext cx="77100" cy="7425"/>
              </a:xfrm>
              <a:custGeom>
                <a:rect b="b" l="l" r="r" t="t"/>
                <a:pathLst>
                  <a:path extrusionOk="0" h="297" w="3084">
                    <a:moveTo>
                      <a:pt x="148" y="1"/>
                    </a:moveTo>
                    <a:cubicBezTo>
                      <a:pt x="67" y="1"/>
                      <a:pt x="0" y="68"/>
                      <a:pt x="0" y="149"/>
                    </a:cubicBezTo>
                    <a:cubicBezTo>
                      <a:pt x="0" y="229"/>
                      <a:pt x="67" y="296"/>
                      <a:pt x="148" y="296"/>
                    </a:cubicBezTo>
                    <a:lnTo>
                      <a:pt x="2936" y="296"/>
                    </a:lnTo>
                    <a:cubicBezTo>
                      <a:pt x="3017" y="296"/>
                      <a:pt x="3084" y="229"/>
                      <a:pt x="3084" y="149"/>
                    </a:cubicBezTo>
                    <a:cubicBezTo>
                      <a:pt x="3084" y="68"/>
                      <a:pt x="3017" y="1"/>
                      <a:pt x="2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1"/>
              <p:cNvSpPr/>
              <p:nvPr/>
            </p:nvSpPr>
            <p:spPr>
              <a:xfrm>
                <a:off x="5679625" y="2364450"/>
                <a:ext cx="77100" cy="7425"/>
              </a:xfrm>
              <a:custGeom>
                <a:rect b="b" l="l" r="r" t="t"/>
                <a:pathLst>
                  <a:path extrusionOk="0" h="297" w="3084">
                    <a:moveTo>
                      <a:pt x="148" y="1"/>
                    </a:moveTo>
                    <a:cubicBezTo>
                      <a:pt x="68" y="1"/>
                      <a:pt x="1" y="68"/>
                      <a:pt x="1" y="148"/>
                    </a:cubicBezTo>
                    <a:cubicBezTo>
                      <a:pt x="1" y="229"/>
                      <a:pt x="68" y="296"/>
                      <a:pt x="148" y="296"/>
                    </a:cubicBezTo>
                    <a:lnTo>
                      <a:pt x="2936" y="296"/>
                    </a:lnTo>
                    <a:cubicBezTo>
                      <a:pt x="3019" y="296"/>
                      <a:pt x="3084" y="229"/>
                      <a:pt x="3084" y="148"/>
                    </a:cubicBezTo>
                    <a:cubicBezTo>
                      <a:pt x="3084" y="68"/>
                      <a:pt x="3019" y="1"/>
                      <a:pt x="2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0" name="Google Shape;320;p11"/>
            <p:cNvSpPr/>
            <p:nvPr/>
          </p:nvSpPr>
          <p:spPr>
            <a:xfrm flipH="1">
              <a:off x="4371175" y="95110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1" name="Google Shape;321;p11"/>
            <p:cNvGrpSpPr/>
            <p:nvPr/>
          </p:nvGrpSpPr>
          <p:grpSpPr>
            <a:xfrm flipH="1">
              <a:off x="5056725" y="1438825"/>
              <a:ext cx="72600" cy="72600"/>
              <a:chOff x="2145125" y="90950"/>
              <a:chExt cx="72600" cy="72600"/>
            </a:xfrm>
          </p:grpSpPr>
          <p:cxnSp>
            <p:nvCxnSpPr>
              <p:cNvPr id="322" name="Google Shape;322;p11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11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24" name="Google Shape;324;p11"/>
            <p:cNvSpPr/>
            <p:nvPr/>
          </p:nvSpPr>
          <p:spPr>
            <a:xfrm>
              <a:off x="6466125" y="1035703"/>
              <a:ext cx="84601" cy="82650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5" name="Google Shape;325;p11"/>
            <p:cNvGrpSpPr/>
            <p:nvPr/>
          </p:nvGrpSpPr>
          <p:grpSpPr>
            <a:xfrm>
              <a:off x="7655300" y="540000"/>
              <a:ext cx="441575" cy="214075"/>
              <a:chOff x="6437300" y="1614825"/>
              <a:chExt cx="441575" cy="214075"/>
            </a:xfrm>
          </p:grpSpPr>
          <p:sp>
            <p:nvSpPr>
              <p:cNvPr id="326" name="Google Shape;326;p11"/>
              <p:cNvSpPr/>
              <p:nvPr/>
            </p:nvSpPr>
            <p:spPr>
              <a:xfrm>
                <a:off x="6517275" y="1818625"/>
                <a:ext cx="361450" cy="10275"/>
              </a:xfrm>
              <a:custGeom>
                <a:rect b="b" l="l" r="r" t="t"/>
                <a:pathLst>
                  <a:path extrusionOk="0" h="411" w="14458">
                    <a:moveTo>
                      <a:pt x="203" y="1"/>
                    </a:moveTo>
                    <a:cubicBezTo>
                      <a:pt x="91" y="1"/>
                      <a:pt x="1" y="93"/>
                      <a:pt x="1" y="206"/>
                    </a:cubicBezTo>
                    <a:cubicBezTo>
                      <a:pt x="1" y="320"/>
                      <a:pt x="91" y="411"/>
                      <a:pt x="203" y="411"/>
                    </a:cubicBezTo>
                    <a:lnTo>
                      <a:pt x="14254" y="411"/>
                    </a:lnTo>
                    <a:cubicBezTo>
                      <a:pt x="14367" y="411"/>
                      <a:pt x="14457" y="320"/>
                      <a:pt x="14457" y="206"/>
                    </a:cubicBezTo>
                    <a:cubicBezTo>
                      <a:pt x="14457" y="93"/>
                      <a:pt x="14367" y="1"/>
                      <a:pt x="142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1"/>
              <p:cNvSpPr/>
              <p:nvPr/>
            </p:nvSpPr>
            <p:spPr>
              <a:xfrm>
                <a:off x="6437300" y="1614825"/>
                <a:ext cx="441575" cy="157375"/>
              </a:xfrm>
              <a:custGeom>
                <a:rect b="b" l="l" r="r" t="t"/>
                <a:pathLst>
                  <a:path extrusionOk="0" h="6295" w="17663">
                    <a:moveTo>
                      <a:pt x="11316" y="0"/>
                    </a:moveTo>
                    <a:cubicBezTo>
                      <a:pt x="9187" y="0"/>
                      <a:pt x="7412" y="1545"/>
                      <a:pt x="7112" y="3618"/>
                    </a:cubicBezTo>
                    <a:cubicBezTo>
                      <a:pt x="5855" y="3667"/>
                      <a:pt x="4837" y="4650"/>
                      <a:pt x="4736" y="5885"/>
                    </a:cubicBezTo>
                    <a:lnTo>
                      <a:pt x="205" y="5885"/>
                    </a:lnTo>
                    <a:cubicBezTo>
                      <a:pt x="91" y="5885"/>
                      <a:pt x="0" y="5978"/>
                      <a:pt x="0" y="6090"/>
                    </a:cubicBezTo>
                    <a:cubicBezTo>
                      <a:pt x="0" y="6204"/>
                      <a:pt x="91" y="6295"/>
                      <a:pt x="205" y="6295"/>
                    </a:cubicBezTo>
                    <a:lnTo>
                      <a:pt x="5140" y="6295"/>
                    </a:lnTo>
                    <a:lnTo>
                      <a:pt x="5140" y="6090"/>
                    </a:lnTo>
                    <a:cubicBezTo>
                      <a:pt x="5140" y="4949"/>
                      <a:pt x="6070" y="4023"/>
                      <a:pt x="7213" y="4023"/>
                    </a:cubicBezTo>
                    <a:lnTo>
                      <a:pt x="7479" y="4023"/>
                    </a:lnTo>
                    <a:lnTo>
                      <a:pt x="7498" y="3840"/>
                    </a:lnTo>
                    <a:cubicBezTo>
                      <a:pt x="7697" y="1884"/>
                      <a:pt x="9340" y="408"/>
                      <a:pt x="11318" y="408"/>
                    </a:cubicBezTo>
                    <a:cubicBezTo>
                      <a:pt x="13296" y="408"/>
                      <a:pt x="14936" y="1884"/>
                      <a:pt x="15135" y="3840"/>
                    </a:cubicBezTo>
                    <a:lnTo>
                      <a:pt x="15152" y="4023"/>
                    </a:lnTo>
                    <a:lnTo>
                      <a:pt x="17457" y="4023"/>
                    </a:lnTo>
                    <a:cubicBezTo>
                      <a:pt x="17572" y="4023"/>
                      <a:pt x="17662" y="3933"/>
                      <a:pt x="17662" y="3821"/>
                    </a:cubicBezTo>
                    <a:cubicBezTo>
                      <a:pt x="17662" y="3706"/>
                      <a:pt x="17572" y="3616"/>
                      <a:pt x="17457" y="3616"/>
                    </a:cubicBezTo>
                    <a:lnTo>
                      <a:pt x="15519" y="3616"/>
                    </a:lnTo>
                    <a:cubicBezTo>
                      <a:pt x="15217" y="1541"/>
                      <a:pt x="13440" y="0"/>
                      <a:pt x="113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1"/>
              <p:cNvSpPr/>
              <p:nvPr/>
            </p:nvSpPr>
            <p:spPr>
              <a:xfrm>
                <a:off x="6537075" y="1788600"/>
                <a:ext cx="127825" cy="10250"/>
              </a:xfrm>
              <a:custGeom>
                <a:rect b="b" l="l" r="r" t="t"/>
                <a:pathLst>
                  <a:path extrusionOk="0" h="410" w="5113">
                    <a:moveTo>
                      <a:pt x="205" y="0"/>
                    </a:moveTo>
                    <a:cubicBezTo>
                      <a:pt x="91" y="0"/>
                      <a:pt x="1" y="93"/>
                      <a:pt x="1" y="205"/>
                    </a:cubicBezTo>
                    <a:cubicBezTo>
                      <a:pt x="1" y="319"/>
                      <a:pt x="91" y="410"/>
                      <a:pt x="205" y="410"/>
                    </a:cubicBezTo>
                    <a:lnTo>
                      <a:pt x="4908" y="410"/>
                    </a:lnTo>
                    <a:cubicBezTo>
                      <a:pt x="5022" y="410"/>
                      <a:pt x="5113" y="319"/>
                      <a:pt x="5113" y="205"/>
                    </a:cubicBezTo>
                    <a:cubicBezTo>
                      <a:pt x="5113" y="93"/>
                      <a:pt x="5022" y="0"/>
                      <a:pt x="4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1"/>
              <p:cNvSpPr/>
              <p:nvPr/>
            </p:nvSpPr>
            <p:spPr>
              <a:xfrm>
                <a:off x="6652875" y="1733575"/>
                <a:ext cx="62525" cy="47600"/>
              </a:xfrm>
              <a:custGeom>
                <a:rect b="b" l="l" r="r" t="t"/>
                <a:pathLst>
                  <a:path extrusionOk="0" h="1904" w="2501">
                    <a:moveTo>
                      <a:pt x="206" y="0"/>
                    </a:moveTo>
                    <a:cubicBezTo>
                      <a:pt x="89" y="0"/>
                      <a:pt x="0" y="91"/>
                      <a:pt x="0" y="205"/>
                    </a:cubicBezTo>
                    <a:cubicBezTo>
                      <a:pt x="0" y="318"/>
                      <a:pt x="93" y="410"/>
                      <a:pt x="205" y="410"/>
                    </a:cubicBezTo>
                    <a:cubicBezTo>
                      <a:pt x="233" y="410"/>
                      <a:pt x="1817" y="422"/>
                      <a:pt x="2077" y="1740"/>
                    </a:cubicBezTo>
                    <a:cubicBezTo>
                      <a:pt x="2095" y="1839"/>
                      <a:pt x="2181" y="1904"/>
                      <a:pt x="2276" y="1904"/>
                    </a:cubicBezTo>
                    <a:cubicBezTo>
                      <a:pt x="2292" y="1904"/>
                      <a:pt x="2303" y="1902"/>
                      <a:pt x="2319" y="1902"/>
                    </a:cubicBezTo>
                    <a:cubicBezTo>
                      <a:pt x="2429" y="1880"/>
                      <a:pt x="2500" y="1772"/>
                      <a:pt x="2479" y="1661"/>
                    </a:cubicBezTo>
                    <a:cubicBezTo>
                      <a:pt x="2221" y="345"/>
                      <a:pt x="887" y="0"/>
                      <a:pt x="213" y="0"/>
                    </a:cubicBezTo>
                    <a:cubicBezTo>
                      <a:pt x="211" y="0"/>
                      <a:pt x="208" y="0"/>
                      <a:pt x="2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1"/>
              <p:cNvSpPr/>
              <p:nvPr/>
            </p:nvSpPr>
            <p:spPr>
              <a:xfrm>
                <a:off x="6815050" y="1705200"/>
                <a:ext cx="12550" cy="49625"/>
              </a:xfrm>
              <a:custGeom>
                <a:rect b="b" l="l" r="r" t="t"/>
                <a:pathLst>
                  <a:path extrusionOk="0" h="1985" w="502">
                    <a:moveTo>
                      <a:pt x="210" y="0"/>
                    </a:moveTo>
                    <a:cubicBezTo>
                      <a:pt x="206" y="0"/>
                      <a:pt x="202" y="0"/>
                      <a:pt x="198" y="1"/>
                    </a:cubicBezTo>
                    <a:cubicBezTo>
                      <a:pt x="84" y="12"/>
                      <a:pt x="3" y="111"/>
                      <a:pt x="13" y="223"/>
                    </a:cubicBezTo>
                    <a:cubicBezTo>
                      <a:pt x="13" y="235"/>
                      <a:pt x="90" y="1037"/>
                      <a:pt x="13" y="1762"/>
                    </a:cubicBezTo>
                    <a:cubicBezTo>
                      <a:pt x="1" y="1872"/>
                      <a:pt x="82" y="1973"/>
                      <a:pt x="196" y="1985"/>
                    </a:cubicBezTo>
                    <a:lnTo>
                      <a:pt x="218" y="1985"/>
                    </a:lnTo>
                    <a:cubicBezTo>
                      <a:pt x="320" y="1985"/>
                      <a:pt x="413" y="1906"/>
                      <a:pt x="422" y="1803"/>
                    </a:cubicBezTo>
                    <a:cubicBezTo>
                      <a:pt x="501" y="1037"/>
                      <a:pt x="424" y="219"/>
                      <a:pt x="422" y="186"/>
                    </a:cubicBezTo>
                    <a:cubicBezTo>
                      <a:pt x="409" y="76"/>
                      <a:pt x="315" y="0"/>
                      <a:pt x="2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1" name="Google Shape;331;p11"/>
            <p:cNvGrpSpPr/>
            <p:nvPr/>
          </p:nvGrpSpPr>
          <p:grpSpPr>
            <a:xfrm flipH="1">
              <a:off x="358500" y="754075"/>
              <a:ext cx="723000" cy="307800"/>
              <a:chOff x="6408575" y="622725"/>
              <a:chExt cx="723000" cy="307800"/>
            </a:xfrm>
          </p:grpSpPr>
          <p:sp>
            <p:nvSpPr>
              <p:cNvPr id="332" name="Google Shape;332;p11"/>
              <p:cNvSpPr/>
              <p:nvPr/>
            </p:nvSpPr>
            <p:spPr>
              <a:xfrm>
                <a:off x="6408575" y="622725"/>
                <a:ext cx="723000" cy="307800"/>
              </a:xfrm>
              <a:custGeom>
                <a:rect b="b" l="l" r="r" t="t"/>
                <a:pathLst>
                  <a:path extrusionOk="0" h="12312" w="28920">
                    <a:moveTo>
                      <a:pt x="16421" y="0"/>
                    </a:moveTo>
                    <a:cubicBezTo>
                      <a:pt x="13338" y="0"/>
                      <a:pt x="10767" y="2256"/>
                      <a:pt x="10369" y="5278"/>
                    </a:cubicBezTo>
                    <a:cubicBezTo>
                      <a:pt x="8519" y="5310"/>
                      <a:pt x="7012" y="6766"/>
                      <a:pt x="6906" y="8590"/>
                    </a:cubicBezTo>
                    <a:lnTo>
                      <a:pt x="205" y="8590"/>
                    </a:lnTo>
                    <a:cubicBezTo>
                      <a:pt x="93" y="8590"/>
                      <a:pt x="0" y="8683"/>
                      <a:pt x="0" y="8795"/>
                    </a:cubicBezTo>
                    <a:cubicBezTo>
                      <a:pt x="0" y="8907"/>
                      <a:pt x="93" y="9000"/>
                      <a:pt x="205" y="9000"/>
                    </a:cubicBezTo>
                    <a:lnTo>
                      <a:pt x="7310" y="9000"/>
                    </a:lnTo>
                    <a:lnTo>
                      <a:pt x="7310" y="8795"/>
                    </a:lnTo>
                    <a:cubicBezTo>
                      <a:pt x="7310" y="7081"/>
                      <a:pt x="8712" y="5688"/>
                      <a:pt x="10432" y="5688"/>
                    </a:cubicBezTo>
                    <a:lnTo>
                      <a:pt x="10738" y="5688"/>
                    </a:lnTo>
                    <a:lnTo>
                      <a:pt x="10757" y="5503"/>
                    </a:lnTo>
                    <a:cubicBezTo>
                      <a:pt x="11053" y="2599"/>
                      <a:pt x="13490" y="410"/>
                      <a:pt x="16425" y="410"/>
                    </a:cubicBezTo>
                    <a:cubicBezTo>
                      <a:pt x="19357" y="410"/>
                      <a:pt x="21796" y="2599"/>
                      <a:pt x="22091" y="5503"/>
                    </a:cubicBezTo>
                    <a:lnTo>
                      <a:pt x="22111" y="5688"/>
                    </a:lnTo>
                    <a:lnTo>
                      <a:pt x="25391" y="5688"/>
                    </a:lnTo>
                    <a:cubicBezTo>
                      <a:pt x="27113" y="5688"/>
                      <a:pt x="28514" y="7081"/>
                      <a:pt x="28514" y="8795"/>
                    </a:cubicBezTo>
                    <a:cubicBezTo>
                      <a:pt x="28514" y="10509"/>
                      <a:pt x="27113" y="11904"/>
                      <a:pt x="25391" y="11904"/>
                    </a:cubicBezTo>
                    <a:lnTo>
                      <a:pt x="4882" y="11904"/>
                    </a:lnTo>
                    <a:cubicBezTo>
                      <a:pt x="4768" y="11904"/>
                      <a:pt x="4678" y="11994"/>
                      <a:pt x="4678" y="12107"/>
                    </a:cubicBezTo>
                    <a:cubicBezTo>
                      <a:pt x="4678" y="12221"/>
                      <a:pt x="4768" y="12312"/>
                      <a:pt x="4882" y="12312"/>
                    </a:cubicBezTo>
                    <a:lnTo>
                      <a:pt x="25391" y="12312"/>
                    </a:lnTo>
                    <a:cubicBezTo>
                      <a:pt x="27336" y="12312"/>
                      <a:pt x="28920" y="10738"/>
                      <a:pt x="28920" y="8797"/>
                    </a:cubicBezTo>
                    <a:cubicBezTo>
                      <a:pt x="28920" y="6856"/>
                      <a:pt x="27336" y="5278"/>
                      <a:pt x="25389" y="5278"/>
                    </a:cubicBezTo>
                    <a:lnTo>
                      <a:pt x="22476" y="5278"/>
                    </a:lnTo>
                    <a:cubicBezTo>
                      <a:pt x="22076" y="2256"/>
                      <a:pt x="19505" y="0"/>
                      <a:pt x="1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1"/>
              <p:cNvSpPr/>
              <p:nvPr/>
            </p:nvSpPr>
            <p:spPr>
              <a:xfrm>
                <a:off x="6554375" y="876475"/>
                <a:ext cx="181900" cy="10225"/>
              </a:xfrm>
              <a:custGeom>
                <a:rect b="b" l="l" r="r" t="t"/>
                <a:pathLst>
                  <a:path extrusionOk="0" h="409" w="7276">
                    <a:moveTo>
                      <a:pt x="205" y="0"/>
                    </a:moveTo>
                    <a:cubicBezTo>
                      <a:pt x="93" y="0"/>
                      <a:pt x="0" y="91"/>
                      <a:pt x="0" y="203"/>
                    </a:cubicBezTo>
                    <a:cubicBezTo>
                      <a:pt x="0" y="318"/>
                      <a:pt x="93" y="408"/>
                      <a:pt x="205" y="408"/>
                    </a:cubicBezTo>
                    <a:lnTo>
                      <a:pt x="7071" y="408"/>
                    </a:lnTo>
                    <a:cubicBezTo>
                      <a:pt x="7185" y="408"/>
                      <a:pt x="7276" y="318"/>
                      <a:pt x="7276" y="203"/>
                    </a:cubicBezTo>
                    <a:cubicBezTo>
                      <a:pt x="7276" y="91"/>
                      <a:pt x="7185" y="0"/>
                      <a:pt x="7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1"/>
              <p:cNvSpPr/>
              <p:nvPr/>
            </p:nvSpPr>
            <p:spPr>
              <a:xfrm>
                <a:off x="6667350" y="754625"/>
                <a:ext cx="86425" cy="64800"/>
              </a:xfrm>
              <a:custGeom>
                <a:rect b="b" l="l" r="r" t="t"/>
                <a:pathLst>
                  <a:path extrusionOk="0" h="2592" w="3457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1"/>
              <p:cNvSpPr/>
              <p:nvPr/>
            </p:nvSpPr>
            <p:spPr>
              <a:xfrm>
                <a:off x="6960550" y="754650"/>
                <a:ext cx="13425" cy="67775"/>
              </a:xfrm>
              <a:custGeom>
                <a:rect b="b" l="l" r="r" t="t"/>
                <a:pathLst>
                  <a:path extrusionOk="0" h="2711" w="537">
                    <a:moveTo>
                      <a:pt x="212" y="1"/>
                    </a:moveTo>
                    <a:cubicBezTo>
                      <a:pt x="207" y="1"/>
                      <a:pt x="202" y="1"/>
                      <a:pt x="198" y="1"/>
                    </a:cubicBezTo>
                    <a:cubicBezTo>
                      <a:pt x="83" y="13"/>
                      <a:pt x="3" y="112"/>
                      <a:pt x="12" y="226"/>
                    </a:cubicBezTo>
                    <a:cubicBezTo>
                      <a:pt x="12" y="238"/>
                      <a:pt x="123" y="1420"/>
                      <a:pt x="12" y="2486"/>
                    </a:cubicBezTo>
                    <a:cubicBezTo>
                      <a:pt x="1" y="2598"/>
                      <a:pt x="81" y="2698"/>
                      <a:pt x="194" y="2710"/>
                    </a:cubicBezTo>
                    <a:lnTo>
                      <a:pt x="217" y="2710"/>
                    </a:lnTo>
                    <a:cubicBezTo>
                      <a:pt x="320" y="2710"/>
                      <a:pt x="408" y="2631"/>
                      <a:pt x="420" y="2529"/>
                    </a:cubicBezTo>
                    <a:cubicBezTo>
                      <a:pt x="536" y="1420"/>
                      <a:pt x="426" y="236"/>
                      <a:pt x="420" y="187"/>
                    </a:cubicBezTo>
                    <a:cubicBezTo>
                      <a:pt x="409" y="78"/>
                      <a:pt x="312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6" name="Google Shape;336;p11"/>
            <p:cNvSpPr/>
            <p:nvPr/>
          </p:nvSpPr>
          <p:spPr>
            <a:xfrm flipH="1">
              <a:off x="8652325" y="244177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8783950" y="2571753"/>
              <a:ext cx="84601" cy="82650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8" name="Google Shape;338;p11"/>
            <p:cNvGrpSpPr/>
            <p:nvPr/>
          </p:nvGrpSpPr>
          <p:grpSpPr>
            <a:xfrm flipH="1">
              <a:off x="3617725" y="4847375"/>
              <a:ext cx="72600" cy="72600"/>
              <a:chOff x="2145125" y="90950"/>
              <a:chExt cx="72600" cy="72600"/>
            </a:xfrm>
          </p:grpSpPr>
          <p:cxnSp>
            <p:nvCxnSpPr>
              <p:cNvPr id="339" name="Google Shape;339;p11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0" name="Google Shape;340;p11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/>
          <p:nvPr>
            <p:ph type="title"/>
          </p:nvPr>
        </p:nvSpPr>
        <p:spPr>
          <a:xfrm>
            <a:off x="3620013" y="1841088"/>
            <a:ext cx="4322100" cy="12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4" name="Google Shape;344;p13"/>
          <p:cNvSpPr txBox="1"/>
          <p:nvPr>
            <p:ph hasCustomPrompt="1" idx="2" type="title"/>
          </p:nvPr>
        </p:nvSpPr>
        <p:spPr>
          <a:xfrm>
            <a:off x="1551088" y="2238450"/>
            <a:ext cx="1464900" cy="8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/>
          <p:nvPr>
            <p:ph idx="1" type="subTitle"/>
          </p:nvPr>
        </p:nvSpPr>
        <p:spPr>
          <a:xfrm>
            <a:off x="3620013" y="3117588"/>
            <a:ext cx="43221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6" name="Google Shape;346;p13"/>
          <p:cNvGrpSpPr/>
          <p:nvPr/>
        </p:nvGrpSpPr>
        <p:grpSpPr>
          <a:xfrm>
            <a:off x="438775" y="805650"/>
            <a:ext cx="7557900" cy="3912976"/>
            <a:chOff x="438775" y="805650"/>
            <a:chExt cx="7557900" cy="3912976"/>
          </a:xfrm>
        </p:grpSpPr>
        <p:grpSp>
          <p:nvGrpSpPr>
            <p:cNvPr id="347" name="Google Shape;347;p13"/>
            <p:cNvGrpSpPr/>
            <p:nvPr/>
          </p:nvGrpSpPr>
          <p:grpSpPr>
            <a:xfrm>
              <a:off x="7555100" y="4496450"/>
              <a:ext cx="441575" cy="214075"/>
              <a:chOff x="6437300" y="1614825"/>
              <a:chExt cx="441575" cy="214075"/>
            </a:xfrm>
          </p:grpSpPr>
          <p:sp>
            <p:nvSpPr>
              <p:cNvPr id="348" name="Google Shape;348;p13"/>
              <p:cNvSpPr/>
              <p:nvPr/>
            </p:nvSpPr>
            <p:spPr>
              <a:xfrm>
                <a:off x="6517275" y="1818625"/>
                <a:ext cx="361450" cy="10275"/>
              </a:xfrm>
              <a:custGeom>
                <a:rect b="b" l="l" r="r" t="t"/>
                <a:pathLst>
                  <a:path extrusionOk="0" h="411" w="14458">
                    <a:moveTo>
                      <a:pt x="203" y="1"/>
                    </a:moveTo>
                    <a:cubicBezTo>
                      <a:pt x="91" y="1"/>
                      <a:pt x="1" y="93"/>
                      <a:pt x="1" y="206"/>
                    </a:cubicBezTo>
                    <a:cubicBezTo>
                      <a:pt x="1" y="320"/>
                      <a:pt x="91" y="411"/>
                      <a:pt x="203" y="411"/>
                    </a:cubicBezTo>
                    <a:lnTo>
                      <a:pt x="14254" y="411"/>
                    </a:lnTo>
                    <a:cubicBezTo>
                      <a:pt x="14367" y="411"/>
                      <a:pt x="14457" y="320"/>
                      <a:pt x="14457" y="206"/>
                    </a:cubicBezTo>
                    <a:cubicBezTo>
                      <a:pt x="14457" y="93"/>
                      <a:pt x="14367" y="1"/>
                      <a:pt x="142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3"/>
              <p:cNvSpPr/>
              <p:nvPr/>
            </p:nvSpPr>
            <p:spPr>
              <a:xfrm>
                <a:off x="6437300" y="1614825"/>
                <a:ext cx="441575" cy="157375"/>
              </a:xfrm>
              <a:custGeom>
                <a:rect b="b" l="l" r="r" t="t"/>
                <a:pathLst>
                  <a:path extrusionOk="0" h="6295" w="17663">
                    <a:moveTo>
                      <a:pt x="11316" y="0"/>
                    </a:moveTo>
                    <a:cubicBezTo>
                      <a:pt x="9187" y="0"/>
                      <a:pt x="7412" y="1545"/>
                      <a:pt x="7112" y="3618"/>
                    </a:cubicBezTo>
                    <a:cubicBezTo>
                      <a:pt x="5855" y="3667"/>
                      <a:pt x="4837" y="4650"/>
                      <a:pt x="4736" y="5885"/>
                    </a:cubicBezTo>
                    <a:lnTo>
                      <a:pt x="205" y="5885"/>
                    </a:lnTo>
                    <a:cubicBezTo>
                      <a:pt x="91" y="5885"/>
                      <a:pt x="0" y="5978"/>
                      <a:pt x="0" y="6090"/>
                    </a:cubicBezTo>
                    <a:cubicBezTo>
                      <a:pt x="0" y="6204"/>
                      <a:pt x="91" y="6295"/>
                      <a:pt x="205" y="6295"/>
                    </a:cubicBezTo>
                    <a:lnTo>
                      <a:pt x="5140" y="6295"/>
                    </a:lnTo>
                    <a:lnTo>
                      <a:pt x="5140" y="6090"/>
                    </a:lnTo>
                    <a:cubicBezTo>
                      <a:pt x="5140" y="4949"/>
                      <a:pt x="6070" y="4023"/>
                      <a:pt x="7213" y="4023"/>
                    </a:cubicBezTo>
                    <a:lnTo>
                      <a:pt x="7479" y="4023"/>
                    </a:lnTo>
                    <a:lnTo>
                      <a:pt x="7498" y="3840"/>
                    </a:lnTo>
                    <a:cubicBezTo>
                      <a:pt x="7697" y="1884"/>
                      <a:pt x="9340" y="408"/>
                      <a:pt x="11318" y="408"/>
                    </a:cubicBezTo>
                    <a:cubicBezTo>
                      <a:pt x="13296" y="408"/>
                      <a:pt x="14936" y="1884"/>
                      <a:pt x="15135" y="3840"/>
                    </a:cubicBezTo>
                    <a:lnTo>
                      <a:pt x="15152" y="4023"/>
                    </a:lnTo>
                    <a:lnTo>
                      <a:pt x="17457" y="4023"/>
                    </a:lnTo>
                    <a:cubicBezTo>
                      <a:pt x="17572" y="4023"/>
                      <a:pt x="17662" y="3933"/>
                      <a:pt x="17662" y="3821"/>
                    </a:cubicBezTo>
                    <a:cubicBezTo>
                      <a:pt x="17662" y="3706"/>
                      <a:pt x="17572" y="3616"/>
                      <a:pt x="17457" y="3616"/>
                    </a:cubicBezTo>
                    <a:lnTo>
                      <a:pt x="15519" y="3616"/>
                    </a:lnTo>
                    <a:cubicBezTo>
                      <a:pt x="15217" y="1541"/>
                      <a:pt x="13440" y="0"/>
                      <a:pt x="113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3"/>
              <p:cNvSpPr/>
              <p:nvPr/>
            </p:nvSpPr>
            <p:spPr>
              <a:xfrm>
                <a:off x="6537075" y="1788600"/>
                <a:ext cx="127825" cy="10250"/>
              </a:xfrm>
              <a:custGeom>
                <a:rect b="b" l="l" r="r" t="t"/>
                <a:pathLst>
                  <a:path extrusionOk="0" h="410" w="5113">
                    <a:moveTo>
                      <a:pt x="205" y="0"/>
                    </a:moveTo>
                    <a:cubicBezTo>
                      <a:pt x="91" y="0"/>
                      <a:pt x="1" y="93"/>
                      <a:pt x="1" y="205"/>
                    </a:cubicBezTo>
                    <a:cubicBezTo>
                      <a:pt x="1" y="319"/>
                      <a:pt x="91" y="410"/>
                      <a:pt x="205" y="410"/>
                    </a:cubicBezTo>
                    <a:lnTo>
                      <a:pt x="4908" y="410"/>
                    </a:lnTo>
                    <a:cubicBezTo>
                      <a:pt x="5022" y="410"/>
                      <a:pt x="5113" y="319"/>
                      <a:pt x="5113" y="205"/>
                    </a:cubicBezTo>
                    <a:cubicBezTo>
                      <a:pt x="5113" y="93"/>
                      <a:pt x="5022" y="0"/>
                      <a:pt x="4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3"/>
              <p:cNvSpPr/>
              <p:nvPr/>
            </p:nvSpPr>
            <p:spPr>
              <a:xfrm>
                <a:off x="6652875" y="1733575"/>
                <a:ext cx="62525" cy="47600"/>
              </a:xfrm>
              <a:custGeom>
                <a:rect b="b" l="l" r="r" t="t"/>
                <a:pathLst>
                  <a:path extrusionOk="0" h="1904" w="2501">
                    <a:moveTo>
                      <a:pt x="206" y="0"/>
                    </a:moveTo>
                    <a:cubicBezTo>
                      <a:pt x="89" y="0"/>
                      <a:pt x="0" y="91"/>
                      <a:pt x="0" y="205"/>
                    </a:cubicBezTo>
                    <a:cubicBezTo>
                      <a:pt x="0" y="318"/>
                      <a:pt x="93" y="410"/>
                      <a:pt x="205" y="410"/>
                    </a:cubicBezTo>
                    <a:cubicBezTo>
                      <a:pt x="233" y="410"/>
                      <a:pt x="1817" y="422"/>
                      <a:pt x="2077" y="1740"/>
                    </a:cubicBezTo>
                    <a:cubicBezTo>
                      <a:pt x="2095" y="1839"/>
                      <a:pt x="2181" y="1904"/>
                      <a:pt x="2276" y="1904"/>
                    </a:cubicBezTo>
                    <a:cubicBezTo>
                      <a:pt x="2292" y="1904"/>
                      <a:pt x="2303" y="1902"/>
                      <a:pt x="2319" y="1902"/>
                    </a:cubicBezTo>
                    <a:cubicBezTo>
                      <a:pt x="2429" y="1880"/>
                      <a:pt x="2500" y="1772"/>
                      <a:pt x="2479" y="1661"/>
                    </a:cubicBezTo>
                    <a:cubicBezTo>
                      <a:pt x="2221" y="345"/>
                      <a:pt x="887" y="0"/>
                      <a:pt x="213" y="0"/>
                    </a:cubicBezTo>
                    <a:cubicBezTo>
                      <a:pt x="211" y="0"/>
                      <a:pt x="208" y="0"/>
                      <a:pt x="2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3"/>
              <p:cNvSpPr/>
              <p:nvPr/>
            </p:nvSpPr>
            <p:spPr>
              <a:xfrm>
                <a:off x="6815050" y="1705200"/>
                <a:ext cx="12550" cy="49625"/>
              </a:xfrm>
              <a:custGeom>
                <a:rect b="b" l="l" r="r" t="t"/>
                <a:pathLst>
                  <a:path extrusionOk="0" h="1985" w="502">
                    <a:moveTo>
                      <a:pt x="210" y="0"/>
                    </a:moveTo>
                    <a:cubicBezTo>
                      <a:pt x="206" y="0"/>
                      <a:pt x="202" y="0"/>
                      <a:pt x="198" y="1"/>
                    </a:cubicBezTo>
                    <a:cubicBezTo>
                      <a:pt x="84" y="12"/>
                      <a:pt x="3" y="111"/>
                      <a:pt x="13" y="223"/>
                    </a:cubicBezTo>
                    <a:cubicBezTo>
                      <a:pt x="13" y="235"/>
                      <a:pt x="90" y="1037"/>
                      <a:pt x="13" y="1762"/>
                    </a:cubicBezTo>
                    <a:cubicBezTo>
                      <a:pt x="1" y="1872"/>
                      <a:pt x="82" y="1973"/>
                      <a:pt x="196" y="1985"/>
                    </a:cubicBezTo>
                    <a:lnTo>
                      <a:pt x="218" y="1985"/>
                    </a:lnTo>
                    <a:cubicBezTo>
                      <a:pt x="320" y="1985"/>
                      <a:pt x="413" y="1906"/>
                      <a:pt x="422" y="1803"/>
                    </a:cubicBezTo>
                    <a:cubicBezTo>
                      <a:pt x="501" y="1037"/>
                      <a:pt x="424" y="219"/>
                      <a:pt x="422" y="186"/>
                    </a:cubicBezTo>
                    <a:cubicBezTo>
                      <a:pt x="409" y="76"/>
                      <a:pt x="315" y="0"/>
                      <a:pt x="2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3" name="Google Shape;353;p13"/>
            <p:cNvSpPr/>
            <p:nvPr/>
          </p:nvSpPr>
          <p:spPr>
            <a:xfrm>
              <a:off x="4455013" y="4560975"/>
              <a:ext cx="161373" cy="157651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4" name="Google Shape;354;p13"/>
            <p:cNvGrpSpPr/>
            <p:nvPr/>
          </p:nvGrpSpPr>
          <p:grpSpPr>
            <a:xfrm>
              <a:off x="4616388" y="4488375"/>
              <a:ext cx="72600" cy="72600"/>
              <a:chOff x="2145125" y="90950"/>
              <a:chExt cx="72600" cy="72600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57" name="Google Shape;357;p13"/>
            <p:cNvSpPr/>
            <p:nvPr/>
          </p:nvSpPr>
          <p:spPr>
            <a:xfrm>
              <a:off x="4488225" y="1106025"/>
              <a:ext cx="167550" cy="10275"/>
            </a:xfrm>
            <a:custGeom>
              <a:rect b="b" l="l" r="r" t="t"/>
              <a:pathLst>
                <a:path extrusionOk="0" h="411" w="6702">
                  <a:moveTo>
                    <a:pt x="206" y="1"/>
                  </a:moveTo>
                  <a:cubicBezTo>
                    <a:pt x="92" y="1"/>
                    <a:pt x="1" y="93"/>
                    <a:pt x="1" y="206"/>
                  </a:cubicBezTo>
                  <a:cubicBezTo>
                    <a:pt x="1" y="320"/>
                    <a:pt x="92" y="411"/>
                    <a:pt x="206" y="411"/>
                  </a:cubicBezTo>
                  <a:lnTo>
                    <a:pt x="6496" y="411"/>
                  </a:lnTo>
                  <a:cubicBezTo>
                    <a:pt x="6611" y="411"/>
                    <a:pt x="6701" y="320"/>
                    <a:pt x="6701" y="206"/>
                  </a:cubicBezTo>
                  <a:cubicBezTo>
                    <a:pt x="6701" y="93"/>
                    <a:pt x="6611" y="1"/>
                    <a:pt x="64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13"/>
            <p:cNvGrpSpPr/>
            <p:nvPr/>
          </p:nvGrpSpPr>
          <p:grpSpPr>
            <a:xfrm flipH="1">
              <a:off x="438775" y="1627800"/>
              <a:ext cx="368800" cy="113600"/>
              <a:chOff x="645625" y="3253125"/>
              <a:chExt cx="368800" cy="113600"/>
            </a:xfrm>
          </p:grpSpPr>
          <p:sp>
            <p:nvSpPr>
              <p:cNvPr id="359" name="Google Shape;359;p13"/>
              <p:cNvSpPr/>
              <p:nvPr/>
            </p:nvSpPr>
            <p:spPr>
              <a:xfrm>
                <a:off x="688625" y="3253125"/>
                <a:ext cx="252600" cy="91475"/>
              </a:xfrm>
              <a:custGeom>
                <a:rect b="b" l="l" r="r" t="t"/>
                <a:pathLst>
                  <a:path extrusionOk="0" h="3659" w="10104">
                    <a:moveTo>
                      <a:pt x="5428" y="0"/>
                    </a:moveTo>
                    <a:cubicBezTo>
                      <a:pt x="4493" y="0"/>
                      <a:pt x="3671" y="580"/>
                      <a:pt x="3348" y="1448"/>
                    </a:cubicBezTo>
                    <a:cubicBezTo>
                      <a:pt x="3287" y="1443"/>
                      <a:pt x="3230" y="1439"/>
                      <a:pt x="3173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31"/>
                    </a:cubicBezTo>
                    <a:cubicBezTo>
                      <a:pt x="1" y="3602"/>
                      <a:pt x="58" y="3659"/>
                      <a:pt x="129" y="3659"/>
                    </a:cubicBezTo>
                    <a:lnTo>
                      <a:pt x="1340" y="3659"/>
                    </a:lnTo>
                    <a:lnTo>
                      <a:pt x="1340" y="3531"/>
                    </a:lnTo>
                    <a:cubicBezTo>
                      <a:pt x="1340" y="2520"/>
                      <a:pt x="2164" y="1699"/>
                      <a:pt x="3173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7"/>
                      <a:pt x="5426" y="257"/>
                    </a:cubicBezTo>
                    <a:cubicBezTo>
                      <a:pt x="6301" y="257"/>
                      <a:pt x="7077" y="846"/>
                      <a:pt x="7316" y="1689"/>
                    </a:cubicBezTo>
                    <a:lnTo>
                      <a:pt x="7349" y="1815"/>
                    </a:lnTo>
                    <a:lnTo>
                      <a:pt x="7475" y="1777"/>
                    </a:lnTo>
                    <a:cubicBezTo>
                      <a:pt x="7651" y="1726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9" y="3659"/>
                      <a:pt x="9969" y="3659"/>
                    </a:cubicBezTo>
                    <a:cubicBezTo>
                      <a:pt x="10042" y="3659"/>
                      <a:pt x="10100" y="3602"/>
                      <a:pt x="10103" y="3531"/>
                    </a:cubicBezTo>
                    <a:cubicBezTo>
                      <a:pt x="10103" y="2378"/>
                      <a:pt x="9166" y="1439"/>
                      <a:pt x="8013" y="1439"/>
                    </a:cubicBezTo>
                    <a:cubicBezTo>
                      <a:pt x="7850" y="1439"/>
                      <a:pt x="7688" y="1458"/>
                      <a:pt x="7527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3"/>
              <p:cNvSpPr/>
              <p:nvPr/>
            </p:nvSpPr>
            <p:spPr>
              <a:xfrm>
                <a:off x="841900" y="3360300"/>
                <a:ext cx="93900" cy="6425"/>
              </a:xfrm>
              <a:custGeom>
                <a:rect b="b" l="l" r="r" t="t"/>
                <a:pathLst>
                  <a:path extrusionOk="0" h="257" w="3756">
                    <a:moveTo>
                      <a:pt x="129" y="0"/>
                    </a:moveTo>
                    <a:cubicBezTo>
                      <a:pt x="56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3628" y="257"/>
                    </a:lnTo>
                    <a:cubicBezTo>
                      <a:pt x="3699" y="257"/>
                      <a:pt x="3756" y="195"/>
                      <a:pt x="3756" y="128"/>
                    </a:cubicBezTo>
                    <a:cubicBezTo>
                      <a:pt x="3756" y="56"/>
                      <a:pt x="3699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3"/>
              <p:cNvSpPr/>
              <p:nvPr/>
            </p:nvSpPr>
            <p:spPr>
              <a:xfrm>
                <a:off x="655875" y="3360300"/>
                <a:ext cx="93950" cy="6425"/>
              </a:xfrm>
              <a:custGeom>
                <a:rect b="b" l="l" r="r" t="t"/>
                <a:pathLst>
                  <a:path extrusionOk="0" h="257" w="3758">
                    <a:moveTo>
                      <a:pt x="131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31" y="257"/>
                    </a:cubicBezTo>
                    <a:lnTo>
                      <a:pt x="3628" y="257"/>
                    </a:lnTo>
                    <a:cubicBezTo>
                      <a:pt x="3698" y="257"/>
                      <a:pt x="3756" y="195"/>
                      <a:pt x="3758" y="128"/>
                    </a:cubicBezTo>
                    <a:cubicBezTo>
                      <a:pt x="3758" y="56"/>
                      <a:pt x="3700" y="0"/>
                      <a:pt x="3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3"/>
              <p:cNvSpPr/>
              <p:nvPr/>
            </p:nvSpPr>
            <p:spPr>
              <a:xfrm>
                <a:off x="645625" y="3360300"/>
                <a:ext cx="148325" cy="6425"/>
              </a:xfrm>
              <a:custGeom>
                <a:rect b="b" l="l" r="r" t="t"/>
                <a:pathLst>
                  <a:path extrusionOk="0" h="257" w="5933">
                    <a:moveTo>
                      <a:pt x="129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5805" y="257"/>
                    </a:lnTo>
                    <a:cubicBezTo>
                      <a:pt x="5874" y="257"/>
                      <a:pt x="5933" y="195"/>
                      <a:pt x="5931" y="128"/>
                    </a:cubicBezTo>
                    <a:cubicBezTo>
                      <a:pt x="5931" y="56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3"/>
              <p:cNvSpPr/>
              <p:nvPr/>
            </p:nvSpPr>
            <p:spPr>
              <a:xfrm>
                <a:off x="764575" y="3338175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3"/>
              <p:cNvSpPr/>
              <p:nvPr/>
            </p:nvSpPr>
            <p:spPr>
              <a:xfrm>
                <a:off x="947350" y="3339850"/>
                <a:ext cx="67075" cy="6425"/>
              </a:xfrm>
              <a:custGeom>
                <a:rect b="b" l="l" r="r" t="t"/>
                <a:pathLst>
                  <a:path extrusionOk="0" h="257" w="2683">
                    <a:moveTo>
                      <a:pt x="129" y="1"/>
                    </a:moveTo>
                    <a:cubicBezTo>
                      <a:pt x="58" y="1"/>
                      <a:pt x="1" y="56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2" y="198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5" name="Google Shape;365;p13"/>
            <p:cNvSpPr/>
            <p:nvPr/>
          </p:nvSpPr>
          <p:spPr>
            <a:xfrm flipH="1">
              <a:off x="975450" y="80565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6" name="Google Shape;366;p13"/>
            <p:cNvGrpSpPr/>
            <p:nvPr/>
          </p:nvGrpSpPr>
          <p:grpSpPr>
            <a:xfrm flipH="1">
              <a:off x="902850" y="942425"/>
              <a:ext cx="72600" cy="72600"/>
              <a:chOff x="2145125" y="90950"/>
              <a:chExt cx="72600" cy="72600"/>
            </a:xfrm>
          </p:grpSpPr>
          <p:cxnSp>
            <p:nvCxnSpPr>
              <p:cNvPr id="367" name="Google Shape;367;p13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8" name="Google Shape;368;p13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69" name="Google Shape;369;p13"/>
            <p:cNvSpPr/>
            <p:nvPr/>
          </p:nvSpPr>
          <p:spPr>
            <a:xfrm flipH="1">
              <a:off x="4431550" y="80565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4"/>
          <p:cNvSpPr txBox="1"/>
          <p:nvPr>
            <p:ph type="title"/>
          </p:nvPr>
        </p:nvSpPr>
        <p:spPr>
          <a:xfrm>
            <a:off x="1200988" y="1841088"/>
            <a:ext cx="4322100" cy="12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2" name="Google Shape;372;p14"/>
          <p:cNvSpPr txBox="1"/>
          <p:nvPr>
            <p:ph hasCustomPrompt="1" idx="2" type="title"/>
          </p:nvPr>
        </p:nvSpPr>
        <p:spPr>
          <a:xfrm>
            <a:off x="6128913" y="2238450"/>
            <a:ext cx="1464900" cy="8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3" name="Google Shape;373;p14"/>
          <p:cNvSpPr txBox="1"/>
          <p:nvPr>
            <p:ph idx="1" type="subTitle"/>
          </p:nvPr>
        </p:nvSpPr>
        <p:spPr>
          <a:xfrm>
            <a:off x="1200988" y="3117588"/>
            <a:ext cx="43221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4" name="Google Shape;374;p14"/>
          <p:cNvGrpSpPr/>
          <p:nvPr/>
        </p:nvGrpSpPr>
        <p:grpSpPr>
          <a:xfrm>
            <a:off x="314925" y="368288"/>
            <a:ext cx="8325375" cy="4620225"/>
            <a:chOff x="314925" y="368288"/>
            <a:chExt cx="8325375" cy="4620225"/>
          </a:xfrm>
        </p:grpSpPr>
        <p:grpSp>
          <p:nvGrpSpPr>
            <p:cNvPr id="375" name="Google Shape;375;p14"/>
            <p:cNvGrpSpPr/>
            <p:nvPr/>
          </p:nvGrpSpPr>
          <p:grpSpPr>
            <a:xfrm flipH="1">
              <a:off x="2460600" y="1136938"/>
              <a:ext cx="446450" cy="192300"/>
              <a:chOff x="6451225" y="1150425"/>
              <a:chExt cx="446450" cy="192300"/>
            </a:xfrm>
          </p:grpSpPr>
          <p:sp>
            <p:nvSpPr>
              <p:cNvPr id="376" name="Google Shape;376;p14"/>
              <p:cNvSpPr/>
              <p:nvPr/>
            </p:nvSpPr>
            <p:spPr>
              <a:xfrm>
                <a:off x="6451225" y="1150425"/>
                <a:ext cx="446450" cy="192300"/>
              </a:xfrm>
              <a:custGeom>
                <a:rect b="b" l="l" r="r" t="t"/>
                <a:pathLst>
                  <a:path extrusionOk="0" h="7692" w="17858">
                    <a:moveTo>
                      <a:pt x="10131" y="0"/>
                    </a:moveTo>
                    <a:cubicBezTo>
                      <a:pt x="8226" y="0"/>
                      <a:pt x="6636" y="1377"/>
                      <a:pt x="6358" y="3231"/>
                    </a:cubicBezTo>
                    <a:cubicBezTo>
                      <a:pt x="5239" y="3282"/>
                      <a:pt x="4333" y="4155"/>
                      <a:pt x="4232" y="5257"/>
                    </a:cubicBezTo>
                    <a:lnTo>
                      <a:pt x="206" y="5257"/>
                    </a:lnTo>
                    <a:cubicBezTo>
                      <a:pt x="93" y="5257"/>
                      <a:pt x="1" y="5347"/>
                      <a:pt x="1" y="5459"/>
                    </a:cubicBezTo>
                    <a:cubicBezTo>
                      <a:pt x="1" y="5574"/>
                      <a:pt x="93" y="5664"/>
                      <a:pt x="206" y="5664"/>
                    </a:cubicBezTo>
                    <a:lnTo>
                      <a:pt x="4634" y="5664"/>
                    </a:lnTo>
                    <a:lnTo>
                      <a:pt x="4634" y="5459"/>
                    </a:lnTo>
                    <a:cubicBezTo>
                      <a:pt x="4634" y="4455"/>
                      <a:pt x="5456" y="3637"/>
                      <a:pt x="6467" y="3637"/>
                    </a:cubicBezTo>
                    <a:lnTo>
                      <a:pt x="6725" y="3637"/>
                    </a:lnTo>
                    <a:lnTo>
                      <a:pt x="6742" y="3454"/>
                    </a:lnTo>
                    <a:cubicBezTo>
                      <a:pt x="6920" y="1716"/>
                      <a:pt x="8374" y="406"/>
                      <a:pt x="10131" y="406"/>
                    </a:cubicBezTo>
                    <a:cubicBezTo>
                      <a:pt x="11884" y="406"/>
                      <a:pt x="13342" y="1716"/>
                      <a:pt x="13520" y="3454"/>
                    </a:cubicBezTo>
                    <a:lnTo>
                      <a:pt x="13537" y="3637"/>
                    </a:lnTo>
                    <a:lnTo>
                      <a:pt x="15616" y="3637"/>
                    </a:lnTo>
                    <a:cubicBezTo>
                      <a:pt x="16624" y="3637"/>
                      <a:pt x="17448" y="4455"/>
                      <a:pt x="17448" y="5459"/>
                    </a:cubicBezTo>
                    <a:cubicBezTo>
                      <a:pt x="17448" y="6464"/>
                      <a:pt x="16624" y="7282"/>
                      <a:pt x="15616" y="7282"/>
                    </a:cubicBezTo>
                    <a:lnTo>
                      <a:pt x="3062" y="7282"/>
                    </a:lnTo>
                    <a:cubicBezTo>
                      <a:pt x="2950" y="7282"/>
                      <a:pt x="2857" y="7374"/>
                      <a:pt x="2857" y="7487"/>
                    </a:cubicBezTo>
                    <a:cubicBezTo>
                      <a:pt x="2857" y="7601"/>
                      <a:pt x="2950" y="7692"/>
                      <a:pt x="3062" y="7692"/>
                    </a:cubicBezTo>
                    <a:lnTo>
                      <a:pt x="15616" y="7692"/>
                    </a:lnTo>
                    <a:cubicBezTo>
                      <a:pt x="16849" y="7692"/>
                      <a:pt x="17854" y="6689"/>
                      <a:pt x="17858" y="5463"/>
                    </a:cubicBezTo>
                    <a:cubicBezTo>
                      <a:pt x="17858" y="4232"/>
                      <a:pt x="16853" y="3229"/>
                      <a:pt x="15618" y="3229"/>
                    </a:cubicBezTo>
                    <a:lnTo>
                      <a:pt x="13904" y="3229"/>
                    </a:lnTo>
                    <a:cubicBezTo>
                      <a:pt x="13624" y="1377"/>
                      <a:pt x="12034" y="0"/>
                      <a:pt x="10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4"/>
              <p:cNvSpPr/>
              <p:nvPr/>
            </p:nvSpPr>
            <p:spPr>
              <a:xfrm>
                <a:off x="6540325" y="1305575"/>
                <a:ext cx="115275" cy="10250"/>
              </a:xfrm>
              <a:custGeom>
                <a:rect b="b" l="l" r="r" t="t"/>
                <a:pathLst>
                  <a:path extrusionOk="0" h="410" w="4611">
                    <a:moveTo>
                      <a:pt x="205" y="0"/>
                    </a:moveTo>
                    <a:cubicBezTo>
                      <a:pt x="93" y="0"/>
                      <a:pt x="1" y="91"/>
                      <a:pt x="1" y="205"/>
                    </a:cubicBezTo>
                    <a:cubicBezTo>
                      <a:pt x="1" y="317"/>
                      <a:pt x="91" y="410"/>
                      <a:pt x="205" y="410"/>
                    </a:cubicBezTo>
                    <a:lnTo>
                      <a:pt x="4408" y="410"/>
                    </a:lnTo>
                    <a:cubicBezTo>
                      <a:pt x="4520" y="410"/>
                      <a:pt x="4611" y="317"/>
                      <a:pt x="4611" y="205"/>
                    </a:cubicBezTo>
                    <a:cubicBezTo>
                      <a:pt x="4611" y="91"/>
                      <a:pt x="4520" y="0"/>
                      <a:pt x="44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4"/>
              <p:cNvSpPr/>
              <p:nvPr/>
            </p:nvSpPr>
            <p:spPr>
              <a:xfrm>
                <a:off x="6609475" y="1231100"/>
                <a:ext cx="57050" cy="43600"/>
              </a:xfrm>
              <a:custGeom>
                <a:rect b="b" l="l" r="r" t="t"/>
                <a:pathLst>
                  <a:path extrusionOk="0" h="1744" w="2282">
                    <a:moveTo>
                      <a:pt x="213" y="0"/>
                    </a:moveTo>
                    <a:cubicBezTo>
                      <a:pt x="79" y="4"/>
                      <a:pt x="1" y="89"/>
                      <a:pt x="1" y="203"/>
                    </a:cubicBezTo>
                    <a:cubicBezTo>
                      <a:pt x="1" y="317"/>
                      <a:pt x="91" y="408"/>
                      <a:pt x="206" y="408"/>
                    </a:cubicBezTo>
                    <a:cubicBezTo>
                      <a:pt x="227" y="408"/>
                      <a:pt x="1626" y="418"/>
                      <a:pt x="1854" y="1578"/>
                    </a:cubicBezTo>
                    <a:cubicBezTo>
                      <a:pt x="1872" y="1677"/>
                      <a:pt x="1959" y="1744"/>
                      <a:pt x="2055" y="1744"/>
                    </a:cubicBezTo>
                    <a:cubicBezTo>
                      <a:pt x="2069" y="1744"/>
                      <a:pt x="2081" y="1740"/>
                      <a:pt x="2099" y="1740"/>
                    </a:cubicBezTo>
                    <a:cubicBezTo>
                      <a:pt x="2209" y="1718"/>
                      <a:pt x="2282" y="1610"/>
                      <a:pt x="2258" y="1500"/>
                    </a:cubicBezTo>
                    <a:cubicBezTo>
                      <a:pt x="2026" y="312"/>
                      <a:pt x="824" y="0"/>
                      <a:pt x="2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4"/>
              <p:cNvSpPr/>
              <p:nvPr/>
            </p:nvSpPr>
            <p:spPr>
              <a:xfrm>
                <a:off x="6788800" y="1231125"/>
                <a:ext cx="12350" cy="45400"/>
              </a:xfrm>
              <a:custGeom>
                <a:rect b="b" l="l" r="r" t="t"/>
                <a:pathLst>
                  <a:path extrusionOk="0" h="1816" w="494">
                    <a:moveTo>
                      <a:pt x="210" y="1"/>
                    </a:moveTo>
                    <a:cubicBezTo>
                      <a:pt x="206" y="1"/>
                      <a:pt x="202" y="1"/>
                      <a:pt x="198" y="1"/>
                    </a:cubicBezTo>
                    <a:cubicBezTo>
                      <a:pt x="86" y="13"/>
                      <a:pt x="5" y="112"/>
                      <a:pt x="15" y="226"/>
                    </a:cubicBezTo>
                    <a:cubicBezTo>
                      <a:pt x="15" y="232"/>
                      <a:pt x="80" y="947"/>
                      <a:pt x="15" y="1591"/>
                    </a:cubicBezTo>
                    <a:cubicBezTo>
                      <a:pt x="1" y="1703"/>
                      <a:pt x="84" y="1804"/>
                      <a:pt x="196" y="1816"/>
                    </a:cubicBezTo>
                    <a:lnTo>
                      <a:pt x="218" y="1816"/>
                    </a:lnTo>
                    <a:cubicBezTo>
                      <a:pt x="320" y="1816"/>
                      <a:pt x="411" y="1737"/>
                      <a:pt x="422" y="1634"/>
                    </a:cubicBezTo>
                    <a:cubicBezTo>
                      <a:pt x="493" y="949"/>
                      <a:pt x="424" y="216"/>
                      <a:pt x="422" y="186"/>
                    </a:cubicBezTo>
                    <a:cubicBezTo>
                      <a:pt x="411" y="76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0" name="Google Shape;380;p14"/>
            <p:cNvGrpSpPr/>
            <p:nvPr/>
          </p:nvGrpSpPr>
          <p:grpSpPr>
            <a:xfrm flipH="1">
              <a:off x="438963" y="2357663"/>
              <a:ext cx="441575" cy="214075"/>
              <a:chOff x="6437300" y="1614825"/>
              <a:chExt cx="441575" cy="214075"/>
            </a:xfrm>
          </p:grpSpPr>
          <p:sp>
            <p:nvSpPr>
              <p:cNvPr id="381" name="Google Shape;381;p14"/>
              <p:cNvSpPr/>
              <p:nvPr/>
            </p:nvSpPr>
            <p:spPr>
              <a:xfrm>
                <a:off x="6517275" y="1818625"/>
                <a:ext cx="361450" cy="10275"/>
              </a:xfrm>
              <a:custGeom>
                <a:rect b="b" l="l" r="r" t="t"/>
                <a:pathLst>
                  <a:path extrusionOk="0" h="411" w="14458">
                    <a:moveTo>
                      <a:pt x="203" y="1"/>
                    </a:moveTo>
                    <a:cubicBezTo>
                      <a:pt x="91" y="1"/>
                      <a:pt x="1" y="93"/>
                      <a:pt x="1" y="206"/>
                    </a:cubicBezTo>
                    <a:cubicBezTo>
                      <a:pt x="1" y="320"/>
                      <a:pt x="91" y="411"/>
                      <a:pt x="203" y="411"/>
                    </a:cubicBezTo>
                    <a:lnTo>
                      <a:pt x="14254" y="411"/>
                    </a:lnTo>
                    <a:cubicBezTo>
                      <a:pt x="14367" y="411"/>
                      <a:pt x="14457" y="320"/>
                      <a:pt x="14457" y="206"/>
                    </a:cubicBezTo>
                    <a:cubicBezTo>
                      <a:pt x="14457" y="93"/>
                      <a:pt x="14367" y="1"/>
                      <a:pt x="142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4"/>
              <p:cNvSpPr/>
              <p:nvPr/>
            </p:nvSpPr>
            <p:spPr>
              <a:xfrm>
                <a:off x="6437300" y="1614825"/>
                <a:ext cx="441575" cy="157375"/>
              </a:xfrm>
              <a:custGeom>
                <a:rect b="b" l="l" r="r" t="t"/>
                <a:pathLst>
                  <a:path extrusionOk="0" h="6295" w="17663">
                    <a:moveTo>
                      <a:pt x="11316" y="0"/>
                    </a:moveTo>
                    <a:cubicBezTo>
                      <a:pt x="9187" y="0"/>
                      <a:pt x="7412" y="1545"/>
                      <a:pt x="7112" y="3618"/>
                    </a:cubicBezTo>
                    <a:cubicBezTo>
                      <a:pt x="5855" y="3667"/>
                      <a:pt x="4837" y="4650"/>
                      <a:pt x="4736" y="5885"/>
                    </a:cubicBezTo>
                    <a:lnTo>
                      <a:pt x="205" y="5885"/>
                    </a:lnTo>
                    <a:cubicBezTo>
                      <a:pt x="91" y="5885"/>
                      <a:pt x="0" y="5978"/>
                      <a:pt x="0" y="6090"/>
                    </a:cubicBezTo>
                    <a:cubicBezTo>
                      <a:pt x="0" y="6204"/>
                      <a:pt x="91" y="6295"/>
                      <a:pt x="205" y="6295"/>
                    </a:cubicBezTo>
                    <a:lnTo>
                      <a:pt x="5140" y="6295"/>
                    </a:lnTo>
                    <a:lnTo>
                      <a:pt x="5140" y="6090"/>
                    </a:lnTo>
                    <a:cubicBezTo>
                      <a:pt x="5140" y="4949"/>
                      <a:pt x="6070" y="4023"/>
                      <a:pt x="7213" y="4023"/>
                    </a:cubicBezTo>
                    <a:lnTo>
                      <a:pt x="7479" y="4023"/>
                    </a:lnTo>
                    <a:lnTo>
                      <a:pt x="7498" y="3840"/>
                    </a:lnTo>
                    <a:cubicBezTo>
                      <a:pt x="7697" y="1884"/>
                      <a:pt x="9340" y="408"/>
                      <a:pt x="11318" y="408"/>
                    </a:cubicBezTo>
                    <a:cubicBezTo>
                      <a:pt x="13296" y="408"/>
                      <a:pt x="14936" y="1884"/>
                      <a:pt x="15135" y="3840"/>
                    </a:cubicBezTo>
                    <a:lnTo>
                      <a:pt x="15152" y="4023"/>
                    </a:lnTo>
                    <a:lnTo>
                      <a:pt x="17457" y="4023"/>
                    </a:lnTo>
                    <a:cubicBezTo>
                      <a:pt x="17572" y="4023"/>
                      <a:pt x="17662" y="3933"/>
                      <a:pt x="17662" y="3821"/>
                    </a:cubicBezTo>
                    <a:cubicBezTo>
                      <a:pt x="17662" y="3706"/>
                      <a:pt x="17572" y="3616"/>
                      <a:pt x="17457" y="3616"/>
                    </a:cubicBezTo>
                    <a:lnTo>
                      <a:pt x="15519" y="3616"/>
                    </a:lnTo>
                    <a:cubicBezTo>
                      <a:pt x="15217" y="1541"/>
                      <a:pt x="13440" y="0"/>
                      <a:pt x="113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4"/>
              <p:cNvSpPr/>
              <p:nvPr/>
            </p:nvSpPr>
            <p:spPr>
              <a:xfrm>
                <a:off x="6537075" y="1788600"/>
                <a:ext cx="127825" cy="10250"/>
              </a:xfrm>
              <a:custGeom>
                <a:rect b="b" l="l" r="r" t="t"/>
                <a:pathLst>
                  <a:path extrusionOk="0" h="410" w="5113">
                    <a:moveTo>
                      <a:pt x="205" y="0"/>
                    </a:moveTo>
                    <a:cubicBezTo>
                      <a:pt x="91" y="0"/>
                      <a:pt x="1" y="93"/>
                      <a:pt x="1" y="205"/>
                    </a:cubicBezTo>
                    <a:cubicBezTo>
                      <a:pt x="1" y="319"/>
                      <a:pt x="91" y="410"/>
                      <a:pt x="205" y="410"/>
                    </a:cubicBezTo>
                    <a:lnTo>
                      <a:pt x="4908" y="410"/>
                    </a:lnTo>
                    <a:cubicBezTo>
                      <a:pt x="5022" y="410"/>
                      <a:pt x="5113" y="319"/>
                      <a:pt x="5113" y="205"/>
                    </a:cubicBezTo>
                    <a:cubicBezTo>
                      <a:pt x="5113" y="93"/>
                      <a:pt x="5022" y="0"/>
                      <a:pt x="4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4"/>
              <p:cNvSpPr/>
              <p:nvPr/>
            </p:nvSpPr>
            <p:spPr>
              <a:xfrm>
                <a:off x="6652875" y="1733575"/>
                <a:ext cx="62525" cy="47600"/>
              </a:xfrm>
              <a:custGeom>
                <a:rect b="b" l="l" r="r" t="t"/>
                <a:pathLst>
                  <a:path extrusionOk="0" h="1904" w="2501">
                    <a:moveTo>
                      <a:pt x="206" y="0"/>
                    </a:moveTo>
                    <a:cubicBezTo>
                      <a:pt x="89" y="0"/>
                      <a:pt x="0" y="91"/>
                      <a:pt x="0" y="205"/>
                    </a:cubicBezTo>
                    <a:cubicBezTo>
                      <a:pt x="0" y="318"/>
                      <a:pt x="93" y="410"/>
                      <a:pt x="205" y="410"/>
                    </a:cubicBezTo>
                    <a:cubicBezTo>
                      <a:pt x="233" y="410"/>
                      <a:pt x="1817" y="422"/>
                      <a:pt x="2077" y="1740"/>
                    </a:cubicBezTo>
                    <a:cubicBezTo>
                      <a:pt x="2095" y="1839"/>
                      <a:pt x="2181" y="1904"/>
                      <a:pt x="2276" y="1904"/>
                    </a:cubicBezTo>
                    <a:cubicBezTo>
                      <a:pt x="2292" y="1904"/>
                      <a:pt x="2303" y="1902"/>
                      <a:pt x="2319" y="1902"/>
                    </a:cubicBezTo>
                    <a:cubicBezTo>
                      <a:pt x="2429" y="1880"/>
                      <a:pt x="2500" y="1772"/>
                      <a:pt x="2479" y="1661"/>
                    </a:cubicBezTo>
                    <a:cubicBezTo>
                      <a:pt x="2221" y="345"/>
                      <a:pt x="887" y="0"/>
                      <a:pt x="213" y="0"/>
                    </a:cubicBezTo>
                    <a:cubicBezTo>
                      <a:pt x="211" y="0"/>
                      <a:pt x="208" y="0"/>
                      <a:pt x="2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4"/>
              <p:cNvSpPr/>
              <p:nvPr/>
            </p:nvSpPr>
            <p:spPr>
              <a:xfrm>
                <a:off x="6815050" y="1705200"/>
                <a:ext cx="12550" cy="49625"/>
              </a:xfrm>
              <a:custGeom>
                <a:rect b="b" l="l" r="r" t="t"/>
                <a:pathLst>
                  <a:path extrusionOk="0" h="1985" w="502">
                    <a:moveTo>
                      <a:pt x="210" y="0"/>
                    </a:moveTo>
                    <a:cubicBezTo>
                      <a:pt x="206" y="0"/>
                      <a:pt x="202" y="0"/>
                      <a:pt x="198" y="1"/>
                    </a:cubicBezTo>
                    <a:cubicBezTo>
                      <a:pt x="84" y="12"/>
                      <a:pt x="3" y="111"/>
                      <a:pt x="13" y="223"/>
                    </a:cubicBezTo>
                    <a:cubicBezTo>
                      <a:pt x="13" y="235"/>
                      <a:pt x="90" y="1037"/>
                      <a:pt x="13" y="1762"/>
                    </a:cubicBezTo>
                    <a:cubicBezTo>
                      <a:pt x="1" y="1872"/>
                      <a:pt x="82" y="1973"/>
                      <a:pt x="196" y="1985"/>
                    </a:cubicBezTo>
                    <a:lnTo>
                      <a:pt x="218" y="1985"/>
                    </a:lnTo>
                    <a:cubicBezTo>
                      <a:pt x="320" y="1985"/>
                      <a:pt x="413" y="1906"/>
                      <a:pt x="422" y="1803"/>
                    </a:cubicBezTo>
                    <a:cubicBezTo>
                      <a:pt x="501" y="1037"/>
                      <a:pt x="424" y="219"/>
                      <a:pt x="422" y="186"/>
                    </a:cubicBezTo>
                    <a:cubicBezTo>
                      <a:pt x="409" y="76"/>
                      <a:pt x="315" y="0"/>
                      <a:pt x="2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6" name="Google Shape;386;p14"/>
            <p:cNvGrpSpPr/>
            <p:nvPr/>
          </p:nvGrpSpPr>
          <p:grpSpPr>
            <a:xfrm flipH="1">
              <a:off x="8057475" y="4255213"/>
              <a:ext cx="582825" cy="185525"/>
              <a:chOff x="4836675" y="3905125"/>
              <a:chExt cx="582825" cy="185525"/>
            </a:xfrm>
          </p:grpSpPr>
          <p:sp>
            <p:nvSpPr>
              <p:cNvPr id="387" name="Google Shape;387;p14"/>
              <p:cNvSpPr/>
              <p:nvPr/>
            </p:nvSpPr>
            <p:spPr>
              <a:xfrm>
                <a:off x="5016200" y="3905125"/>
                <a:ext cx="403300" cy="143075"/>
              </a:xfrm>
              <a:custGeom>
                <a:rect b="b" l="l" r="r" t="t"/>
                <a:pathLst>
                  <a:path extrusionOk="0" h="5723" w="16132">
                    <a:moveTo>
                      <a:pt x="8675" y="1"/>
                    </a:moveTo>
                    <a:cubicBezTo>
                      <a:pt x="7179" y="1"/>
                      <a:pt x="5863" y="939"/>
                      <a:pt x="5377" y="2345"/>
                    </a:cubicBezTo>
                    <a:cubicBezTo>
                      <a:pt x="5251" y="2330"/>
                      <a:pt x="5140" y="2324"/>
                      <a:pt x="5032" y="2324"/>
                    </a:cubicBezTo>
                    <a:cubicBezTo>
                      <a:pt x="3261" y="2324"/>
                      <a:pt x="1813" y="3734"/>
                      <a:pt x="1754" y="5492"/>
                    </a:cubicBezTo>
                    <a:lnTo>
                      <a:pt x="114" y="5492"/>
                    </a:lnTo>
                    <a:cubicBezTo>
                      <a:pt x="49" y="5492"/>
                      <a:pt x="0" y="5545"/>
                      <a:pt x="0" y="5606"/>
                    </a:cubicBezTo>
                    <a:cubicBezTo>
                      <a:pt x="0" y="5671"/>
                      <a:pt x="51" y="5720"/>
                      <a:pt x="114" y="5720"/>
                    </a:cubicBezTo>
                    <a:lnTo>
                      <a:pt x="1976" y="5720"/>
                    </a:lnTo>
                    <a:lnTo>
                      <a:pt x="1976" y="5606"/>
                    </a:lnTo>
                    <a:cubicBezTo>
                      <a:pt x="1976" y="3921"/>
                      <a:pt x="3347" y="2550"/>
                      <a:pt x="5032" y="2550"/>
                    </a:cubicBezTo>
                    <a:cubicBezTo>
                      <a:pt x="5154" y="2550"/>
                      <a:pt x="5286" y="2560"/>
                      <a:pt x="5440" y="2580"/>
                    </a:cubicBezTo>
                    <a:lnTo>
                      <a:pt x="5534" y="2592"/>
                    </a:lnTo>
                    <a:lnTo>
                      <a:pt x="5564" y="2503"/>
                    </a:lnTo>
                    <a:cubicBezTo>
                      <a:pt x="5995" y="1144"/>
                      <a:pt x="7248" y="227"/>
                      <a:pt x="8677" y="227"/>
                    </a:cubicBezTo>
                    <a:cubicBezTo>
                      <a:pt x="10133" y="227"/>
                      <a:pt x="11423" y="1205"/>
                      <a:pt x="11819" y="2605"/>
                    </a:cubicBezTo>
                    <a:lnTo>
                      <a:pt x="11850" y="2718"/>
                    </a:lnTo>
                    <a:lnTo>
                      <a:pt x="11961" y="2684"/>
                    </a:lnTo>
                    <a:cubicBezTo>
                      <a:pt x="12250" y="2595"/>
                      <a:pt x="12550" y="2552"/>
                      <a:pt x="12851" y="2552"/>
                    </a:cubicBezTo>
                    <a:cubicBezTo>
                      <a:pt x="14536" y="2552"/>
                      <a:pt x="15907" y="3923"/>
                      <a:pt x="15907" y="5608"/>
                    </a:cubicBezTo>
                    <a:cubicBezTo>
                      <a:pt x="15907" y="5673"/>
                      <a:pt x="15958" y="5722"/>
                      <a:pt x="16021" y="5722"/>
                    </a:cubicBezTo>
                    <a:cubicBezTo>
                      <a:pt x="16082" y="5722"/>
                      <a:pt x="16132" y="5671"/>
                      <a:pt x="16126" y="5606"/>
                    </a:cubicBezTo>
                    <a:cubicBezTo>
                      <a:pt x="16126" y="3797"/>
                      <a:pt x="14656" y="2326"/>
                      <a:pt x="12845" y="2326"/>
                    </a:cubicBezTo>
                    <a:cubicBezTo>
                      <a:pt x="12560" y="2326"/>
                      <a:pt x="12274" y="2363"/>
                      <a:pt x="11998" y="2436"/>
                    </a:cubicBezTo>
                    <a:cubicBezTo>
                      <a:pt x="11543" y="996"/>
                      <a:pt x="10192" y="1"/>
                      <a:pt x="86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4"/>
              <p:cNvSpPr/>
              <p:nvPr/>
            </p:nvSpPr>
            <p:spPr>
              <a:xfrm>
                <a:off x="4987875" y="4083975"/>
                <a:ext cx="175075" cy="6675"/>
              </a:xfrm>
              <a:custGeom>
                <a:rect b="b" l="l" r="r" t="t"/>
                <a:pathLst>
                  <a:path extrusionOk="0" h="267" w="7003">
                    <a:moveTo>
                      <a:pt x="136" y="0"/>
                    </a:moveTo>
                    <a:cubicBezTo>
                      <a:pt x="63" y="0"/>
                      <a:pt x="4" y="59"/>
                      <a:pt x="4" y="134"/>
                    </a:cubicBezTo>
                    <a:cubicBezTo>
                      <a:pt x="0" y="205"/>
                      <a:pt x="63" y="266"/>
                      <a:pt x="136" y="266"/>
                    </a:cubicBezTo>
                    <a:lnTo>
                      <a:pt x="6868" y="266"/>
                    </a:lnTo>
                    <a:cubicBezTo>
                      <a:pt x="6943" y="266"/>
                      <a:pt x="7002" y="207"/>
                      <a:pt x="7002" y="134"/>
                    </a:cubicBezTo>
                    <a:cubicBezTo>
                      <a:pt x="7002" y="59"/>
                      <a:pt x="6943" y="0"/>
                      <a:pt x="68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4"/>
              <p:cNvSpPr/>
              <p:nvPr/>
            </p:nvSpPr>
            <p:spPr>
              <a:xfrm>
                <a:off x="5188525" y="4041525"/>
                <a:ext cx="123300" cy="6675"/>
              </a:xfrm>
              <a:custGeom>
                <a:rect b="b" l="l" r="r" t="t"/>
                <a:pathLst>
                  <a:path extrusionOk="0" h="267" w="4932">
                    <a:moveTo>
                      <a:pt x="135" y="0"/>
                    </a:moveTo>
                    <a:cubicBezTo>
                      <a:pt x="60" y="0"/>
                      <a:pt x="1" y="59"/>
                      <a:pt x="1" y="132"/>
                    </a:cubicBezTo>
                    <a:cubicBezTo>
                      <a:pt x="1" y="205"/>
                      <a:pt x="60" y="266"/>
                      <a:pt x="135" y="266"/>
                    </a:cubicBezTo>
                    <a:lnTo>
                      <a:pt x="4798" y="266"/>
                    </a:lnTo>
                    <a:cubicBezTo>
                      <a:pt x="4873" y="266"/>
                      <a:pt x="4932" y="207"/>
                      <a:pt x="4932" y="132"/>
                    </a:cubicBezTo>
                    <a:cubicBezTo>
                      <a:pt x="4932" y="59"/>
                      <a:pt x="4873" y="0"/>
                      <a:pt x="4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4"/>
              <p:cNvSpPr/>
              <p:nvPr/>
            </p:nvSpPr>
            <p:spPr>
              <a:xfrm>
                <a:off x="4836675" y="4044675"/>
                <a:ext cx="123300" cy="6675"/>
              </a:xfrm>
              <a:custGeom>
                <a:rect b="b" l="l" r="r" t="t"/>
                <a:pathLst>
                  <a:path extrusionOk="0" h="267" w="4932">
                    <a:moveTo>
                      <a:pt x="134" y="0"/>
                    </a:moveTo>
                    <a:cubicBezTo>
                      <a:pt x="59" y="0"/>
                      <a:pt x="0" y="59"/>
                      <a:pt x="0" y="132"/>
                    </a:cubicBezTo>
                    <a:cubicBezTo>
                      <a:pt x="0" y="207"/>
                      <a:pt x="59" y="266"/>
                      <a:pt x="134" y="266"/>
                    </a:cubicBezTo>
                    <a:lnTo>
                      <a:pt x="4797" y="266"/>
                    </a:lnTo>
                    <a:cubicBezTo>
                      <a:pt x="4872" y="266"/>
                      <a:pt x="4931" y="207"/>
                      <a:pt x="4931" y="132"/>
                    </a:cubicBezTo>
                    <a:cubicBezTo>
                      <a:pt x="4931" y="59"/>
                      <a:pt x="4872" y="0"/>
                      <a:pt x="47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1" name="Google Shape;391;p14"/>
            <p:cNvSpPr/>
            <p:nvPr/>
          </p:nvSpPr>
          <p:spPr>
            <a:xfrm flipH="1">
              <a:off x="8320802" y="793012"/>
              <a:ext cx="161373" cy="157651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 flipH="1">
              <a:off x="8384150" y="3831338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3" name="Google Shape;393;p14"/>
            <p:cNvGrpSpPr/>
            <p:nvPr/>
          </p:nvGrpSpPr>
          <p:grpSpPr>
            <a:xfrm flipH="1">
              <a:off x="7870425" y="4717513"/>
              <a:ext cx="72600" cy="72600"/>
              <a:chOff x="2145125" y="90950"/>
              <a:chExt cx="72600" cy="72600"/>
            </a:xfrm>
          </p:grpSpPr>
          <p:cxnSp>
            <p:nvCxnSpPr>
              <p:cNvPr id="394" name="Google Shape;394;p14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14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96" name="Google Shape;396;p14"/>
            <p:cNvGrpSpPr/>
            <p:nvPr/>
          </p:nvGrpSpPr>
          <p:grpSpPr>
            <a:xfrm flipH="1">
              <a:off x="4035575" y="4790113"/>
              <a:ext cx="72600" cy="72600"/>
              <a:chOff x="2145125" y="90950"/>
              <a:chExt cx="72600" cy="72600"/>
            </a:xfrm>
          </p:grpSpPr>
          <p:cxnSp>
            <p:nvCxnSpPr>
              <p:cNvPr id="397" name="Google Shape;397;p14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" name="Google Shape;398;p14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99" name="Google Shape;399;p14"/>
            <p:cNvSpPr/>
            <p:nvPr/>
          </p:nvSpPr>
          <p:spPr>
            <a:xfrm flipH="1">
              <a:off x="4166625" y="4903913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 flipH="1">
              <a:off x="387527" y="4560963"/>
              <a:ext cx="161373" cy="157651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1" name="Google Shape;401;p14"/>
            <p:cNvGrpSpPr/>
            <p:nvPr/>
          </p:nvGrpSpPr>
          <p:grpSpPr>
            <a:xfrm flipH="1">
              <a:off x="314925" y="4488363"/>
              <a:ext cx="72600" cy="72600"/>
              <a:chOff x="2145125" y="90950"/>
              <a:chExt cx="72600" cy="72600"/>
            </a:xfrm>
          </p:grpSpPr>
          <p:cxnSp>
            <p:nvCxnSpPr>
              <p:cNvPr id="402" name="Google Shape;402;p14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3" name="Google Shape;403;p14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04" name="Google Shape;404;p14"/>
            <p:cNvSpPr/>
            <p:nvPr/>
          </p:nvSpPr>
          <p:spPr>
            <a:xfrm flipH="1">
              <a:off x="548900" y="368288"/>
              <a:ext cx="221700" cy="2217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 flipH="1">
              <a:off x="812600" y="589988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"/>
          <p:cNvSpPr txBox="1"/>
          <p:nvPr>
            <p:ph type="title"/>
          </p:nvPr>
        </p:nvSpPr>
        <p:spPr>
          <a:xfrm>
            <a:off x="2410950" y="650388"/>
            <a:ext cx="4322100" cy="12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8" name="Google Shape;408;p15"/>
          <p:cNvSpPr txBox="1"/>
          <p:nvPr>
            <p:ph hasCustomPrompt="1" idx="2" type="title"/>
          </p:nvPr>
        </p:nvSpPr>
        <p:spPr>
          <a:xfrm>
            <a:off x="3675900" y="3187300"/>
            <a:ext cx="1792200" cy="8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9" name="Google Shape;409;p15"/>
          <p:cNvSpPr txBox="1"/>
          <p:nvPr>
            <p:ph idx="1" type="subTitle"/>
          </p:nvPr>
        </p:nvSpPr>
        <p:spPr>
          <a:xfrm>
            <a:off x="2410950" y="1926888"/>
            <a:ext cx="43221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0" name="Google Shape;410;p15"/>
          <p:cNvGrpSpPr/>
          <p:nvPr/>
        </p:nvGrpSpPr>
        <p:grpSpPr>
          <a:xfrm>
            <a:off x="799850" y="540000"/>
            <a:ext cx="7808550" cy="3491500"/>
            <a:chOff x="799850" y="540000"/>
            <a:chExt cx="7808550" cy="3491500"/>
          </a:xfrm>
        </p:grpSpPr>
        <p:grpSp>
          <p:nvGrpSpPr>
            <p:cNvPr id="411" name="Google Shape;411;p15"/>
            <p:cNvGrpSpPr/>
            <p:nvPr/>
          </p:nvGrpSpPr>
          <p:grpSpPr>
            <a:xfrm>
              <a:off x="7278375" y="540000"/>
              <a:ext cx="582825" cy="185525"/>
              <a:chOff x="4836675" y="3905125"/>
              <a:chExt cx="582825" cy="185525"/>
            </a:xfrm>
          </p:grpSpPr>
          <p:sp>
            <p:nvSpPr>
              <p:cNvPr id="412" name="Google Shape;412;p15"/>
              <p:cNvSpPr/>
              <p:nvPr/>
            </p:nvSpPr>
            <p:spPr>
              <a:xfrm>
                <a:off x="5016200" y="3905125"/>
                <a:ext cx="403300" cy="143075"/>
              </a:xfrm>
              <a:custGeom>
                <a:rect b="b" l="l" r="r" t="t"/>
                <a:pathLst>
                  <a:path extrusionOk="0" h="5723" w="16132">
                    <a:moveTo>
                      <a:pt x="8675" y="1"/>
                    </a:moveTo>
                    <a:cubicBezTo>
                      <a:pt x="7179" y="1"/>
                      <a:pt x="5863" y="939"/>
                      <a:pt x="5377" y="2345"/>
                    </a:cubicBezTo>
                    <a:cubicBezTo>
                      <a:pt x="5251" y="2330"/>
                      <a:pt x="5140" y="2324"/>
                      <a:pt x="5032" y="2324"/>
                    </a:cubicBezTo>
                    <a:cubicBezTo>
                      <a:pt x="3261" y="2324"/>
                      <a:pt x="1813" y="3734"/>
                      <a:pt x="1754" y="5492"/>
                    </a:cubicBezTo>
                    <a:lnTo>
                      <a:pt x="114" y="5492"/>
                    </a:lnTo>
                    <a:cubicBezTo>
                      <a:pt x="49" y="5492"/>
                      <a:pt x="0" y="5545"/>
                      <a:pt x="0" y="5606"/>
                    </a:cubicBezTo>
                    <a:cubicBezTo>
                      <a:pt x="0" y="5671"/>
                      <a:pt x="51" y="5720"/>
                      <a:pt x="114" y="5720"/>
                    </a:cubicBezTo>
                    <a:lnTo>
                      <a:pt x="1976" y="5720"/>
                    </a:lnTo>
                    <a:lnTo>
                      <a:pt x="1976" y="5606"/>
                    </a:lnTo>
                    <a:cubicBezTo>
                      <a:pt x="1976" y="3921"/>
                      <a:pt x="3347" y="2550"/>
                      <a:pt x="5032" y="2550"/>
                    </a:cubicBezTo>
                    <a:cubicBezTo>
                      <a:pt x="5154" y="2550"/>
                      <a:pt x="5286" y="2560"/>
                      <a:pt x="5440" y="2580"/>
                    </a:cubicBezTo>
                    <a:lnTo>
                      <a:pt x="5534" y="2592"/>
                    </a:lnTo>
                    <a:lnTo>
                      <a:pt x="5564" y="2503"/>
                    </a:lnTo>
                    <a:cubicBezTo>
                      <a:pt x="5995" y="1144"/>
                      <a:pt x="7248" y="227"/>
                      <a:pt x="8677" y="227"/>
                    </a:cubicBezTo>
                    <a:cubicBezTo>
                      <a:pt x="10133" y="227"/>
                      <a:pt x="11423" y="1205"/>
                      <a:pt x="11819" y="2605"/>
                    </a:cubicBezTo>
                    <a:lnTo>
                      <a:pt x="11850" y="2718"/>
                    </a:lnTo>
                    <a:lnTo>
                      <a:pt x="11961" y="2684"/>
                    </a:lnTo>
                    <a:cubicBezTo>
                      <a:pt x="12250" y="2595"/>
                      <a:pt x="12550" y="2552"/>
                      <a:pt x="12851" y="2552"/>
                    </a:cubicBezTo>
                    <a:cubicBezTo>
                      <a:pt x="14536" y="2552"/>
                      <a:pt x="15907" y="3923"/>
                      <a:pt x="15907" y="5608"/>
                    </a:cubicBezTo>
                    <a:cubicBezTo>
                      <a:pt x="15907" y="5673"/>
                      <a:pt x="15958" y="5722"/>
                      <a:pt x="16021" y="5722"/>
                    </a:cubicBezTo>
                    <a:cubicBezTo>
                      <a:pt x="16082" y="5722"/>
                      <a:pt x="16132" y="5671"/>
                      <a:pt x="16126" y="5606"/>
                    </a:cubicBezTo>
                    <a:cubicBezTo>
                      <a:pt x="16126" y="3797"/>
                      <a:pt x="14656" y="2326"/>
                      <a:pt x="12845" y="2326"/>
                    </a:cubicBezTo>
                    <a:cubicBezTo>
                      <a:pt x="12560" y="2326"/>
                      <a:pt x="12274" y="2363"/>
                      <a:pt x="11998" y="2436"/>
                    </a:cubicBezTo>
                    <a:cubicBezTo>
                      <a:pt x="11543" y="996"/>
                      <a:pt x="10192" y="1"/>
                      <a:pt x="86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5"/>
              <p:cNvSpPr/>
              <p:nvPr/>
            </p:nvSpPr>
            <p:spPr>
              <a:xfrm>
                <a:off x="4987875" y="4083975"/>
                <a:ext cx="175075" cy="6675"/>
              </a:xfrm>
              <a:custGeom>
                <a:rect b="b" l="l" r="r" t="t"/>
                <a:pathLst>
                  <a:path extrusionOk="0" h="267" w="7003">
                    <a:moveTo>
                      <a:pt x="136" y="0"/>
                    </a:moveTo>
                    <a:cubicBezTo>
                      <a:pt x="63" y="0"/>
                      <a:pt x="4" y="59"/>
                      <a:pt x="4" y="134"/>
                    </a:cubicBezTo>
                    <a:cubicBezTo>
                      <a:pt x="0" y="205"/>
                      <a:pt x="63" y="266"/>
                      <a:pt x="136" y="266"/>
                    </a:cubicBezTo>
                    <a:lnTo>
                      <a:pt x="6868" y="266"/>
                    </a:lnTo>
                    <a:cubicBezTo>
                      <a:pt x="6943" y="266"/>
                      <a:pt x="7002" y="207"/>
                      <a:pt x="7002" y="134"/>
                    </a:cubicBezTo>
                    <a:cubicBezTo>
                      <a:pt x="7002" y="59"/>
                      <a:pt x="6943" y="0"/>
                      <a:pt x="68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5"/>
              <p:cNvSpPr/>
              <p:nvPr/>
            </p:nvSpPr>
            <p:spPr>
              <a:xfrm>
                <a:off x="5188525" y="4041525"/>
                <a:ext cx="123300" cy="6675"/>
              </a:xfrm>
              <a:custGeom>
                <a:rect b="b" l="l" r="r" t="t"/>
                <a:pathLst>
                  <a:path extrusionOk="0" h="267" w="4932">
                    <a:moveTo>
                      <a:pt x="135" y="0"/>
                    </a:moveTo>
                    <a:cubicBezTo>
                      <a:pt x="60" y="0"/>
                      <a:pt x="1" y="59"/>
                      <a:pt x="1" y="132"/>
                    </a:cubicBezTo>
                    <a:cubicBezTo>
                      <a:pt x="1" y="205"/>
                      <a:pt x="60" y="266"/>
                      <a:pt x="135" y="266"/>
                    </a:cubicBezTo>
                    <a:lnTo>
                      <a:pt x="4798" y="266"/>
                    </a:lnTo>
                    <a:cubicBezTo>
                      <a:pt x="4873" y="266"/>
                      <a:pt x="4932" y="207"/>
                      <a:pt x="4932" y="132"/>
                    </a:cubicBezTo>
                    <a:cubicBezTo>
                      <a:pt x="4932" y="59"/>
                      <a:pt x="4873" y="0"/>
                      <a:pt x="4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4836675" y="4044675"/>
                <a:ext cx="123300" cy="6675"/>
              </a:xfrm>
              <a:custGeom>
                <a:rect b="b" l="l" r="r" t="t"/>
                <a:pathLst>
                  <a:path extrusionOk="0" h="267" w="4932">
                    <a:moveTo>
                      <a:pt x="134" y="0"/>
                    </a:moveTo>
                    <a:cubicBezTo>
                      <a:pt x="59" y="0"/>
                      <a:pt x="0" y="59"/>
                      <a:pt x="0" y="132"/>
                    </a:cubicBezTo>
                    <a:cubicBezTo>
                      <a:pt x="0" y="207"/>
                      <a:pt x="59" y="266"/>
                      <a:pt x="134" y="266"/>
                    </a:cubicBezTo>
                    <a:lnTo>
                      <a:pt x="4797" y="266"/>
                    </a:lnTo>
                    <a:cubicBezTo>
                      <a:pt x="4872" y="266"/>
                      <a:pt x="4931" y="207"/>
                      <a:pt x="4931" y="132"/>
                    </a:cubicBezTo>
                    <a:cubicBezTo>
                      <a:pt x="4931" y="59"/>
                      <a:pt x="4872" y="0"/>
                      <a:pt x="47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" name="Google Shape;416;p15"/>
            <p:cNvGrpSpPr/>
            <p:nvPr/>
          </p:nvGrpSpPr>
          <p:grpSpPr>
            <a:xfrm>
              <a:off x="799850" y="3900875"/>
              <a:ext cx="424375" cy="130625"/>
              <a:chOff x="5332350" y="2264725"/>
              <a:chExt cx="424375" cy="130625"/>
            </a:xfrm>
          </p:grpSpPr>
          <p:sp>
            <p:nvSpPr>
              <p:cNvPr id="417" name="Google Shape;417;p15"/>
              <p:cNvSpPr/>
              <p:nvPr/>
            </p:nvSpPr>
            <p:spPr>
              <a:xfrm>
                <a:off x="5381600" y="2264725"/>
                <a:ext cx="290775" cy="105225"/>
              </a:xfrm>
              <a:custGeom>
                <a:rect b="b" l="l" r="r" t="t"/>
                <a:pathLst>
                  <a:path extrusionOk="0" h="4209" w="11631">
                    <a:moveTo>
                      <a:pt x="6248" y="0"/>
                    </a:moveTo>
                    <a:cubicBezTo>
                      <a:pt x="5170" y="0"/>
                      <a:pt x="4224" y="664"/>
                      <a:pt x="3852" y="1665"/>
                    </a:cubicBezTo>
                    <a:cubicBezTo>
                      <a:pt x="3781" y="1657"/>
                      <a:pt x="3716" y="1655"/>
                      <a:pt x="3653" y="1655"/>
                    </a:cubicBezTo>
                    <a:cubicBezTo>
                      <a:pt x="2375" y="1655"/>
                      <a:pt x="1328" y="2654"/>
                      <a:pt x="1252" y="3913"/>
                    </a:cubicBezTo>
                    <a:lnTo>
                      <a:pt x="148" y="3913"/>
                    </a:lnTo>
                    <a:cubicBezTo>
                      <a:pt x="68" y="3913"/>
                      <a:pt x="1" y="3980"/>
                      <a:pt x="1" y="4061"/>
                    </a:cubicBezTo>
                    <a:cubicBezTo>
                      <a:pt x="1" y="4141"/>
                      <a:pt x="68" y="4208"/>
                      <a:pt x="148" y="4208"/>
                    </a:cubicBezTo>
                    <a:lnTo>
                      <a:pt x="1543" y="4208"/>
                    </a:lnTo>
                    <a:lnTo>
                      <a:pt x="1543" y="4061"/>
                    </a:lnTo>
                    <a:cubicBezTo>
                      <a:pt x="1543" y="2896"/>
                      <a:pt x="2491" y="1951"/>
                      <a:pt x="3653" y="1951"/>
                    </a:cubicBezTo>
                    <a:cubicBezTo>
                      <a:pt x="3736" y="1951"/>
                      <a:pt x="3825" y="1958"/>
                      <a:pt x="3933" y="1972"/>
                    </a:cubicBezTo>
                    <a:lnTo>
                      <a:pt x="4057" y="1990"/>
                    </a:lnTo>
                    <a:lnTo>
                      <a:pt x="4094" y="1872"/>
                    </a:lnTo>
                    <a:cubicBezTo>
                      <a:pt x="4394" y="928"/>
                      <a:pt x="5261" y="296"/>
                      <a:pt x="6248" y="296"/>
                    </a:cubicBezTo>
                    <a:cubicBezTo>
                      <a:pt x="7256" y="296"/>
                      <a:pt x="8149" y="973"/>
                      <a:pt x="8423" y="1941"/>
                    </a:cubicBezTo>
                    <a:lnTo>
                      <a:pt x="8464" y="2087"/>
                    </a:lnTo>
                    <a:lnTo>
                      <a:pt x="8610" y="2041"/>
                    </a:lnTo>
                    <a:cubicBezTo>
                      <a:pt x="8809" y="1980"/>
                      <a:pt x="9016" y="1951"/>
                      <a:pt x="9223" y="1951"/>
                    </a:cubicBezTo>
                    <a:cubicBezTo>
                      <a:pt x="10389" y="1951"/>
                      <a:pt x="11335" y="2898"/>
                      <a:pt x="11335" y="4061"/>
                    </a:cubicBezTo>
                    <a:cubicBezTo>
                      <a:pt x="11335" y="4141"/>
                      <a:pt x="11400" y="4208"/>
                      <a:pt x="11482" y="4208"/>
                    </a:cubicBezTo>
                    <a:cubicBezTo>
                      <a:pt x="11565" y="4208"/>
                      <a:pt x="11630" y="4141"/>
                      <a:pt x="11626" y="4061"/>
                    </a:cubicBezTo>
                    <a:cubicBezTo>
                      <a:pt x="11626" y="2733"/>
                      <a:pt x="10545" y="1655"/>
                      <a:pt x="9221" y="1655"/>
                    </a:cubicBezTo>
                    <a:cubicBezTo>
                      <a:pt x="9032" y="1655"/>
                      <a:pt x="8844" y="1677"/>
                      <a:pt x="8661" y="1722"/>
                    </a:cubicBezTo>
                    <a:cubicBezTo>
                      <a:pt x="8309" y="702"/>
                      <a:pt x="7337" y="0"/>
                      <a:pt x="62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5"/>
              <p:cNvSpPr/>
              <p:nvPr/>
            </p:nvSpPr>
            <p:spPr>
              <a:xfrm>
                <a:off x="5558225" y="2387950"/>
                <a:ext cx="108075" cy="7400"/>
              </a:xfrm>
              <a:custGeom>
                <a:rect b="b" l="l" r="r" t="t"/>
                <a:pathLst>
                  <a:path extrusionOk="0" h="296" w="4323">
                    <a:moveTo>
                      <a:pt x="148" y="0"/>
                    </a:moveTo>
                    <a:cubicBezTo>
                      <a:pt x="67" y="0"/>
                      <a:pt x="0" y="67"/>
                      <a:pt x="0" y="148"/>
                    </a:cubicBezTo>
                    <a:cubicBezTo>
                      <a:pt x="0" y="231"/>
                      <a:pt x="67" y="296"/>
                      <a:pt x="148" y="296"/>
                    </a:cubicBezTo>
                    <a:lnTo>
                      <a:pt x="4175" y="296"/>
                    </a:lnTo>
                    <a:cubicBezTo>
                      <a:pt x="4256" y="296"/>
                      <a:pt x="4323" y="231"/>
                      <a:pt x="4323" y="148"/>
                    </a:cubicBezTo>
                    <a:cubicBezTo>
                      <a:pt x="4323" y="67"/>
                      <a:pt x="4256" y="0"/>
                      <a:pt x="41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5"/>
              <p:cNvSpPr/>
              <p:nvPr/>
            </p:nvSpPr>
            <p:spPr>
              <a:xfrm>
                <a:off x="5344125" y="2387950"/>
                <a:ext cx="108075" cy="7400"/>
              </a:xfrm>
              <a:custGeom>
                <a:rect b="b" l="l" r="r" t="t"/>
                <a:pathLst>
                  <a:path extrusionOk="0" h="296" w="4323">
                    <a:moveTo>
                      <a:pt x="148" y="0"/>
                    </a:moveTo>
                    <a:cubicBezTo>
                      <a:pt x="67" y="0"/>
                      <a:pt x="0" y="67"/>
                      <a:pt x="0" y="148"/>
                    </a:cubicBezTo>
                    <a:cubicBezTo>
                      <a:pt x="0" y="231"/>
                      <a:pt x="67" y="296"/>
                      <a:pt x="148" y="296"/>
                    </a:cubicBezTo>
                    <a:lnTo>
                      <a:pt x="4175" y="296"/>
                    </a:lnTo>
                    <a:cubicBezTo>
                      <a:pt x="4256" y="296"/>
                      <a:pt x="4323" y="231"/>
                      <a:pt x="4323" y="148"/>
                    </a:cubicBezTo>
                    <a:cubicBezTo>
                      <a:pt x="4323" y="67"/>
                      <a:pt x="4256" y="0"/>
                      <a:pt x="41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5"/>
              <p:cNvSpPr/>
              <p:nvPr/>
            </p:nvSpPr>
            <p:spPr>
              <a:xfrm>
                <a:off x="5332350" y="2387950"/>
                <a:ext cx="170675" cy="7400"/>
              </a:xfrm>
              <a:custGeom>
                <a:rect b="b" l="l" r="r" t="t"/>
                <a:pathLst>
                  <a:path extrusionOk="0" h="296" w="6827">
                    <a:moveTo>
                      <a:pt x="148" y="0"/>
                    </a:moveTo>
                    <a:cubicBezTo>
                      <a:pt x="67" y="0"/>
                      <a:pt x="0" y="67"/>
                      <a:pt x="0" y="148"/>
                    </a:cubicBezTo>
                    <a:cubicBezTo>
                      <a:pt x="0" y="231"/>
                      <a:pt x="67" y="296"/>
                      <a:pt x="148" y="296"/>
                    </a:cubicBezTo>
                    <a:lnTo>
                      <a:pt x="6679" y="296"/>
                    </a:lnTo>
                    <a:cubicBezTo>
                      <a:pt x="6760" y="296"/>
                      <a:pt x="6827" y="231"/>
                      <a:pt x="6827" y="148"/>
                    </a:cubicBezTo>
                    <a:cubicBezTo>
                      <a:pt x="6827" y="67"/>
                      <a:pt x="6760" y="0"/>
                      <a:pt x="66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5"/>
              <p:cNvSpPr/>
              <p:nvPr/>
            </p:nvSpPr>
            <p:spPr>
              <a:xfrm>
                <a:off x="5469225" y="2362525"/>
                <a:ext cx="77100" cy="7425"/>
              </a:xfrm>
              <a:custGeom>
                <a:rect b="b" l="l" r="r" t="t"/>
                <a:pathLst>
                  <a:path extrusionOk="0" h="297" w="3084">
                    <a:moveTo>
                      <a:pt x="148" y="1"/>
                    </a:moveTo>
                    <a:cubicBezTo>
                      <a:pt x="67" y="1"/>
                      <a:pt x="0" y="68"/>
                      <a:pt x="0" y="149"/>
                    </a:cubicBezTo>
                    <a:cubicBezTo>
                      <a:pt x="0" y="229"/>
                      <a:pt x="67" y="296"/>
                      <a:pt x="148" y="296"/>
                    </a:cubicBezTo>
                    <a:lnTo>
                      <a:pt x="2936" y="296"/>
                    </a:lnTo>
                    <a:cubicBezTo>
                      <a:pt x="3017" y="296"/>
                      <a:pt x="3084" y="229"/>
                      <a:pt x="3084" y="149"/>
                    </a:cubicBezTo>
                    <a:cubicBezTo>
                      <a:pt x="3084" y="68"/>
                      <a:pt x="3017" y="1"/>
                      <a:pt x="2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5"/>
              <p:cNvSpPr/>
              <p:nvPr/>
            </p:nvSpPr>
            <p:spPr>
              <a:xfrm>
                <a:off x="5679625" y="2364450"/>
                <a:ext cx="77100" cy="7425"/>
              </a:xfrm>
              <a:custGeom>
                <a:rect b="b" l="l" r="r" t="t"/>
                <a:pathLst>
                  <a:path extrusionOk="0" h="297" w="3084">
                    <a:moveTo>
                      <a:pt x="148" y="1"/>
                    </a:moveTo>
                    <a:cubicBezTo>
                      <a:pt x="68" y="1"/>
                      <a:pt x="1" y="68"/>
                      <a:pt x="1" y="148"/>
                    </a:cubicBezTo>
                    <a:cubicBezTo>
                      <a:pt x="1" y="229"/>
                      <a:pt x="68" y="296"/>
                      <a:pt x="148" y="296"/>
                    </a:cubicBezTo>
                    <a:lnTo>
                      <a:pt x="2936" y="296"/>
                    </a:lnTo>
                    <a:cubicBezTo>
                      <a:pt x="3019" y="296"/>
                      <a:pt x="3084" y="229"/>
                      <a:pt x="3084" y="148"/>
                    </a:cubicBezTo>
                    <a:cubicBezTo>
                      <a:pt x="3084" y="68"/>
                      <a:pt x="3019" y="1"/>
                      <a:pt x="2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3" name="Google Shape;423;p15"/>
            <p:cNvGrpSpPr/>
            <p:nvPr/>
          </p:nvGrpSpPr>
          <p:grpSpPr>
            <a:xfrm flipH="1">
              <a:off x="8239600" y="1680975"/>
              <a:ext cx="368800" cy="113600"/>
              <a:chOff x="645625" y="3253125"/>
              <a:chExt cx="368800" cy="113600"/>
            </a:xfrm>
          </p:grpSpPr>
          <p:sp>
            <p:nvSpPr>
              <p:cNvPr id="424" name="Google Shape;424;p15"/>
              <p:cNvSpPr/>
              <p:nvPr/>
            </p:nvSpPr>
            <p:spPr>
              <a:xfrm>
                <a:off x="688625" y="3253125"/>
                <a:ext cx="252600" cy="91475"/>
              </a:xfrm>
              <a:custGeom>
                <a:rect b="b" l="l" r="r" t="t"/>
                <a:pathLst>
                  <a:path extrusionOk="0" h="3659" w="10104">
                    <a:moveTo>
                      <a:pt x="5428" y="0"/>
                    </a:moveTo>
                    <a:cubicBezTo>
                      <a:pt x="4493" y="0"/>
                      <a:pt x="3671" y="580"/>
                      <a:pt x="3348" y="1448"/>
                    </a:cubicBezTo>
                    <a:cubicBezTo>
                      <a:pt x="3287" y="1443"/>
                      <a:pt x="3230" y="1439"/>
                      <a:pt x="3173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31"/>
                    </a:cubicBezTo>
                    <a:cubicBezTo>
                      <a:pt x="1" y="3602"/>
                      <a:pt x="58" y="3659"/>
                      <a:pt x="129" y="3659"/>
                    </a:cubicBezTo>
                    <a:lnTo>
                      <a:pt x="1340" y="3659"/>
                    </a:lnTo>
                    <a:lnTo>
                      <a:pt x="1340" y="3531"/>
                    </a:lnTo>
                    <a:cubicBezTo>
                      <a:pt x="1340" y="2520"/>
                      <a:pt x="2164" y="1699"/>
                      <a:pt x="3173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7"/>
                      <a:pt x="5426" y="257"/>
                    </a:cubicBezTo>
                    <a:cubicBezTo>
                      <a:pt x="6301" y="257"/>
                      <a:pt x="7077" y="846"/>
                      <a:pt x="7316" y="1689"/>
                    </a:cubicBezTo>
                    <a:lnTo>
                      <a:pt x="7349" y="1815"/>
                    </a:lnTo>
                    <a:lnTo>
                      <a:pt x="7475" y="1777"/>
                    </a:lnTo>
                    <a:cubicBezTo>
                      <a:pt x="7651" y="1726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9" y="3659"/>
                      <a:pt x="9969" y="3659"/>
                    </a:cubicBezTo>
                    <a:cubicBezTo>
                      <a:pt x="10042" y="3659"/>
                      <a:pt x="10100" y="3602"/>
                      <a:pt x="10103" y="3531"/>
                    </a:cubicBezTo>
                    <a:cubicBezTo>
                      <a:pt x="10103" y="2378"/>
                      <a:pt x="9166" y="1439"/>
                      <a:pt x="8013" y="1439"/>
                    </a:cubicBezTo>
                    <a:cubicBezTo>
                      <a:pt x="7850" y="1439"/>
                      <a:pt x="7688" y="1458"/>
                      <a:pt x="7527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5"/>
              <p:cNvSpPr/>
              <p:nvPr/>
            </p:nvSpPr>
            <p:spPr>
              <a:xfrm>
                <a:off x="841900" y="3360300"/>
                <a:ext cx="93900" cy="6425"/>
              </a:xfrm>
              <a:custGeom>
                <a:rect b="b" l="l" r="r" t="t"/>
                <a:pathLst>
                  <a:path extrusionOk="0" h="257" w="3756">
                    <a:moveTo>
                      <a:pt x="129" y="0"/>
                    </a:moveTo>
                    <a:cubicBezTo>
                      <a:pt x="56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3628" y="257"/>
                    </a:lnTo>
                    <a:cubicBezTo>
                      <a:pt x="3699" y="257"/>
                      <a:pt x="3756" y="195"/>
                      <a:pt x="3756" y="128"/>
                    </a:cubicBezTo>
                    <a:cubicBezTo>
                      <a:pt x="3756" y="56"/>
                      <a:pt x="3699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5"/>
              <p:cNvSpPr/>
              <p:nvPr/>
            </p:nvSpPr>
            <p:spPr>
              <a:xfrm>
                <a:off x="655875" y="3360300"/>
                <a:ext cx="93950" cy="6425"/>
              </a:xfrm>
              <a:custGeom>
                <a:rect b="b" l="l" r="r" t="t"/>
                <a:pathLst>
                  <a:path extrusionOk="0" h="257" w="3758">
                    <a:moveTo>
                      <a:pt x="131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31" y="257"/>
                    </a:cubicBezTo>
                    <a:lnTo>
                      <a:pt x="3628" y="257"/>
                    </a:lnTo>
                    <a:cubicBezTo>
                      <a:pt x="3698" y="257"/>
                      <a:pt x="3756" y="195"/>
                      <a:pt x="3758" y="128"/>
                    </a:cubicBezTo>
                    <a:cubicBezTo>
                      <a:pt x="3758" y="56"/>
                      <a:pt x="3700" y="0"/>
                      <a:pt x="3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5"/>
              <p:cNvSpPr/>
              <p:nvPr/>
            </p:nvSpPr>
            <p:spPr>
              <a:xfrm>
                <a:off x="645625" y="3360300"/>
                <a:ext cx="148325" cy="6425"/>
              </a:xfrm>
              <a:custGeom>
                <a:rect b="b" l="l" r="r" t="t"/>
                <a:pathLst>
                  <a:path extrusionOk="0" h="257" w="5933">
                    <a:moveTo>
                      <a:pt x="129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5805" y="257"/>
                    </a:lnTo>
                    <a:cubicBezTo>
                      <a:pt x="5874" y="257"/>
                      <a:pt x="5933" y="195"/>
                      <a:pt x="5931" y="128"/>
                    </a:cubicBezTo>
                    <a:cubicBezTo>
                      <a:pt x="5931" y="56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764575" y="3338175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947350" y="3339850"/>
                <a:ext cx="67075" cy="6425"/>
              </a:xfrm>
              <a:custGeom>
                <a:rect b="b" l="l" r="r" t="t"/>
                <a:pathLst>
                  <a:path extrusionOk="0" h="257" w="2683">
                    <a:moveTo>
                      <a:pt x="129" y="1"/>
                    </a:moveTo>
                    <a:cubicBezTo>
                      <a:pt x="58" y="1"/>
                      <a:pt x="1" y="56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2" y="198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0" name="Google Shape;430;p15"/>
            <p:cNvSpPr/>
            <p:nvPr/>
          </p:nvSpPr>
          <p:spPr>
            <a:xfrm>
              <a:off x="7611400" y="2924350"/>
              <a:ext cx="161373" cy="157651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1" name="Google Shape;431;p15"/>
            <p:cNvGrpSpPr/>
            <p:nvPr/>
          </p:nvGrpSpPr>
          <p:grpSpPr>
            <a:xfrm>
              <a:off x="7772775" y="2851750"/>
              <a:ext cx="72600" cy="72600"/>
              <a:chOff x="2145125" y="90950"/>
              <a:chExt cx="72600" cy="72600"/>
            </a:xfrm>
          </p:grpSpPr>
          <p:cxnSp>
            <p:nvCxnSpPr>
              <p:cNvPr id="432" name="Google Shape;432;p15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3" name="Google Shape;433;p15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34" name="Google Shape;434;p15"/>
            <p:cNvSpPr/>
            <p:nvPr/>
          </p:nvSpPr>
          <p:spPr>
            <a:xfrm>
              <a:off x="1892950" y="134522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5" name="Google Shape;435;p15"/>
            <p:cNvGrpSpPr/>
            <p:nvPr/>
          </p:nvGrpSpPr>
          <p:grpSpPr>
            <a:xfrm>
              <a:off x="1571200" y="2304000"/>
              <a:ext cx="72600" cy="72600"/>
              <a:chOff x="2145125" y="90950"/>
              <a:chExt cx="72600" cy="72600"/>
            </a:xfrm>
          </p:grpSpPr>
          <p:cxnSp>
            <p:nvCxnSpPr>
              <p:cNvPr id="436" name="Google Shape;436;p15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7" name="Google Shape;437;p15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6"/>
          <p:cNvSpPr txBox="1"/>
          <p:nvPr>
            <p:ph type="title"/>
          </p:nvPr>
        </p:nvSpPr>
        <p:spPr>
          <a:xfrm>
            <a:off x="720000" y="11960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0" name="Google Shape;440;p16"/>
          <p:cNvSpPr txBox="1"/>
          <p:nvPr>
            <p:ph hasCustomPrompt="1" idx="2" type="title"/>
          </p:nvPr>
        </p:nvSpPr>
        <p:spPr>
          <a:xfrm>
            <a:off x="956033" y="540000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1" name="Google Shape;441;p16"/>
          <p:cNvSpPr txBox="1"/>
          <p:nvPr>
            <p:ph idx="1" type="subTitle"/>
          </p:nvPr>
        </p:nvSpPr>
        <p:spPr>
          <a:xfrm>
            <a:off x="720000" y="1719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16"/>
          <p:cNvSpPr txBox="1"/>
          <p:nvPr>
            <p:ph idx="3" type="title"/>
          </p:nvPr>
        </p:nvSpPr>
        <p:spPr>
          <a:xfrm>
            <a:off x="3403800" y="11960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3" name="Google Shape;443;p16"/>
          <p:cNvSpPr txBox="1"/>
          <p:nvPr>
            <p:ph hasCustomPrompt="1" idx="4" type="title"/>
          </p:nvPr>
        </p:nvSpPr>
        <p:spPr>
          <a:xfrm>
            <a:off x="3639833" y="540000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4" name="Google Shape;444;p16"/>
          <p:cNvSpPr txBox="1"/>
          <p:nvPr>
            <p:ph idx="5" type="subTitle"/>
          </p:nvPr>
        </p:nvSpPr>
        <p:spPr>
          <a:xfrm>
            <a:off x="3403800" y="1719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16"/>
          <p:cNvSpPr txBox="1"/>
          <p:nvPr>
            <p:ph idx="6" type="title"/>
          </p:nvPr>
        </p:nvSpPr>
        <p:spPr>
          <a:xfrm>
            <a:off x="720000" y="35950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6" name="Google Shape;446;p16"/>
          <p:cNvSpPr txBox="1"/>
          <p:nvPr>
            <p:ph hasCustomPrompt="1" idx="7" type="title"/>
          </p:nvPr>
        </p:nvSpPr>
        <p:spPr>
          <a:xfrm>
            <a:off x="956033" y="2939000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7" name="Google Shape;447;p16"/>
          <p:cNvSpPr txBox="1"/>
          <p:nvPr>
            <p:ph idx="8" type="subTitle"/>
          </p:nvPr>
        </p:nvSpPr>
        <p:spPr>
          <a:xfrm>
            <a:off x="720000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16"/>
          <p:cNvSpPr txBox="1"/>
          <p:nvPr>
            <p:ph idx="9" type="title"/>
          </p:nvPr>
        </p:nvSpPr>
        <p:spPr>
          <a:xfrm>
            <a:off x="3403800" y="35950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9" name="Google Shape;449;p16"/>
          <p:cNvSpPr txBox="1"/>
          <p:nvPr>
            <p:ph hasCustomPrompt="1" idx="13" type="title"/>
          </p:nvPr>
        </p:nvSpPr>
        <p:spPr>
          <a:xfrm>
            <a:off x="3639833" y="2939000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0" name="Google Shape;450;p16"/>
          <p:cNvSpPr txBox="1"/>
          <p:nvPr>
            <p:ph idx="14" type="subTitle"/>
          </p:nvPr>
        </p:nvSpPr>
        <p:spPr>
          <a:xfrm>
            <a:off x="3403800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1" name="Google Shape;451;p16"/>
          <p:cNvGrpSpPr/>
          <p:nvPr/>
        </p:nvGrpSpPr>
        <p:grpSpPr>
          <a:xfrm>
            <a:off x="292975" y="386100"/>
            <a:ext cx="8619975" cy="4469025"/>
            <a:chOff x="292975" y="386100"/>
            <a:chExt cx="8619975" cy="4469025"/>
          </a:xfrm>
        </p:grpSpPr>
        <p:grpSp>
          <p:nvGrpSpPr>
            <p:cNvPr id="452" name="Google Shape;452;p16"/>
            <p:cNvGrpSpPr/>
            <p:nvPr/>
          </p:nvGrpSpPr>
          <p:grpSpPr>
            <a:xfrm>
              <a:off x="8466500" y="3139550"/>
              <a:ext cx="446450" cy="192300"/>
              <a:chOff x="6451225" y="1150425"/>
              <a:chExt cx="446450" cy="192300"/>
            </a:xfrm>
          </p:grpSpPr>
          <p:sp>
            <p:nvSpPr>
              <p:cNvPr id="453" name="Google Shape;453;p16"/>
              <p:cNvSpPr/>
              <p:nvPr/>
            </p:nvSpPr>
            <p:spPr>
              <a:xfrm>
                <a:off x="6451225" y="1150425"/>
                <a:ext cx="446450" cy="192300"/>
              </a:xfrm>
              <a:custGeom>
                <a:rect b="b" l="l" r="r" t="t"/>
                <a:pathLst>
                  <a:path extrusionOk="0" h="7692" w="17858">
                    <a:moveTo>
                      <a:pt x="10131" y="0"/>
                    </a:moveTo>
                    <a:cubicBezTo>
                      <a:pt x="8226" y="0"/>
                      <a:pt x="6636" y="1377"/>
                      <a:pt x="6358" y="3231"/>
                    </a:cubicBezTo>
                    <a:cubicBezTo>
                      <a:pt x="5239" y="3282"/>
                      <a:pt x="4333" y="4155"/>
                      <a:pt x="4232" y="5257"/>
                    </a:cubicBezTo>
                    <a:lnTo>
                      <a:pt x="206" y="5257"/>
                    </a:lnTo>
                    <a:cubicBezTo>
                      <a:pt x="93" y="5257"/>
                      <a:pt x="1" y="5347"/>
                      <a:pt x="1" y="5459"/>
                    </a:cubicBezTo>
                    <a:cubicBezTo>
                      <a:pt x="1" y="5574"/>
                      <a:pt x="93" y="5664"/>
                      <a:pt x="206" y="5664"/>
                    </a:cubicBezTo>
                    <a:lnTo>
                      <a:pt x="4634" y="5664"/>
                    </a:lnTo>
                    <a:lnTo>
                      <a:pt x="4634" y="5459"/>
                    </a:lnTo>
                    <a:cubicBezTo>
                      <a:pt x="4634" y="4455"/>
                      <a:pt x="5456" y="3637"/>
                      <a:pt x="6467" y="3637"/>
                    </a:cubicBezTo>
                    <a:lnTo>
                      <a:pt x="6725" y="3637"/>
                    </a:lnTo>
                    <a:lnTo>
                      <a:pt x="6742" y="3454"/>
                    </a:lnTo>
                    <a:cubicBezTo>
                      <a:pt x="6920" y="1716"/>
                      <a:pt x="8374" y="406"/>
                      <a:pt x="10131" y="406"/>
                    </a:cubicBezTo>
                    <a:cubicBezTo>
                      <a:pt x="11884" y="406"/>
                      <a:pt x="13342" y="1716"/>
                      <a:pt x="13520" y="3454"/>
                    </a:cubicBezTo>
                    <a:lnTo>
                      <a:pt x="13537" y="3637"/>
                    </a:lnTo>
                    <a:lnTo>
                      <a:pt x="15616" y="3637"/>
                    </a:lnTo>
                    <a:cubicBezTo>
                      <a:pt x="16624" y="3637"/>
                      <a:pt x="17448" y="4455"/>
                      <a:pt x="17448" y="5459"/>
                    </a:cubicBezTo>
                    <a:cubicBezTo>
                      <a:pt x="17448" y="6464"/>
                      <a:pt x="16624" y="7282"/>
                      <a:pt x="15616" y="7282"/>
                    </a:cubicBezTo>
                    <a:lnTo>
                      <a:pt x="3062" y="7282"/>
                    </a:lnTo>
                    <a:cubicBezTo>
                      <a:pt x="2950" y="7282"/>
                      <a:pt x="2857" y="7374"/>
                      <a:pt x="2857" y="7487"/>
                    </a:cubicBezTo>
                    <a:cubicBezTo>
                      <a:pt x="2857" y="7601"/>
                      <a:pt x="2950" y="7692"/>
                      <a:pt x="3062" y="7692"/>
                    </a:cubicBezTo>
                    <a:lnTo>
                      <a:pt x="15616" y="7692"/>
                    </a:lnTo>
                    <a:cubicBezTo>
                      <a:pt x="16849" y="7692"/>
                      <a:pt x="17854" y="6689"/>
                      <a:pt x="17858" y="5463"/>
                    </a:cubicBezTo>
                    <a:cubicBezTo>
                      <a:pt x="17858" y="4232"/>
                      <a:pt x="16853" y="3229"/>
                      <a:pt x="15618" y="3229"/>
                    </a:cubicBezTo>
                    <a:lnTo>
                      <a:pt x="13904" y="3229"/>
                    </a:lnTo>
                    <a:cubicBezTo>
                      <a:pt x="13624" y="1377"/>
                      <a:pt x="12034" y="0"/>
                      <a:pt x="10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6540325" y="1305575"/>
                <a:ext cx="115275" cy="10250"/>
              </a:xfrm>
              <a:custGeom>
                <a:rect b="b" l="l" r="r" t="t"/>
                <a:pathLst>
                  <a:path extrusionOk="0" h="410" w="4611">
                    <a:moveTo>
                      <a:pt x="205" y="0"/>
                    </a:moveTo>
                    <a:cubicBezTo>
                      <a:pt x="93" y="0"/>
                      <a:pt x="1" y="91"/>
                      <a:pt x="1" y="205"/>
                    </a:cubicBezTo>
                    <a:cubicBezTo>
                      <a:pt x="1" y="317"/>
                      <a:pt x="91" y="410"/>
                      <a:pt x="205" y="410"/>
                    </a:cubicBezTo>
                    <a:lnTo>
                      <a:pt x="4408" y="410"/>
                    </a:lnTo>
                    <a:cubicBezTo>
                      <a:pt x="4520" y="410"/>
                      <a:pt x="4611" y="317"/>
                      <a:pt x="4611" y="205"/>
                    </a:cubicBezTo>
                    <a:cubicBezTo>
                      <a:pt x="4611" y="91"/>
                      <a:pt x="4520" y="0"/>
                      <a:pt x="44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6609475" y="1231100"/>
                <a:ext cx="57050" cy="43600"/>
              </a:xfrm>
              <a:custGeom>
                <a:rect b="b" l="l" r="r" t="t"/>
                <a:pathLst>
                  <a:path extrusionOk="0" h="1744" w="2282">
                    <a:moveTo>
                      <a:pt x="213" y="0"/>
                    </a:moveTo>
                    <a:cubicBezTo>
                      <a:pt x="79" y="4"/>
                      <a:pt x="1" y="89"/>
                      <a:pt x="1" y="203"/>
                    </a:cubicBezTo>
                    <a:cubicBezTo>
                      <a:pt x="1" y="317"/>
                      <a:pt x="91" y="408"/>
                      <a:pt x="206" y="408"/>
                    </a:cubicBezTo>
                    <a:cubicBezTo>
                      <a:pt x="227" y="408"/>
                      <a:pt x="1626" y="418"/>
                      <a:pt x="1854" y="1578"/>
                    </a:cubicBezTo>
                    <a:cubicBezTo>
                      <a:pt x="1872" y="1677"/>
                      <a:pt x="1959" y="1744"/>
                      <a:pt x="2055" y="1744"/>
                    </a:cubicBezTo>
                    <a:cubicBezTo>
                      <a:pt x="2069" y="1744"/>
                      <a:pt x="2081" y="1740"/>
                      <a:pt x="2099" y="1740"/>
                    </a:cubicBezTo>
                    <a:cubicBezTo>
                      <a:pt x="2209" y="1718"/>
                      <a:pt x="2282" y="1610"/>
                      <a:pt x="2258" y="1500"/>
                    </a:cubicBezTo>
                    <a:cubicBezTo>
                      <a:pt x="2026" y="312"/>
                      <a:pt x="824" y="0"/>
                      <a:pt x="2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6"/>
              <p:cNvSpPr/>
              <p:nvPr/>
            </p:nvSpPr>
            <p:spPr>
              <a:xfrm>
                <a:off x="6788800" y="1231125"/>
                <a:ext cx="12350" cy="45400"/>
              </a:xfrm>
              <a:custGeom>
                <a:rect b="b" l="l" r="r" t="t"/>
                <a:pathLst>
                  <a:path extrusionOk="0" h="1816" w="494">
                    <a:moveTo>
                      <a:pt x="210" y="1"/>
                    </a:moveTo>
                    <a:cubicBezTo>
                      <a:pt x="206" y="1"/>
                      <a:pt x="202" y="1"/>
                      <a:pt x="198" y="1"/>
                    </a:cubicBezTo>
                    <a:cubicBezTo>
                      <a:pt x="86" y="13"/>
                      <a:pt x="5" y="112"/>
                      <a:pt x="15" y="226"/>
                    </a:cubicBezTo>
                    <a:cubicBezTo>
                      <a:pt x="15" y="232"/>
                      <a:pt x="80" y="947"/>
                      <a:pt x="15" y="1591"/>
                    </a:cubicBezTo>
                    <a:cubicBezTo>
                      <a:pt x="1" y="1703"/>
                      <a:pt x="84" y="1804"/>
                      <a:pt x="196" y="1816"/>
                    </a:cubicBezTo>
                    <a:lnTo>
                      <a:pt x="218" y="1816"/>
                    </a:lnTo>
                    <a:cubicBezTo>
                      <a:pt x="320" y="1816"/>
                      <a:pt x="411" y="1737"/>
                      <a:pt x="422" y="1634"/>
                    </a:cubicBezTo>
                    <a:cubicBezTo>
                      <a:pt x="493" y="949"/>
                      <a:pt x="424" y="216"/>
                      <a:pt x="422" y="186"/>
                    </a:cubicBezTo>
                    <a:cubicBezTo>
                      <a:pt x="411" y="76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7" name="Google Shape;457;p16"/>
            <p:cNvGrpSpPr/>
            <p:nvPr/>
          </p:nvGrpSpPr>
          <p:grpSpPr>
            <a:xfrm>
              <a:off x="6437300" y="1614825"/>
              <a:ext cx="441575" cy="214075"/>
              <a:chOff x="6437300" y="1614825"/>
              <a:chExt cx="441575" cy="214075"/>
            </a:xfrm>
          </p:grpSpPr>
          <p:sp>
            <p:nvSpPr>
              <p:cNvPr id="458" name="Google Shape;458;p16"/>
              <p:cNvSpPr/>
              <p:nvPr/>
            </p:nvSpPr>
            <p:spPr>
              <a:xfrm>
                <a:off x="6517275" y="1818625"/>
                <a:ext cx="361450" cy="10275"/>
              </a:xfrm>
              <a:custGeom>
                <a:rect b="b" l="l" r="r" t="t"/>
                <a:pathLst>
                  <a:path extrusionOk="0" h="411" w="14458">
                    <a:moveTo>
                      <a:pt x="203" y="1"/>
                    </a:moveTo>
                    <a:cubicBezTo>
                      <a:pt x="91" y="1"/>
                      <a:pt x="1" y="93"/>
                      <a:pt x="1" y="206"/>
                    </a:cubicBezTo>
                    <a:cubicBezTo>
                      <a:pt x="1" y="320"/>
                      <a:pt x="91" y="411"/>
                      <a:pt x="203" y="411"/>
                    </a:cubicBezTo>
                    <a:lnTo>
                      <a:pt x="14254" y="411"/>
                    </a:lnTo>
                    <a:cubicBezTo>
                      <a:pt x="14367" y="411"/>
                      <a:pt x="14457" y="320"/>
                      <a:pt x="14457" y="206"/>
                    </a:cubicBezTo>
                    <a:cubicBezTo>
                      <a:pt x="14457" y="93"/>
                      <a:pt x="14367" y="1"/>
                      <a:pt x="142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6"/>
              <p:cNvSpPr/>
              <p:nvPr/>
            </p:nvSpPr>
            <p:spPr>
              <a:xfrm>
                <a:off x="6437300" y="1614825"/>
                <a:ext cx="441575" cy="157375"/>
              </a:xfrm>
              <a:custGeom>
                <a:rect b="b" l="l" r="r" t="t"/>
                <a:pathLst>
                  <a:path extrusionOk="0" h="6295" w="17663">
                    <a:moveTo>
                      <a:pt x="11316" y="0"/>
                    </a:moveTo>
                    <a:cubicBezTo>
                      <a:pt x="9187" y="0"/>
                      <a:pt x="7412" y="1545"/>
                      <a:pt x="7112" y="3618"/>
                    </a:cubicBezTo>
                    <a:cubicBezTo>
                      <a:pt x="5855" y="3667"/>
                      <a:pt x="4837" y="4650"/>
                      <a:pt x="4736" y="5885"/>
                    </a:cubicBezTo>
                    <a:lnTo>
                      <a:pt x="205" y="5885"/>
                    </a:lnTo>
                    <a:cubicBezTo>
                      <a:pt x="91" y="5885"/>
                      <a:pt x="0" y="5978"/>
                      <a:pt x="0" y="6090"/>
                    </a:cubicBezTo>
                    <a:cubicBezTo>
                      <a:pt x="0" y="6204"/>
                      <a:pt x="91" y="6295"/>
                      <a:pt x="205" y="6295"/>
                    </a:cubicBezTo>
                    <a:lnTo>
                      <a:pt x="5140" y="6295"/>
                    </a:lnTo>
                    <a:lnTo>
                      <a:pt x="5140" y="6090"/>
                    </a:lnTo>
                    <a:cubicBezTo>
                      <a:pt x="5140" y="4949"/>
                      <a:pt x="6070" y="4023"/>
                      <a:pt x="7213" y="4023"/>
                    </a:cubicBezTo>
                    <a:lnTo>
                      <a:pt x="7479" y="4023"/>
                    </a:lnTo>
                    <a:lnTo>
                      <a:pt x="7498" y="3840"/>
                    </a:lnTo>
                    <a:cubicBezTo>
                      <a:pt x="7697" y="1884"/>
                      <a:pt x="9340" y="408"/>
                      <a:pt x="11318" y="408"/>
                    </a:cubicBezTo>
                    <a:cubicBezTo>
                      <a:pt x="13296" y="408"/>
                      <a:pt x="14936" y="1884"/>
                      <a:pt x="15135" y="3840"/>
                    </a:cubicBezTo>
                    <a:lnTo>
                      <a:pt x="15152" y="4023"/>
                    </a:lnTo>
                    <a:lnTo>
                      <a:pt x="17457" y="4023"/>
                    </a:lnTo>
                    <a:cubicBezTo>
                      <a:pt x="17572" y="4023"/>
                      <a:pt x="17662" y="3933"/>
                      <a:pt x="17662" y="3821"/>
                    </a:cubicBezTo>
                    <a:cubicBezTo>
                      <a:pt x="17662" y="3706"/>
                      <a:pt x="17572" y="3616"/>
                      <a:pt x="17457" y="3616"/>
                    </a:cubicBezTo>
                    <a:lnTo>
                      <a:pt x="15519" y="3616"/>
                    </a:lnTo>
                    <a:cubicBezTo>
                      <a:pt x="15217" y="1541"/>
                      <a:pt x="13440" y="0"/>
                      <a:pt x="113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6"/>
              <p:cNvSpPr/>
              <p:nvPr/>
            </p:nvSpPr>
            <p:spPr>
              <a:xfrm>
                <a:off x="6537075" y="1788600"/>
                <a:ext cx="127825" cy="10250"/>
              </a:xfrm>
              <a:custGeom>
                <a:rect b="b" l="l" r="r" t="t"/>
                <a:pathLst>
                  <a:path extrusionOk="0" h="410" w="5113">
                    <a:moveTo>
                      <a:pt x="205" y="0"/>
                    </a:moveTo>
                    <a:cubicBezTo>
                      <a:pt x="91" y="0"/>
                      <a:pt x="1" y="93"/>
                      <a:pt x="1" y="205"/>
                    </a:cubicBezTo>
                    <a:cubicBezTo>
                      <a:pt x="1" y="319"/>
                      <a:pt x="91" y="410"/>
                      <a:pt x="205" y="410"/>
                    </a:cubicBezTo>
                    <a:lnTo>
                      <a:pt x="4908" y="410"/>
                    </a:lnTo>
                    <a:cubicBezTo>
                      <a:pt x="5022" y="410"/>
                      <a:pt x="5113" y="319"/>
                      <a:pt x="5113" y="205"/>
                    </a:cubicBezTo>
                    <a:cubicBezTo>
                      <a:pt x="5113" y="93"/>
                      <a:pt x="5022" y="0"/>
                      <a:pt x="4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6652875" y="1733575"/>
                <a:ext cx="62525" cy="47600"/>
              </a:xfrm>
              <a:custGeom>
                <a:rect b="b" l="l" r="r" t="t"/>
                <a:pathLst>
                  <a:path extrusionOk="0" h="1904" w="2501">
                    <a:moveTo>
                      <a:pt x="206" y="0"/>
                    </a:moveTo>
                    <a:cubicBezTo>
                      <a:pt x="89" y="0"/>
                      <a:pt x="0" y="91"/>
                      <a:pt x="0" y="205"/>
                    </a:cubicBezTo>
                    <a:cubicBezTo>
                      <a:pt x="0" y="318"/>
                      <a:pt x="93" y="410"/>
                      <a:pt x="205" y="410"/>
                    </a:cubicBezTo>
                    <a:cubicBezTo>
                      <a:pt x="233" y="410"/>
                      <a:pt x="1817" y="422"/>
                      <a:pt x="2077" y="1740"/>
                    </a:cubicBezTo>
                    <a:cubicBezTo>
                      <a:pt x="2095" y="1839"/>
                      <a:pt x="2181" y="1904"/>
                      <a:pt x="2276" y="1904"/>
                    </a:cubicBezTo>
                    <a:cubicBezTo>
                      <a:pt x="2292" y="1904"/>
                      <a:pt x="2303" y="1902"/>
                      <a:pt x="2319" y="1902"/>
                    </a:cubicBezTo>
                    <a:cubicBezTo>
                      <a:pt x="2429" y="1880"/>
                      <a:pt x="2500" y="1772"/>
                      <a:pt x="2479" y="1661"/>
                    </a:cubicBezTo>
                    <a:cubicBezTo>
                      <a:pt x="2221" y="345"/>
                      <a:pt x="887" y="0"/>
                      <a:pt x="213" y="0"/>
                    </a:cubicBezTo>
                    <a:cubicBezTo>
                      <a:pt x="211" y="0"/>
                      <a:pt x="208" y="0"/>
                      <a:pt x="2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6"/>
              <p:cNvSpPr/>
              <p:nvPr/>
            </p:nvSpPr>
            <p:spPr>
              <a:xfrm>
                <a:off x="6815050" y="1705200"/>
                <a:ext cx="12550" cy="49625"/>
              </a:xfrm>
              <a:custGeom>
                <a:rect b="b" l="l" r="r" t="t"/>
                <a:pathLst>
                  <a:path extrusionOk="0" h="1985" w="502">
                    <a:moveTo>
                      <a:pt x="210" y="0"/>
                    </a:moveTo>
                    <a:cubicBezTo>
                      <a:pt x="206" y="0"/>
                      <a:pt x="202" y="0"/>
                      <a:pt x="198" y="1"/>
                    </a:cubicBezTo>
                    <a:cubicBezTo>
                      <a:pt x="84" y="12"/>
                      <a:pt x="3" y="111"/>
                      <a:pt x="13" y="223"/>
                    </a:cubicBezTo>
                    <a:cubicBezTo>
                      <a:pt x="13" y="235"/>
                      <a:pt x="90" y="1037"/>
                      <a:pt x="13" y="1762"/>
                    </a:cubicBezTo>
                    <a:cubicBezTo>
                      <a:pt x="1" y="1872"/>
                      <a:pt x="82" y="1973"/>
                      <a:pt x="196" y="1985"/>
                    </a:cubicBezTo>
                    <a:lnTo>
                      <a:pt x="218" y="1985"/>
                    </a:lnTo>
                    <a:cubicBezTo>
                      <a:pt x="320" y="1985"/>
                      <a:pt x="413" y="1906"/>
                      <a:pt x="422" y="1803"/>
                    </a:cubicBezTo>
                    <a:cubicBezTo>
                      <a:pt x="501" y="1037"/>
                      <a:pt x="424" y="219"/>
                      <a:pt x="422" y="186"/>
                    </a:cubicBezTo>
                    <a:cubicBezTo>
                      <a:pt x="409" y="76"/>
                      <a:pt x="315" y="0"/>
                      <a:pt x="2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3" name="Google Shape;463;p16"/>
            <p:cNvSpPr/>
            <p:nvPr/>
          </p:nvSpPr>
          <p:spPr>
            <a:xfrm>
              <a:off x="7825188" y="1562050"/>
              <a:ext cx="161373" cy="157651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8598625" y="248715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5" name="Google Shape;465;p16"/>
            <p:cNvGrpSpPr/>
            <p:nvPr/>
          </p:nvGrpSpPr>
          <p:grpSpPr>
            <a:xfrm>
              <a:off x="8466500" y="2730300"/>
              <a:ext cx="72600" cy="72600"/>
              <a:chOff x="2145125" y="90950"/>
              <a:chExt cx="72600" cy="72600"/>
            </a:xfrm>
          </p:grpSpPr>
          <p:cxnSp>
            <p:nvCxnSpPr>
              <p:cNvPr id="466" name="Google Shape;466;p16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7" name="Google Shape;467;p16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68" name="Google Shape;468;p16"/>
            <p:cNvSpPr/>
            <p:nvPr/>
          </p:nvSpPr>
          <p:spPr>
            <a:xfrm>
              <a:off x="5706075" y="54000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9" name="Google Shape;469;p16"/>
            <p:cNvGrpSpPr/>
            <p:nvPr/>
          </p:nvGrpSpPr>
          <p:grpSpPr>
            <a:xfrm>
              <a:off x="5573950" y="783150"/>
              <a:ext cx="72600" cy="72600"/>
              <a:chOff x="2145125" y="90950"/>
              <a:chExt cx="72600" cy="72600"/>
            </a:xfrm>
          </p:grpSpPr>
          <p:cxnSp>
            <p:nvCxnSpPr>
              <p:cNvPr id="470" name="Google Shape;470;p16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1" name="Google Shape;471;p16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72" name="Google Shape;472;p16"/>
            <p:cNvGrpSpPr/>
            <p:nvPr/>
          </p:nvGrpSpPr>
          <p:grpSpPr>
            <a:xfrm>
              <a:off x="292975" y="4782525"/>
              <a:ext cx="72600" cy="72600"/>
              <a:chOff x="2145125" y="90950"/>
              <a:chExt cx="72600" cy="72600"/>
            </a:xfrm>
          </p:grpSpPr>
          <p:cxnSp>
            <p:nvCxnSpPr>
              <p:cNvPr id="473" name="Google Shape;473;p16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4" name="Google Shape;474;p16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75" name="Google Shape;475;p16"/>
            <p:cNvGrpSpPr/>
            <p:nvPr/>
          </p:nvGrpSpPr>
          <p:grpSpPr>
            <a:xfrm flipH="1">
              <a:off x="8062500" y="386100"/>
              <a:ext cx="723000" cy="307800"/>
              <a:chOff x="6408575" y="622725"/>
              <a:chExt cx="723000" cy="307800"/>
            </a:xfrm>
          </p:grpSpPr>
          <p:sp>
            <p:nvSpPr>
              <p:cNvPr id="476" name="Google Shape;476;p16"/>
              <p:cNvSpPr/>
              <p:nvPr/>
            </p:nvSpPr>
            <p:spPr>
              <a:xfrm>
                <a:off x="6408575" y="622725"/>
                <a:ext cx="723000" cy="307800"/>
              </a:xfrm>
              <a:custGeom>
                <a:rect b="b" l="l" r="r" t="t"/>
                <a:pathLst>
                  <a:path extrusionOk="0" h="12312" w="28920">
                    <a:moveTo>
                      <a:pt x="16421" y="0"/>
                    </a:moveTo>
                    <a:cubicBezTo>
                      <a:pt x="13338" y="0"/>
                      <a:pt x="10767" y="2256"/>
                      <a:pt x="10369" y="5278"/>
                    </a:cubicBezTo>
                    <a:cubicBezTo>
                      <a:pt x="8519" y="5310"/>
                      <a:pt x="7012" y="6766"/>
                      <a:pt x="6906" y="8590"/>
                    </a:cubicBezTo>
                    <a:lnTo>
                      <a:pt x="205" y="8590"/>
                    </a:lnTo>
                    <a:cubicBezTo>
                      <a:pt x="93" y="8590"/>
                      <a:pt x="0" y="8683"/>
                      <a:pt x="0" y="8795"/>
                    </a:cubicBezTo>
                    <a:cubicBezTo>
                      <a:pt x="0" y="8907"/>
                      <a:pt x="93" y="9000"/>
                      <a:pt x="205" y="9000"/>
                    </a:cubicBezTo>
                    <a:lnTo>
                      <a:pt x="7310" y="9000"/>
                    </a:lnTo>
                    <a:lnTo>
                      <a:pt x="7310" y="8795"/>
                    </a:lnTo>
                    <a:cubicBezTo>
                      <a:pt x="7310" y="7081"/>
                      <a:pt x="8712" y="5688"/>
                      <a:pt x="10432" y="5688"/>
                    </a:cubicBezTo>
                    <a:lnTo>
                      <a:pt x="10738" y="5688"/>
                    </a:lnTo>
                    <a:lnTo>
                      <a:pt x="10757" y="5503"/>
                    </a:lnTo>
                    <a:cubicBezTo>
                      <a:pt x="11053" y="2599"/>
                      <a:pt x="13490" y="410"/>
                      <a:pt x="16425" y="410"/>
                    </a:cubicBezTo>
                    <a:cubicBezTo>
                      <a:pt x="19357" y="410"/>
                      <a:pt x="21796" y="2599"/>
                      <a:pt x="22091" y="5503"/>
                    </a:cubicBezTo>
                    <a:lnTo>
                      <a:pt x="22111" y="5688"/>
                    </a:lnTo>
                    <a:lnTo>
                      <a:pt x="25391" y="5688"/>
                    </a:lnTo>
                    <a:cubicBezTo>
                      <a:pt x="27113" y="5688"/>
                      <a:pt x="28514" y="7081"/>
                      <a:pt x="28514" y="8795"/>
                    </a:cubicBezTo>
                    <a:cubicBezTo>
                      <a:pt x="28514" y="10509"/>
                      <a:pt x="27113" y="11904"/>
                      <a:pt x="25391" y="11904"/>
                    </a:cubicBezTo>
                    <a:lnTo>
                      <a:pt x="4882" y="11904"/>
                    </a:lnTo>
                    <a:cubicBezTo>
                      <a:pt x="4768" y="11904"/>
                      <a:pt x="4678" y="11994"/>
                      <a:pt x="4678" y="12107"/>
                    </a:cubicBezTo>
                    <a:cubicBezTo>
                      <a:pt x="4678" y="12221"/>
                      <a:pt x="4768" y="12312"/>
                      <a:pt x="4882" y="12312"/>
                    </a:cubicBezTo>
                    <a:lnTo>
                      <a:pt x="25391" y="12312"/>
                    </a:lnTo>
                    <a:cubicBezTo>
                      <a:pt x="27336" y="12312"/>
                      <a:pt x="28920" y="10738"/>
                      <a:pt x="28920" y="8797"/>
                    </a:cubicBezTo>
                    <a:cubicBezTo>
                      <a:pt x="28920" y="6856"/>
                      <a:pt x="27336" y="5278"/>
                      <a:pt x="25389" y="5278"/>
                    </a:cubicBezTo>
                    <a:lnTo>
                      <a:pt x="22476" y="5278"/>
                    </a:lnTo>
                    <a:cubicBezTo>
                      <a:pt x="22076" y="2256"/>
                      <a:pt x="19505" y="0"/>
                      <a:pt x="1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6554375" y="876475"/>
                <a:ext cx="181900" cy="10225"/>
              </a:xfrm>
              <a:custGeom>
                <a:rect b="b" l="l" r="r" t="t"/>
                <a:pathLst>
                  <a:path extrusionOk="0" h="409" w="7276">
                    <a:moveTo>
                      <a:pt x="205" y="0"/>
                    </a:moveTo>
                    <a:cubicBezTo>
                      <a:pt x="93" y="0"/>
                      <a:pt x="0" y="91"/>
                      <a:pt x="0" y="203"/>
                    </a:cubicBezTo>
                    <a:cubicBezTo>
                      <a:pt x="0" y="318"/>
                      <a:pt x="93" y="408"/>
                      <a:pt x="205" y="408"/>
                    </a:cubicBezTo>
                    <a:lnTo>
                      <a:pt x="7071" y="408"/>
                    </a:lnTo>
                    <a:cubicBezTo>
                      <a:pt x="7185" y="408"/>
                      <a:pt x="7276" y="318"/>
                      <a:pt x="7276" y="203"/>
                    </a:cubicBezTo>
                    <a:cubicBezTo>
                      <a:pt x="7276" y="91"/>
                      <a:pt x="7185" y="0"/>
                      <a:pt x="7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>
                <a:off x="6667350" y="754625"/>
                <a:ext cx="86425" cy="64800"/>
              </a:xfrm>
              <a:custGeom>
                <a:rect b="b" l="l" r="r" t="t"/>
                <a:pathLst>
                  <a:path extrusionOk="0" h="2592" w="3457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6"/>
              <p:cNvSpPr/>
              <p:nvPr/>
            </p:nvSpPr>
            <p:spPr>
              <a:xfrm>
                <a:off x="6960550" y="754650"/>
                <a:ext cx="13425" cy="67775"/>
              </a:xfrm>
              <a:custGeom>
                <a:rect b="b" l="l" r="r" t="t"/>
                <a:pathLst>
                  <a:path extrusionOk="0" h="2711" w="537">
                    <a:moveTo>
                      <a:pt x="212" y="1"/>
                    </a:moveTo>
                    <a:cubicBezTo>
                      <a:pt x="207" y="1"/>
                      <a:pt x="202" y="1"/>
                      <a:pt x="198" y="1"/>
                    </a:cubicBezTo>
                    <a:cubicBezTo>
                      <a:pt x="83" y="13"/>
                      <a:pt x="3" y="112"/>
                      <a:pt x="12" y="226"/>
                    </a:cubicBezTo>
                    <a:cubicBezTo>
                      <a:pt x="12" y="238"/>
                      <a:pt x="123" y="1420"/>
                      <a:pt x="12" y="2486"/>
                    </a:cubicBezTo>
                    <a:cubicBezTo>
                      <a:pt x="1" y="2598"/>
                      <a:pt x="81" y="2698"/>
                      <a:pt x="194" y="2710"/>
                    </a:cubicBezTo>
                    <a:lnTo>
                      <a:pt x="217" y="2710"/>
                    </a:lnTo>
                    <a:cubicBezTo>
                      <a:pt x="320" y="2710"/>
                      <a:pt x="408" y="2631"/>
                      <a:pt x="420" y="2529"/>
                    </a:cubicBezTo>
                    <a:cubicBezTo>
                      <a:pt x="536" y="1420"/>
                      <a:pt x="426" y="236"/>
                      <a:pt x="420" y="187"/>
                    </a:cubicBezTo>
                    <a:cubicBezTo>
                      <a:pt x="409" y="78"/>
                      <a:pt x="312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7"/>
          <p:cNvSpPr txBox="1"/>
          <p:nvPr>
            <p:ph type="title"/>
          </p:nvPr>
        </p:nvSpPr>
        <p:spPr>
          <a:xfrm>
            <a:off x="2450281" y="3437988"/>
            <a:ext cx="42453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2" name="Google Shape;482;p17"/>
          <p:cNvSpPr txBox="1"/>
          <p:nvPr>
            <p:ph idx="1" type="subTitle"/>
          </p:nvPr>
        </p:nvSpPr>
        <p:spPr>
          <a:xfrm>
            <a:off x="1494950" y="1810350"/>
            <a:ext cx="6155700" cy="15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83" name="Google Shape;483;p17"/>
          <p:cNvGrpSpPr/>
          <p:nvPr/>
        </p:nvGrpSpPr>
        <p:grpSpPr>
          <a:xfrm>
            <a:off x="436300" y="345150"/>
            <a:ext cx="8232276" cy="4460250"/>
            <a:chOff x="436300" y="345150"/>
            <a:chExt cx="8232276" cy="4460250"/>
          </a:xfrm>
        </p:grpSpPr>
        <p:sp>
          <p:nvSpPr>
            <p:cNvPr id="484" name="Google Shape;484;p17"/>
            <p:cNvSpPr/>
            <p:nvPr/>
          </p:nvSpPr>
          <p:spPr>
            <a:xfrm>
              <a:off x="6451625" y="1541450"/>
              <a:ext cx="69925" cy="25"/>
            </a:xfrm>
            <a:custGeom>
              <a:rect b="b" l="l" r="r" t="t"/>
              <a:pathLst>
                <a:path extrusionOk="0" h="1" w="2797">
                  <a:moveTo>
                    <a:pt x="1" y="1"/>
                  </a:moveTo>
                  <a:lnTo>
                    <a:pt x="2796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876100" y="806500"/>
              <a:ext cx="161373" cy="157651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6" name="Google Shape;486;p17"/>
            <p:cNvGrpSpPr/>
            <p:nvPr/>
          </p:nvGrpSpPr>
          <p:grpSpPr>
            <a:xfrm>
              <a:off x="7982211" y="2607978"/>
              <a:ext cx="658543" cy="202711"/>
              <a:chOff x="3489250" y="4014775"/>
              <a:chExt cx="368725" cy="113500"/>
            </a:xfrm>
          </p:grpSpPr>
          <p:sp>
            <p:nvSpPr>
              <p:cNvPr id="487" name="Google Shape;487;p17"/>
              <p:cNvSpPr/>
              <p:nvPr/>
            </p:nvSpPr>
            <p:spPr>
              <a:xfrm>
                <a:off x="3532200" y="4014775"/>
                <a:ext cx="252600" cy="91475"/>
              </a:xfrm>
              <a:custGeom>
                <a:rect b="b" l="l" r="r" t="t"/>
                <a:pathLst>
                  <a:path extrusionOk="0" h="3659" w="10104">
                    <a:moveTo>
                      <a:pt x="5428" y="0"/>
                    </a:moveTo>
                    <a:cubicBezTo>
                      <a:pt x="4492" y="0"/>
                      <a:pt x="3671" y="580"/>
                      <a:pt x="3348" y="1448"/>
                    </a:cubicBezTo>
                    <a:cubicBezTo>
                      <a:pt x="3287" y="1442"/>
                      <a:pt x="3230" y="1439"/>
                      <a:pt x="3172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29"/>
                    </a:cubicBezTo>
                    <a:cubicBezTo>
                      <a:pt x="1" y="3602"/>
                      <a:pt x="58" y="3657"/>
                      <a:pt x="129" y="3657"/>
                    </a:cubicBezTo>
                    <a:lnTo>
                      <a:pt x="1340" y="3657"/>
                    </a:lnTo>
                    <a:lnTo>
                      <a:pt x="1340" y="3529"/>
                    </a:lnTo>
                    <a:cubicBezTo>
                      <a:pt x="1340" y="2520"/>
                      <a:pt x="2164" y="1699"/>
                      <a:pt x="3172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6"/>
                      <a:pt x="5426" y="256"/>
                    </a:cubicBezTo>
                    <a:cubicBezTo>
                      <a:pt x="6301" y="256"/>
                      <a:pt x="7077" y="846"/>
                      <a:pt x="7316" y="1689"/>
                    </a:cubicBezTo>
                    <a:lnTo>
                      <a:pt x="7349" y="1813"/>
                    </a:lnTo>
                    <a:lnTo>
                      <a:pt x="7475" y="1777"/>
                    </a:lnTo>
                    <a:cubicBezTo>
                      <a:pt x="7651" y="1724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8" y="3659"/>
                      <a:pt x="9969" y="3659"/>
                    </a:cubicBezTo>
                    <a:cubicBezTo>
                      <a:pt x="10042" y="3659"/>
                      <a:pt x="10097" y="3600"/>
                      <a:pt x="10103" y="3529"/>
                    </a:cubicBezTo>
                    <a:cubicBezTo>
                      <a:pt x="10103" y="2376"/>
                      <a:pt x="9166" y="1439"/>
                      <a:pt x="8013" y="1439"/>
                    </a:cubicBezTo>
                    <a:cubicBezTo>
                      <a:pt x="7849" y="1439"/>
                      <a:pt x="7688" y="1458"/>
                      <a:pt x="7526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7"/>
              <p:cNvSpPr/>
              <p:nvPr/>
            </p:nvSpPr>
            <p:spPr>
              <a:xfrm>
                <a:off x="3685475" y="4121850"/>
                <a:ext cx="93900" cy="6425"/>
              </a:xfrm>
              <a:custGeom>
                <a:rect b="b" l="l" r="r" t="t"/>
                <a:pathLst>
                  <a:path extrusionOk="0" h="257" w="3756">
                    <a:moveTo>
                      <a:pt x="129" y="0"/>
                    </a:moveTo>
                    <a:cubicBezTo>
                      <a:pt x="56" y="0"/>
                      <a:pt x="1" y="58"/>
                      <a:pt x="1" y="128"/>
                    </a:cubicBezTo>
                    <a:cubicBezTo>
                      <a:pt x="1" y="199"/>
                      <a:pt x="56" y="256"/>
                      <a:pt x="129" y="256"/>
                    </a:cubicBezTo>
                    <a:lnTo>
                      <a:pt x="3628" y="256"/>
                    </a:lnTo>
                    <a:cubicBezTo>
                      <a:pt x="3698" y="256"/>
                      <a:pt x="3756" y="199"/>
                      <a:pt x="3756" y="128"/>
                    </a:cubicBezTo>
                    <a:cubicBezTo>
                      <a:pt x="3756" y="58"/>
                      <a:pt x="3698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7"/>
              <p:cNvSpPr/>
              <p:nvPr/>
            </p:nvSpPr>
            <p:spPr>
              <a:xfrm>
                <a:off x="3499450" y="4121850"/>
                <a:ext cx="93950" cy="6425"/>
              </a:xfrm>
              <a:custGeom>
                <a:rect b="b" l="l" r="r" t="t"/>
                <a:pathLst>
                  <a:path extrusionOk="0" h="257" w="3758">
                    <a:moveTo>
                      <a:pt x="128" y="0"/>
                    </a:moveTo>
                    <a:cubicBezTo>
                      <a:pt x="58" y="0"/>
                      <a:pt x="0" y="58"/>
                      <a:pt x="0" y="128"/>
                    </a:cubicBezTo>
                    <a:cubicBezTo>
                      <a:pt x="0" y="199"/>
                      <a:pt x="58" y="256"/>
                      <a:pt x="128" y="256"/>
                    </a:cubicBezTo>
                    <a:lnTo>
                      <a:pt x="3629" y="256"/>
                    </a:lnTo>
                    <a:cubicBezTo>
                      <a:pt x="3698" y="256"/>
                      <a:pt x="3757" y="199"/>
                      <a:pt x="3757" y="128"/>
                    </a:cubicBezTo>
                    <a:cubicBezTo>
                      <a:pt x="3757" y="58"/>
                      <a:pt x="3700" y="0"/>
                      <a:pt x="36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7"/>
              <p:cNvSpPr/>
              <p:nvPr/>
            </p:nvSpPr>
            <p:spPr>
              <a:xfrm>
                <a:off x="3489250" y="4121850"/>
                <a:ext cx="148275" cy="6425"/>
              </a:xfrm>
              <a:custGeom>
                <a:rect b="b" l="l" r="r" t="t"/>
                <a:pathLst>
                  <a:path extrusionOk="0" h="257" w="5931">
                    <a:moveTo>
                      <a:pt x="129" y="0"/>
                    </a:moveTo>
                    <a:cubicBezTo>
                      <a:pt x="58" y="0"/>
                      <a:pt x="1" y="58"/>
                      <a:pt x="1" y="128"/>
                    </a:cubicBezTo>
                    <a:cubicBezTo>
                      <a:pt x="1" y="199"/>
                      <a:pt x="58" y="256"/>
                      <a:pt x="129" y="256"/>
                    </a:cubicBezTo>
                    <a:lnTo>
                      <a:pt x="5803" y="256"/>
                    </a:lnTo>
                    <a:cubicBezTo>
                      <a:pt x="5874" y="256"/>
                      <a:pt x="5931" y="199"/>
                      <a:pt x="5931" y="128"/>
                    </a:cubicBezTo>
                    <a:cubicBezTo>
                      <a:pt x="5931" y="58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7"/>
              <p:cNvSpPr/>
              <p:nvPr/>
            </p:nvSpPr>
            <p:spPr>
              <a:xfrm>
                <a:off x="3608150" y="4099825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6" y="1"/>
                      <a:pt x="0" y="56"/>
                      <a:pt x="0" y="129"/>
                    </a:cubicBezTo>
                    <a:cubicBezTo>
                      <a:pt x="0" y="200"/>
                      <a:pt x="56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7"/>
              <p:cNvSpPr/>
              <p:nvPr/>
            </p:nvSpPr>
            <p:spPr>
              <a:xfrm>
                <a:off x="3790975" y="4101400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3" name="Google Shape;493;p17"/>
            <p:cNvSpPr/>
            <p:nvPr/>
          </p:nvSpPr>
          <p:spPr>
            <a:xfrm>
              <a:off x="436300" y="214512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4" name="Google Shape;494;p17"/>
            <p:cNvGrpSpPr/>
            <p:nvPr/>
          </p:nvGrpSpPr>
          <p:grpSpPr>
            <a:xfrm flipH="1">
              <a:off x="7046825" y="1403450"/>
              <a:ext cx="368800" cy="113600"/>
              <a:chOff x="645625" y="3253125"/>
              <a:chExt cx="368800" cy="113600"/>
            </a:xfrm>
          </p:grpSpPr>
          <p:sp>
            <p:nvSpPr>
              <p:cNvPr id="495" name="Google Shape;495;p17"/>
              <p:cNvSpPr/>
              <p:nvPr/>
            </p:nvSpPr>
            <p:spPr>
              <a:xfrm>
                <a:off x="688625" y="3253125"/>
                <a:ext cx="252600" cy="91475"/>
              </a:xfrm>
              <a:custGeom>
                <a:rect b="b" l="l" r="r" t="t"/>
                <a:pathLst>
                  <a:path extrusionOk="0" h="3659" w="10104">
                    <a:moveTo>
                      <a:pt x="5428" y="0"/>
                    </a:moveTo>
                    <a:cubicBezTo>
                      <a:pt x="4493" y="0"/>
                      <a:pt x="3671" y="580"/>
                      <a:pt x="3348" y="1448"/>
                    </a:cubicBezTo>
                    <a:cubicBezTo>
                      <a:pt x="3287" y="1443"/>
                      <a:pt x="3230" y="1439"/>
                      <a:pt x="3173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31"/>
                    </a:cubicBezTo>
                    <a:cubicBezTo>
                      <a:pt x="1" y="3602"/>
                      <a:pt x="58" y="3659"/>
                      <a:pt x="129" y="3659"/>
                    </a:cubicBezTo>
                    <a:lnTo>
                      <a:pt x="1340" y="3659"/>
                    </a:lnTo>
                    <a:lnTo>
                      <a:pt x="1340" y="3531"/>
                    </a:lnTo>
                    <a:cubicBezTo>
                      <a:pt x="1340" y="2520"/>
                      <a:pt x="2164" y="1699"/>
                      <a:pt x="3173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7"/>
                      <a:pt x="5426" y="257"/>
                    </a:cubicBezTo>
                    <a:cubicBezTo>
                      <a:pt x="6301" y="257"/>
                      <a:pt x="7077" y="846"/>
                      <a:pt x="7316" y="1689"/>
                    </a:cubicBezTo>
                    <a:lnTo>
                      <a:pt x="7349" y="1815"/>
                    </a:lnTo>
                    <a:lnTo>
                      <a:pt x="7475" y="1777"/>
                    </a:lnTo>
                    <a:cubicBezTo>
                      <a:pt x="7651" y="1726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9" y="3659"/>
                      <a:pt x="9969" y="3659"/>
                    </a:cubicBezTo>
                    <a:cubicBezTo>
                      <a:pt x="10042" y="3659"/>
                      <a:pt x="10100" y="3602"/>
                      <a:pt x="10103" y="3531"/>
                    </a:cubicBezTo>
                    <a:cubicBezTo>
                      <a:pt x="10103" y="2378"/>
                      <a:pt x="9166" y="1439"/>
                      <a:pt x="8013" y="1439"/>
                    </a:cubicBezTo>
                    <a:cubicBezTo>
                      <a:pt x="7850" y="1439"/>
                      <a:pt x="7688" y="1458"/>
                      <a:pt x="7527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7"/>
              <p:cNvSpPr/>
              <p:nvPr/>
            </p:nvSpPr>
            <p:spPr>
              <a:xfrm>
                <a:off x="841900" y="3360300"/>
                <a:ext cx="93900" cy="6425"/>
              </a:xfrm>
              <a:custGeom>
                <a:rect b="b" l="l" r="r" t="t"/>
                <a:pathLst>
                  <a:path extrusionOk="0" h="257" w="3756">
                    <a:moveTo>
                      <a:pt x="129" y="0"/>
                    </a:moveTo>
                    <a:cubicBezTo>
                      <a:pt x="56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3628" y="257"/>
                    </a:lnTo>
                    <a:cubicBezTo>
                      <a:pt x="3699" y="257"/>
                      <a:pt x="3756" y="195"/>
                      <a:pt x="3756" y="128"/>
                    </a:cubicBezTo>
                    <a:cubicBezTo>
                      <a:pt x="3756" y="56"/>
                      <a:pt x="3699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>
                <a:off x="655875" y="3360300"/>
                <a:ext cx="93950" cy="6425"/>
              </a:xfrm>
              <a:custGeom>
                <a:rect b="b" l="l" r="r" t="t"/>
                <a:pathLst>
                  <a:path extrusionOk="0" h="257" w="3758">
                    <a:moveTo>
                      <a:pt x="131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31" y="257"/>
                    </a:cubicBezTo>
                    <a:lnTo>
                      <a:pt x="3628" y="257"/>
                    </a:lnTo>
                    <a:cubicBezTo>
                      <a:pt x="3698" y="257"/>
                      <a:pt x="3756" y="195"/>
                      <a:pt x="3758" y="128"/>
                    </a:cubicBezTo>
                    <a:cubicBezTo>
                      <a:pt x="3758" y="56"/>
                      <a:pt x="3700" y="0"/>
                      <a:pt x="3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>
                <a:off x="645625" y="3360300"/>
                <a:ext cx="148325" cy="6425"/>
              </a:xfrm>
              <a:custGeom>
                <a:rect b="b" l="l" r="r" t="t"/>
                <a:pathLst>
                  <a:path extrusionOk="0" h="257" w="5933">
                    <a:moveTo>
                      <a:pt x="129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5805" y="257"/>
                    </a:lnTo>
                    <a:cubicBezTo>
                      <a:pt x="5874" y="257"/>
                      <a:pt x="5933" y="195"/>
                      <a:pt x="5931" y="128"/>
                    </a:cubicBezTo>
                    <a:cubicBezTo>
                      <a:pt x="5931" y="56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764575" y="3338175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7"/>
              <p:cNvSpPr/>
              <p:nvPr/>
            </p:nvSpPr>
            <p:spPr>
              <a:xfrm>
                <a:off x="947350" y="3339850"/>
                <a:ext cx="67075" cy="6425"/>
              </a:xfrm>
              <a:custGeom>
                <a:rect b="b" l="l" r="r" t="t"/>
                <a:pathLst>
                  <a:path extrusionOk="0" h="257" w="2683">
                    <a:moveTo>
                      <a:pt x="129" y="1"/>
                    </a:moveTo>
                    <a:cubicBezTo>
                      <a:pt x="58" y="1"/>
                      <a:pt x="1" y="56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2" y="198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1" name="Google Shape;501;p17"/>
            <p:cNvGrpSpPr/>
            <p:nvPr/>
          </p:nvGrpSpPr>
          <p:grpSpPr>
            <a:xfrm flipH="1">
              <a:off x="762800" y="3129450"/>
              <a:ext cx="723000" cy="307800"/>
              <a:chOff x="6408575" y="622725"/>
              <a:chExt cx="723000" cy="307800"/>
            </a:xfrm>
          </p:grpSpPr>
          <p:sp>
            <p:nvSpPr>
              <p:cNvPr id="502" name="Google Shape;502;p17"/>
              <p:cNvSpPr/>
              <p:nvPr/>
            </p:nvSpPr>
            <p:spPr>
              <a:xfrm>
                <a:off x="6408575" y="622725"/>
                <a:ext cx="723000" cy="307800"/>
              </a:xfrm>
              <a:custGeom>
                <a:rect b="b" l="l" r="r" t="t"/>
                <a:pathLst>
                  <a:path extrusionOk="0" h="12312" w="28920">
                    <a:moveTo>
                      <a:pt x="16421" y="0"/>
                    </a:moveTo>
                    <a:cubicBezTo>
                      <a:pt x="13338" y="0"/>
                      <a:pt x="10767" y="2256"/>
                      <a:pt x="10369" y="5278"/>
                    </a:cubicBezTo>
                    <a:cubicBezTo>
                      <a:pt x="8519" y="5310"/>
                      <a:pt x="7012" y="6766"/>
                      <a:pt x="6906" y="8590"/>
                    </a:cubicBezTo>
                    <a:lnTo>
                      <a:pt x="205" y="8590"/>
                    </a:lnTo>
                    <a:cubicBezTo>
                      <a:pt x="93" y="8590"/>
                      <a:pt x="0" y="8683"/>
                      <a:pt x="0" y="8795"/>
                    </a:cubicBezTo>
                    <a:cubicBezTo>
                      <a:pt x="0" y="8907"/>
                      <a:pt x="93" y="9000"/>
                      <a:pt x="205" y="9000"/>
                    </a:cubicBezTo>
                    <a:lnTo>
                      <a:pt x="7310" y="9000"/>
                    </a:lnTo>
                    <a:lnTo>
                      <a:pt x="7310" y="8795"/>
                    </a:lnTo>
                    <a:cubicBezTo>
                      <a:pt x="7310" y="7081"/>
                      <a:pt x="8712" y="5688"/>
                      <a:pt x="10432" y="5688"/>
                    </a:cubicBezTo>
                    <a:lnTo>
                      <a:pt x="10738" y="5688"/>
                    </a:lnTo>
                    <a:lnTo>
                      <a:pt x="10757" y="5503"/>
                    </a:lnTo>
                    <a:cubicBezTo>
                      <a:pt x="11053" y="2599"/>
                      <a:pt x="13490" y="410"/>
                      <a:pt x="16425" y="410"/>
                    </a:cubicBezTo>
                    <a:cubicBezTo>
                      <a:pt x="19357" y="410"/>
                      <a:pt x="21796" y="2599"/>
                      <a:pt x="22091" y="5503"/>
                    </a:cubicBezTo>
                    <a:lnTo>
                      <a:pt x="22111" y="5688"/>
                    </a:lnTo>
                    <a:lnTo>
                      <a:pt x="25391" y="5688"/>
                    </a:lnTo>
                    <a:cubicBezTo>
                      <a:pt x="27113" y="5688"/>
                      <a:pt x="28514" y="7081"/>
                      <a:pt x="28514" y="8795"/>
                    </a:cubicBezTo>
                    <a:cubicBezTo>
                      <a:pt x="28514" y="10509"/>
                      <a:pt x="27113" y="11904"/>
                      <a:pt x="25391" y="11904"/>
                    </a:cubicBezTo>
                    <a:lnTo>
                      <a:pt x="4882" y="11904"/>
                    </a:lnTo>
                    <a:cubicBezTo>
                      <a:pt x="4768" y="11904"/>
                      <a:pt x="4678" y="11994"/>
                      <a:pt x="4678" y="12107"/>
                    </a:cubicBezTo>
                    <a:cubicBezTo>
                      <a:pt x="4678" y="12221"/>
                      <a:pt x="4768" y="12312"/>
                      <a:pt x="4882" y="12312"/>
                    </a:cubicBezTo>
                    <a:lnTo>
                      <a:pt x="25391" y="12312"/>
                    </a:lnTo>
                    <a:cubicBezTo>
                      <a:pt x="27336" y="12312"/>
                      <a:pt x="28920" y="10738"/>
                      <a:pt x="28920" y="8797"/>
                    </a:cubicBezTo>
                    <a:cubicBezTo>
                      <a:pt x="28920" y="6856"/>
                      <a:pt x="27336" y="5278"/>
                      <a:pt x="25389" y="5278"/>
                    </a:cubicBezTo>
                    <a:lnTo>
                      <a:pt x="22476" y="5278"/>
                    </a:lnTo>
                    <a:cubicBezTo>
                      <a:pt x="22076" y="2256"/>
                      <a:pt x="19505" y="0"/>
                      <a:pt x="1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>
                <a:off x="6554375" y="876475"/>
                <a:ext cx="181900" cy="10225"/>
              </a:xfrm>
              <a:custGeom>
                <a:rect b="b" l="l" r="r" t="t"/>
                <a:pathLst>
                  <a:path extrusionOk="0" h="409" w="7276">
                    <a:moveTo>
                      <a:pt x="205" y="0"/>
                    </a:moveTo>
                    <a:cubicBezTo>
                      <a:pt x="93" y="0"/>
                      <a:pt x="0" y="91"/>
                      <a:pt x="0" y="203"/>
                    </a:cubicBezTo>
                    <a:cubicBezTo>
                      <a:pt x="0" y="318"/>
                      <a:pt x="93" y="408"/>
                      <a:pt x="205" y="408"/>
                    </a:cubicBezTo>
                    <a:lnTo>
                      <a:pt x="7071" y="408"/>
                    </a:lnTo>
                    <a:cubicBezTo>
                      <a:pt x="7185" y="408"/>
                      <a:pt x="7276" y="318"/>
                      <a:pt x="7276" y="203"/>
                    </a:cubicBezTo>
                    <a:cubicBezTo>
                      <a:pt x="7276" y="91"/>
                      <a:pt x="7185" y="0"/>
                      <a:pt x="7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>
                <a:off x="6667350" y="754625"/>
                <a:ext cx="86425" cy="64800"/>
              </a:xfrm>
              <a:custGeom>
                <a:rect b="b" l="l" r="r" t="t"/>
                <a:pathLst>
                  <a:path extrusionOk="0" h="2592" w="3457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7"/>
              <p:cNvSpPr/>
              <p:nvPr/>
            </p:nvSpPr>
            <p:spPr>
              <a:xfrm>
                <a:off x="6960550" y="754650"/>
                <a:ext cx="13425" cy="67775"/>
              </a:xfrm>
              <a:custGeom>
                <a:rect b="b" l="l" r="r" t="t"/>
                <a:pathLst>
                  <a:path extrusionOk="0" h="2711" w="537">
                    <a:moveTo>
                      <a:pt x="212" y="1"/>
                    </a:moveTo>
                    <a:cubicBezTo>
                      <a:pt x="207" y="1"/>
                      <a:pt x="202" y="1"/>
                      <a:pt x="198" y="1"/>
                    </a:cubicBezTo>
                    <a:cubicBezTo>
                      <a:pt x="83" y="13"/>
                      <a:pt x="3" y="112"/>
                      <a:pt x="12" y="226"/>
                    </a:cubicBezTo>
                    <a:cubicBezTo>
                      <a:pt x="12" y="238"/>
                      <a:pt x="123" y="1420"/>
                      <a:pt x="12" y="2486"/>
                    </a:cubicBezTo>
                    <a:cubicBezTo>
                      <a:pt x="1" y="2598"/>
                      <a:pt x="81" y="2698"/>
                      <a:pt x="194" y="2710"/>
                    </a:cubicBezTo>
                    <a:lnTo>
                      <a:pt x="217" y="2710"/>
                    </a:lnTo>
                    <a:cubicBezTo>
                      <a:pt x="320" y="2710"/>
                      <a:pt x="408" y="2631"/>
                      <a:pt x="420" y="2529"/>
                    </a:cubicBezTo>
                    <a:cubicBezTo>
                      <a:pt x="536" y="1420"/>
                      <a:pt x="426" y="236"/>
                      <a:pt x="420" y="187"/>
                    </a:cubicBezTo>
                    <a:cubicBezTo>
                      <a:pt x="409" y="78"/>
                      <a:pt x="312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6" name="Google Shape;506;p17"/>
            <p:cNvGrpSpPr/>
            <p:nvPr/>
          </p:nvGrpSpPr>
          <p:grpSpPr>
            <a:xfrm flipH="1">
              <a:off x="7783575" y="536625"/>
              <a:ext cx="838350" cy="220825"/>
              <a:chOff x="2095150" y="4632100"/>
              <a:chExt cx="838350" cy="220825"/>
            </a:xfrm>
          </p:grpSpPr>
          <p:sp>
            <p:nvSpPr>
              <p:cNvPr id="507" name="Google Shape;507;p17"/>
              <p:cNvSpPr/>
              <p:nvPr/>
            </p:nvSpPr>
            <p:spPr>
              <a:xfrm>
                <a:off x="2239500" y="4632100"/>
                <a:ext cx="480000" cy="170200"/>
              </a:xfrm>
              <a:custGeom>
                <a:rect b="b" l="l" r="r" t="t"/>
                <a:pathLst>
                  <a:path extrusionOk="0" h="6808" w="19200">
                    <a:moveTo>
                      <a:pt x="8874" y="1"/>
                    </a:moveTo>
                    <a:cubicBezTo>
                      <a:pt x="7070" y="1"/>
                      <a:pt x="5458" y="1185"/>
                      <a:pt x="4914" y="2899"/>
                    </a:cubicBezTo>
                    <a:cubicBezTo>
                      <a:pt x="4583" y="2810"/>
                      <a:pt x="4246" y="2767"/>
                      <a:pt x="3908" y="2767"/>
                    </a:cubicBezTo>
                    <a:cubicBezTo>
                      <a:pt x="1752" y="2767"/>
                      <a:pt x="1" y="4520"/>
                      <a:pt x="1" y="6672"/>
                    </a:cubicBezTo>
                    <a:cubicBezTo>
                      <a:pt x="1" y="6748"/>
                      <a:pt x="60" y="6808"/>
                      <a:pt x="135" y="6808"/>
                    </a:cubicBezTo>
                    <a:cubicBezTo>
                      <a:pt x="208" y="6808"/>
                      <a:pt x="267" y="6748"/>
                      <a:pt x="267" y="6676"/>
                    </a:cubicBezTo>
                    <a:cubicBezTo>
                      <a:pt x="267" y="4668"/>
                      <a:pt x="1900" y="3035"/>
                      <a:pt x="3908" y="3035"/>
                    </a:cubicBezTo>
                    <a:cubicBezTo>
                      <a:pt x="4264" y="3035"/>
                      <a:pt x="4621" y="3090"/>
                      <a:pt x="4965" y="3192"/>
                    </a:cubicBezTo>
                    <a:lnTo>
                      <a:pt x="5096" y="3232"/>
                    </a:lnTo>
                    <a:lnTo>
                      <a:pt x="5133" y="3102"/>
                    </a:lnTo>
                    <a:cubicBezTo>
                      <a:pt x="5604" y="1435"/>
                      <a:pt x="7142" y="269"/>
                      <a:pt x="8874" y="269"/>
                    </a:cubicBezTo>
                    <a:cubicBezTo>
                      <a:pt x="10576" y="269"/>
                      <a:pt x="12066" y="1358"/>
                      <a:pt x="12580" y="2982"/>
                    </a:cubicBezTo>
                    <a:lnTo>
                      <a:pt x="12615" y="3086"/>
                    </a:lnTo>
                    <a:lnTo>
                      <a:pt x="12726" y="3072"/>
                    </a:lnTo>
                    <a:cubicBezTo>
                      <a:pt x="12911" y="3047"/>
                      <a:pt x="13065" y="3035"/>
                      <a:pt x="13210" y="3035"/>
                    </a:cubicBezTo>
                    <a:cubicBezTo>
                      <a:pt x="15218" y="3035"/>
                      <a:pt x="16851" y="4668"/>
                      <a:pt x="16851" y="6676"/>
                    </a:cubicBezTo>
                    <a:lnTo>
                      <a:pt x="16851" y="6808"/>
                    </a:lnTo>
                    <a:lnTo>
                      <a:pt x="19068" y="6808"/>
                    </a:lnTo>
                    <a:cubicBezTo>
                      <a:pt x="19140" y="6808"/>
                      <a:pt x="19200" y="6748"/>
                      <a:pt x="19200" y="6676"/>
                    </a:cubicBezTo>
                    <a:cubicBezTo>
                      <a:pt x="19200" y="6601"/>
                      <a:pt x="19140" y="6542"/>
                      <a:pt x="19068" y="6542"/>
                    </a:cubicBezTo>
                    <a:lnTo>
                      <a:pt x="17117" y="6542"/>
                    </a:lnTo>
                    <a:cubicBezTo>
                      <a:pt x="17044" y="4449"/>
                      <a:pt x="15320" y="2769"/>
                      <a:pt x="13212" y="2769"/>
                    </a:cubicBezTo>
                    <a:cubicBezTo>
                      <a:pt x="13084" y="2769"/>
                      <a:pt x="12952" y="2777"/>
                      <a:pt x="12803" y="2794"/>
                    </a:cubicBezTo>
                    <a:cubicBezTo>
                      <a:pt x="12221" y="1120"/>
                      <a:pt x="10657" y="1"/>
                      <a:pt x="88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7"/>
              <p:cNvSpPr/>
              <p:nvPr/>
            </p:nvSpPr>
            <p:spPr>
              <a:xfrm>
                <a:off x="2545025" y="4844875"/>
                <a:ext cx="208425" cy="8050"/>
              </a:xfrm>
              <a:custGeom>
                <a:rect b="b" l="l" r="r" t="t"/>
                <a:pathLst>
                  <a:path extrusionOk="0" h="322" w="8337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2"/>
                      <a:pt x="8265" y="1"/>
                      <a:pt x="8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7"/>
              <p:cNvSpPr/>
              <p:nvPr/>
            </p:nvSpPr>
            <p:spPr>
              <a:xfrm>
                <a:off x="2103975" y="4803550"/>
                <a:ext cx="121425" cy="8050"/>
              </a:xfrm>
              <a:custGeom>
                <a:rect b="b" l="l" r="r" t="t"/>
                <a:pathLst>
                  <a:path extrusionOk="0" h="322" w="4857">
                    <a:moveTo>
                      <a:pt x="93" y="1"/>
                    </a:moveTo>
                    <a:cubicBezTo>
                      <a:pt x="41" y="1"/>
                      <a:pt x="0" y="74"/>
                      <a:pt x="0" y="162"/>
                    </a:cubicBezTo>
                    <a:cubicBezTo>
                      <a:pt x="0" y="251"/>
                      <a:pt x="41" y="322"/>
                      <a:pt x="93" y="322"/>
                    </a:cubicBezTo>
                    <a:lnTo>
                      <a:pt x="4762" y="322"/>
                    </a:lnTo>
                    <a:cubicBezTo>
                      <a:pt x="4813" y="322"/>
                      <a:pt x="4856" y="251"/>
                      <a:pt x="4856" y="162"/>
                    </a:cubicBezTo>
                    <a:cubicBezTo>
                      <a:pt x="4856" y="74"/>
                      <a:pt x="4813" y="1"/>
                      <a:pt x="47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7"/>
              <p:cNvSpPr/>
              <p:nvPr/>
            </p:nvSpPr>
            <p:spPr>
              <a:xfrm>
                <a:off x="2095150" y="4844875"/>
                <a:ext cx="333175" cy="8050"/>
              </a:xfrm>
              <a:custGeom>
                <a:rect b="b" l="l" r="r" t="t"/>
                <a:pathLst>
                  <a:path extrusionOk="0" h="322" w="13327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13165" y="322"/>
                    </a:lnTo>
                    <a:cubicBezTo>
                      <a:pt x="13253" y="322"/>
                      <a:pt x="13326" y="249"/>
                      <a:pt x="13326" y="160"/>
                    </a:cubicBezTo>
                    <a:cubicBezTo>
                      <a:pt x="13326" y="72"/>
                      <a:pt x="13253" y="1"/>
                      <a:pt x="13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7"/>
              <p:cNvSpPr/>
              <p:nvPr/>
            </p:nvSpPr>
            <p:spPr>
              <a:xfrm>
                <a:off x="2367725" y="4794300"/>
                <a:ext cx="146825" cy="8000"/>
              </a:xfrm>
              <a:custGeom>
                <a:rect b="b" l="l" r="r" t="t"/>
                <a:pathLst>
                  <a:path extrusionOk="0" h="320" w="5873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0"/>
                      <a:pt x="160" y="320"/>
                    </a:cubicBezTo>
                    <a:lnTo>
                      <a:pt x="5713" y="320"/>
                    </a:lnTo>
                    <a:cubicBezTo>
                      <a:pt x="5802" y="320"/>
                      <a:pt x="5873" y="249"/>
                      <a:pt x="5873" y="160"/>
                    </a:cubicBezTo>
                    <a:cubicBezTo>
                      <a:pt x="5873" y="71"/>
                      <a:pt x="5802" y="0"/>
                      <a:pt x="57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7"/>
              <p:cNvSpPr/>
              <p:nvPr/>
            </p:nvSpPr>
            <p:spPr>
              <a:xfrm>
                <a:off x="2786650" y="4798050"/>
                <a:ext cx="146850" cy="8000"/>
              </a:xfrm>
              <a:custGeom>
                <a:rect b="b" l="l" r="r" t="t"/>
                <a:pathLst>
                  <a:path extrusionOk="0" h="320" w="5874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3" name="Google Shape;513;p17"/>
            <p:cNvSpPr/>
            <p:nvPr/>
          </p:nvSpPr>
          <p:spPr>
            <a:xfrm flipH="1">
              <a:off x="7856175" y="472080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4" name="Google Shape;514;p17"/>
            <p:cNvGrpSpPr/>
            <p:nvPr/>
          </p:nvGrpSpPr>
          <p:grpSpPr>
            <a:xfrm flipH="1">
              <a:off x="7783575" y="3265775"/>
              <a:ext cx="72600" cy="72600"/>
              <a:chOff x="2145125" y="90950"/>
              <a:chExt cx="72600" cy="72600"/>
            </a:xfrm>
          </p:grpSpPr>
          <p:cxnSp>
            <p:nvCxnSpPr>
              <p:cNvPr id="515" name="Google Shape;515;p17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6" name="Google Shape;516;p17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17" name="Google Shape;517;p17"/>
            <p:cNvGrpSpPr/>
            <p:nvPr/>
          </p:nvGrpSpPr>
          <p:grpSpPr>
            <a:xfrm>
              <a:off x="1037475" y="4396225"/>
              <a:ext cx="72600" cy="72600"/>
              <a:chOff x="2145125" y="90950"/>
              <a:chExt cx="72600" cy="72600"/>
            </a:xfrm>
          </p:grpSpPr>
          <p:cxnSp>
            <p:nvCxnSpPr>
              <p:cNvPr id="518" name="Google Shape;518;p17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9" name="Google Shape;519;p17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20" name="Google Shape;520;p17"/>
            <p:cNvGrpSpPr/>
            <p:nvPr/>
          </p:nvGrpSpPr>
          <p:grpSpPr>
            <a:xfrm>
              <a:off x="5773075" y="757450"/>
              <a:ext cx="72600" cy="72600"/>
              <a:chOff x="2145125" y="90950"/>
              <a:chExt cx="72600" cy="72600"/>
            </a:xfrm>
          </p:grpSpPr>
          <p:cxnSp>
            <p:nvCxnSpPr>
              <p:cNvPr id="521" name="Google Shape;521;p17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2" name="Google Shape;522;p17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23" name="Google Shape;523;p17"/>
            <p:cNvGrpSpPr/>
            <p:nvPr/>
          </p:nvGrpSpPr>
          <p:grpSpPr>
            <a:xfrm>
              <a:off x="3818825" y="345150"/>
              <a:ext cx="72600" cy="72600"/>
              <a:chOff x="2145125" y="90950"/>
              <a:chExt cx="72600" cy="72600"/>
            </a:xfrm>
          </p:grpSpPr>
          <p:cxnSp>
            <p:nvCxnSpPr>
              <p:cNvPr id="524" name="Google Shape;524;p17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5" name="Google Shape;525;p17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26" name="Google Shape;526;p17"/>
            <p:cNvSpPr/>
            <p:nvPr/>
          </p:nvSpPr>
          <p:spPr>
            <a:xfrm>
              <a:off x="8583975" y="1899528"/>
              <a:ext cx="84601" cy="82650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9" name="Google Shape;529;p18"/>
          <p:cNvSpPr txBox="1"/>
          <p:nvPr>
            <p:ph idx="1" type="subTitle"/>
          </p:nvPr>
        </p:nvSpPr>
        <p:spPr>
          <a:xfrm>
            <a:off x="720000" y="1994265"/>
            <a:ext cx="2824500" cy="18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30" name="Google Shape;530;p18"/>
          <p:cNvGrpSpPr/>
          <p:nvPr/>
        </p:nvGrpSpPr>
        <p:grpSpPr>
          <a:xfrm>
            <a:off x="159550" y="193128"/>
            <a:ext cx="8794076" cy="4849222"/>
            <a:chOff x="159550" y="193128"/>
            <a:chExt cx="8794076" cy="4849222"/>
          </a:xfrm>
        </p:grpSpPr>
        <p:sp>
          <p:nvSpPr>
            <p:cNvPr id="531" name="Google Shape;531;p18"/>
            <p:cNvSpPr/>
            <p:nvPr/>
          </p:nvSpPr>
          <p:spPr>
            <a:xfrm>
              <a:off x="7894375" y="926625"/>
              <a:ext cx="167550" cy="10275"/>
            </a:xfrm>
            <a:custGeom>
              <a:rect b="b" l="l" r="r" t="t"/>
              <a:pathLst>
                <a:path extrusionOk="0" h="411" w="6702">
                  <a:moveTo>
                    <a:pt x="206" y="1"/>
                  </a:moveTo>
                  <a:cubicBezTo>
                    <a:pt x="92" y="1"/>
                    <a:pt x="1" y="93"/>
                    <a:pt x="1" y="206"/>
                  </a:cubicBezTo>
                  <a:cubicBezTo>
                    <a:pt x="1" y="320"/>
                    <a:pt x="92" y="411"/>
                    <a:pt x="206" y="411"/>
                  </a:cubicBezTo>
                  <a:lnTo>
                    <a:pt x="6496" y="411"/>
                  </a:lnTo>
                  <a:cubicBezTo>
                    <a:pt x="6611" y="411"/>
                    <a:pt x="6701" y="320"/>
                    <a:pt x="6701" y="206"/>
                  </a:cubicBezTo>
                  <a:cubicBezTo>
                    <a:pt x="6701" y="93"/>
                    <a:pt x="6611" y="1"/>
                    <a:pt x="64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2" name="Google Shape;532;p18"/>
            <p:cNvGrpSpPr/>
            <p:nvPr/>
          </p:nvGrpSpPr>
          <p:grpSpPr>
            <a:xfrm>
              <a:off x="3749250" y="4891925"/>
              <a:ext cx="448875" cy="150425"/>
              <a:chOff x="5537775" y="4224600"/>
              <a:chExt cx="448875" cy="150425"/>
            </a:xfrm>
          </p:grpSpPr>
          <p:sp>
            <p:nvSpPr>
              <p:cNvPr id="533" name="Google Shape;533;p18"/>
              <p:cNvSpPr/>
              <p:nvPr/>
            </p:nvSpPr>
            <p:spPr>
              <a:xfrm>
                <a:off x="5636250" y="4224600"/>
                <a:ext cx="327450" cy="116100"/>
              </a:xfrm>
              <a:custGeom>
                <a:rect b="b" l="l" r="r" t="t"/>
                <a:pathLst>
                  <a:path extrusionOk="0" h="4644" w="13098">
                    <a:moveTo>
                      <a:pt x="6056" y="0"/>
                    </a:moveTo>
                    <a:cubicBezTo>
                      <a:pt x="4825" y="0"/>
                      <a:pt x="3726" y="808"/>
                      <a:pt x="3357" y="1978"/>
                    </a:cubicBezTo>
                    <a:cubicBezTo>
                      <a:pt x="3133" y="1919"/>
                      <a:pt x="2900" y="1887"/>
                      <a:pt x="2670" y="1887"/>
                    </a:cubicBezTo>
                    <a:cubicBezTo>
                      <a:pt x="1202" y="1887"/>
                      <a:pt x="4" y="3081"/>
                      <a:pt x="4" y="4551"/>
                    </a:cubicBezTo>
                    <a:cubicBezTo>
                      <a:pt x="0" y="4596"/>
                      <a:pt x="39" y="4638"/>
                      <a:pt x="91" y="4638"/>
                    </a:cubicBezTo>
                    <a:cubicBezTo>
                      <a:pt x="140" y="4638"/>
                      <a:pt x="183" y="4596"/>
                      <a:pt x="183" y="4547"/>
                    </a:cubicBezTo>
                    <a:cubicBezTo>
                      <a:pt x="183" y="3178"/>
                      <a:pt x="1296" y="2065"/>
                      <a:pt x="2666" y="2065"/>
                    </a:cubicBezTo>
                    <a:cubicBezTo>
                      <a:pt x="2908" y="2065"/>
                      <a:pt x="3152" y="2102"/>
                      <a:pt x="3387" y="2173"/>
                    </a:cubicBezTo>
                    <a:lnTo>
                      <a:pt x="3475" y="2201"/>
                    </a:lnTo>
                    <a:lnTo>
                      <a:pt x="3499" y="2112"/>
                    </a:lnTo>
                    <a:cubicBezTo>
                      <a:pt x="3820" y="973"/>
                      <a:pt x="4868" y="181"/>
                      <a:pt x="6050" y="181"/>
                    </a:cubicBezTo>
                    <a:cubicBezTo>
                      <a:pt x="7211" y="181"/>
                      <a:pt x="8227" y="924"/>
                      <a:pt x="8580" y="2029"/>
                    </a:cubicBezTo>
                    <a:lnTo>
                      <a:pt x="8602" y="2104"/>
                    </a:lnTo>
                    <a:lnTo>
                      <a:pt x="8678" y="2094"/>
                    </a:lnTo>
                    <a:cubicBezTo>
                      <a:pt x="8805" y="2077"/>
                      <a:pt x="8911" y="2069"/>
                      <a:pt x="9011" y="2069"/>
                    </a:cubicBezTo>
                    <a:cubicBezTo>
                      <a:pt x="10381" y="2069"/>
                      <a:pt x="11494" y="3182"/>
                      <a:pt x="11494" y="4551"/>
                    </a:cubicBezTo>
                    <a:lnTo>
                      <a:pt x="11494" y="4644"/>
                    </a:lnTo>
                    <a:lnTo>
                      <a:pt x="13005" y="4644"/>
                    </a:lnTo>
                    <a:cubicBezTo>
                      <a:pt x="13054" y="4644"/>
                      <a:pt x="13097" y="4600"/>
                      <a:pt x="13097" y="4551"/>
                    </a:cubicBezTo>
                    <a:cubicBezTo>
                      <a:pt x="13097" y="4502"/>
                      <a:pt x="13054" y="4460"/>
                      <a:pt x="13005" y="4460"/>
                    </a:cubicBezTo>
                    <a:lnTo>
                      <a:pt x="11675" y="4460"/>
                    </a:lnTo>
                    <a:cubicBezTo>
                      <a:pt x="11626" y="3034"/>
                      <a:pt x="10452" y="1887"/>
                      <a:pt x="9013" y="1887"/>
                    </a:cubicBezTo>
                    <a:cubicBezTo>
                      <a:pt x="8925" y="1887"/>
                      <a:pt x="8836" y="1891"/>
                      <a:pt x="8734" y="1905"/>
                    </a:cubicBezTo>
                    <a:cubicBezTo>
                      <a:pt x="8336" y="762"/>
                      <a:pt x="7270" y="0"/>
                      <a:pt x="60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5844525" y="4369600"/>
                <a:ext cx="142125" cy="5425"/>
              </a:xfrm>
              <a:custGeom>
                <a:rect b="b" l="l" r="r" t="t"/>
                <a:pathLst>
                  <a:path extrusionOk="0" h="217" w="5685">
                    <a:moveTo>
                      <a:pt x="109" y="0"/>
                    </a:moveTo>
                    <a:cubicBezTo>
                      <a:pt x="50" y="0"/>
                      <a:pt x="1" y="49"/>
                      <a:pt x="1" y="108"/>
                    </a:cubicBezTo>
                    <a:cubicBezTo>
                      <a:pt x="1" y="168"/>
                      <a:pt x="50" y="217"/>
                      <a:pt x="109" y="217"/>
                    </a:cubicBezTo>
                    <a:lnTo>
                      <a:pt x="5576" y="217"/>
                    </a:lnTo>
                    <a:cubicBezTo>
                      <a:pt x="5635" y="217"/>
                      <a:pt x="5684" y="168"/>
                      <a:pt x="5684" y="108"/>
                    </a:cubicBezTo>
                    <a:cubicBezTo>
                      <a:pt x="5684" y="49"/>
                      <a:pt x="5635" y="0"/>
                      <a:pt x="5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5543800" y="4341475"/>
                <a:ext cx="82800" cy="5425"/>
              </a:xfrm>
              <a:custGeom>
                <a:rect b="b" l="l" r="r" t="t"/>
                <a:pathLst>
                  <a:path extrusionOk="0" h="217" w="3312">
                    <a:moveTo>
                      <a:pt x="63" y="0"/>
                    </a:moveTo>
                    <a:cubicBezTo>
                      <a:pt x="26" y="0"/>
                      <a:pt x="0" y="49"/>
                      <a:pt x="0" y="108"/>
                    </a:cubicBezTo>
                    <a:cubicBezTo>
                      <a:pt x="0" y="168"/>
                      <a:pt x="30" y="217"/>
                      <a:pt x="63" y="217"/>
                    </a:cubicBezTo>
                    <a:lnTo>
                      <a:pt x="3247" y="217"/>
                    </a:lnTo>
                    <a:cubicBezTo>
                      <a:pt x="3284" y="217"/>
                      <a:pt x="3312" y="168"/>
                      <a:pt x="3312" y="108"/>
                    </a:cubicBezTo>
                    <a:cubicBezTo>
                      <a:pt x="3312" y="49"/>
                      <a:pt x="3282" y="0"/>
                      <a:pt x="32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5537775" y="4369600"/>
                <a:ext cx="227175" cy="5425"/>
              </a:xfrm>
              <a:custGeom>
                <a:rect b="b" l="l" r="r" t="t"/>
                <a:pathLst>
                  <a:path extrusionOk="0" h="217" w="9087">
                    <a:moveTo>
                      <a:pt x="109" y="0"/>
                    </a:moveTo>
                    <a:cubicBezTo>
                      <a:pt x="50" y="0"/>
                      <a:pt x="1" y="49"/>
                      <a:pt x="1" y="108"/>
                    </a:cubicBezTo>
                    <a:cubicBezTo>
                      <a:pt x="1" y="168"/>
                      <a:pt x="50" y="217"/>
                      <a:pt x="109" y="217"/>
                    </a:cubicBezTo>
                    <a:lnTo>
                      <a:pt x="8979" y="217"/>
                    </a:lnTo>
                    <a:cubicBezTo>
                      <a:pt x="9040" y="217"/>
                      <a:pt x="9087" y="168"/>
                      <a:pt x="9087" y="108"/>
                    </a:cubicBezTo>
                    <a:cubicBezTo>
                      <a:pt x="9087" y="49"/>
                      <a:pt x="9038" y="0"/>
                      <a:pt x="89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5723675" y="4335100"/>
                <a:ext cx="100150" cy="5450"/>
              </a:xfrm>
              <a:custGeom>
                <a:rect b="b" l="l" r="r" t="t"/>
                <a:pathLst>
                  <a:path extrusionOk="0" h="218" w="4006">
                    <a:moveTo>
                      <a:pt x="108" y="1"/>
                    </a:moveTo>
                    <a:cubicBezTo>
                      <a:pt x="49" y="1"/>
                      <a:pt x="0" y="50"/>
                      <a:pt x="0" y="109"/>
                    </a:cubicBezTo>
                    <a:cubicBezTo>
                      <a:pt x="0" y="168"/>
                      <a:pt x="49" y="218"/>
                      <a:pt x="108" y="218"/>
                    </a:cubicBezTo>
                    <a:lnTo>
                      <a:pt x="3897" y="218"/>
                    </a:lnTo>
                    <a:cubicBezTo>
                      <a:pt x="3956" y="218"/>
                      <a:pt x="4005" y="168"/>
                      <a:pt x="4005" y="109"/>
                    </a:cubicBezTo>
                    <a:cubicBezTo>
                      <a:pt x="4005" y="50"/>
                      <a:pt x="3956" y="1"/>
                      <a:pt x="38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8" name="Google Shape;538;p18"/>
            <p:cNvGrpSpPr/>
            <p:nvPr/>
          </p:nvGrpSpPr>
          <p:grpSpPr>
            <a:xfrm>
              <a:off x="8267261" y="901578"/>
              <a:ext cx="658543" cy="202711"/>
              <a:chOff x="3489250" y="4014775"/>
              <a:chExt cx="368725" cy="113500"/>
            </a:xfrm>
          </p:grpSpPr>
          <p:sp>
            <p:nvSpPr>
              <p:cNvPr id="539" name="Google Shape;539;p18"/>
              <p:cNvSpPr/>
              <p:nvPr/>
            </p:nvSpPr>
            <p:spPr>
              <a:xfrm>
                <a:off x="3532200" y="4014775"/>
                <a:ext cx="252600" cy="91475"/>
              </a:xfrm>
              <a:custGeom>
                <a:rect b="b" l="l" r="r" t="t"/>
                <a:pathLst>
                  <a:path extrusionOk="0" h="3659" w="10104">
                    <a:moveTo>
                      <a:pt x="5428" y="0"/>
                    </a:moveTo>
                    <a:cubicBezTo>
                      <a:pt x="4492" y="0"/>
                      <a:pt x="3671" y="580"/>
                      <a:pt x="3348" y="1448"/>
                    </a:cubicBezTo>
                    <a:cubicBezTo>
                      <a:pt x="3287" y="1442"/>
                      <a:pt x="3230" y="1439"/>
                      <a:pt x="3172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29"/>
                    </a:cubicBezTo>
                    <a:cubicBezTo>
                      <a:pt x="1" y="3602"/>
                      <a:pt x="58" y="3657"/>
                      <a:pt x="129" y="3657"/>
                    </a:cubicBezTo>
                    <a:lnTo>
                      <a:pt x="1340" y="3657"/>
                    </a:lnTo>
                    <a:lnTo>
                      <a:pt x="1340" y="3529"/>
                    </a:lnTo>
                    <a:cubicBezTo>
                      <a:pt x="1340" y="2520"/>
                      <a:pt x="2164" y="1699"/>
                      <a:pt x="3172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6"/>
                      <a:pt x="5426" y="256"/>
                    </a:cubicBezTo>
                    <a:cubicBezTo>
                      <a:pt x="6301" y="256"/>
                      <a:pt x="7077" y="846"/>
                      <a:pt x="7316" y="1689"/>
                    </a:cubicBezTo>
                    <a:lnTo>
                      <a:pt x="7349" y="1813"/>
                    </a:lnTo>
                    <a:lnTo>
                      <a:pt x="7475" y="1777"/>
                    </a:lnTo>
                    <a:cubicBezTo>
                      <a:pt x="7651" y="1724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8" y="3659"/>
                      <a:pt x="9969" y="3659"/>
                    </a:cubicBezTo>
                    <a:cubicBezTo>
                      <a:pt x="10042" y="3659"/>
                      <a:pt x="10097" y="3600"/>
                      <a:pt x="10103" y="3529"/>
                    </a:cubicBezTo>
                    <a:cubicBezTo>
                      <a:pt x="10103" y="2376"/>
                      <a:pt x="9166" y="1439"/>
                      <a:pt x="8013" y="1439"/>
                    </a:cubicBezTo>
                    <a:cubicBezTo>
                      <a:pt x="7849" y="1439"/>
                      <a:pt x="7688" y="1458"/>
                      <a:pt x="7526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3685475" y="4121850"/>
                <a:ext cx="93900" cy="6425"/>
              </a:xfrm>
              <a:custGeom>
                <a:rect b="b" l="l" r="r" t="t"/>
                <a:pathLst>
                  <a:path extrusionOk="0" h="257" w="3756">
                    <a:moveTo>
                      <a:pt x="129" y="0"/>
                    </a:moveTo>
                    <a:cubicBezTo>
                      <a:pt x="56" y="0"/>
                      <a:pt x="1" y="58"/>
                      <a:pt x="1" y="128"/>
                    </a:cubicBezTo>
                    <a:cubicBezTo>
                      <a:pt x="1" y="199"/>
                      <a:pt x="56" y="256"/>
                      <a:pt x="129" y="256"/>
                    </a:cubicBezTo>
                    <a:lnTo>
                      <a:pt x="3628" y="256"/>
                    </a:lnTo>
                    <a:cubicBezTo>
                      <a:pt x="3698" y="256"/>
                      <a:pt x="3756" y="199"/>
                      <a:pt x="3756" y="128"/>
                    </a:cubicBezTo>
                    <a:cubicBezTo>
                      <a:pt x="3756" y="58"/>
                      <a:pt x="3698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3499450" y="4121850"/>
                <a:ext cx="93950" cy="6425"/>
              </a:xfrm>
              <a:custGeom>
                <a:rect b="b" l="l" r="r" t="t"/>
                <a:pathLst>
                  <a:path extrusionOk="0" h="257" w="3758">
                    <a:moveTo>
                      <a:pt x="128" y="0"/>
                    </a:moveTo>
                    <a:cubicBezTo>
                      <a:pt x="58" y="0"/>
                      <a:pt x="0" y="58"/>
                      <a:pt x="0" y="128"/>
                    </a:cubicBezTo>
                    <a:cubicBezTo>
                      <a:pt x="0" y="199"/>
                      <a:pt x="58" y="256"/>
                      <a:pt x="128" y="256"/>
                    </a:cubicBezTo>
                    <a:lnTo>
                      <a:pt x="3629" y="256"/>
                    </a:lnTo>
                    <a:cubicBezTo>
                      <a:pt x="3698" y="256"/>
                      <a:pt x="3757" y="199"/>
                      <a:pt x="3757" y="128"/>
                    </a:cubicBezTo>
                    <a:cubicBezTo>
                      <a:pt x="3757" y="58"/>
                      <a:pt x="3700" y="0"/>
                      <a:pt x="36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3489250" y="4121850"/>
                <a:ext cx="148275" cy="6425"/>
              </a:xfrm>
              <a:custGeom>
                <a:rect b="b" l="l" r="r" t="t"/>
                <a:pathLst>
                  <a:path extrusionOk="0" h="257" w="5931">
                    <a:moveTo>
                      <a:pt x="129" y="0"/>
                    </a:moveTo>
                    <a:cubicBezTo>
                      <a:pt x="58" y="0"/>
                      <a:pt x="1" y="58"/>
                      <a:pt x="1" y="128"/>
                    </a:cubicBezTo>
                    <a:cubicBezTo>
                      <a:pt x="1" y="199"/>
                      <a:pt x="58" y="256"/>
                      <a:pt x="129" y="256"/>
                    </a:cubicBezTo>
                    <a:lnTo>
                      <a:pt x="5803" y="256"/>
                    </a:lnTo>
                    <a:cubicBezTo>
                      <a:pt x="5874" y="256"/>
                      <a:pt x="5931" y="199"/>
                      <a:pt x="5931" y="128"/>
                    </a:cubicBezTo>
                    <a:cubicBezTo>
                      <a:pt x="5931" y="58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3608150" y="4099825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6" y="1"/>
                      <a:pt x="0" y="56"/>
                      <a:pt x="0" y="129"/>
                    </a:cubicBezTo>
                    <a:cubicBezTo>
                      <a:pt x="0" y="200"/>
                      <a:pt x="56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3790975" y="4101400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5" name="Google Shape;545;p18"/>
            <p:cNvSpPr/>
            <p:nvPr/>
          </p:nvSpPr>
          <p:spPr>
            <a:xfrm flipH="1">
              <a:off x="4270850" y="467920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6" name="Google Shape;546;p18"/>
            <p:cNvGrpSpPr/>
            <p:nvPr/>
          </p:nvGrpSpPr>
          <p:grpSpPr>
            <a:xfrm flipH="1">
              <a:off x="396000" y="3030400"/>
              <a:ext cx="72600" cy="72600"/>
              <a:chOff x="2145125" y="90950"/>
              <a:chExt cx="72600" cy="72600"/>
            </a:xfrm>
          </p:grpSpPr>
          <p:cxnSp>
            <p:nvCxnSpPr>
              <p:cNvPr id="547" name="Google Shape;547;p18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8" name="Google Shape;548;p18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49" name="Google Shape;549;p18"/>
            <p:cNvSpPr/>
            <p:nvPr/>
          </p:nvSpPr>
          <p:spPr>
            <a:xfrm>
              <a:off x="8869025" y="193128"/>
              <a:ext cx="84601" cy="82650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8"/>
            <p:cNvSpPr/>
            <p:nvPr/>
          </p:nvSpPr>
          <p:spPr>
            <a:xfrm flipH="1">
              <a:off x="159550" y="318682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_1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3" name="Google Shape;553;p19"/>
          <p:cNvSpPr txBox="1"/>
          <p:nvPr>
            <p:ph idx="1" type="subTitle"/>
          </p:nvPr>
        </p:nvSpPr>
        <p:spPr>
          <a:xfrm>
            <a:off x="4572000" y="2003763"/>
            <a:ext cx="3506700" cy="18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54" name="Google Shape;554;p19"/>
          <p:cNvGrpSpPr/>
          <p:nvPr/>
        </p:nvGrpSpPr>
        <p:grpSpPr>
          <a:xfrm>
            <a:off x="159550" y="193128"/>
            <a:ext cx="8794076" cy="4710347"/>
            <a:chOff x="159550" y="193128"/>
            <a:chExt cx="8794076" cy="4710347"/>
          </a:xfrm>
        </p:grpSpPr>
        <p:sp>
          <p:nvSpPr>
            <p:cNvPr id="555" name="Google Shape;555;p19"/>
            <p:cNvSpPr/>
            <p:nvPr/>
          </p:nvSpPr>
          <p:spPr>
            <a:xfrm>
              <a:off x="7894375" y="926625"/>
              <a:ext cx="167550" cy="10275"/>
            </a:xfrm>
            <a:custGeom>
              <a:rect b="b" l="l" r="r" t="t"/>
              <a:pathLst>
                <a:path extrusionOk="0" h="411" w="6702">
                  <a:moveTo>
                    <a:pt x="206" y="1"/>
                  </a:moveTo>
                  <a:cubicBezTo>
                    <a:pt x="92" y="1"/>
                    <a:pt x="1" y="93"/>
                    <a:pt x="1" y="206"/>
                  </a:cubicBezTo>
                  <a:cubicBezTo>
                    <a:pt x="1" y="320"/>
                    <a:pt x="92" y="411"/>
                    <a:pt x="206" y="411"/>
                  </a:cubicBezTo>
                  <a:lnTo>
                    <a:pt x="6496" y="411"/>
                  </a:lnTo>
                  <a:cubicBezTo>
                    <a:pt x="6611" y="411"/>
                    <a:pt x="6701" y="320"/>
                    <a:pt x="6701" y="206"/>
                  </a:cubicBezTo>
                  <a:cubicBezTo>
                    <a:pt x="6701" y="93"/>
                    <a:pt x="6611" y="1"/>
                    <a:pt x="64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6" name="Google Shape;556;p19"/>
            <p:cNvGrpSpPr/>
            <p:nvPr/>
          </p:nvGrpSpPr>
          <p:grpSpPr>
            <a:xfrm>
              <a:off x="7817800" y="4753050"/>
              <a:ext cx="448875" cy="150425"/>
              <a:chOff x="5537775" y="4224600"/>
              <a:chExt cx="448875" cy="150425"/>
            </a:xfrm>
          </p:grpSpPr>
          <p:sp>
            <p:nvSpPr>
              <p:cNvPr id="557" name="Google Shape;557;p19"/>
              <p:cNvSpPr/>
              <p:nvPr/>
            </p:nvSpPr>
            <p:spPr>
              <a:xfrm>
                <a:off x="5636250" y="4224600"/>
                <a:ext cx="327450" cy="116100"/>
              </a:xfrm>
              <a:custGeom>
                <a:rect b="b" l="l" r="r" t="t"/>
                <a:pathLst>
                  <a:path extrusionOk="0" h="4644" w="13098">
                    <a:moveTo>
                      <a:pt x="6056" y="0"/>
                    </a:moveTo>
                    <a:cubicBezTo>
                      <a:pt x="4825" y="0"/>
                      <a:pt x="3726" y="808"/>
                      <a:pt x="3357" y="1978"/>
                    </a:cubicBezTo>
                    <a:cubicBezTo>
                      <a:pt x="3133" y="1919"/>
                      <a:pt x="2900" y="1887"/>
                      <a:pt x="2670" y="1887"/>
                    </a:cubicBezTo>
                    <a:cubicBezTo>
                      <a:pt x="1202" y="1887"/>
                      <a:pt x="4" y="3081"/>
                      <a:pt x="4" y="4551"/>
                    </a:cubicBezTo>
                    <a:cubicBezTo>
                      <a:pt x="0" y="4596"/>
                      <a:pt x="39" y="4638"/>
                      <a:pt x="91" y="4638"/>
                    </a:cubicBezTo>
                    <a:cubicBezTo>
                      <a:pt x="140" y="4638"/>
                      <a:pt x="183" y="4596"/>
                      <a:pt x="183" y="4547"/>
                    </a:cubicBezTo>
                    <a:cubicBezTo>
                      <a:pt x="183" y="3178"/>
                      <a:pt x="1296" y="2065"/>
                      <a:pt x="2666" y="2065"/>
                    </a:cubicBezTo>
                    <a:cubicBezTo>
                      <a:pt x="2908" y="2065"/>
                      <a:pt x="3152" y="2102"/>
                      <a:pt x="3387" y="2173"/>
                    </a:cubicBezTo>
                    <a:lnTo>
                      <a:pt x="3475" y="2201"/>
                    </a:lnTo>
                    <a:lnTo>
                      <a:pt x="3499" y="2112"/>
                    </a:lnTo>
                    <a:cubicBezTo>
                      <a:pt x="3820" y="973"/>
                      <a:pt x="4868" y="181"/>
                      <a:pt x="6050" y="181"/>
                    </a:cubicBezTo>
                    <a:cubicBezTo>
                      <a:pt x="7211" y="181"/>
                      <a:pt x="8227" y="924"/>
                      <a:pt x="8580" y="2029"/>
                    </a:cubicBezTo>
                    <a:lnTo>
                      <a:pt x="8602" y="2104"/>
                    </a:lnTo>
                    <a:lnTo>
                      <a:pt x="8678" y="2094"/>
                    </a:lnTo>
                    <a:cubicBezTo>
                      <a:pt x="8805" y="2077"/>
                      <a:pt x="8911" y="2069"/>
                      <a:pt x="9011" y="2069"/>
                    </a:cubicBezTo>
                    <a:cubicBezTo>
                      <a:pt x="10381" y="2069"/>
                      <a:pt x="11494" y="3182"/>
                      <a:pt x="11494" y="4551"/>
                    </a:cubicBezTo>
                    <a:lnTo>
                      <a:pt x="11494" y="4644"/>
                    </a:lnTo>
                    <a:lnTo>
                      <a:pt x="13005" y="4644"/>
                    </a:lnTo>
                    <a:cubicBezTo>
                      <a:pt x="13054" y="4644"/>
                      <a:pt x="13097" y="4600"/>
                      <a:pt x="13097" y="4551"/>
                    </a:cubicBezTo>
                    <a:cubicBezTo>
                      <a:pt x="13097" y="4502"/>
                      <a:pt x="13054" y="4460"/>
                      <a:pt x="13005" y="4460"/>
                    </a:cubicBezTo>
                    <a:lnTo>
                      <a:pt x="11675" y="4460"/>
                    </a:lnTo>
                    <a:cubicBezTo>
                      <a:pt x="11626" y="3034"/>
                      <a:pt x="10452" y="1887"/>
                      <a:pt x="9013" y="1887"/>
                    </a:cubicBezTo>
                    <a:cubicBezTo>
                      <a:pt x="8925" y="1887"/>
                      <a:pt x="8836" y="1891"/>
                      <a:pt x="8734" y="1905"/>
                    </a:cubicBezTo>
                    <a:cubicBezTo>
                      <a:pt x="8336" y="762"/>
                      <a:pt x="7270" y="0"/>
                      <a:pt x="60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9"/>
              <p:cNvSpPr/>
              <p:nvPr/>
            </p:nvSpPr>
            <p:spPr>
              <a:xfrm>
                <a:off x="5844525" y="4369600"/>
                <a:ext cx="142125" cy="5425"/>
              </a:xfrm>
              <a:custGeom>
                <a:rect b="b" l="l" r="r" t="t"/>
                <a:pathLst>
                  <a:path extrusionOk="0" h="217" w="5685">
                    <a:moveTo>
                      <a:pt x="109" y="0"/>
                    </a:moveTo>
                    <a:cubicBezTo>
                      <a:pt x="50" y="0"/>
                      <a:pt x="1" y="49"/>
                      <a:pt x="1" y="108"/>
                    </a:cubicBezTo>
                    <a:cubicBezTo>
                      <a:pt x="1" y="168"/>
                      <a:pt x="50" y="217"/>
                      <a:pt x="109" y="217"/>
                    </a:cubicBezTo>
                    <a:lnTo>
                      <a:pt x="5576" y="217"/>
                    </a:lnTo>
                    <a:cubicBezTo>
                      <a:pt x="5635" y="217"/>
                      <a:pt x="5684" y="168"/>
                      <a:pt x="5684" y="108"/>
                    </a:cubicBezTo>
                    <a:cubicBezTo>
                      <a:pt x="5684" y="49"/>
                      <a:pt x="5635" y="0"/>
                      <a:pt x="5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9"/>
              <p:cNvSpPr/>
              <p:nvPr/>
            </p:nvSpPr>
            <p:spPr>
              <a:xfrm>
                <a:off x="5543800" y="4341475"/>
                <a:ext cx="82800" cy="5425"/>
              </a:xfrm>
              <a:custGeom>
                <a:rect b="b" l="l" r="r" t="t"/>
                <a:pathLst>
                  <a:path extrusionOk="0" h="217" w="3312">
                    <a:moveTo>
                      <a:pt x="63" y="0"/>
                    </a:moveTo>
                    <a:cubicBezTo>
                      <a:pt x="26" y="0"/>
                      <a:pt x="0" y="49"/>
                      <a:pt x="0" y="108"/>
                    </a:cubicBezTo>
                    <a:cubicBezTo>
                      <a:pt x="0" y="168"/>
                      <a:pt x="30" y="217"/>
                      <a:pt x="63" y="217"/>
                    </a:cubicBezTo>
                    <a:lnTo>
                      <a:pt x="3247" y="217"/>
                    </a:lnTo>
                    <a:cubicBezTo>
                      <a:pt x="3284" y="217"/>
                      <a:pt x="3312" y="168"/>
                      <a:pt x="3312" y="108"/>
                    </a:cubicBezTo>
                    <a:cubicBezTo>
                      <a:pt x="3312" y="49"/>
                      <a:pt x="3282" y="0"/>
                      <a:pt x="32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9"/>
              <p:cNvSpPr/>
              <p:nvPr/>
            </p:nvSpPr>
            <p:spPr>
              <a:xfrm>
                <a:off x="5537775" y="4369600"/>
                <a:ext cx="227175" cy="5425"/>
              </a:xfrm>
              <a:custGeom>
                <a:rect b="b" l="l" r="r" t="t"/>
                <a:pathLst>
                  <a:path extrusionOk="0" h="217" w="9087">
                    <a:moveTo>
                      <a:pt x="109" y="0"/>
                    </a:moveTo>
                    <a:cubicBezTo>
                      <a:pt x="50" y="0"/>
                      <a:pt x="1" y="49"/>
                      <a:pt x="1" y="108"/>
                    </a:cubicBezTo>
                    <a:cubicBezTo>
                      <a:pt x="1" y="168"/>
                      <a:pt x="50" y="217"/>
                      <a:pt x="109" y="217"/>
                    </a:cubicBezTo>
                    <a:lnTo>
                      <a:pt x="8979" y="217"/>
                    </a:lnTo>
                    <a:cubicBezTo>
                      <a:pt x="9040" y="217"/>
                      <a:pt x="9087" y="168"/>
                      <a:pt x="9087" y="108"/>
                    </a:cubicBezTo>
                    <a:cubicBezTo>
                      <a:pt x="9087" y="49"/>
                      <a:pt x="9038" y="0"/>
                      <a:pt x="89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5723675" y="4335100"/>
                <a:ext cx="100150" cy="5450"/>
              </a:xfrm>
              <a:custGeom>
                <a:rect b="b" l="l" r="r" t="t"/>
                <a:pathLst>
                  <a:path extrusionOk="0" h="218" w="4006">
                    <a:moveTo>
                      <a:pt x="108" y="1"/>
                    </a:moveTo>
                    <a:cubicBezTo>
                      <a:pt x="49" y="1"/>
                      <a:pt x="0" y="50"/>
                      <a:pt x="0" y="109"/>
                    </a:cubicBezTo>
                    <a:cubicBezTo>
                      <a:pt x="0" y="168"/>
                      <a:pt x="49" y="218"/>
                      <a:pt x="108" y="218"/>
                    </a:cubicBezTo>
                    <a:lnTo>
                      <a:pt x="3897" y="218"/>
                    </a:lnTo>
                    <a:cubicBezTo>
                      <a:pt x="3956" y="218"/>
                      <a:pt x="4005" y="168"/>
                      <a:pt x="4005" y="109"/>
                    </a:cubicBezTo>
                    <a:cubicBezTo>
                      <a:pt x="4005" y="50"/>
                      <a:pt x="3956" y="1"/>
                      <a:pt x="38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" name="Google Shape;562;p19"/>
            <p:cNvGrpSpPr/>
            <p:nvPr/>
          </p:nvGrpSpPr>
          <p:grpSpPr>
            <a:xfrm>
              <a:off x="8267261" y="901578"/>
              <a:ext cx="658543" cy="202711"/>
              <a:chOff x="3489250" y="4014775"/>
              <a:chExt cx="368725" cy="113500"/>
            </a:xfrm>
          </p:grpSpPr>
          <p:sp>
            <p:nvSpPr>
              <p:cNvPr id="563" name="Google Shape;563;p19"/>
              <p:cNvSpPr/>
              <p:nvPr/>
            </p:nvSpPr>
            <p:spPr>
              <a:xfrm>
                <a:off x="3532200" y="4014775"/>
                <a:ext cx="252600" cy="91475"/>
              </a:xfrm>
              <a:custGeom>
                <a:rect b="b" l="l" r="r" t="t"/>
                <a:pathLst>
                  <a:path extrusionOk="0" h="3659" w="10104">
                    <a:moveTo>
                      <a:pt x="5428" y="0"/>
                    </a:moveTo>
                    <a:cubicBezTo>
                      <a:pt x="4492" y="0"/>
                      <a:pt x="3671" y="580"/>
                      <a:pt x="3348" y="1448"/>
                    </a:cubicBezTo>
                    <a:cubicBezTo>
                      <a:pt x="3287" y="1442"/>
                      <a:pt x="3230" y="1439"/>
                      <a:pt x="3172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29"/>
                    </a:cubicBezTo>
                    <a:cubicBezTo>
                      <a:pt x="1" y="3602"/>
                      <a:pt x="58" y="3657"/>
                      <a:pt x="129" y="3657"/>
                    </a:cubicBezTo>
                    <a:lnTo>
                      <a:pt x="1340" y="3657"/>
                    </a:lnTo>
                    <a:lnTo>
                      <a:pt x="1340" y="3529"/>
                    </a:lnTo>
                    <a:cubicBezTo>
                      <a:pt x="1340" y="2520"/>
                      <a:pt x="2164" y="1699"/>
                      <a:pt x="3172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6"/>
                      <a:pt x="5426" y="256"/>
                    </a:cubicBezTo>
                    <a:cubicBezTo>
                      <a:pt x="6301" y="256"/>
                      <a:pt x="7077" y="846"/>
                      <a:pt x="7316" y="1689"/>
                    </a:cubicBezTo>
                    <a:lnTo>
                      <a:pt x="7349" y="1813"/>
                    </a:lnTo>
                    <a:lnTo>
                      <a:pt x="7475" y="1777"/>
                    </a:lnTo>
                    <a:cubicBezTo>
                      <a:pt x="7651" y="1724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8" y="3659"/>
                      <a:pt x="9969" y="3659"/>
                    </a:cubicBezTo>
                    <a:cubicBezTo>
                      <a:pt x="10042" y="3659"/>
                      <a:pt x="10097" y="3600"/>
                      <a:pt x="10103" y="3529"/>
                    </a:cubicBezTo>
                    <a:cubicBezTo>
                      <a:pt x="10103" y="2376"/>
                      <a:pt x="9166" y="1439"/>
                      <a:pt x="8013" y="1439"/>
                    </a:cubicBezTo>
                    <a:cubicBezTo>
                      <a:pt x="7849" y="1439"/>
                      <a:pt x="7688" y="1458"/>
                      <a:pt x="7526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9"/>
              <p:cNvSpPr/>
              <p:nvPr/>
            </p:nvSpPr>
            <p:spPr>
              <a:xfrm>
                <a:off x="3685475" y="4121850"/>
                <a:ext cx="93900" cy="6425"/>
              </a:xfrm>
              <a:custGeom>
                <a:rect b="b" l="l" r="r" t="t"/>
                <a:pathLst>
                  <a:path extrusionOk="0" h="257" w="3756">
                    <a:moveTo>
                      <a:pt x="129" y="0"/>
                    </a:moveTo>
                    <a:cubicBezTo>
                      <a:pt x="56" y="0"/>
                      <a:pt x="1" y="58"/>
                      <a:pt x="1" y="128"/>
                    </a:cubicBezTo>
                    <a:cubicBezTo>
                      <a:pt x="1" y="199"/>
                      <a:pt x="56" y="256"/>
                      <a:pt x="129" y="256"/>
                    </a:cubicBezTo>
                    <a:lnTo>
                      <a:pt x="3628" y="256"/>
                    </a:lnTo>
                    <a:cubicBezTo>
                      <a:pt x="3698" y="256"/>
                      <a:pt x="3756" y="199"/>
                      <a:pt x="3756" y="128"/>
                    </a:cubicBezTo>
                    <a:cubicBezTo>
                      <a:pt x="3756" y="58"/>
                      <a:pt x="3698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9"/>
              <p:cNvSpPr/>
              <p:nvPr/>
            </p:nvSpPr>
            <p:spPr>
              <a:xfrm>
                <a:off x="3499450" y="4121850"/>
                <a:ext cx="93950" cy="6425"/>
              </a:xfrm>
              <a:custGeom>
                <a:rect b="b" l="l" r="r" t="t"/>
                <a:pathLst>
                  <a:path extrusionOk="0" h="257" w="3758">
                    <a:moveTo>
                      <a:pt x="128" y="0"/>
                    </a:moveTo>
                    <a:cubicBezTo>
                      <a:pt x="58" y="0"/>
                      <a:pt x="0" y="58"/>
                      <a:pt x="0" y="128"/>
                    </a:cubicBezTo>
                    <a:cubicBezTo>
                      <a:pt x="0" y="199"/>
                      <a:pt x="58" y="256"/>
                      <a:pt x="128" y="256"/>
                    </a:cubicBezTo>
                    <a:lnTo>
                      <a:pt x="3629" y="256"/>
                    </a:lnTo>
                    <a:cubicBezTo>
                      <a:pt x="3698" y="256"/>
                      <a:pt x="3757" y="199"/>
                      <a:pt x="3757" y="128"/>
                    </a:cubicBezTo>
                    <a:cubicBezTo>
                      <a:pt x="3757" y="58"/>
                      <a:pt x="3700" y="0"/>
                      <a:pt x="36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9"/>
              <p:cNvSpPr/>
              <p:nvPr/>
            </p:nvSpPr>
            <p:spPr>
              <a:xfrm>
                <a:off x="3489250" y="4121850"/>
                <a:ext cx="148275" cy="6425"/>
              </a:xfrm>
              <a:custGeom>
                <a:rect b="b" l="l" r="r" t="t"/>
                <a:pathLst>
                  <a:path extrusionOk="0" h="257" w="5931">
                    <a:moveTo>
                      <a:pt x="129" y="0"/>
                    </a:moveTo>
                    <a:cubicBezTo>
                      <a:pt x="58" y="0"/>
                      <a:pt x="1" y="58"/>
                      <a:pt x="1" y="128"/>
                    </a:cubicBezTo>
                    <a:cubicBezTo>
                      <a:pt x="1" y="199"/>
                      <a:pt x="58" y="256"/>
                      <a:pt x="129" y="256"/>
                    </a:cubicBezTo>
                    <a:lnTo>
                      <a:pt x="5803" y="256"/>
                    </a:lnTo>
                    <a:cubicBezTo>
                      <a:pt x="5874" y="256"/>
                      <a:pt x="5931" y="199"/>
                      <a:pt x="5931" y="128"/>
                    </a:cubicBezTo>
                    <a:cubicBezTo>
                      <a:pt x="5931" y="58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9"/>
              <p:cNvSpPr/>
              <p:nvPr/>
            </p:nvSpPr>
            <p:spPr>
              <a:xfrm>
                <a:off x="3608150" y="4099825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6" y="1"/>
                      <a:pt x="0" y="56"/>
                      <a:pt x="0" y="129"/>
                    </a:cubicBezTo>
                    <a:cubicBezTo>
                      <a:pt x="0" y="200"/>
                      <a:pt x="56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9"/>
              <p:cNvSpPr/>
              <p:nvPr/>
            </p:nvSpPr>
            <p:spPr>
              <a:xfrm>
                <a:off x="3790975" y="4101400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9" name="Google Shape;569;p19"/>
            <p:cNvSpPr/>
            <p:nvPr/>
          </p:nvSpPr>
          <p:spPr>
            <a:xfrm flipH="1">
              <a:off x="8339400" y="454032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0" name="Google Shape;570;p19"/>
            <p:cNvGrpSpPr/>
            <p:nvPr/>
          </p:nvGrpSpPr>
          <p:grpSpPr>
            <a:xfrm flipH="1">
              <a:off x="396000" y="3030400"/>
              <a:ext cx="72600" cy="72600"/>
              <a:chOff x="2145125" y="90950"/>
              <a:chExt cx="72600" cy="72600"/>
            </a:xfrm>
          </p:grpSpPr>
          <p:cxnSp>
            <p:nvCxnSpPr>
              <p:cNvPr id="571" name="Google Shape;571;p19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2" name="Google Shape;572;p19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73" name="Google Shape;573;p19"/>
            <p:cNvSpPr/>
            <p:nvPr/>
          </p:nvSpPr>
          <p:spPr>
            <a:xfrm>
              <a:off x="8869025" y="193128"/>
              <a:ext cx="84601" cy="82650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 flipH="1">
              <a:off x="159550" y="318682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BODY_1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7" name="Google Shape;577;p20"/>
          <p:cNvSpPr txBox="1"/>
          <p:nvPr>
            <p:ph idx="1" type="body"/>
          </p:nvPr>
        </p:nvSpPr>
        <p:spPr>
          <a:xfrm>
            <a:off x="720000" y="1237075"/>
            <a:ext cx="37131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arenR"/>
              <a:defRPr sz="10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arenR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arenR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arenBoth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arenBoth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arenBoth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578" name="Google Shape;578;p20"/>
          <p:cNvGrpSpPr/>
          <p:nvPr/>
        </p:nvGrpSpPr>
        <p:grpSpPr>
          <a:xfrm>
            <a:off x="390625" y="215775"/>
            <a:ext cx="8452563" cy="4776575"/>
            <a:chOff x="390625" y="215775"/>
            <a:chExt cx="8452563" cy="4776575"/>
          </a:xfrm>
        </p:grpSpPr>
        <p:grpSp>
          <p:nvGrpSpPr>
            <p:cNvPr id="579" name="Google Shape;579;p20"/>
            <p:cNvGrpSpPr/>
            <p:nvPr/>
          </p:nvGrpSpPr>
          <p:grpSpPr>
            <a:xfrm flipH="1">
              <a:off x="8004788" y="883525"/>
              <a:ext cx="838400" cy="220775"/>
              <a:chOff x="1095175" y="1018225"/>
              <a:chExt cx="838400" cy="220775"/>
            </a:xfrm>
          </p:grpSpPr>
          <p:sp>
            <p:nvSpPr>
              <p:cNvPr id="580" name="Google Shape;580;p20"/>
              <p:cNvSpPr/>
              <p:nvPr/>
            </p:nvSpPr>
            <p:spPr>
              <a:xfrm>
                <a:off x="1239475" y="1018225"/>
                <a:ext cx="480000" cy="170200"/>
              </a:xfrm>
              <a:custGeom>
                <a:rect b="b" l="l" r="r" t="t"/>
                <a:pathLst>
                  <a:path extrusionOk="0" h="6808" w="19200">
                    <a:moveTo>
                      <a:pt x="8874" y="0"/>
                    </a:moveTo>
                    <a:cubicBezTo>
                      <a:pt x="7069" y="0"/>
                      <a:pt x="5458" y="1184"/>
                      <a:pt x="4914" y="2898"/>
                    </a:cubicBezTo>
                    <a:cubicBezTo>
                      <a:pt x="4585" y="2810"/>
                      <a:pt x="4246" y="2766"/>
                      <a:pt x="3907" y="2766"/>
                    </a:cubicBezTo>
                    <a:cubicBezTo>
                      <a:pt x="1752" y="2766"/>
                      <a:pt x="0" y="4520"/>
                      <a:pt x="0" y="6671"/>
                    </a:cubicBezTo>
                    <a:cubicBezTo>
                      <a:pt x="0" y="6746"/>
                      <a:pt x="60" y="6807"/>
                      <a:pt x="134" y="6807"/>
                    </a:cubicBezTo>
                    <a:cubicBezTo>
                      <a:pt x="207" y="6807"/>
                      <a:pt x="266" y="6748"/>
                      <a:pt x="266" y="6675"/>
                    </a:cubicBezTo>
                    <a:cubicBezTo>
                      <a:pt x="266" y="4668"/>
                      <a:pt x="1900" y="3034"/>
                      <a:pt x="3907" y="3034"/>
                    </a:cubicBezTo>
                    <a:cubicBezTo>
                      <a:pt x="4264" y="3034"/>
                      <a:pt x="4620" y="3090"/>
                      <a:pt x="4965" y="3192"/>
                    </a:cubicBezTo>
                    <a:lnTo>
                      <a:pt x="5097" y="3231"/>
                    </a:lnTo>
                    <a:lnTo>
                      <a:pt x="5133" y="3101"/>
                    </a:lnTo>
                    <a:cubicBezTo>
                      <a:pt x="5604" y="1435"/>
                      <a:pt x="7142" y="270"/>
                      <a:pt x="8874" y="270"/>
                    </a:cubicBezTo>
                    <a:cubicBezTo>
                      <a:pt x="10576" y="270"/>
                      <a:pt x="12066" y="1358"/>
                      <a:pt x="12580" y="2981"/>
                    </a:cubicBezTo>
                    <a:lnTo>
                      <a:pt x="12615" y="3086"/>
                    </a:lnTo>
                    <a:lnTo>
                      <a:pt x="12725" y="3072"/>
                    </a:lnTo>
                    <a:cubicBezTo>
                      <a:pt x="12911" y="3048"/>
                      <a:pt x="13066" y="3034"/>
                      <a:pt x="13210" y="3034"/>
                    </a:cubicBezTo>
                    <a:cubicBezTo>
                      <a:pt x="15218" y="3034"/>
                      <a:pt x="16851" y="4668"/>
                      <a:pt x="16851" y="6675"/>
                    </a:cubicBezTo>
                    <a:lnTo>
                      <a:pt x="16851" y="6807"/>
                    </a:lnTo>
                    <a:lnTo>
                      <a:pt x="19067" y="6807"/>
                    </a:lnTo>
                    <a:cubicBezTo>
                      <a:pt x="19140" y="6807"/>
                      <a:pt x="19199" y="6748"/>
                      <a:pt x="19199" y="6675"/>
                    </a:cubicBezTo>
                    <a:cubicBezTo>
                      <a:pt x="19199" y="6600"/>
                      <a:pt x="19140" y="6541"/>
                      <a:pt x="19067" y="6541"/>
                    </a:cubicBezTo>
                    <a:lnTo>
                      <a:pt x="17117" y="6541"/>
                    </a:lnTo>
                    <a:cubicBezTo>
                      <a:pt x="17046" y="4449"/>
                      <a:pt x="15322" y="2768"/>
                      <a:pt x="13214" y="2768"/>
                    </a:cubicBezTo>
                    <a:cubicBezTo>
                      <a:pt x="13086" y="2768"/>
                      <a:pt x="12952" y="2776"/>
                      <a:pt x="12802" y="2794"/>
                    </a:cubicBezTo>
                    <a:cubicBezTo>
                      <a:pt x="12221" y="1119"/>
                      <a:pt x="10657" y="0"/>
                      <a:pt x="8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0"/>
              <p:cNvSpPr/>
              <p:nvPr/>
            </p:nvSpPr>
            <p:spPr>
              <a:xfrm>
                <a:off x="1545000" y="1230950"/>
                <a:ext cx="208400" cy="8050"/>
              </a:xfrm>
              <a:custGeom>
                <a:rect b="b" l="l" r="r" t="t"/>
                <a:pathLst>
                  <a:path extrusionOk="0" h="322" w="8336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1"/>
                      <a:pt x="8265" y="0"/>
                      <a:pt x="8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0"/>
              <p:cNvSpPr/>
              <p:nvPr/>
            </p:nvSpPr>
            <p:spPr>
              <a:xfrm>
                <a:off x="1103975" y="1189625"/>
                <a:ext cx="121450" cy="8050"/>
              </a:xfrm>
              <a:custGeom>
                <a:rect b="b" l="l" r="r" t="t"/>
                <a:pathLst>
                  <a:path extrusionOk="0" h="322" w="4858">
                    <a:moveTo>
                      <a:pt x="95" y="0"/>
                    </a:moveTo>
                    <a:cubicBezTo>
                      <a:pt x="42" y="0"/>
                      <a:pt x="1" y="73"/>
                      <a:pt x="1" y="162"/>
                    </a:cubicBezTo>
                    <a:cubicBezTo>
                      <a:pt x="1" y="251"/>
                      <a:pt x="42" y="322"/>
                      <a:pt x="95" y="322"/>
                    </a:cubicBezTo>
                    <a:lnTo>
                      <a:pt x="4764" y="322"/>
                    </a:lnTo>
                    <a:cubicBezTo>
                      <a:pt x="4816" y="322"/>
                      <a:pt x="4855" y="251"/>
                      <a:pt x="4857" y="162"/>
                    </a:cubicBezTo>
                    <a:cubicBezTo>
                      <a:pt x="4857" y="73"/>
                      <a:pt x="4816" y="0"/>
                      <a:pt x="4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0"/>
              <p:cNvSpPr/>
              <p:nvPr/>
            </p:nvSpPr>
            <p:spPr>
              <a:xfrm>
                <a:off x="1095175" y="1230950"/>
                <a:ext cx="333150" cy="8050"/>
              </a:xfrm>
              <a:custGeom>
                <a:rect b="b" l="l" r="r" t="t"/>
                <a:pathLst>
                  <a:path extrusionOk="0" h="322" w="13326">
                    <a:moveTo>
                      <a:pt x="162" y="0"/>
                    </a:moveTo>
                    <a:cubicBezTo>
                      <a:pt x="73" y="0"/>
                      <a:pt x="0" y="71"/>
                      <a:pt x="0" y="160"/>
                    </a:cubicBezTo>
                    <a:cubicBezTo>
                      <a:pt x="0" y="249"/>
                      <a:pt x="73" y="322"/>
                      <a:pt x="162" y="322"/>
                    </a:cubicBezTo>
                    <a:lnTo>
                      <a:pt x="13166" y="322"/>
                    </a:lnTo>
                    <a:cubicBezTo>
                      <a:pt x="13253" y="322"/>
                      <a:pt x="13324" y="249"/>
                      <a:pt x="13326" y="160"/>
                    </a:cubicBezTo>
                    <a:cubicBezTo>
                      <a:pt x="13326" y="71"/>
                      <a:pt x="13255" y="0"/>
                      <a:pt x="13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0"/>
              <p:cNvSpPr/>
              <p:nvPr/>
            </p:nvSpPr>
            <p:spPr>
              <a:xfrm>
                <a:off x="1367675" y="1180425"/>
                <a:ext cx="146850" cy="8000"/>
              </a:xfrm>
              <a:custGeom>
                <a:rect b="b" l="l" r="r" t="t"/>
                <a:pathLst>
                  <a:path extrusionOk="0" h="320" w="5874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0"/>
              <p:cNvSpPr/>
              <p:nvPr/>
            </p:nvSpPr>
            <p:spPr>
              <a:xfrm>
                <a:off x="1786675" y="1184100"/>
                <a:ext cx="146900" cy="8000"/>
              </a:xfrm>
              <a:custGeom>
                <a:rect b="b" l="l" r="r" t="t"/>
                <a:pathLst>
                  <a:path extrusionOk="0" h="320" w="5876">
                    <a:moveTo>
                      <a:pt x="162" y="1"/>
                    </a:moveTo>
                    <a:cubicBezTo>
                      <a:pt x="73" y="1"/>
                      <a:pt x="1" y="72"/>
                      <a:pt x="1" y="160"/>
                    </a:cubicBezTo>
                    <a:cubicBezTo>
                      <a:pt x="1" y="249"/>
                      <a:pt x="73" y="320"/>
                      <a:pt x="162" y="320"/>
                    </a:cubicBezTo>
                    <a:lnTo>
                      <a:pt x="5714" y="320"/>
                    </a:lnTo>
                    <a:cubicBezTo>
                      <a:pt x="5801" y="320"/>
                      <a:pt x="5871" y="251"/>
                      <a:pt x="5875" y="160"/>
                    </a:cubicBezTo>
                    <a:cubicBezTo>
                      <a:pt x="5875" y="72"/>
                      <a:pt x="5803" y="1"/>
                      <a:pt x="57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6" name="Google Shape;586;p20"/>
            <p:cNvGrpSpPr/>
            <p:nvPr/>
          </p:nvGrpSpPr>
          <p:grpSpPr>
            <a:xfrm flipH="1">
              <a:off x="491075" y="215775"/>
              <a:ext cx="457850" cy="140875"/>
              <a:chOff x="1871875" y="1234150"/>
              <a:chExt cx="457850" cy="140875"/>
            </a:xfrm>
          </p:grpSpPr>
          <p:sp>
            <p:nvSpPr>
              <p:cNvPr id="587" name="Google Shape;587;p20"/>
              <p:cNvSpPr/>
              <p:nvPr/>
            </p:nvSpPr>
            <p:spPr>
              <a:xfrm>
                <a:off x="1925225" y="1234150"/>
                <a:ext cx="313525" cy="113550"/>
              </a:xfrm>
              <a:custGeom>
                <a:rect b="b" l="l" r="r" t="t"/>
                <a:pathLst>
                  <a:path extrusionOk="0" h="4542" w="12541">
                    <a:moveTo>
                      <a:pt x="6738" y="0"/>
                    </a:moveTo>
                    <a:cubicBezTo>
                      <a:pt x="5576" y="0"/>
                      <a:pt x="4553" y="716"/>
                      <a:pt x="4153" y="1795"/>
                    </a:cubicBezTo>
                    <a:cubicBezTo>
                      <a:pt x="4079" y="1789"/>
                      <a:pt x="4006" y="1785"/>
                      <a:pt x="3937" y="1785"/>
                    </a:cubicBezTo>
                    <a:cubicBezTo>
                      <a:pt x="2562" y="1785"/>
                      <a:pt x="1433" y="2865"/>
                      <a:pt x="1350" y="4222"/>
                    </a:cubicBezTo>
                    <a:lnTo>
                      <a:pt x="160" y="4222"/>
                    </a:lnTo>
                    <a:cubicBezTo>
                      <a:pt x="71" y="4222"/>
                      <a:pt x="0" y="4293"/>
                      <a:pt x="0" y="4382"/>
                    </a:cubicBezTo>
                    <a:cubicBezTo>
                      <a:pt x="0" y="4471"/>
                      <a:pt x="71" y="4542"/>
                      <a:pt x="160" y="4542"/>
                    </a:cubicBezTo>
                    <a:lnTo>
                      <a:pt x="1665" y="4542"/>
                    </a:lnTo>
                    <a:lnTo>
                      <a:pt x="1665" y="4382"/>
                    </a:lnTo>
                    <a:cubicBezTo>
                      <a:pt x="1665" y="3129"/>
                      <a:pt x="2684" y="2106"/>
                      <a:pt x="3941" y="2106"/>
                    </a:cubicBezTo>
                    <a:cubicBezTo>
                      <a:pt x="4031" y="2106"/>
                      <a:pt x="4128" y="2114"/>
                      <a:pt x="4242" y="2128"/>
                    </a:cubicBezTo>
                    <a:lnTo>
                      <a:pt x="4376" y="2146"/>
                    </a:lnTo>
                    <a:lnTo>
                      <a:pt x="4415" y="2018"/>
                    </a:lnTo>
                    <a:cubicBezTo>
                      <a:pt x="4739" y="1001"/>
                      <a:pt x="5670" y="318"/>
                      <a:pt x="6738" y="318"/>
                    </a:cubicBezTo>
                    <a:cubicBezTo>
                      <a:pt x="7824" y="318"/>
                      <a:pt x="8787" y="1051"/>
                      <a:pt x="9083" y="2095"/>
                    </a:cubicBezTo>
                    <a:lnTo>
                      <a:pt x="9126" y="2248"/>
                    </a:lnTo>
                    <a:lnTo>
                      <a:pt x="9282" y="2203"/>
                    </a:lnTo>
                    <a:cubicBezTo>
                      <a:pt x="9498" y="2136"/>
                      <a:pt x="9721" y="2105"/>
                      <a:pt x="9944" y="2105"/>
                    </a:cubicBezTo>
                    <a:cubicBezTo>
                      <a:pt x="11199" y="2105"/>
                      <a:pt x="12219" y="3123"/>
                      <a:pt x="12219" y="4380"/>
                    </a:cubicBezTo>
                    <a:cubicBezTo>
                      <a:pt x="12219" y="4469"/>
                      <a:pt x="12292" y="4540"/>
                      <a:pt x="12381" y="4540"/>
                    </a:cubicBezTo>
                    <a:cubicBezTo>
                      <a:pt x="12469" y="4540"/>
                      <a:pt x="12540" y="4469"/>
                      <a:pt x="12536" y="4380"/>
                    </a:cubicBezTo>
                    <a:cubicBezTo>
                      <a:pt x="12536" y="2952"/>
                      <a:pt x="11374" y="1785"/>
                      <a:pt x="9944" y="1785"/>
                    </a:cubicBezTo>
                    <a:cubicBezTo>
                      <a:pt x="9739" y="1785"/>
                      <a:pt x="9538" y="1811"/>
                      <a:pt x="9341" y="1858"/>
                    </a:cubicBezTo>
                    <a:cubicBezTo>
                      <a:pt x="8963" y="757"/>
                      <a:pt x="7912" y="0"/>
                      <a:pt x="6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0"/>
              <p:cNvSpPr/>
              <p:nvPr/>
            </p:nvSpPr>
            <p:spPr>
              <a:xfrm>
                <a:off x="2115575" y="1367025"/>
                <a:ext cx="116575" cy="8000"/>
              </a:xfrm>
              <a:custGeom>
                <a:rect b="b" l="l" r="r" t="t"/>
                <a:pathLst>
                  <a:path extrusionOk="0" h="320" w="4663">
                    <a:moveTo>
                      <a:pt x="161" y="1"/>
                    </a:moveTo>
                    <a:cubicBezTo>
                      <a:pt x="72" y="1"/>
                      <a:pt x="1" y="72"/>
                      <a:pt x="1" y="160"/>
                    </a:cubicBezTo>
                    <a:cubicBezTo>
                      <a:pt x="1" y="249"/>
                      <a:pt x="72" y="320"/>
                      <a:pt x="161" y="320"/>
                    </a:cubicBezTo>
                    <a:lnTo>
                      <a:pt x="4505" y="320"/>
                    </a:lnTo>
                    <a:cubicBezTo>
                      <a:pt x="4591" y="320"/>
                      <a:pt x="4662" y="249"/>
                      <a:pt x="4662" y="160"/>
                    </a:cubicBezTo>
                    <a:cubicBezTo>
                      <a:pt x="4662" y="72"/>
                      <a:pt x="4591" y="1"/>
                      <a:pt x="45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0"/>
              <p:cNvSpPr/>
              <p:nvPr/>
            </p:nvSpPr>
            <p:spPr>
              <a:xfrm>
                <a:off x="1884650" y="1367025"/>
                <a:ext cx="116550" cy="8000"/>
              </a:xfrm>
              <a:custGeom>
                <a:rect b="b" l="l" r="r" t="t"/>
                <a:pathLst>
                  <a:path extrusionOk="0" h="320" w="4662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0"/>
                      <a:pt x="160" y="320"/>
                    </a:cubicBezTo>
                    <a:lnTo>
                      <a:pt x="4502" y="320"/>
                    </a:lnTo>
                    <a:cubicBezTo>
                      <a:pt x="4590" y="320"/>
                      <a:pt x="4661" y="249"/>
                      <a:pt x="4661" y="160"/>
                    </a:cubicBezTo>
                    <a:cubicBezTo>
                      <a:pt x="4661" y="72"/>
                      <a:pt x="4590" y="1"/>
                      <a:pt x="45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0"/>
              <p:cNvSpPr/>
              <p:nvPr/>
            </p:nvSpPr>
            <p:spPr>
              <a:xfrm>
                <a:off x="1871875" y="1367025"/>
                <a:ext cx="184200" cy="8000"/>
              </a:xfrm>
              <a:custGeom>
                <a:rect b="b" l="l" r="r" t="t"/>
                <a:pathLst>
                  <a:path extrusionOk="0" h="320" w="7368">
                    <a:moveTo>
                      <a:pt x="162" y="1"/>
                    </a:moveTo>
                    <a:cubicBezTo>
                      <a:pt x="74" y="1"/>
                      <a:pt x="1" y="72"/>
                      <a:pt x="1" y="160"/>
                    </a:cubicBezTo>
                    <a:cubicBezTo>
                      <a:pt x="1" y="249"/>
                      <a:pt x="74" y="320"/>
                      <a:pt x="162" y="320"/>
                    </a:cubicBezTo>
                    <a:lnTo>
                      <a:pt x="7208" y="320"/>
                    </a:lnTo>
                    <a:cubicBezTo>
                      <a:pt x="7296" y="320"/>
                      <a:pt x="7367" y="249"/>
                      <a:pt x="7367" y="160"/>
                    </a:cubicBezTo>
                    <a:cubicBezTo>
                      <a:pt x="7367" y="72"/>
                      <a:pt x="7296" y="1"/>
                      <a:pt x="7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0"/>
              <p:cNvSpPr/>
              <p:nvPr/>
            </p:nvSpPr>
            <p:spPr>
              <a:xfrm>
                <a:off x="2019550" y="1339600"/>
                <a:ext cx="83250" cy="8050"/>
              </a:xfrm>
              <a:custGeom>
                <a:rect b="b" l="l" r="r" t="t"/>
                <a:pathLst>
                  <a:path extrusionOk="0" h="322" w="3330">
                    <a:moveTo>
                      <a:pt x="160" y="0"/>
                    </a:moveTo>
                    <a:cubicBezTo>
                      <a:pt x="71" y="0"/>
                      <a:pt x="0" y="73"/>
                      <a:pt x="0" y="162"/>
                    </a:cubicBezTo>
                    <a:cubicBezTo>
                      <a:pt x="0" y="251"/>
                      <a:pt x="71" y="322"/>
                      <a:pt x="160" y="322"/>
                    </a:cubicBezTo>
                    <a:lnTo>
                      <a:pt x="3170" y="322"/>
                    </a:lnTo>
                    <a:cubicBezTo>
                      <a:pt x="3259" y="322"/>
                      <a:pt x="3330" y="251"/>
                      <a:pt x="3330" y="162"/>
                    </a:cubicBezTo>
                    <a:cubicBezTo>
                      <a:pt x="3330" y="73"/>
                      <a:pt x="3259" y="0"/>
                      <a:pt x="3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0"/>
              <p:cNvSpPr/>
              <p:nvPr/>
            </p:nvSpPr>
            <p:spPr>
              <a:xfrm>
                <a:off x="2246450" y="1341675"/>
                <a:ext cx="83275" cy="8000"/>
              </a:xfrm>
              <a:custGeom>
                <a:rect b="b" l="l" r="r" t="t"/>
                <a:pathLst>
                  <a:path extrusionOk="0" h="320" w="3331">
                    <a:moveTo>
                      <a:pt x="162" y="0"/>
                    </a:moveTo>
                    <a:cubicBezTo>
                      <a:pt x="73" y="0"/>
                      <a:pt x="1" y="71"/>
                      <a:pt x="1" y="160"/>
                    </a:cubicBezTo>
                    <a:cubicBezTo>
                      <a:pt x="1" y="248"/>
                      <a:pt x="73" y="319"/>
                      <a:pt x="162" y="319"/>
                    </a:cubicBezTo>
                    <a:lnTo>
                      <a:pt x="3170" y="319"/>
                    </a:lnTo>
                    <a:cubicBezTo>
                      <a:pt x="3259" y="319"/>
                      <a:pt x="3330" y="248"/>
                      <a:pt x="3330" y="160"/>
                    </a:cubicBezTo>
                    <a:cubicBezTo>
                      <a:pt x="3330" y="71"/>
                      <a:pt x="3259" y="0"/>
                      <a:pt x="3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3" name="Google Shape;593;p20"/>
            <p:cNvSpPr/>
            <p:nvPr/>
          </p:nvSpPr>
          <p:spPr>
            <a:xfrm flipH="1">
              <a:off x="390625" y="54000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4" name="Google Shape;594;p20"/>
            <p:cNvGrpSpPr/>
            <p:nvPr/>
          </p:nvGrpSpPr>
          <p:grpSpPr>
            <a:xfrm flipH="1">
              <a:off x="4616375" y="4919750"/>
              <a:ext cx="72600" cy="72600"/>
              <a:chOff x="2145125" y="90950"/>
              <a:chExt cx="72600" cy="72600"/>
            </a:xfrm>
          </p:grpSpPr>
          <p:cxnSp>
            <p:nvCxnSpPr>
              <p:cNvPr id="595" name="Google Shape;595;p20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6" name="Google Shape;596;p20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97" name="Google Shape;597;p20"/>
            <p:cNvSpPr/>
            <p:nvPr/>
          </p:nvSpPr>
          <p:spPr>
            <a:xfrm flipH="1">
              <a:off x="4455002" y="4763450"/>
              <a:ext cx="161373" cy="157651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8" name="Google Shape;598;p20"/>
            <p:cNvGrpSpPr/>
            <p:nvPr/>
          </p:nvGrpSpPr>
          <p:grpSpPr>
            <a:xfrm flipH="1">
              <a:off x="8307388" y="4161125"/>
              <a:ext cx="368800" cy="113600"/>
              <a:chOff x="645625" y="3253125"/>
              <a:chExt cx="368800" cy="113600"/>
            </a:xfrm>
          </p:grpSpPr>
          <p:sp>
            <p:nvSpPr>
              <p:cNvPr id="599" name="Google Shape;599;p20"/>
              <p:cNvSpPr/>
              <p:nvPr/>
            </p:nvSpPr>
            <p:spPr>
              <a:xfrm>
                <a:off x="688625" y="3253125"/>
                <a:ext cx="252600" cy="91475"/>
              </a:xfrm>
              <a:custGeom>
                <a:rect b="b" l="l" r="r" t="t"/>
                <a:pathLst>
                  <a:path extrusionOk="0" h="3659" w="10104">
                    <a:moveTo>
                      <a:pt x="5428" y="0"/>
                    </a:moveTo>
                    <a:cubicBezTo>
                      <a:pt x="4493" y="0"/>
                      <a:pt x="3671" y="580"/>
                      <a:pt x="3348" y="1448"/>
                    </a:cubicBezTo>
                    <a:cubicBezTo>
                      <a:pt x="3287" y="1443"/>
                      <a:pt x="3230" y="1439"/>
                      <a:pt x="3173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31"/>
                    </a:cubicBezTo>
                    <a:cubicBezTo>
                      <a:pt x="1" y="3602"/>
                      <a:pt x="58" y="3659"/>
                      <a:pt x="129" y="3659"/>
                    </a:cubicBezTo>
                    <a:lnTo>
                      <a:pt x="1340" y="3659"/>
                    </a:lnTo>
                    <a:lnTo>
                      <a:pt x="1340" y="3531"/>
                    </a:lnTo>
                    <a:cubicBezTo>
                      <a:pt x="1340" y="2520"/>
                      <a:pt x="2164" y="1699"/>
                      <a:pt x="3173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7"/>
                      <a:pt x="5426" y="257"/>
                    </a:cubicBezTo>
                    <a:cubicBezTo>
                      <a:pt x="6301" y="257"/>
                      <a:pt x="7077" y="846"/>
                      <a:pt x="7316" y="1689"/>
                    </a:cubicBezTo>
                    <a:lnTo>
                      <a:pt x="7349" y="1815"/>
                    </a:lnTo>
                    <a:lnTo>
                      <a:pt x="7475" y="1777"/>
                    </a:lnTo>
                    <a:cubicBezTo>
                      <a:pt x="7651" y="1726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9" y="3659"/>
                      <a:pt x="9969" y="3659"/>
                    </a:cubicBezTo>
                    <a:cubicBezTo>
                      <a:pt x="10042" y="3659"/>
                      <a:pt x="10100" y="3602"/>
                      <a:pt x="10103" y="3531"/>
                    </a:cubicBezTo>
                    <a:cubicBezTo>
                      <a:pt x="10103" y="2378"/>
                      <a:pt x="9166" y="1439"/>
                      <a:pt x="8013" y="1439"/>
                    </a:cubicBezTo>
                    <a:cubicBezTo>
                      <a:pt x="7850" y="1439"/>
                      <a:pt x="7688" y="1458"/>
                      <a:pt x="7527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0"/>
              <p:cNvSpPr/>
              <p:nvPr/>
            </p:nvSpPr>
            <p:spPr>
              <a:xfrm>
                <a:off x="841900" y="3360300"/>
                <a:ext cx="93900" cy="6425"/>
              </a:xfrm>
              <a:custGeom>
                <a:rect b="b" l="l" r="r" t="t"/>
                <a:pathLst>
                  <a:path extrusionOk="0" h="257" w="3756">
                    <a:moveTo>
                      <a:pt x="129" y="0"/>
                    </a:moveTo>
                    <a:cubicBezTo>
                      <a:pt x="56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3628" y="257"/>
                    </a:lnTo>
                    <a:cubicBezTo>
                      <a:pt x="3699" y="257"/>
                      <a:pt x="3756" y="195"/>
                      <a:pt x="3756" y="128"/>
                    </a:cubicBezTo>
                    <a:cubicBezTo>
                      <a:pt x="3756" y="56"/>
                      <a:pt x="3699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0"/>
              <p:cNvSpPr/>
              <p:nvPr/>
            </p:nvSpPr>
            <p:spPr>
              <a:xfrm>
                <a:off x="655875" y="3360300"/>
                <a:ext cx="93950" cy="6425"/>
              </a:xfrm>
              <a:custGeom>
                <a:rect b="b" l="l" r="r" t="t"/>
                <a:pathLst>
                  <a:path extrusionOk="0" h="257" w="3758">
                    <a:moveTo>
                      <a:pt x="131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31" y="257"/>
                    </a:cubicBezTo>
                    <a:lnTo>
                      <a:pt x="3628" y="257"/>
                    </a:lnTo>
                    <a:cubicBezTo>
                      <a:pt x="3698" y="257"/>
                      <a:pt x="3756" y="195"/>
                      <a:pt x="3758" y="128"/>
                    </a:cubicBezTo>
                    <a:cubicBezTo>
                      <a:pt x="3758" y="56"/>
                      <a:pt x="3700" y="0"/>
                      <a:pt x="3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0"/>
              <p:cNvSpPr/>
              <p:nvPr/>
            </p:nvSpPr>
            <p:spPr>
              <a:xfrm>
                <a:off x="645625" y="3360300"/>
                <a:ext cx="148325" cy="6425"/>
              </a:xfrm>
              <a:custGeom>
                <a:rect b="b" l="l" r="r" t="t"/>
                <a:pathLst>
                  <a:path extrusionOk="0" h="257" w="5933">
                    <a:moveTo>
                      <a:pt x="129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5805" y="257"/>
                    </a:lnTo>
                    <a:cubicBezTo>
                      <a:pt x="5874" y="257"/>
                      <a:pt x="5933" y="195"/>
                      <a:pt x="5931" y="128"/>
                    </a:cubicBezTo>
                    <a:cubicBezTo>
                      <a:pt x="5931" y="56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0"/>
              <p:cNvSpPr/>
              <p:nvPr/>
            </p:nvSpPr>
            <p:spPr>
              <a:xfrm>
                <a:off x="764575" y="3338175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0"/>
              <p:cNvSpPr/>
              <p:nvPr/>
            </p:nvSpPr>
            <p:spPr>
              <a:xfrm>
                <a:off x="947350" y="3339850"/>
                <a:ext cx="67075" cy="6425"/>
              </a:xfrm>
              <a:custGeom>
                <a:rect b="b" l="l" r="r" t="t"/>
                <a:pathLst>
                  <a:path extrusionOk="0" h="257" w="2683">
                    <a:moveTo>
                      <a:pt x="129" y="1"/>
                    </a:moveTo>
                    <a:cubicBezTo>
                      <a:pt x="58" y="1"/>
                      <a:pt x="1" y="56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2" y="198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5" name="Google Shape;605;p20"/>
            <p:cNvGrpSpPr/>
            <p:nvPr/>
          </p:nvGrpSpPr>
          <p:grpSpPr>
            <a:xfrm flipH="1">
              <a:off x="8137713" y="4841600"/>
              <a:ext cx="72600" cy="72600"/>
              <a:chOff x="2145125" y="90950"/>
              <a:chExt cx="72600" cy="72600"/>
            </a:xfrm>
          </p:grpSpPr>
          <p:cxnSp>
            <p:nvCxnSpPr>
              <p:cNvPr id="606" name="Google Shape;606;p20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7" name="Google Shape;607;p20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08" name="Google Shape;608;p20"/>
          <p:cNvGrpSpPr/>
          <p:nvPr/>
        </p:nvGrpSpPr>
        <p:grpSpPr>
          <a:xfrm>
            <a:off x="145876" y="3326655"/>
            <a:ext cx="574113" cy="1816658"/>
            <a:chOff x="6268450" y="2589500"/>
            <a:chExt cx="789050" cy="2497125"/>
          </a:xfrm>
        </p:grpSpPr>
        <p:sp>
          <p:nvSpPr>
            <p:cNvPr id="609" name="Google Shape;609;p20"/>
            <p:cNvSpPr/>
            <p:nvPr/>
          </p:nvSpPr>
          <p:spPr>
            <a:xfrm>
              <a:off x="6668975" y="3108375"/>
              <a:ext cx="92625" cy="102750"/>
            </a:xfrm>
            <a:custGeom>
              <a:rect b="b" l="l" r="r" t="t"/>
              <a:pathLst>
                <a:path extrusionOk="0" h="4110" w="3705">
                  <a:moveTo>
                    <a:pt x="1" y="0"/>
                  </a:moveTo>
                  <a:lnTo>
                    <a:pt x="1" y="4110"/>
                  </a:lnTo>
                  <a:lnTo>
                    <a:pt x="3704" y="4110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6663800" y="3103250"/>
              <a:ext cx="102875" cy="112950"/>
            </a:xfrm>
            <a:custGeom>
              <a:rect b="b" l="l" r="r" t="t"/>
              <a:pathLst>
                <a:path extrusionOk="0" h="4518" w="4115">
                  <a:moveTo>
                    <a:pt x="3706" y="408"/>
                  </a:moveTo>
                  <a:lnTo>
                    <a:pt x="3706" y="4110"/>
                  </a:lnTo>
                  <a:lnTo>
                    <a:pt x="410" y="4110"/>
                  </a:lnTo>
                  <a:lnTo>
                    <a:pt x="410" y="408"/>
                  </a:lnTo>
                  <a:close/>
                  <a:moveTo>
                    <a:pt x="1" y="0"/>
                  </a:moveTo>
                  <a:lnTo>
                    <a:pt x="1" y="4518"/>
                  </a:lnTo>
                  <a:lnTo>
                    <a:pt x="4114" y="4518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6668975" y="2594575"/>
              <a:ext cx="46325" cy="513775"/>
            </a:xfrm>
            <a:custGeom>
              <a:rect b="b" l="l" r="r" t="t"/>
              <a:pathLst>
                <a:path extrusionOk="0" h="20551" w="1853">
                  <a:moveTo>
                    <a:pt x="1" y="0"/>
                  </a:moveTo>
                  <a:lnTo>
                    <a:pt x="1" y="20550"/>
                  </a:lnTo>
                  <a:lnTo>
                    <a:pt x="1852" y="20550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6663850" y="2589500"/>
              <a:ext cx="56525" cy="523975"/>
            </a:xfrm>
            <a:custGeom>
              <a:rect b="b" l="l" r="r" t="t"/>
              <a:pathLst>
                <a:path extrusionOk="0" h="20959" w="2261">
                  <a:moveTo>
                    <a:pt x="1853" y="408"/>
                  </a:moveTo>
                  <a:lnTo>
                    <a:pt x="1853" y="20550"/>
                  </a:lnTo>
                  <a:lnTo>
                    <a:pt x="408" y="20550"/>
                  </a:lnTo>
                  <a:lnTo>
                    <a:pt x="408" y="408"/>
                  </a:lnTo>
                  <a:close/>
                  <a:moveTo>
                    <a:pt x="1" y="0"/>
                  </a:moveTo>
                  <a:lnTo>
                    <a:pt x="1" y="20958"/>
                  </a:lnTo>
                  <a:lnTo>
                    <a:pt x="2260" y="20958"/>
                  </a:lnTo>
                  <a:lnTo>
                    <a:pt x="22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6692900" y="3413875"/>
              <a:ext cx="141400" cy="1609775"/>
            </a:xfrm>
            <a:custGeom>
              <a:rect b="b" l="l" r="r" t="t"/>
              <a:pathLst>
                <a:path extrusionOk="0" h="64391" w="5656">
                  <a:moveTo>
                    <a:pt x="1" y="1"/>
                  </a:moveTo>
                  <a:lnTo>
                    <a:pt x="1" y="64390"/>
                  </a:lnTo>
                  <a:lnTo>
                    <a:pt x="5655" y="64390"/>
                  </a:lnTo>
                  <a:lnTo>
                    <a:pt x="5655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6624250" y="3210625"/>
              <a:ext cx="210000" cy="1813025"/>
            </a:xfrm>
            <a:custGeom>
              <a:rect b="b" l="l" r="r" t="t"/>
              <a:pathLst>
                <a:path extrusionOk="0" h="72521" w="8400">
                  <a:moveTo>
                    <a:pt x="1" y="0"/>
                  </a:moveTo>
                  <a:lnTo>
                    <a:pt x="1" y="3387"/>
                  </a:lnTo>
                  <a:lnTo>
                    <a:pt x="1" y="72520"/>
                  </a:lnTo>
                  <a:lnTo>
                    <a:pt x="8399" y="72520"/>
                  </a:lnTo>
                  <a:lnTo>
                    <a:pt x="8399" y="8131"/>
                  </a:lnTo>
                  <a:lnTo>
                    <a:pt x="5493" y="8131"/>
                  </a:lnTo>
                  <a:lnTo>
                    <a:pt x="54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6541550" y="3629750"/>
              <a:ext cx="151300" cy="1393900"/>
            </a:xfrm>
            <a:custGeom>
              <a:rect b="b" l="l" r="r" t="t"/>
              <a:pathLst>
                <a:path extrusionOk="0" h="55756" w="6052">
                  <a:moveTo>
                    <a:pt x="1" y="1"/>
                  </a:moveTo>
                  <a:lnTo>
                    <a:pt x="1" y="55755"/>
                  </a:lnTo>
                  <a:lnTo>
                    <a:pt x="6051" y="55755"/>
                  </a:lnTo>
                  <a:lnTo>
                    <a:pt x="60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6536475" y="3624650"/>
              <a:ext cx="161575" cy="1404125"/>
            </a:xfrm>
            <a:custGeom>
              <a:rect b="b" l="l" r="r" t="t"/>
              <a:pathLst>
                <a:path extrusionOk="0" h="56165" w="6463">
                  <a:moveTo>
                    <a:pt x="6053" y="410"/>
                  </a:moveTo>
                  <a:lnTo>
                    <a:pt x="6053" y="55754"/>
                  </a:lnTo>
                  <a:lnTo>
                    <a:pt x="411" y="55754"/>
                  </a:lnTo>
                  <a:lnTo>
                    <a:pt x="411" y="410"/>
                  </a:lnTo>
                  <a:close/>
                  <a:moveTo>
                    <a:pt x="1" y="0"/>
                  </a:moveTo>
                  <a:lnTo>
                    <a:pt x="1" y="56164"/>
                  </a:lnTo>
                  <a:lnTo>
                    <a:pt x="6463" y="56164"/>
                  </a:lnTo>
                  <a:lnTo>
                    <a:pt x="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6447925" y="4063125"/>
              <a:ext cx="159125" cy="960575"/>
            </a:xfrm>
            <a:custGeom>
              <a:rect b="b" l="l" r="r" t="t"/>
              <a:pathLst>
                <a:path extrusionOk="0" h="38423" w="6365">
                  <a:moveTo>
                    <a:pt x="1" y="1"/>
                  </a:moveTo>
                  <a:lnTo>
                    <a:pt x="1" y="38422"/>
                  </a:lnTo>
                  <a:lnTo>
                    <a:pt x="6364" y="38422"/>
                  </a:lnTo>
                  <a:lnTo>
                    <a:pt x="6364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6447925" y="4063125"/>
              <a:ext cx="159125" cy="960575"/>
            </a:xfrm>
            <a:custGeom>
              <a:rect b="b" l="l" r="r" t="t"/>
              <a:pathLst>
                <a:path extrusionOk="0" h="38423" w="6365">
                  <a:moveTo>
                    <a:pt x="1" y="1"/>
                  </a:moveTo>
                  <a:lnTo>
                    <a:pt x="1" y="38422"/>
                  </a:lnTo>
                  <a:lnTo>
                    <a:pt x="6364" y="38422"/>
                  </a:lnTo>
                  <a:lnTo>
                    <a:pt x="6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6692900" y="3784425"/>
              <a:ext cx="180350" cy="1239225"/>
            </a:xfrm>
            <a:custGeom>
              <a:rect b="b" l="l" r="r" t="t"/>
              <a:pathLst>
                <a:path extrusionOk="0" h="49569" w="7214">
                  <a:moveTo>
                    <a:pt x="1" y="0"/>
                  </a:moveTo>
                  <a:lnTo>
                    <a:pt x="1" y="49568"/>
                  </a:lnTo>
                  <a:lnTo>
                    <a:pt x="7214" y="49568"/>
                  </a:lnTo>
                  <a:lnTo>
                    <a:pt x="72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6687800" y="3779300"/>
              <a:ext cx="190625" cy="1249475"/>
            </a:xfrm>
            <a:custGeom>
              <a:rect b="b" l="l" r="r" t="t"/>
              <a:pathLst>
                <a:path extrusionOk="0" h="49979" w="7625">
                  <a:moveTo>
                    <a:pt x="7213" y="412"/>
                  </a:moveTo>
                  <a:lnTo>
                    <a:pt x="7213" y="49568"/>
                  </a:lnTo>
                  <a:lnTo>
                    <a:pt x="410" y="49568"/>
                  </a:lnTo>
                  <a:lnTo>
                    <a:pt x="410" y="412"/>
                  </a:lnTo>
                  <a:close/>
                  <a:moveTo>
                    <a:pt x="0" y="0"/>
                  </a:moveTo>
                  <a:lnTo>
                    <a:pt x="0" y="49978"/>
                  </a:lnTo>
                  <a:lnTo>
                    <a:pt x="7624" y="49978"/>
                  </a:lnTo>
                  <a:lnTo>
                    <a:pt x="76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6763975" y="4166425"/>
              <a:ext cx="155175" cy="857225"/>
            </a:xfrm>
            <a:custGeom>
              <a:rect b="b" l="l" r="r" t="t"/>
              <a:pathLst>
                <a:path extrusionOk="0" h="34289" w="6207">
                  <a:moveTo>
                    <a:pt x="1" y="0"/>
                  </a:moveTo>
                  <a:lnTo>
                    <a:pt x="1" y="34288"/>
                  </a:lnTo>
                  <a:lnTo>
                    <a:pt x="6207" y="34288"/>
                  </a:lnTo>
                  <a:lnTo>
                    <a:pt x="6207" y="0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6763975" y="4166425"/>
              <a:ext cx="155175" cy="857225"/>
            </a:xfrm>
            <a:custGeom>
              <a:rect b="b" l="l" r="r" t="t"/>
              <a:pathLst>
                <a:path extrusionOk="0" h="34289" w="6207">
                  <a:moveTo>
                    <a:pt x="1" y="0"/>
                  </a:moveTo>
                  <a:lnTo>
                    <a:pt x="1" y="34288"/>
                  </a:lnTo>
                  <a:lnTo>
                    <a:pt x="6207" y="34288"/>
                  </a:lnTo>
                  <a:lnTo>
                    <a:pt x="6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6415075" y="4445050"/>
              <a:ext cx="191975" cy="578600"/>
            </a:xfrm>
            <a:custGeom>
              <a:rect b="b" l="l" r="r" t="t"/>
              <a:pathLst>
                <a:path extrusionOk="0" h="23144" w="7679">
                  <a:moveTo>
                    <a:pt x="1" y="0"/>
                  </a:moveTo>
                  <a:lnTo>
                    <a:pt x="1" y="23143"/>
                  </a:lnTo>
                  <a:lnTo>
                    <a:pt x="7678" y="23143"/>
                  </a:lnTo>
                  <a:lnTo>
                    <a:pt x="7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6409950" y="4439925"/>
              <a:ext cx="202200" cy="588850"/>
            </a:xfrm>
            <a:custGeom>
              <a:rect b="b" l="l" r="r" t="t"/>
              <a:pathLst>
                <a:path extrusionOk="0" h="23554" w="8088">
                  <a:moveTo>
                    <a:pt x="7678" y="410"/>
                  </a:moveTo>
                  <a:lnTo>
                    <a:pt x="7678" y="23143"/>
                  </a:lnTo>
                  <a:lnTo>
                    <a:pt x="408" y="23143"/>
                  </a:lnTo>
                  <a:lnTo>
                    <a:pt x="408" y="410"/>
                  </a:lnTo>
                  <a:close/>
                  <a:moveTo>
                    <a:pt x="1" y="0"/>
                  </a:moveTo>
                  <a:lnTo>
                    <a:pt x="1" y="23553"/>
                  </a:lnTo>
                  <a:lnTo>
                    <a:pt x="8088" y="23553"/>
                  </a:lnTo>
                  <a:lnTo>
                    <a:pt x="8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6357050" y="4718750"/>
              <a:ext cx="159125" cy="304950"/>
            </a:xfrm>
            <a:custGeom>
              <a:rect b="b" l="l" r="r" t="t"/>
              <a:pathLst>
                <a:path extrusionOk="0" h="12198" w="6365">
                  <a:moveTo>
                    <a:pt x="1" y="0"/>
                  </a:moveTo>
                  <a:lnTo>
                    <a:pt x="1" y="12197"/>
                  </a:lnTo>
                  <a:lnTo>
                    <a:pt x="6364" y="12197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6357050" y="4718750"/>
              <a:ext cx="159125" cy="304950"/>
            </a:xfrm>
            <a:custGeom>
              <a:rect b="b" l="l" r="r" t="t"/>
              <a:pathLst>
                <a:path extrusionOk="0" h="12198" w="6365">
                  <a:moveTo>
                    <a:pt x="1" y="0"/>
                  </a:moveTo>
                  <a:lnTo>
                    <a:pt x="1" y="12197"/>
                  </a:lnTo>
                  <a:lnTo>
                    <a:pt x="6364" y="12197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6764475" y="4545025"/>
              <a:ext cx="204625" cy="478675"/>
            </a:xfrm>
            <a:custGeom>
              <a:rect b="b" l="l" r="r" t="t"/>
              <a:pathLst>
                <a:path extrusionOk="0" h="19147" w="8185">
                  <a:moveTo>
                    <a:pt x="1" y="1"/>
                  </a:moveTo>
                  <a:lnTo>
                    <a:pt x="1" y="19146"/>
                  </a:lnTo>
                  <a:lnTo>
                    <a:pt x="8184" y="19146"/>
                  </a:lnTo>
                  <a:lnTo>
                    <a:pt x="8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6759350" y="4539900"/>
              <a:ext cx="214875" cy="488875"/>
            </a:xfrm>
            <a:custGeom>
              <a:rect b="b" l="l" r="r" t="t"/>
              <a:pathLst>
                <a:path extrusionOk="0" h="19555" w="8595">
                  <a:moveTo>
                    <a:pt x="8187" y="411"/>
                  </a:moveTo>
                  <a:lnTo>
                    <a:pt x="8187" y="19144"/>
                  </a:lnTo>
                  <a:lnTo>
                    <a:pt x="410" y="19144"/>
                  </a:lnTo>
                  <a:lnTo>
                    <a:pt x="410" y="411"/>
                  </a:lnTo>
                  <a:close/>
                  <a:moveTo>
                    <a:pt x="1" y="1"/>
                  </a:moveTo>
                  <a:lnTo>
                    <a:pt x="1" y="19554"/>
                  </a:lnTo>
                  <a:lnTo>
                    <a:pt x="8594" y="19554"/>
                  </a:lnTo>
                  <a:lnTo>
                    <a:pt x="85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6619125" y="329252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3" y="1"/>
                    <a:pt x="1" y="93"/>
                    <a:pt x="1" y="205"/>
                  </a:cubicBezTo>
                  <a:cubicBezTo>
                    <a:pt x="1" y="320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20"/>
                    <a:pt x="3123" y="205"/>
                  </a:cubicBezTo>
                  <a:cubicBezTo>
                    <a:pt x="3123" y="93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6619125" y="3352750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3" y="1"/>
                    <a:pt x="1" y="92"/>
                    <a:pt x="1" y="206"/>
                  </a:cubicBezTo>
                  <a:cubicBezTo>
                    <a:pt x="1" y="318"/>
                    <a:pt x="91" y="411"/>
                    <a:pt x="206" y="411"/>
                  </a:cubicBezTo>
                  <a:lnTo>
                    <a:pt x="2920" y="411"/>
                  </a:lnTo>
                  <a:cubicBezTo>
                    <a:pt x="3033" y="411"/>
                    <a:pt x="3123" y="318"/>
                    <a:pt x="3123" y="206"/>
                  </a:cubicBezTo>
                  <a:cubicBezTo>
                    <a:pt x="3123" y="92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6619125" y="341497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0"/>
                  </a:moveTo>
                  <a:cubicBezTo>
                    <a:pt x="93" y="0"/>
                    <a:pt x="1" y="91"/>
                    <a:pt x="1" y="203"/>
                  </a:cubicBezTo>
                  <a:cubicBezTo>
                    <a:pt x="1" y="317"/>
                    <a:pt x="91" y="408"/>
                    <a:pt x="206" y="408"/>
                  </a:cubicBezTo>
                  <a:lnTo>
                    <a:pt x="2920" y="408"/>
                  </a:lnTo>
                  <a:cubicBezTo>
                    <a:pt x="3033" y="408"/>
                    <a:pt x="3123" y="317"/>
                    <a:pt x="3123" y="203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6619125" y="347510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3" y="1"/>
                    <a:pt x="1" y="91"/>
                    <a:pt x="1" y="206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20" y="409"/>
                  </a:lnTo>
                  <a:cubicBezTo>
                    <a:pt x="3033" y="409"/>
                    <a:pt x="3123" y="318"/>
                    <a:pt x="3123" y="206"/>
                  </a:cubicBezTo>
                  <a:cubicBezTo>
                    <a:pt x="3123" y="91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6768475" y="3509250"/>
              <a:ext cx="78075" cy="10250"/>
            </a:xfrm>
            <a:custGeom>
              <a:rect b="b" l="l" r="r" t="t"/>
              <a:pathLst>
                <a:path extrusionOk="0" h="410" w="3123">
                  <a:moveTo>
                    <a:pt x="203" y="0"/>
                  </a:moveTo>
                  <a:cubicBezTo>
                    <a:pt x="91" y="0"/>
                    <a:pt x="0" y="93"/>
                    <a:pt x="0" y="205"/>
                  </a:cubicBezTo>
                  <a:cubicBezTo>
                    <a:pt x="0" y="319"/>
                    <a:pt x="91" y="410"/>
                    <a:pt x="203" y="410"/>
                  </a:cubicBezTo>
                  <a:lnTo>
                    <a:pt x="2918" y="410"/>
                  </a:lnTo>
                  <a:cubicBezTo>
                    <a:pt x="3030" y="410"/>
                    <a:pt x="3123" y="319"/>
                    <a:pt x="3123" y="205"/>
                  </a:cubicBezTo>
                  <a:cubicBezTo>
                    <a:pt x="3123" y="93"/>
                    <a:pt x="3030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6768475" y="3569475"/>
              <a:ext cx="78075" cy="10275"/>
            </a:xfrm>
            <a:custGeom>
              <a:rect b="b" l="l" r="r" t="t"/>
              <a:pathLst>
                <a:path extrusionOk="0" h="411" w="3123">
                  <a:moveTo>
                    <a:pt x="203" y="1"/>
                  </a:moveTo>
                  <a:cubicBezTo>
                    <a:pt x="91" y="1"/>
                    <a:pt x="0" y="91"/>
                    <a:pt x="0" y="205"/>
                  </a:cubicBezTo>
                  <a:cubicBezTo>
                    <a:pt x="0" y="318"/>
                    <a:pt x="91" y="410"/>
                    <a:pt x="203" y="410"/>
                  </a:cubicBezTo>
                  <a:lnTo>
                    <a:pt x="2918" y="410"/>
                  </a:lnTo>
                  <a:cubicBezTo>
                    <a:pt x="3030" y="410"/>
                    <a:pt x="3123" y="318"/>
                    <a:pt x="3123" y="205"/>
                  </a:cubicBezTo>
                  <a:cubicBezTo>
                    <a:pt x="3123" y="91"/>
                    <a:pt x="3030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768475" y="3631675"/>
              <a:ext cx="78075" cy="10225"/>
            </a:xfrm>
            <a:custGeom>
              <a:rect b="b" l="l" r="r" t="t"/>
              <a:pathLst>
                <a:path extrusionOk="0" h="409" w="3123">
                  <a:moveTo>
                    <a:pt x="203" y="1"/>
                  </a:moveTo>
                  <a:cubicBezTo>
                    <a:pt x="91" y="1"/>
                    <a:pt x="0" y="91"/>
                    <a:pt x="0" y="204"/>
                  </a:cubicBezTo>
                  <a:cubicBezTo>
                    <a:pt x="0" y="318"/>
                    <a:pt x="91" y="409"/>
                    <a:pt x="203" y="409"/>
                  </a:cubicBezTo>
                  <a:lnTo>
                    <a:pt x="2918" y="409"/>
                  </a:lnTo>
                  <a:cubicBezTo>
                    <a:pt x="3030" y="409"/>
                    <a:pt x="3123" y="318"/>
                    <a:pt x="3123" y="204"/>
                  </a:cubicBezTo>
                  <a:cubicBezTo>
                    <a:pt x="3123" y="91"/>
                    <a:pt x="3030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768475" y="3691875"/>
              <a:ext cx="78075" cy="10275"/>
            </a:xfrm>
            <a:custGeom>
              <a:rect b="b" l="l" r="r" t="t"/>
              <a:pathLst>
                <a:path extrusionOk="0" h="411" w="3123">
                  <a:moveTo>
                    <a:pt x="203" y="0"/>
                  </a:moveTo>
                  <a:cubicBezTo>
                    <a:pt x="91" y="0"/>
                    <a:pt x="0" y="91"/>
                    <a:pt x="0" y="205"/>
                  </a:cubicBezTo>
                  <a:cubicBezTo>
                    <a:pt x="0" y="317"/>
                    <a:pt x="91" y="410"/>
                    <a:pt x="203" y="410"/>
                  </a:cubicBezTo>
                  <a:lnTo>
                    <a:pt x="2918" y="410"/>
                  </a:lnTo>
                  <a:cubicBezTo>
                    <a:pt x="3030" y="410"/>
                    <a:pt x="3123" y="317"/>
                    <a:pt x="3123" y="205"/>
                  </a:cubicBezTo>
                  <a:cubicBezTo>
                    <a:pt x="3123" y="91"/>
                    <a:pt x="3030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536475" y="373047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4" y="1"/>
                  </a:moveTo>
                  <a:cubicBezTo>
                    <a:pt x="92" y="1"/>
                    <a:pt x="1" y="91"/>
                    <a:pt x="1" y="206"/>
                  </a:cubicBezTo>
                  <a:cubicBezTo>
                    <a:pt x="1" y="318"/>
                    <a:pt x="92" y="409"/>
                    <a:pt x="204" y="409"/>
                  </a:cubicBezTo>
                  <a:lnTo>
                    <a:pt x="2919" y="409"/>
                  </a:lnTo>
                  <a:cubicBezTo>
                    <a:pt x="3031" y="409"/>
                    <a:pt x="3124" y="318"/>
                    <a:pt x="3124" y="206"/>
                  </a:cubicBezTo>
                  <a:cubicBezTo>
                    <a:pt x="3124" y="91"/>
                    <a:pt x="3031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536475" y="379067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4" y="0"/>
                  </a:moveTo>
                  <a:cubicBezTo>
                    <a:pt x="92" y="0"/>
                    <a:pt x="1" y="93"/>
                    <a:pt x="1" y="205"/>
                  </a:cubicBezTo>
                  <a:cubicBezTo>
                    <a:pt x="1" y="319"/>
                    <a:pt x="92" y="410"/>
                    <a:pt x="204" y="410"/>
                  </a:cubicBezTo>
                  <a:lnTo>
                    <a:pt x="2919" y="410"/>
                  </a:lnTo>
                  <a:cubicBezTo>
                    <a:pt x="3031" y="410"/>
                    <a:pt x="3124" y="319"/>
                    <a:pt x="3124" y="205"/>
                  </a:cubicBezTo>
                  <a:cubicBezTo>
                    <a:pt x="3124" y="93"/>
                    <a:pt x="3031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536475" y="385287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4" y="1"/>
                  </a:moveTo>
                  <a:cubicBezTo>
                    <a:pt x="92" y="1"/>
                    <a:pt x="1" y="91"/>
                    <a:pt x="1" y="205"/>
                  </a:cubicBezTo>
                  <a:cubicBezTo>
                    <a:pt x="1" y="318"/>
                    <a:pt x="92" y="408"/>
                    <a:pt x="204" y="408"/>
                  </a:cubicBezTo>
                  <a:lnTo>
                    <a:pt x="2919" y="408"/>
                  </a:lnTo>
                  <a:cubicBezTo>
                    <a:pt x="3031" y="408"/>
                    <a:pt x="3124" y="318"/>
                    <a:pt x="3124" y="205"/>
                  </a:cubicBezTo>
                  <a:cubicBezTo>
                    <a:pt x="3124" y="91"/>
                    <a:pt x="3031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536475" y="3913075"/>
              <a:ext cx="78100" cy="10250"/>
            </a:xfrm>
            <a:custGeom>
              <a:rect b="b" l="l" r="r" t="t"/>
              <a:pathLst>
                <a:path extrusionOk="0" h="410" w="3124">
                  <a:moveTo>
                    <a:pt x="204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319"/>
                    <a:pt x="92" y="410"/>
                    <a:pt x="204" y="410"/>
                  </a:cubicBezTo>
                  <a:lnTo>
                    <a:pt x="2919" y="410"/>
                  </a:lnTo>
                  <a:cubicBezTo>
                    <a:pt x="3031" y="410"/>
                    <a:pt x="3124" y="319"/>
                    <a:pt x="3124" y="205"/>
                  </a:cubicBezTo>
                  <a:cubicBezTo>
                    <a:pt x="3124" y="91"/>
                    <a:pt x="3031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795150" y="388070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2" y="1"/>
                    <a:pt x="1" y="91"/>
                    <a:pt x="1" y="206"/>
                  </a:cubicBezTo>
                  <a:cubicBezTo>
                    <a:pt x="1" y="318"/>
                    <a:pt x="92" y="408"/>
                    <a:pt x="206" y="408"/>
                  </a:cubicBezTo>
                  <a:lnTo>
                    <a:pt x="2919" y="408"/>
                  </a:lnTo>
                  <a:cubicBezTo>
                    <a:pt x="3033" y="408"/>
                    <a:pt x="3124" y="318"/>
                    <a:pt x="3124" y="206"/>
                  </a:cubicBezTo>
                  <a:cubicBezTo>
                    <a:pt x="3124" y="91"/>
                    <a:pt x="3033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795150" y="3940900"/>
              <a:ext cx="78100" cy="10250"/>
            </a:xfrm>
            <a:custGeom>
              <a:rect b="b" l="l" r="r" t="t"/>
              <a:pathLst>
                <a:path extrusionOk="0" h="410" w="3124">
                  <a:moveTo>
                    <a:pt x="206" y="0"/>
                  </a:moveTo>
                  <a:cubicBezTo>
                    <a:pt x="92" y="0"/>
                    <a:pt x="1" y="93"/>
                    <a:pt x="1" y="205"/>
                  </a:cubicBezTo>
                  <a:cubicBezTo>
                    <a:pt x="1" y="319"/>
                    <a:pt x="92" y="410"/>
                    <a:pt x="206" y="410"/>
                  </a:cubicBezTo>
                  <a:lnTo>
                    <a:pt x="2919" y="410"/>
                  </a:lnTo>
                  <a:cubicBezTo>
                    <a:pt x="3033" y="410"/>
                    <a:pt x="3124" y="319"/>
                    <a:pt x="3124" y="205"/>
                  </a:cubicBezTo>
                  <a:cubicBezTo>
                    <a:pt x="3124" y="93"/>
                    <a:pt x="3033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95150" y="400310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318"/>
                    <a:pt x="92" y="408"/>
                    <a:pt x="206" y="408"/>
                  </a:cubicBezTo>
                  <a:lnTo>
                    <a:pt x="2919" y="408"/>
                  </a:lnTo>
                  <a:cubicBezTo>
                    <a:pt x="3033" y="408"/>
                    <a:pt x="3124" y="318"/>
                    <a:pt x="3124" y="205"/>
                  </a:cubicBezTo>
                  <a:cubicBezTo>
                    <a:pt x="3124" y="91"/>
                    <a:pt x="3033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95150" y="406327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1"/>
                    <a:pt x="206" y="411"/>
                  </a:cubicBezTo>
                  <a:lnTo>
                    <a:pt x="2919" y="411"/>
                  </a:lnTo>
                  <a:cubicBezTo>
                    <a:pt x="3033" y="411"/>
                    <a:pt x="3124" y="320"/>
                    <a:pt x="3124" y="206"/>
                  </a:cubicBezTo>
                  <a:cubicBezTo>
                    <a:pt x="3124" y="92"/>
                    <a:pt x="3033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442800" y="4168600"/>
              <a:ext cx="78100" cy="10200"/>
            </a:xfrm>
            <a:custGeom>
              <a:rect b="b" l="l" r="r" t="t"/>
              <a:pathLst>
                <a:path extrusionOk="0" h="408" w="3124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17"/>
                    <a:pt x="91" y="408"/>
                    <a:pt x="206" y="408"/>
                  </a:cubicBezTo>
                  <a:lnTo>
                    <a:pt x="2920" y="408"/>
                  </a:lnTo>
                  <a:cubicBezTo>
                    <a:pt x="3033" y="408"/>
                    <a:pt x="3123" y="317"/>
                    <a:pt x="3123" y="205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442800" y="422877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20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20"/>
                    <a:pt x="3123" y="205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442800" y="429097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3" y="1"/>
                    <a:pt x="1" y="91"/>
                    <a:pt x="1" y="206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20" y="409"/>
                  </a:lnTo>
                  <a:cubicBezTo>
                    <a:pt x="3033" y="409"/>
                    <a:pt x="3123" y="318"/>
                    <a:pt x="3123" y="206"/>
                  </a:cubicBezTo>
                  <a:cubicBezTo>
                    <a:pt x="3123" y="91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442800" y="4351175"/>
              <a:ext cx="78100" cy="10250"/>
            </a:xfrm>
            <a:custGeom>
              <a:rect b="b" l="l" r="r" t="t"/>
              <a:pathLst>
                <a:path extrusionOk="0" h="410" w="3124">
                  <a:moveTo>
                    <a:pt x="206" y="0"/>
                  </a:moveTo>
                  <a:cubicBezTo>
                    <a:pt x="93" y="0"/>
                    <a:pt x="1" y="93"/>
                    <a:pt x="1" y="205"/>
                  </a:cubicBezTo>
                  <a:cubicBezTo>
                    <a:pt x="1" y="319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15"/>
                    <a:pt x="3123" y="205"/>
                  </a:cubicBezTo>
                  <a:cubicBezTo>
                    <a:pt x="3123" y="93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44475" y="4259900"/>
              <a:ext cx="78075" cy="10225"/>
            </a:xfrm>
            <a:custGeom>
              <a:rect b="b" l="l" r="r" t="t"/>
              <a:pathLst>
                <a:path extrusionOk="0" h="409" w="3123">
                  <a:moveTo>
                    <a:pt x="205" y="1"/>
                  </a:moveTo>
                  <a:cubicBezTo>
                    <a:pt x="93" y="1"/>
                    <a:pt x="0" y="91"/>
                    <a:pt x="0" y="204"/>
                  </a:cubicBezTo>
                  <a:cubicBezTo>
                    <a:pt x="0" y="318"/>
                    <a:pt x="93" y="408"/>
                    <a:pt x="205" y="408"/>
                  </a:cubicBezTo>
                  <a:lnTo>
                    <a:pt x="2920" y="408"/>
                  </a:lnTo>
                  <a:cubicBezTo>
                    <a:pt x="3032" y="408"/>
                    <a:pt x="3123" y="318"/>
                    <a:pt x="3123" y="204"/>
                  </a:cubicBezTo>
                  <a:cubicBezTo>
                    <a:pt x="3123" y="91"/>
                    <a:pt x="3032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844475" y="4320100"/>
              <a:ext cx="78075" cy="10250"/>
            </a:xfrm>
            <a:custGeom>
              <a:rect b="b" l="l" r="r" t="t"/>
              <a:pathLst>
                <a:path extrusionOk="0" h="410" w="3123">
                  <a:moveTo>
                    <a:pt x="205" y="0"/>
                  </a:moveTo>
                  <a:cubicBezTo>
                    <a:pt x="93" y="0"/>
                    <a:pt x="0" y="91"/>
                    <a:pt x="0" y="205"/>
                  </a:cubicBezTo>
                  <a:cubicBezTo>
                    <a:pt x="0" y="317"/>
                    <a:pt x="93" y="410"/>
                    <a:pt x="205" y="410"/>
                  </a:cubicBezTo>
                  <a:lnTo>
                    <a:pt x="2920" y="410"/>
                  </a:lnTo>
                  <a:cubicBezTo>
                    <a:pt x="3032" y="410"/>
                    <a:pt x="3123" y="317"/>
                    <a:pt x="3123" y="205"/>
                  </a:cubicBezTo>
                  <a:cubicBezTo>
                    <a:pt x="3123" y="91"/>
                    <a:pt x="3032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844475" y="4382200"/>
              <a:ext cx="78075" cy="10275"/>
            </a:xfrm>
            <a:custGeom>
              <a:rect b="b" l="l" r="r" t="t"/>
              <a:pathLst>
                <a:path extrusionOk="0" h="411" w="3123">
                  <a:moveTo>
                    <a:pt x="205" y="0"/>
                  </a:moveTo>
                  <a:cubicBezTo>
                    <a:pt x="93" y="0"/>
                    <a:pt x="0" y="91"/>
                    <a:pt x="0" y="205"/>
                  </a:cubicBezTo>
                  <a:cubicBezTo>
                    <a:pt x="0" y="320"/>
                    <a:pt x="93" y="410"/>
                    <a:pt x="205" y="410"/>
                  </a:cubicBezTo>
                  <a:lnTo>
                    <a:pt x="2920" y="410"/>
                  </a:lnTo>
                  <a:cubicBezTo>
                    <a:pt x="3032" y="410"/>
                    <a:pt x="3123" y="320"/>
                    <a:pt x="3123" y="205"/>
                  </a:cubicBezTo>
                  <a:cubicBezTo>
                    <a:pt x="3123" y="91"/>
                    <a:pt x="3032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844475" y="4442425"/>
              <a:ext cx="78075" cy="10225"/>
            </a:xfrm>
            <a:custGeom>
              <a:rect b="b" l="l" r="r" t="t"/>
              <a:pathLst>
                <a:path extrusionOk="0" h="409" w="3123">
                  <a:moveTo>
                    <a:pt x="205" y="1"/>
                  </a:moveTo>
                  <a:cubicBezTo>
                    <a:pt x="93" y="1"/>
                    <a:pt x="0" y="91"/>
                    <a:pt x="0" y="206"/>
                  </a:cubicBezTo>
                  <a:cubicBezTo>
                    <a:pt x="0" y="318"/>
                    <a:pt x="93" y="409"/>
                    <a:pt x="205" y="409"/>
                  </a:cubicBezTo>
                  <a:lnTo>
                    <a:pt x="2920" y="409"/>
                  </a:lnTo>
                  <a:cubicBezTo>
                    <a:pt x="3032" y="409"/>
                    <a:pt x="3123" y="318"/>
                    <a:pt x="3123" y="206"/>
                  </a:cubicBezTo>
                  <a:cubicBezTo>
                    <a:pt x="3123" y="91"/>
                    <a:pt x="3032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408325" y="449207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3" y="1"/>
                    <a:pt x="1" y="93"/>
                    <a:pt x="1" y="206"/>
                  </a:cubicBezTo>
                  <a:cubicBezTo>
                    <a:pt x="1" y="320"/>
                    <a:pt x="91" y="411"/>
                    <a:pt x="206" y="411"/>
                  </a:cubicBezTo>
                  <a:lnTo>
                    <a:pt x="2920" y="411"/>
                  </a:lnTo>
                  <a:cubicBezTo>
                    <a:pt x="3033" y="411"/>
                    <a:pt x="3123" y="318"/>
                    <a:pt x="3123" y="206"/>
                  </a:cubicBezTo>
                  <a:cubicBezTo>
                    <a:pt x="3123" y="93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408325" y="455227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17"/>
                    <a:pt x="91" y="408"/>
                    <a:pt x="206" y="408"/>
                  </a:cubicBezTo>
                  <a:lnTo>
                    <a:pt x="2920" y="408"/>
                  </a:lnTo>
                  <a:cubicBezTo>
                    <a:pt x="3033" y="408"/>
                    <a:pt x="3123" y="317"/>
                    <a:pt x="3123" y="205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6408325" y="461442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3" y="1"/>
                    <a:pt x="1" y="93"/>
                    <a:pt x="1" y="205"/>
                  </a:cubicBezTo>
                  <a:cubicBezTo>
                    <a:pt x="1" y="320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20"/>
                    <a:pt x="3123" y="205"/>
                  </a:cubicBezTo>
                  <a:cubicBezTo>
                    <a:pt x="3123" y="93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6408325" y="467465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3" y="1"/>
                    <a:pt x="1" y="92"/>
                    <a:pt x="1" y="206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20" y="409"/>
                  </a:lnTo>
                  <a:cubicBezTo>
                    <a:pt x="3033" y="409"/>
                    <a:pt x="3123" y="318"/>
                    <a:pt x="3123" y="206"/>
                  </a:cubicBezTo>
                  <a:cubicBezTo>
                    <a:pt x="3123" y="92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530175" y="466992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1" y="1"/>
                    <a:pt x="1" y="91"/>
                    <a:pt x="1" y="204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18" y="409"/>
                  </a:lnTo>
                  <a:cubicBezTo>
                    <a:pt x="3031" y="409"/>
                    <a:pt x="3123" y="318"/>
                    <a:pt x="3123" y="204"/>
                  </a:cubicBezTo>
                  <a:cubicBezTo>
                    <a:pt x="3123" y="91"/>
                    <a:pt x="3033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530175" y="473012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0"/>
                  </a:moveTo>
                  <a:cubicBezTo>
                    <a:pt x="91" y="0"/>
                    <a:pt x="1" y="91"/>
                    <a:pt x="1" y="205"/>
                  </a:cubicBezTo>
                  <a:cubicBezTo>
                    <a:pt x="1" y="317"/>
                    <a:pt x="91" y="410"/>
                    <a:pt x="206" y="410"/>
                  </a:cubicBezTo>
                  <a:lnTo>
                    <a:pt x="2918" y="410"/>
                  </a:lnTo>
                  <a:cubicBezTo>
                    <a:pt x="3031" y="410"/>
                    <a:pt x="3123" y="317"/>
                    <a:pt x="3123" y="205"/>
                  </a:cubicBezTo>
                  <a:cubicBezTo>
                    <a:pt x="3123" y="91"/>
                    <a:pt x="3033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530175" y="479232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1" y="1"/>
                    <a:pt x="1" y="91"/>
                    <a:pt x="1" y="203"/>
                  </a:cubicBezTo>
                  <a:cubicBezTo>
                    <a:pt x="1" y="318"/>
                    <a:pt x="91" y="408"/>
                    <a:pt x="206" y="408"/>
                  </a:cubicBezTo>
                  <a:lnTo>
                    <a:pt x="2918" y="408"/>
                  </a:lnTo>
                  <a:cubicBezTo>
                    <a:pt x="3031" y="408"/>
                    <a:pt x="3123" y="318"/>
                    <a:pt x="3123" y="203"/>
                  </a:cubicBezTo>
                  <a:cubicBezTo>
                    <a:pt x="3123" y="91"/>
                    <a:pt x="3033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530175" y="4852525"/>
              <a:ext cx="78100" cy="10250"/>
            </a:xfrm>
            <a:custGeom>
              <a:rect b="b" l="l" r="r" t="t"/>
              <a:pathLst>
                <a:path extrusionOk="0" h="410" w="3124">
                  <a:moveTo>
                    <a:pt x="206" y="0"/>
                  </a:moveTo>
                  <a:cubicBezTo>
                    <a:pt x="91" y="0"/>
                    <a:pt x="1" y="91"/>
                    <a:pt x="1" y="205"/>
                  </a:cubicBezTo>
                  <a:cubicBezTo>
                    <a:pt x="1" y="317"/>
                    <a:pt x="91" y="410"/>
                    <a:pt x="206" y="410"/>
                  </a:cubicBezTo>
                  <a:lnTo>
                    <a:pt x="2918" y="410"/>
                  </a:lnTo>
                  <a:cubicBezTo>
                    <a:pt x="3031" y="410"/>
                    <a:pt x="3123" y="315"/>
                    <a:pt x="3123" y="205"/>
                  </a:cubicBezTo>
                  <a:cubicBezTo>
                    <a:pt x="3123" y="91"/>
                    <a:pt x="3033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761325" y="480660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3" y="1"/>
                  </a:moveTo>
                  <a:cubicBezTo>
                    <a:pt x="91" y="1"/>
                    <a:pt x="0" y="92"/>
                    <a:pt x="0" y="204"/>
                  </a:cubicBezTo>
                  <a:cubicBezTo>
                    <a:pt x="0" y="318"/>
                    <a:pt x="91" y="409"/>
                    <a:pt x="203" y="409"/>
                  </a:cubicBezTo>
                  <a:lnTo>
                    <a:pt x="2918" y="409"/>
                  </a:lnTo>
                  <a:cubicBezTo>
                    <a:pt x="3029" y="409"/>
                    <a:pt x="3123" y="318"/>
                    <a:pt x="3123" y="204"/>
                  </a:cubicBezTo>
                  <a:cubicBezTo>
                    <a:pt x="3123" y="92"/>
                    <a:pt x="3031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761325" y="4866800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3" y="0"/>
                  </a:moveTo>
                  <a:cubicBezTo>
                    <a:pt x="91" y="0"/>
                    <a:pt x="0" y="91"/>
                    <a:pt x="0" y="205"/>
                  </a:cubicBezTo>
                  <a:cubicBezTo>
                    <a:pt x="0" y="318"/>
                    <a:pt x="91" y="410"/>
                    <a:pt x="203" y="410"/>
                  </a:cubicBezTo>
                  <a:lnTo>
                    <a:pt x="2918" y="410"/>
                  </a:lnTo>
                  <a:cubicBezTo>
                    <a:pt x="3029" y="410"/>
                    <a:pt x="3123" y="318"/>
                    <a:pt x="3123" y="205"/>
                  </a:cubicBezTo>
                  <a:cubicBezTo>
                    <a:pt x="3123" y="91"/>
                    <a:pt x="3031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761325" y="4928900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3" y="1"/>
                  </a:moveTo>
                  <a:cubicBezTo>
                    <a:pt x="91" y="1"/>
                    <a:pt x="0" y="91"/>
                    <a:pt x="0" y="206"/>
                  </a:cubicBezTo>
                  <a:cubicBezTo>
                    <a:pt x="0" y="320"/>
                    <a:pt x="91" y="410"/>
                    <a:pt x="203" y="410"/>
                  </a:cubicBezTo>
                  <a:lnTo>
                    <a:pt x="2918" y="410"/>
                  </a:lnTo>
                  <a:cubicBezTo>
                    <a:pt x="3029" y="410"/>
                    <a:pt x="3123" y="320"/>
                    <a:pt x="3123" y="206"/>
                  </a:cubicBezTo>
                  <a:cubicBezTo>
                    <a:pt x="3123" y="91"/>
                    <a:pt x="3031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761325" y="4989150"/>
              <a:ext cx="78100" cy="10200"/>
            </a:xfrm>
            <a:custGeom>
              <a:rect b="b" l="l" r="r" t="t"/>
              <a:pathLst>
                <a:path extrusionOk="0" h="408" w="3124">
                  <a:moveTo>
                    <a:pt x="203" y="0"/>
                  </a:moveTo>
                  <a:cubicBezTo>
                    <a:pt x="91" y="0"/>
                    <a:pt x="0" y="91"/>
                    <a:pt x="0" y="205"/>
                  </a:cubicBezTo>
                  <a:cubicBezTo>
                    <a:pt x="0" y="317"/>
                    <a:pt x="91" y="408"/>
                    <a:pt x="203" y="408"/>
                  </a:cubicBezTo>
                  <a:lnTo>
                    <a:pt x="2918" y="408"/>
                  </a:lnTo>
                  <a:cubicBezTo>
                    <a:pt x="3029" y="408"/>
                    <a:pt x="3123" y="317"/>
                    <a:pt x="3123" y="205"/>
                  </a:cubicBezTo>
                  <a:cubicBezTo>
                    <a:pt x="3123" y="91"/>
                    <a:pt x="3031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653850" y="4206325"/>
              <a:ext cx="78100" cy="10250"/>
            </a:xfrm>
            <a:custGeom>
              <a:rect b="b" l="l" r="r" t="t"/>
              <a:pathLst>
                <a:path extrusionOk="0" h="410" w="3124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17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15"/>
                    <a:pt x="3123" y="205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653850" y="4266450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3" y="1"/>
                    <a:pt x="1" y="91"/>
                    <a:pt x="1" y="206"/>
                  </a:cubicBezTo>
                  <a:cubicBezTo>
                    <a:pt x="1" y="320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20"/>
                    <a:pt x="3123" y="206"/>
                  </a:cubicBezTo>
                  <a:cubicBezTo>
                    <a:pt x="3123" y="91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653850" y="432865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3" y="1"/>
                    <a:pt x="1" y="92"/>
                    <a:pt x="1" y="206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20" y="409"/>
                  </a:lnTo>
                  <a:cubicBezTo>
                    <a:pt x="3033" y="409"/>
                    <a:pt x="3123" y="318"/>
                    <a:pt x="3123" y="206"/>
                  </a:cubicBezTo>
                  <a:cubicBezTo>
                    <a:pt x="3123" y="92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653850" y="4388850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20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20"/>
                    <a:pt x="3123" y="205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896125" y="461072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1" y="1"/>
                    <a:pt x="1" y="93"/>
                    <a:pt x="1" y="206"/>
                  </a:cubicBezTo>
                  <a:cubicBezTo>
                    <a:pt x="1" y="320"/>
                    <a:pt x="91" y="411"/>
                    <a:pt x="206" y="411"/>
                  </a:cubicBezTo>
                  <a:lnTo>
                    <a:pt x="2918" y="411"/>
                  </a:lnTo>
                  <a:cubicBezTo>
                    <a:pt x="3033" y="411"/>
                    <a:pt x="3123" y="316"/>
                    <a:pt x="3123" y="206"/>
                  </a:cubicBezTo>
                  <a:cubicBezTo>
                    <a:pt x="3123" y="93"/>
                    <a:pt x="3033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896125" y="467092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7"/>
                    <a:pt x="91" y="408"/>
                    <a:pt x="206" y="408"/>
                  </a:cubicBezTo>
                  <a:lnTo>
                    <a:pt x="2918" y="408"/>
                  </a:lnTo>
                  <a:cubicBezTo>
                    <a:pt x="3033" y="408"/>
                    <a:pt x="3123" y="317"/>
                    <a:pt x="3123" y="203"/>
                  </a:cubicBezTo>
                  <a:cubicBezTo>
                    <a:pt x="3123" y="91"/>
                    <a:pt x="3033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896125" y="473307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1" y="1"/>
                    <a:pt x="1" y="91"/>
                    <a:pt x="1" y="205"/>
                  </a:cubicBezTo>
                  <a:cubicBezTo>
                    <a:pt x="1" y="318"/>
                    <a:pt x="91" y="410"/>
                    <a:pt x="206" y="410"/>
                  </a:cubicBezTo>
                  <a:lnTo>
                    <a:pt x="2918" y="410"/>
                  </a:lnTo>
                  <a:cubicBezTo>
                    <a:pt x="3033" y="410"/>
                    <a:pt x="3123" y="318"/>
                    <a:pt x="3123" y="205"/>
                  </a:cubicBezTo>
                  <a:cubicBezTo>
                    <a:pt x="3123" y="91"/>
                    <a:pt x="3033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896125" y="479330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1" y="1"/>
                    <a:pt x="1" y="92"/>
                    <a:pt x="1" y="204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18" y="409"/>
                  </a:lnTo>
                  <a:cubicBezTo>
                    <a:pt x="3033" y="409"/>
                    <a:pt x="3123" y="318"/>
                    <a:pt x="3123" y="204"/>
                  </a:cubicBezTo>
                  <a:cubicBezTo>
                    <a:pt x="3123" y="92"/>
                    <a:pt x="3033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351775" y="4796325"/>
              <a:ext cx="78100" cy="10200"/>
            </a:xfrm>
            <a:custGeom>
              <a:rect b="b" l="l" r="r" t="t"/>
              <a:pathLst>
                <a:path extrusionOk="0" h="408" w="3124">
                  <a:moveTo>
                    <a:pt x="204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317"/>
                    <a:pt x="92" y="408"/>
                    <a:pt x="204" y="408"/>
                  </a:cubicBezTo>
                  <a:lnTo>
                    <a:pt x="2919" y="408"/>
                  </a:lnTo>
                  <a:cubicBezTo>
                    <a:pt x="3031" y="408"/>
                    <a:pt x="3124" y="317"/>
                    <a:pt x="3124" y="205"/>
                  </a:cubicBezTo>
                  <a:cubicBezTo>
                    <a:pt x="3124" y="91"/>
                    <a:pt x="3031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351775" y="4856500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4" y="1"/>
                  </a:moveTo>
                  <a:cubicBezTo>
                    <a:pt x="92" y="1"/>
                    <a:pt x="1" y="93"/>
                    <a:pt x="1" y="206"/>
                  </a:cubicBezTo>
                  <a:cubicBezTo>
                    <a:pt x="1" y="320"/>
                    <a:pt x="92" y="410"/>
                    <a:pt x="204" y="410"/>
                  </a:cubicBezTo>
                  <a:lnTo>
                    <a:pt x="2919" y="410"/>
                  </a:lnTo>
                  <a:cubicBezTo>
                    <a:pt x="3031" y="410"/>
                    <a:pt x="3124" y="320"/>
                    <a:pt x="3124" y="206"/>
                  </a:cubicBezTo>
                  <a:cubicBezTo>
                    <a:pt x="3124" y="93"/>
                    <a:pt x="3031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351775" y="491870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4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18"/>
                    <a:pt x="92" y="409"/>
                    <a:pt x="204" y="409"/>
                  </a:cubicBezTo>
                  <a:lnTo>
                    <a:pt x="2919" y="409"/>
                  </a:lnTo>
                  <a:cubicBezTo>
                    <a:pt x="3031" y="409"/>
                    <a:pt x="3124" y="318"/>
                    <a:pt x="3124" y="206"/>
                  </a:cubicBezTo>
                  <a:cubicBezTo>
                    <a:pt x="3124" y="92"/>
                    <a:pt x="3031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51775" y="4978900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4" y="0"/>
                  </a:moveTo>
                  <a:cubicBezTo>
                    <a:pt x="92" y="0"/>
                    <a:pt x="1" y="93"/>
                    <a:pt x="1" y="205"/>
                  </a:cubicBezTo>
                  <a:cubicBezTo>
                    <a:pt x="1" y="320"/>
                    <a:pt x="92" y="410"/>
                    <a:pt x="204" y="410"/>
                  </a:cubicBezTo>
                  <a:lnTo>
                    <a:pt x="2919" y="410"/>
                  </a:lnTo>
                  <a:cubicBezTo>
                    <a:pt x="3031" y="410"/>
                    <a:pt x="3124" y="320"/>
                    <a:pt x="3124" y="205"/>
                  </a:cubicBezTo>
                  <a:cubicBezTo>
                    <a:pt x="3124" y="93"/>
                    <a:pt x="3031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273575" y="5023625"/>
              <a:ext cx="778750" cy="57900"/>
            </a:xfrm>
            <a:custGeom>
              <a:rect b="b" l="l" r="r" t="t"/>
              <a:pathLst>
                <a:path extrusionOk="0" h="2316" w="31150">
                  <a:moveTo>
                    <a:pt x="0" y="0"/>
                  </a:moveTo>
                  <a:lnTo>
                    <a:pt x="0" y="2315"/>
                  </a:lnTo>
                  <a:lnTo>
                    <a:pt x="31150" y="2315"/>
                  </a:lnTo>
                  <a:lnTo>
                    <a:pt x="31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268450" y="5018500"/>
              <a:ext cx="789050" cy="68125"/>
            </a:xfrm>
            <a:custGeom>
              <a:rect b="b" l="l" r="r" t="t"/>
              <a:pathLst>
                <a:path extrusionOk="0" h="2725" w="31562">
                  <a:moveTo>
                    <a:pt x="31154" y="410"/>
                  </a:moveTo>
                  <a:lnTo>
                    <a:pt x="31154" y="2315"/>
                  </a:lnTo>
                  <a:lnTo>
                    <a:pt x="412" y="2315"/>
                  </a:lnTo>
                  <a:lnTo>
                    <a:pt x="412" y="410"/>
                  </a:lnTo>
                  <a:close/>
                  <a:moveTo>
                    <a:pt x="0" y="0"/>
                  </a:moveTo>
                  <a:lnTo>
                    <a:pt x="0" y="2725"/>
                  </a:lnTo>
                  <a:lnTo>
                    <a:pt x="31562" y="2725"/>
                  </a:lnTo>
                  <a:lnTo>
                    <a:pt x="3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Google Shape;679;p20"/>
          <p:cNvSpPr txBox="1"/>
          <p:nvPr>
            <p:ph idx="2" type="body"/>
          </p:nvPr>
        </p:nvSpPr>
        <p:spPr>
          <a:xfrm>
            <a:off x="4710875" y="1237075"/>
            <a:ext cx="37131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arenR"/>
              <a:defRPr sz="10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arenR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arenR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arenBoth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arenBoth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arenBoth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2410950" y="2731388"/>
            <a:ext cx="4322100" cy="12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" name="Google Shape;75;p3"/>
          <p:cNvSpPr txBox="1"/>
          <p:nvPr>
            <p:ph hasCustomPrompt="1" idx="2" type="title"/>
          </p:nvPr>
        </p:nvSpPr>
        <p:spPr>
          <a:xfrm>
            <a:off x="3952350" y="1348138"/>
            <a:ext cx="1239300" cy="8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6" name="Google Shape;76;p3"/>
          <p:cNvSpPr txBox="1"/>
          <p:nvPr>
            <p:ph idx="1" type="subTitle"/>
          </p:nvPr>
        </p:nvSpPr>
        <p:spPr>
          <a:xfrm>
            <a:off x="2410950" y="4007888"/>
            <a:ext cx="43221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7" name="Google Shape;77;p3"/>
          <p:cNvGrpSpPr/>
          <p:nvPr/>
        </p:nvGrpSpPr>
        <p:grpSpPr>
          <a:xfrm>
            <a:off x="876100" y="381775"/>
            <a:ext cx="7933275" cy="4620225"/>
            <a:chOff x="876100" y="381775"/>
            <a:chExt cx="7933275" cy="4620225"/>
          </a:xfrm>
        </p:grpSpPr>
        <p:grpSp>
          <p:nvGrpSpPr>
            <p:cNvPr id="78" name="Google Shape;78;p3"/>
            <p:cNvGrpSpPr/>
            <p:nvPr/>
          </p:nvGrpSpPr>
          <p:grpSpPr>
            <a:xfrm>
              <a:off x="6451225" y="1150425"/>
              <a:ext cx="446450" cy="192300"/>
              <a:chOff x="6451225" y="1150425"/>
              <a:chExt cx="446450" cy="192300"/>
            </a:xfrm>
          </p:grpSpPr>
          <p:sp>
            <p:nvSpPr>
              <p:cNvPr id="79" name="Google Shape;79;p3"/>
              <p:cNvSpPr/>
              <p:nvPr/>
            </p:nvSpPr>
            <p:spPr>
              <a:xfrm>
                <a:off x="6451225" y="1150425"/>
                <a:ext cx="446450" cy="192300"/>
              </a:xfrm>
              <a:custGeom>
                <a:rect b="b" l="l" r="r" t="t"/>
                <a:pathLst>
                  <a:path extrusionOk="0" h="7692" w="17858">
                    <a:moveTo>
                      <a:pt x="10131" y="0"/>
                    </a:moveTo>
                    <a:cubicBezTo>
                      <a:pt x="8226" y="0"/>
                      <a:pt x="6636" y="1377"/>
                      <a:pt x="6358" y="3231"/>
                    </a:cubicBezTo>
                    <a:cubicBezTo>
                      <a:pt x="5239" y="3282"/>
                      <a:pt x="4333" y="4155"/>
                      <a:pt x="4232" y="5257"/>
                    </a:cubicBezTo>
                    <a:lnTo>
                      <a:pt x="206" y="5257"/>
                    </a:lnTo>
                    <a:cubicBezTo>
                      <a:pt x="93" y="5257"/>
                      <a:pt x="1" y="5347"/>
                      <a:pt x="1" y="5459"/>
                    </a:cubicBezTo>
                    <a:cubicBezTo>
                      <a:pt x="1" y="5574"/>
                      <a:pt x="93" y="5664"/>
                      <a:pt x="206" y="5664"/>
                    </a:cubicBezTo>
                    <a:lnTo>
                      <a:pt x="4634" y="5664"/>
                    </a:lnTo>
                    <a:lnTo>
                      <a:pt x="4634" y="5459"/>
                    </a:lnTo>
                    <a:cubicBezTo>
                      <a:pt x="4634" y="4455"/>
                      <a:pt x="5456" y="3637"/>
                      <a:pt x="6467" y="3637"/>
                    </a:cubicBezTo>
                    <a:lnTo>
                      <a:pt x="6725" y="3637"/>
                    </a:lnTo>
                    <a:lnTo>
                      <a:pt x="6742" y="3454"/>
                    </a:lnTo>
                    <a:cubicBezTo>
                      <a:pt x="6920" y="1716"/>
                      <a:pt x="8374" y="406"/>
                      <a:pt x="10131" y="406"/>
                    </a:cubicBezTo>
                    <a:cubicBezTo>
                      <a:pt x="11884" y="406"/>
                      <a:pt x="13342" y="1716"/>
                      <a:pt x="13520" y="3454"/>
                    </a:cubicBezTo>
                    <a:lnTo>
                      <a:pt x="13537" y="3637"/>
                    </a:lnTo>
                    <a:lnTo>
                      <a:pt x="15616" y="3637"/>
                    </a:lnTo>
                    <a:cubicBezTo>
                      <a:pt x="16624" y="3637"/>
                      <a:pt x="17448" y="4455"/>
                      <a:pt x="17448" y="5459"/>
                    </a:cubicBezTo>
                    <a:cubicBezTo>
                      <a:pt x="17448" y="6464"/>
                      <a:pt x="16624" y="7282"/>
                      <a:pt x="15616" y="7282"/>
                    </a:cubicBezTo>
                    <a:lnTo>
                      <a:pt x="3062" y="7282"/>
                    </a:lnTo>
                    <a:cubicBezTo>
                      <a:pt x="2950" y="7282"/>
                      <a:pt x="2857" y="7374"/>
                      <a:pt x="2857" y="7487"/>
                    </a:cubicBezTo>
                    <a:cubicBezTo>
                      <a:pt x="2857" y="7601"/>
                      <a:pt x="2950" y="7692"/>
                      <a:pt x="3062" y="7692"/>
                    </a:cubicBezTo>
                    <a:lnTo>
                      <a:pt x="15616" y="7692"/>
                    </a:lnTo>
                    <a:cubicBezTo>
                      <a:pt x="16849" y="7692"/>
                      <a:pt x="17854" y="6689"/>
                      <a:pt x="17858" y="5463"/>
                    </a:cubicBezTo>
                    <a:cubicBezTo>
                      <a:pt x="17858" y="4232"/>
                      <a:pt x="16853" y="3229"/>
                      <a:pt x="15618" y="3229"/>
                    </a:cubicBezTo>
                    <a:lnTo>
                      <a:pt x="13904" y="3229"/>
                    </a:lnTo>
                    <a:cubicBezTo>
                      <a:pt x="13624" y="1377"/>
                      <a:pt x="12034" y="0"/>
                      <a:pt x="10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6540325" y="1305575"/>
                <a:ext cx="115275" cy="10250"/>
              </a:xfrm>
              <a:custGeom>
                <a:rect b="b" l="l" r="r" t="t"/>
                <a:pathLst>
                  <a:path extrusionOk="0" h="410" w="4611">
                    <a:moveTo>
                      <a:pt x="205" y="0"/>
                    </a:moveTo>
                    <a:cubicBezTo>
                      <a:pt x="93" y="0"/>
                      <a:pt x="1" y="91"/>
                      <a:pt x="1" y="205"/>
                    </a:cubicBezTo>
                    <a:cubicBezTo>
                      <a:pt x="1" y="317"/>
                      <a:pt x="91" y="410"/>
                      <a:pt x="205" y="410"/>
                    </a:cubicBezTo>
                    <a:lnTo>
                      <a:pt x="4408" y="410"/>
                    </a:lnTo>
                    <a:cubicBezTo>
                      <a:pt x="4520" y="410"/>
                      <a:pt x="4611" y="317"/>
                      <a:pt x="4611" y="205"/>
                    </a:cubicBezTo>
                    <a:cubicBezTo>
                      <a:pt x="4611" y="91"/>
                      <a:pt x="4520" y="0"/>
                      <a:pt x="44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6609475" y="1231100"/>
                <a:ext cx="57050" cy="43600"/>
              </a:xfrm>
              <a:custGeom>
                <a:rect b="b" l="l" r="r" t="t"/>
                <a:pathLst>
                  <a:path extrusionOk="0" h="1744" w="2282">
                    <a:moveTo>
                      <a:pt x="213" y="0"/>
                    </a:moveTo>
                    <a:cubicBezTo>
                      <a:pt x="79" y="4"/>
                      <a:pt x="1" y="89"/>
                      <a:pt x="1" y="203"/>
                    </a:cubicBezTo>
                    <a:cubicBezTo>
                      <a:pt x="1" y="317"/>
                      <a:pt x="91" y="408"/>
                      <a:pt x="206" y="408"/>
                    </a:cubicBezTo>
                    <a:cubicBezTo>
                      <a:pt x="227" y="408"/>
                      <a:pt x="1626" y="418"/>
                      <a:pt x="1854" y="1578"/>
                    </a:cubicBezTo>
                    <a:cubicBezTo>
                      <a:pt x="1872" y="1677"/>
                      <a:pt x="1959" y="1744"/>
                      <a:pt x="2055" y="1744"/>
                    </a:cubicBezTo>
                    <a:cubicBezTo>
                      <a:pt x="2069" y="1744"/>
                      <a:pt x="2081" y="1740"/>
                      <a:pt x="2099" y="1740"/>
                    </a:cubicBezTo>
                    <a:cubicBezTo>
                      <a:pt x="2209" y="1718"/>
                      <a:pt x="2282" y="1610"/>
                      <a:pt x="2258" y="1500"/>
                    </a:cubicBezTo>
                    <a:cubicBezTo>
                      <a:pt x="2026" y="312"/>
                      <a:pt x="824" y="0"/>
                      <a:pt x="2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788800" y="1231125"/>
                <a:ext cx="12350" cy="45400"/>
              </a:xfrm>
              <a:custGeom>
                <a:rect b="b" l="l" r="r" t="t"/>
                <a:pathLst>
                  <a:path extrusionOk="0" h="1816" w="494">
                    <a:moveTo>
                      <a:pt x="210" y="1"/>
                    </a:moveTo>
                    <a:cubicBezTo>
                      <a:pt x="206" y="1"/>
                      <a:pt x="202" y="1"/>
                      <a:pt x="198" y="1"/>
                    </a:cubicBezTo>
                    <a:cubicBezTo>
                      <a:pt x="86" y="13"/>
                      <a:pt x="5" y="112"/>
                      <a:pt x="15" y="226"/>
                    </a:cubicBezTo>
                    <a:cubicBezTo>
                      <a:pt x="15" y="232"/>
                      <a:pt x="80" y="947"/>
                      <a:pt x="15" y="1591"/>
                    </a:cubicBezTo>
                    <a:cubicBezTo>
                      <a:pt x="1" y="1703"/>
                      <a:pt x="84" y="1804"/>
                      <a:pt x="196" y="1816"/>
                    </a:cubicBezTo>
                    <a:lnTo>
                      <a:pt x="218" y="1816"/>
                    </a:lnTo>
                    <a:cubicBezTo>
                      <a:pt x="320" y="1816"/>
                      <a:pt x="411" y="1737"/>
                      <a:pt x="422" y="1634"/>
                    </a:cubicBezTo>
                    <a:cubicBezTo>
                      <a:pt x="493" y="949"/>
                      <a:pt x="424" y="216"/>
                      <a:pt x="422" y="186"/>
                    </a:cubicBezTo>
                    <a:cubicBezTo>
                      <a:pt x="411" y="76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" name="Google Shape;83;p3"/>
            <p:cNvGrpSpPr/>
            <p:nvPr/>
          </p:nvGrpSpPr>
          <p:grpSpPr>
            <a:xfrm>
              <a:off x="8146100" y="2376725"/>
              <a:ext cx="441575" cy="214075"/>
              <a:chOff x="6437300" y="1614825"/>
              <a:chExt cx="441575" cy="214075"/>
            </a:xfrm>
          </p:grpSpPr>
          <p:sp>
            <p:nvSpPr>
              <p:cNvPr id="84" name="Google Shape;84;p3"/>
              <p:cNvSpPr/>
              <p:nvPr/>
            </p:nvSpPr>
            <p:spPr>
              <a:xfrm>
                <a:off x="6517275" y="1818625"/>
                <a:ext cx="361450" cy="10275"/>
              </a:xfrm>
              <a:custGeom>
                <a:rect b="b" l="l" r="r" t="t"/>
                <a:pathLst>
                  <a:path extrusionOk="0" h="411" w="14458">
                    <a:moveTo>
                      <a:pt x="203" y="1"/>
                    </a:moveTo>
                    <a:cubicBezTo>
                      <a:pt x="91" y="1"/>
                      <a:pt x="1" y="93"/>
                      <a:pt x="1" y="206"/>
                    </a:cubicBezTo>
                    <a:cubicBezTo>
                      <a:pt x="1" y="320"/>
                      <a:pt x="91" y="411"/>
                      <a:pt x="203" y="411"/>
                    </a:cubicBezTo>
                    <a:lnTo>
                      <a:pt x="14254" y="411"/>
                    </a:lnTo>
                    <a:cubicBezTo>
                      <a:pt x="14367" y="411"/>
                      <a:pt x="14457" y="320"/>
                      <a:pt x="14457" y="206"/>
                    </a:cubicBezTo>
                    <a:cubicBezTo>
                      <a:pt x="14457" y="93"/>
                      <a:pt x="14367" y="1"/>
                      <a:pt x="142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437300" y="1614825"/>
                <a:ext cx="441575" cy="157375"/>
              </a:xfrm>
              <a:custGeom>
                <a:rect b="b" l="l" r="r" t="t"/>
                <a:pathLst>
                  <a:path extrusionOk="0" h="6295" w="17663">
                    <a:moveTo>
                      <a:pt x="11316" y="0"/>
                    </a:moveTo>
                    <a:cubicBezTo>
                      <a:pt x="9187" y="0"/>
                      <a:pt x="7412" y="1545"/>
                      <a:pt x="7112" y="3618"/>
                    </a:cubicBezTo>
                    <a:cubicBezTo>
                      <a:pt x="5855" y="3667"/>
                      <a:pt x="4837" y="4650"/>
                      <a:pt x="4736" y="5885"/>
                    </a:cubicBezTo>
                    <a:lnTo>
                      <a:pt x="205" y="5885"/>
                    </a:lnTo>
                    <a:cubicBezTo>
                      <a:pt x="91" y="5885"/>
                      <a:pt x="0" y="5978"/>
                      <a:pt x="0" y="6090"/>
                    </a:cubicBezTo>
                    <a:cubicBezTo>
                      <a:pt x="0" y="6204"/>
                      <a:pt x="91" y="6295"/>
                      <a:pt x="205" y="6295"/>
                    </a:cubicBezTo>
                    <a:lnTo>
                      <a:pt x="5140" y="6295"/>
                    </a:lnTo>
                    <a:lnTo>
                      <a:pt x="5140" y="6090"/>
                    </a:lnTo>
                    <a:cubicBezTo>
                      <a:pt x="5140" y="4949"/>
                      <a:pt x="6070" y="4023"/>
                      <a:pt x="7213" y="4023"/>
                    </a:cubicBezTo>
                    <a:lnTo>
                      <a:pt x="7479" y="4023"/>
                    </a:lnTo>
                    <a:lnTo>
                      <a:pt x="7498" y="3840"/>
                    </a:lnTo>
                    <a:cubicBezTo>
                      <a:pt x="7697" y="1884"/>
                      <a:pt x="9340" y="408"/>
                      <a:pt x="11318" y="408"/>
                    </a:cubicBezTo>
                    <a:cubicBezTo>
                      <a:pt x="13296" y="408"/>
                      <a:pt x="14936" y="1884"/>
                      <a:pt x="15135" y="3840"/>
                    </a:cubicBezTo>
                    <a:lnTo>
                      <a:pt x="15152" y="4023"/>
                    </a:lnTo>
                    <a:lnTo>
                      <a:pt x="17457" y="4023"/>
                    </a:lnTo>
                    <a:cubicBezTo>
                      <a:pt x="17572" y="4023"/>
                      <a:pt x="17662" y="3933"/>
                      <a:pt x="17662" y="3821"/>
                    </a:cubicBezTo>
                    <a:cubicBezTo>
                      <a:pt x="17662" y="3706"/>
                      <a:pt x="17572" y="3616"/>
                      <a:pt x="17457" y="3616"/>
                    </a:cubicBezTo>
                    <a:lnTo>
                      <a:pt x="15519" y="3616"/>
                    </a:lnTo>
                    <a:cubicBezTo>
                      <a:pt x="15217" y="1541"/>
                      <a:pt x="13440" y="0"/>
                      <a:pt x="113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6537075" y="1788600"/>
                <a:ext cx="127825" cy="10250"/>
              </a:xfrm>
              <a:custGeom>
                <a:rect b="b" l="l" r="r" t="t"/>
                <a:pathLst>
                  <a:path extrusionOk="0" h="410" w="5113">
                    <a:moveTo>
                      <a:pt x="205" y="0"/>
                    </a:moveTo>
                    <a:cubicBezTo>
                      <a:pt x="91" y="0"/>
                      <a:pt x="1" y="93"/>
                      <a:pt x="1" y="205"/>
                    </a:cubicBezTo>
                    <a:cubicBezTo>
                      <a:pt x="1" y="319"/>
                      <a:pt x="91" y="410"/>
                      <a:pt x="205" y="410"/>
                    </a:cubicBezTo>
                    <a:lnTo>
                      <a:pt x="4908" y="410"/>
                    </a:lnTo>
                    <a:cubicBezTo>
                      <a:pt x="5022" y="410"/>
                      <a:pt x="5113" y="319"/>
                      <a:pt x="5113" y="205"/>
                    </a:cubicBezTo>
                    <a:cubicBezTo>
                      <a:pt x="5113" y="93"/>
                      <a:pt x="5022" y="0"/>
                      <a:pt x="4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6652875" y="1733575"/>
                <a:ext cx="62525" cy="47600"/>
              </a:xfrm>
              <a:custGeom>
                <a:rect b="b" l="l" r="r" t="t"/>
                <a:pathLst>
                  <a:path extrusionOk="0" h="1904" w="2501">
                    <a:moveTo>
                      <a:pt x="206" y="0"/>
                    </a:moveTo>
                    <a:cubicBezTo>
                      <a:pt x="89" y="0"/>
                      <a:pt x="0" y="91"/>
                      <a:pt x="0" y="205"/>
                    </a:cubicBezTo>
                    <a:cubicBezTo>
                      <a:pt x="0" y="318"/>
                      <a:pt x="93" y="410"/>
                      <a:pt x="205" y="410"/>
                    </a:cubicBezTo>
                    <a:cubicBezTo>
                      <a:pt x="233" y="410"/>
                      <a:pt x="1817" y="422"/>
                      <a:pt x="2077" y="1740"/>
                    </a:cubicBezTo>
                    <a:cubicBezTo>
                      <a:pt x="2095" y="1839"/>
                      <a:pt x="2181" y="1904"/>
                      <a:pt x="2276" y="1904"/>
                    </a:cubicBezTo>
                    <a:cubicBezTo>
                      <a:pt x="2292" y="1904"/>
                      <a:pt x="2303" y="1902"/>
                      <a:pt x="2319" y="1902"/>
                    </a:cubicBezTo>
                    <a:cubicBezTo>
                      <a:pt x="2429" y="1880"/>
                      <a:pt x="2500" y="1772"/>
                      <a:pt x="2479" y="1661"/>
                    </a:cubicBezTo>
                    <a:cubicBezTo>
                      <a:pt x="2221" y="345"/>
                      <a:pt x="887" y="0"/>
                      <a:pt x="213" y="0"/>
                    </a:cubicBezTo>
                    <a:cubicBezTo>
                      <a:pt x="211" y="0"/>
                      <a:pt x="208" y="0"/>
                      <a:pt x="2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6815050" y="1705200"/>
                <a:ext cx="12550" cy="49625"/>
              </a:xfrm>
              <a:custGeom>
                <a:rect b="b" l="l" r="r" t="t"/>
                <a:pathLst>
                  <a:path extrusionOk="0" h="1985" w="502">
                    <a:moveTo>
                      <a:pt x="210" y="0"/>
                    </a:moveTo>
                    <a:cubicBezTo>
                      <a:pt x="206" y="0"/>
                      <a:pt x="202" y="0"/>
                      <a:pt x="198" y="1"/>
                    </a:cubicBezTo>
                    <a:cubicBezTo>
                      <a:pt x="84" y="12"/>
                      <a:pt x="3" y="111"/>
                      <a:pt x="13" y="223"/>
                    </a:cubicBezTo>
                    <a:cubicBezTo>
                      <a:pt x="13" y="235"/>
                      <a:pt x="90" y="1037"/>
                      <a:pt x="13" y="1762"/>
                    </a:cubicBezTo>
                    <a:cubicBezTo>
                      <a:pt x="1" y="1872"/>
                      <a:pt x="82" y="1973"/>
                      <a:pt x="196" y="1985"/>
                    </a:cubicBezTo>
                    <a:lnTo>
                      <a:pt x="218" y="1985"/>
                    </a:lnTo>
                    <a:cubicBezTo>
                      <a:pt x="320" y="1985"/>
                      <a:pt x="413" y="1906"/>
                      <a:pt x="422" y="1803"/>
                    </a:cubicBezTo>
                    <a:cubicBezTo>
                      <a:pt x="501" y="1037"/>
                      <a:pt x="424" y="219"/>
                      <a:pt x="422" y="186"/>
                    </a:cubicBezTo>
                    <a:cubicBezTo>
                      <a:pt x="409" y="76"/>
                      <a:pt x="315" y="0"/>
                      <a:pt x="2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3"/>
            <p:cNvGrpSpPr/>
            <p:nvPr/>
          </p:nvGrpSpPr>
          <p:grpSpPr>
            <a:xfrm>
              <a:off x="1455475" y="1841825"/>
              <a:ext cx="582825" cy="185525"/>
              <a:chOff x="4836675" y="3905125"/>
              <a:chExt cx="582825" cy="185525"/>
            </a:xfrm>
          </p:grpSpPr>
          <p:sp>
            <p:nvSpPr>
              <p:cNvPr id="90" name="Google Shape;90;p3"/>
              <p:cNvSpPr/>
              <p:nvPr/>
            </p:nvSpPr>
            <p:spPr>
              <a:xfrm>
                <a:off x="5016200" y="3905125"/>
                <a:ext cx="403300" cy="143075"/>
              </a:xfrm>
              <a:custGeom>
                <a:rect b="b" l="l" r="r" t="t"/>
                <a:pathLst>
                  <a:path extrusionOk="0" h="5723" w="16132">
                    <a:moveTo>
                      <a:pt x="8675" y="1"/>
                    </a:moveTo>
                    <a:cubicBezTo>
                      <a:pt x="7179" y="1"/>
                      <a:pt x="5863" y="939"/>
                      <a:pt x="5377" y="2345"/>
                    </a:cubicBezTo>
                    <a:cubicBezTo>
                      <a:pt x="5251" y="2330"/>
                      <a:pt x="5140" y="2324"/>
                      <a:pt x="5032" y="2324"/>
                    </a:cubicBezTo>
                    <a:cubicBezTo>
                      <a:pt x="3261" y="2324"/>
                      <a:pt x="1813" y="3734"/>
                      <a:pt x="1754" y="5492"/>
                    </a:cubicBezTo>
                    <a:lnTo>
                      <a:pt x="114" y="5492"/>
                    </a:lnTo>
                    <a:cubicBezTo>
                      <a:pt x="49" y="5492"/>
                      <a:pt x="0" y="5545"/>
                      <a:pt x="0" y="5606"/>
                    </a:cubicBezTo>
                    <a:cubicBezTo>
                      <a:pt x="0" y="5671"/>
                      <a:pt x="51" y="5720"/>
                      <a:pt x="114" y="5720"/>
                    </a:cubicBezTo>
                    <a:lnTo>
                      <a:pt x="1976" y="5720"/>
                    </a:lnTo>
                    <a:lnTo>
                      <a:pt x="1976" y="5606"/>
                    </a:lnTo>
                    <a:cubicBezTo>
                      <a:pt x="1976" y="3921"/>
                      <a:pt x="3347" y="2550"/>
                      <a:pt x="5032" y="2550"/>
                    </a:cubicBezTo>
                    <a:cubicBezTo>
                      <a:pt x="5154" y="2550"/>
                      <a:pt x="5286" y="2560"/>
                      <a:pt x="5440" y="2580"/>
                    </a:cubicBezTo>
                    <a:lnTo>
                      <a:pt x="5534" y="2592"/>
                    </a:lnTo>
                    <a:lnTo>
                      <a:pt x="5564" y="2503"/>
                    </a:lnTo>
                    <a:cubicBezTo>
                      <a:pt x="5995" y="1144"/>
                      <a:pt x="7248" y="227"/>
                      <a:pt x="8677" y="227"/>
                    </a:cubicBezTo>
                    <a:cubicBezTo>
                      <a:pt x="10133" y="227"/>
                      <a:pt x="11423" y="1205"/>
                      <a:pt x="11819" y="2605"/>
                    </a:cubicBezTo>
                    <a:lnTo>
                      <a:pt x="11850" y="2718"/>
                    </a:lnTo>
                    <a:lnTo>
                      <a:pt x="11961" y="2684"/>
                    </a:lnTo>
                    <a:cubicBezTo>
                      <a:pt x="12250" y="2595"/>
                      <a:pt x="12550" y="2552"/>
                      <a:pt x="12851" y="2552"/>
                    </a:cubicBezTo>
                    <a:cubicBezTo>
                      <a:pt x="14536" y="2552"/>
                      <a:pt x="15907" y="3923"/>
                      <a:pt x="15907" y="5608"/>
                    </a:cubicBezTo>
                    <a:cubicBezTo>
                      <a:pt x="15907" y="5673"/>
                      <a:pt x="15958" y="5722"/>
                      <a:pt x="16021" y="5722"/>
                    </a:cubicBezTo>
                    <a:cubicBezTo>
                      <a:pt x="16082" y="5722"/>
                      <a:pt x="16132" y="5671"/>
                      <a:pt x="16126" y="5606"/>
                    </a:cubicBezTo>
                    <a:cubicBezTo>
                      <a:pt x="16126" y="3797"/>
                      <a:pt x="14656" y="2326"/>
                      <a:pt x="12845" y="2326"/>
                    </a:cubicBezTo>
                    <a:cubicBezTo>
                      <a:pt x="12560" y="2326"/>
                      <a:pt x="12274" y="2363"/>
                      <a:pt x="11998" y="2436"/>
                    </a:cubicBezTo>
                    <a:cubicBezTo>
                      <a:pt x="11543" y="996"/>
                      <a:pt x="10192" y="1"/>
                      <a:pt x="86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4987875" y="4083975"/>
                <a:ext cx="175075" cy="6675"/>
              </a:xfrm>
              <a:custGeom>
                <a:rect b="b" l="l" r="r" t="t"/>
                <a:pathLst>
                  <a:path extrusionOk="0" h="267" w="7003">
                    <a:moveTo>
                      <a:pt x="136" y="0"/>
                    </a:moveTo>
                    <a:cubicBezTo>
                      <a:pt x="63" y="0"/>
                      <a:pt x="4" y="59"/>
                      <a:pt x="4" y="134"/>
                    </a:cubicBezTo>
                    <a:cubicBezTo>
                      <a:pt x="0" y="205"/>
                      <a:pt x="63" y="266"/>
                      <a:pt x="136" y="266"/>
                    </a:cubicBezTo>
                    <a:lnTo>
                      <a:pt x="6868" y="266"/>
                    </a:lnTo>
                    <a:cubicBezTo>
                      <a:pt x="6943" y="266"/>
                      <a:pt x="7002" y="207"/>
                      <a:pt x="7002" y="134"/>
                    </a:cubicBezTo>
                    <a:cubicBezTo>
                      <a:pt x="7002" y="59"/>
                      <a:pt x="6943" y="0"/>
                      <a:pt x="68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5188525" y="4041525"/>
                <a:ext cx="123300" cy="6675"/>
              </a:xfrm>
              <a:custGeom>
                <a:rect b="b" l="l" r="r" t="t"/>
                <a:pathLst>
                  <a:path extrusionOk="0" h="267" w="4932">
                    <a:moveTo>
                      <a:pt x="135" y="0"/>
                    </a:moveTo>
                    <a:cubicBezTo>
                      <a:pt x="60" y="0"/>
                      <a:pt x="1" y="59"/>
                      <a:pt x="1" y="132"/>
                    </a:cubicBezTo>
                    <a:cubicBezTo>
                      <a:pt x="1" y="205"/>
                      <a:pt x="60" y="266"/>
                      <a:pt x="135" y="266"/>
                    </a:cubicBezTo>
                    <a:lnTo>
                      <a:pt x="4798" y="266"/>
                    </a:lnTo>
                    <a:cubicBezTo>
                      <a:pt x="4873" y="266"/>
                      <a:pt x="4932" y="207"/>
                      <a:pt x="4932" y="132"/>
                    </a:cubicBezTo>
                    <a:cubicBezTo>
                      <a:pt x="4932" y="59"/>
                      <a:pt x="4873" y="0"/>
                      <a:pt x="4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4836675" y="4044675"/>
                <a:ext cx="123300" cy="6675"/>
              </a:xfrm>
              <a:custGeom>
                <a:rect b="b" l="l" r="r" t="t"/>
                <a:pathLst>
                  <a:path extrusionOk="0" h="267" w="4932">
                    <a:moveTo>
                      <a:pt x="134" y="0"/>
                    </a:moveTo>
                    <a:cubicBezTo>
                      <a:pt x="59" y="0"/>
                      <a:pt x="0" y="59"/>
                      <a:pt x="0" y="132"/>
                    </a:cubicBezTo>
                    <a:cubicBezTo>
                      <a:pt x="0" y="207"/>
                      <a:pt x="59" y="266"/>
                      <a:pt x="134" y="266"/>
                    </a:cubicBezTo>
                    <a:lnTo>
                      <a:pt x="4797" y="266"/>
                    </a:lnTo>
                    <a:cubicBezTo>
                      <a:pt x="4872" y="266"/>
                      <a:pt x="4931" y="207"/>
                      <a:pt x="4931" y="132"/>
                    </a:cubicBezTo>
                    <a:cubicBezTo>
                      <a:pt x="4931" y="59"/>
                      <a:pt x="4872" y="0"/>
                      <a:pt x="47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" name="Google Shape;94;p3"/>
            <p:cNvSpPr/>
            <p:nvPr/>
          </p:nvSpPr>
          <p:spPr>
            <a:xfrm>
              <a:off x="876100" y="806500"/>
              <a:ext cx="161373" cy="157651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627025" y="141795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3"/>
            <p:cNvGrpSpPr/>
            <p:nvPr/>
          </p:nvGrpSpPr>
          <p:grpSpPr>
            <a:xfrm>
              <a:off x="1305275" y="2376725"/>
              <a:ext cx="72600" cy="72600"/>
              <a:chOff x="2145125" y="90950"/>
              <a:chExt cx="72600" cy="726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9" name="Google Shape;99;p3"/>
            <p:cNvGrpSpPr/>
            <p:nvPr/>
          </p:nvGrpSpPr>
          <p:grpSpPr>
            <a:xfrm>
              <a:off x="5250100" y="4803600"/>
              <a:ext cx="72600" cy="72600"/>
              <a:chOff x="2145125" y="90950"/>
              <a:chExt cx="72600" cy="72600"/>
            </a:xfrm>
          </p:grpSpPr>
          <p:cxnSp>
            <p:nvCxnSpPr>
              <p:cNvPr id="100" name="Google Shape;100;p3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02" name="Google Shape;102;p3"/>
            <p:cNvSpPr/>
            <p:nvPr/>
          </p:nvSpPr>
          <p:spPr>
            <a:xfrm>
              <a:off x="5107050" y="491740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611400" y="2924350"/>
              <a:ext cx="161373" cy="157651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" name="Google Shape;104;p3"/>
            <p:cNvGrpSpPr/>
            <p:nvPr/>
          </p:nvGrpSpPr>
          <p:grpSpPr>
            <a:xfrm>
              <a:off x="7772775" y="2851750"/>
              <a:ext cx="72600" cy="72600"/>
              <a:chOff x="2145125" y="90950"/>
              <a:chExt cx="72600" cy="72600"/>
            </a:xfrm>
          </p:grpSpPr>
          <p:cxnSp>
            <p:nvCxnSpPr>
              <p:cNvPr id="105" name="Google Shape;105;p3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07" name="Google Shape;107;p3"/>
            <p:cNvSpPr/>
            <p:nvPr/>
          </p:nvSpPr>
          <p:spPr>
            <a:xfrm>
              <a:off x="8587675" y="381775"/>
              <a:ext cx="221700" cy="2217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461075" y="60347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ONLY_1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21"/>
          <p:cNvGrpSpPr/>
          <p:nvPr/>
        </p:nvGrpSpPr>
        <p:grpSpPr>
          <a:xfrm>
            <a:off x="223225" y="387313"/>
            <a:ext cx="8575275" cy="4592638"/>
            <a:chOff x="223225" y="387313"/>
            <a:chExt cx="8575275" cy="4592638"/>
          </a:xfrm>
        </p:grpSpPr>
        <p:sp>
          <p:nvSpPr>
            <p:cNvPr id="682" name="Google Shape;682;p21"/>
            <p:cNvSpPr/>
            <p:nvPr/>
          </p:nvSpPr>
          <p:spPr>
            <a:xfrm>
              <a:off x="8713900" y="363917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8463475" y="95080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4" name="Google Shape;684;p21"/>
            <p:cNvGrpSpPr/>
            <p:nvPr/>
          </p:nvGrpSpPr>
          <p:grpSpPr>
            <a:xfrm>
              <a:off x="1262475" y="1393075"/>
              <a:ext cx="72600" cy="72600"/>
              <a:chOff x="2145125" y="90950"/>
              <a:chExt cx="72600" cy="72600"/>
            </a:xfrm>
          </p:grpSpPr>
          <p:cxnSp>
            <p:nvCxnSpPr>
              <p:cNvPr id="685" name="Google Shape;685;p21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6" name="Google Shape;686;p21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87" name="Google Shape;687;p21"/>
            <p:cNvGrpSpPr/>
            <p:nvPr/>
          </p:nvGrpSpPr>
          <p:grpSpPr>
            <a:xfrm flipH="1">
              <a:off x="223225" y="1275475"/>
              <a:ext cx="723000" cy="307800"/>
              <a:chOff x="6408575" y="622725"/>
              <a:chExt cx="723000" cy="307800"/>
            </a:xfrm>
          </p:grpSpPr>
          <p:sp>
            <p:nvSpPr>
              <p:cNvPr id="688" name="Google Shape;688;p21"/>
              <p:cNvSpPr/>
              <p:nvPr/>
            </p:nvSpPr>
            <p:spPr>
              <a:xfrm>
                <a:off x="6408575" y="622725"/>
                <a:ext cx="723000" cy="307800"/>
              </a:xfrm>
              <a:custGeom>
                <a:rect b="b" l="l" r="r" t="t"/>
                <a:pathLst>
                  <a:path extrusionOk="0" h="12312" w="28920">
                    <a:moveTo>
                      <a:pt x="16421" y="0"/>
                    </a:moveTo>
                    <a:cubicBezTo>
                      <a:pt x="13338" y="0"/>
                      <a:pt x="10767" y="2256"/>
                      <a:pt x="10369" y="5278"/>
                    </a:cubicBezTo>
                    <a:cubicBezTo>
                      <a:pt x="8519" y="5310"/>
                      <a:pt x="7012" y="6766"/>
                      <a:pt x="6906" y="8590"/>
                    </a:cubicBezTo>
                    <a:lnTo>
                      <a:pt x="205" y="8590"/>
                    </a:lnTo>
                    <a:cubicBezTo>
                      <a:pt x="93" y="8590"/>
                      <a:pt x="0" y="8683"/>
                      <a:pt x="0" y="8795"/>
                    </a:cubicBezTo>
                    <a:cubicBezTo>
                      <a:pt x="0" y="8907"/>
                      <a:pt x="93" y="9000"/>
                      <a:pt x="205" y="9000"/>
                    </a:cubicBezTo>
                    <a:lnTo>
                      <a:pt x="7310" y="9000"/>
                    </a:lnTo>
                    <a:lnTo>
                      <a:pt x="7310" y="8795"/>
                    </a:lnTo>
                    <a:cubicBezTo>
                      <a:pt x="7310" y="7081"/>
                      <a:pt x="8712" y="5688"/>
                      <a:pt x="10432" y="5688"/>
                    </a:cubicBezTo>
                    <a:lnTo>
                      <a:pt x="10738" y="5688"/>
                    </a:lnTo>
                    <a:lnTo>
                      <a:pt x="10757" y="5503"/>
                    </a:lnTo>
                    <a:cubicBezTo>
                      <a:pt x="11053" y="2599"/>
                      <a:pt x="13490" y="410"/>
                      <a:pt x="16425" y="410"/>
                    </a:cubicBezTo>
                    <a:cubicBezTo>
                      <a:pt x="19357" y="410"/>
                      <a:pt x="21796" y="2599"/>
                      <a:pt x="22091" y="5503"/>
                    </a:cubicBezTo>
                    <a:lnTo>
                      <a:pt x="22111" y="5688"/>
                    </a:lnTo>
                    <a:lnTo>
                      <a:pt x="25391" y="5688"/>
                    </a:lnTo>
                    <a:cubicBezTo>
                      <a:pt x="27113" y="5688"/>
                      <a:pt x="28514" y="7081"/>
                      <a:pt x="28514" y="8795"/>
                    </a:cubicBezTo>
                    <a:cubicBezTo>
                      <a:pt x="28514" y="10509"/>
                      <a:pt x="27113" y="11904"/>
                      <a:pt x="25391" y="11904"/>
                    </a:cubicBezTo>
                    <a:lnTo>
                      <a:pt x="4882" y="11904"/>
                    </a:lnTo>
                    <a:cubicBezTo>
                      <a:pt x="4768" y="11904"/>
                      <a:pt x="4678" y="11994"/>
                      <a:pt x="4678" y="12107"/>
                    </a:cubicBezTo>
                    <a:cubicBezTo>
                      <a:pt x="4678" y="12221"/>
                      <a:pt x="4768" y="12312"/>
                      <a:pt x="4882" y="12312"/>
                    </a:cubicBezTo>
                    <a:lnTo>
                      <a:pt x="25391" y="12312"/>
                    </a:lnTo>
                    <a:cubicBezTo>
                      <a:pt x="27336" y="12312"/>
                      <a:pt x="28920" y="10738"/>
                      <a:pt x="28920" y="8797"/>
                    </a:cubicBezTo>
                    <a:cubicBezTo>
                      <a:pt x="28920" y="6856"/>
                      <a:pt x="27336" y="5278"/>
                      <a:pt x="25389" y="5278"/>
                    </a:cubicBezTo>
                    <a:lnTo>
                      <a:pt x="22476" y="5278"/>
                    </a:lnTo>
                    <a:cubicBezTo>
                      <a:pt x="22076" y="2256"/>
                      <a:pt x="19505" y="0"/>
                      <a:pt x="1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1"/>
              <p:cNvSpPr/>
              <p:nvPr/>
            </p:nvSpPr>
            <p:spPr>
              <a:xfrm>
                <a:off x="6554375" y="876475"/>
                <a:ext cx="181900" cy="10225"/>
              </a:xfrm>
              <a:custGeom>
                <a:rect b="b" l="l" r="r" t="t"/>
                <a:pathLst>
                  <a:path extrusionOk="0" h="409" w="7276">
                    <a:moveTo>
                      <a:pt x="205" y="0"/>
                    </a:moveTo>
                    <a:cubicBezTo>
                      <a:pt x="93" y="0"/>
                      <a:pt x="0" y="91"/>
                      <a:pt x="0" y="203"/>
                    </a:cubicBezTo>
                    <a:cubicBezTo>
                      <a:pt x="0" y="318"/>
                      <a:pt x="93" y="408"/>
                      <a:pt x="205" y="408"/>
                    </a:cubicBezTo>
                    <a:lnTo>
                      <a:pt x="7071" y="408"/>
                    </a:lnTo>
                    <a:cubicBezTo>
                      <a:pt x="7185" y="408"/>
                      <a:pt x="7276" y="318"/>
                      <a:pt x="7276" y="203"/>
                    </a:cubicBezTo>
                    <a:cubicBezTo>
                      <a:pt x="7276" y="91"/>
                      <a:pt x="7185" y="0"/>
                      <a:pt x="7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1"/>
              <p:cNvSpPr/>
              <p:nvPr/>
            </p:nvSpPr>
            <p:spPr>
              <a:xfrm>
                <a:off x="6667350" y="754625"/>
                <a:ext cx="86425" cy="64800"/>
              </a:xfrm>
              <a:custGeom>
                <a:rect b="b" l="l" r="r" t="t"/>
                <a:pathLst>
                  <a:path extrusionOk="0" h="2592" w="3457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1"/>
              <p:cNvSpPr/>
              <p:nvPr/>
            </p:nvSpPr>
            <p:spPr>
              <a:xfrm>
                <a:off x="6960550" y="754650"/>
                <a:ext cx="13425" cy="67775"/>
              </a:xfrm>
              <a:custGeom>
                <a:rect b="b" l="l" r="r" t="t"/>
                <a:pathLst>
                  <a:path extrusionOk="0" h="2711" w="537">
                    <a:moveTo>
                      <a:pt x="212" y="1"/>
                    </a:moveTo>
                    <a:cubicBezTo>
                      <a:pt x="207" y="1"/>
                      <a:pt x="202" y="1"/>
                      <a:pt x="198" y="1"/>
                    </a:cubicBezTo>
                    <a:cubicBezTo>
                      <a:pt x="83" y="13"/>
                      <a:pt x="3" y="112"/>
                      <a:pt x="12" y="226"/>
                    </a:cubicBezTo>
                    <a:cubicBezTo>
                      <a:pt x="12" y="238"/>
                      <a:pt x="123" y="1420"/>
                      <a:pt x="12" y="2486"/>
                    </a:cubicBezTo>
                    <a:cubicBezTo>
                      <a:pt x="1" y="2598"/>
                      <a:pt x="81" y="2698"/>
                      <a:pt x="194" y="2710"/>
                    </a:cubicBezTo>
                    <a:lnTo>
                      <a:pt x="217" y="2710"/>
                    </a:lnTo>
                    <a:cubicBezTo>
                      <a:pt x="320" y="2710"/>
                      <a:pt x="408" y="2631"/>
                      <a:pt x="420" y="2529"/>
                    </a:cubicBezTo>
                    <a:cubicBezTo>
                      <a:pt x="536" y="1420"/>
                      <a:pt x="426" y="236"/>
                      <a:pt x="420" y="187"/>
                    </a:cubicBezTo>
                    <a:cubicBezTo>
                      <a:pt x="409" y="78"/>
                      <a:pt x="312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2" name="Google Shape;692;p21"/>
            <p:cNvGrpSpPr/>
            <p:nvPr/>
          </p:nvGrpSpPr>
          <p:grpSpPr>
            <a:xfrm>
              <a:off x="8581800" y="3448975"/>
              <a:ext cx="72600" cy="72600"/>
              <a:chOff x="2145125" y="90950"/>
              <a:chExt cx="72600" cy="72600"/>
            </a:xfrm>
          </p:grpSpPr>
          <p:cxnSp>
            <p:nvCxnSpPr>
              <p:cNvPr id="693" name="Google Shape;693;p21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4" name="Google Shape;694;p21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95" name="Google Shape;695;p21"/>
            <p:cNvGrpSpPr/>
            <p:nvPr/>
          </p:nvGrpSpPr>
          <p:grpSpPr>
            <a:xfrm>
              <a:off x="7625063" y="471913"/>
              <a:ext cx="838400" cy="220775"/>
              <a:chOff x="1095175" y="1018225"/>
              <a:chExt cx="838400" cy="220775"/>
            </a:xfrm>
          </p:grpSpPr>
          <p:sp>
            <p:nvSpPr>
              <p:cNvPr id="696" name="Google Shape;696;p21"/>
              <p:cNvSpPr/>
              <p:nvPr/>
            </p:nvSpPr>
            <p:spPr>
              <a:xfrm>
                <a:off x="1239475" y="1018225"/>
                <a:ext cx="480000" cy="170200"/>
              </a:xfrm>
              <a:custGeom>
                <a:rect b="b" l="l" r="r" t="t"/>
                <a:pathLst>
                  <a:path extrusionOk="0" h="6808" w="19200">
                    <a:moveTo>
                      <a:pt x="8874" y="0"/>
                    </a:moveTo>
                    <a:cubicBezTo>
                      <a:pt x="7069" y="0"/>
                      <a:pt x="5458" y="1184"/>
                      <a:pt x="4914" y="2898"/>
                    </a:cubicBezTo>
                    <a:cubicBezTo>
                      <a:pt x="4585" y="2810"/>
                      <a:pt x="4246" y="2766"/>
                      <a:pt x="3907" y="2766"/>
                    </a:cubicBezTo>
                    <a:cubicBezTo>
                      <a:pt x="1752" y="2766"/>
                      <a:pt x="0" y="4520"/>
                      <a:pt x="0" y="6671"/>
                    </a:cubicBezTo>
                    <a:cubicBezTo>
                      <a:pt x="0" y="6746"/>
                      <a:pt x="60" y="6807"/>
                      <a:pt x="134" y="6807"/>
                    </a:cubicBezTo>
                    <a:cubicBezTo>
                      <a:pt x="207" y="6807"/>
                      <a:pt x="266" y="6748"/>
                      <a:pt x="266" y="6675"/>
                    </a:cubicBezTo>
                    <a:cubicBezTo>
                      <a:pt x="266" y="4668"/>
                      <a:pt x="1900" y="3034"/>
                      <a:pt x="3907" y="3034"/>
                    </a:cubicBezTo>
                    <a:cubicBezTo>
                      <a:pt x="4264" y="3034"/>
                      <a:pt x="4620" y="3090"/>
                      <a:pt x="4965" y="3192"/>
                    </a:cubicBezTo>
                    <a:lnTo>
                      <a:pt x="5097" y="3231"/>
                    </a:lnTo>
                    <a:lnTo>
                      <a:pt x="5133" y="3101"/>
                    </a:lnTo>
                    <a:cubicBezTo>
                      <a:pt x="5604" y="1435"/>
                      <a:pt x="7142" y="270"/>
                      <a:pt x="8874" y="270"/>
                    </a:cubicBezTo>
                    <a:cubicBezTo>
                      <a:pt x="10576" y="270"/>
                      <a:pt x="12066" y="1358"/>
                      <a:pt x="12580" y="2981"/>
                    </a:cubicBezTo>
                    <a:lnTo>
                      <a:pt x="12615" y="3086"/>
                    </a:lnTo>
                    <a:lnTo>
                      <a:pt x="12725" y="3072"/>
                    </a:lnTo>
                    <a:cubicBezTo>
                      <a:pt x="12911" y="3048"/>
                      <a:pt x="13066" y="3034"/>
                      <a:pt x="13210" y="3034"/>
                    </a:cubicBezTo>
                    <a:cubicBezTo>
                      <a:pt x="15218" y="3034"/>
                      <a:pt x="16851" y="4668"/>
                      <a:pt x="16851" y="6675"/>
                    </a:cubicBezTo>
                    <a:lnTo>
                      <a:pt x="16851" y="6807"/>
                    </a:lnTo>
                    <a:lnTo>
                      <a:pt x="19067" y="6807"/>
                    </a:lnTo>
                    <a:cubicBezTo>
                      <a:pt x="19140" y="6807"/>
                      <a:pt x="19199" y="6748"/>
                      <a:pt x="19199" y="6675"/>
                    </a:cubicBezTo>
                    <a:cubicBezTo>
                      <a:pt x="19199" y="6600"/>
                      <a:pt x="19140" y="6541"/>
                      <a:pt x="19067" y="6541"/>
                    </a:cubicBezTo>
                    <a:lnTo>
                      <a:pt x="17117" y="6541"/>
                    </a:lnTo>
                    <a:cubicBezTo>
                      <a:pt x="17046" y="4449"/>
                      <a:pt x="15322" y="2768"/>
                      <a:pt x="13214" y="2768"/>
                    </a:cubicBezTo>
                    <a:cubicBezTo>
                      <a:pt x="13086" y="2768"/>
                      <a:pt x="12952" y="2776"/>
                      <a:pt x="12802" y="2794"/>
                    </a:cubicBezTo>
                    <a:cubicBezTo>
                      <a:pt x="12221" y="1119"/>
                      <a:pt x="10657" y="0"/>
                      <a:pt x="8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1"/>
              <p:cNvSpPr/>
              <p:nvPr/>
            </p:nvSpPr>
            <p:spPr>
              <a:xfrm>
                <a:off x="1545000" y="1230950"/>
                <a:ext cx="208400" cy="8050"/>
              </a:xfrm>
              <a:custGeom>
                <a:rect b="b" l="l" r="r" t="t"/>
                <a:pathLst>
                  <a:path extrusionOk="0" h="322" w="8336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1"/>
                      <a:pt x="8265" y="0"/>
                      <a:pt x="8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1"/>
              <p:cNvSpPr/>
              <p:nvPr/>
            </p:nvSpPr>
            <p:spPr>
              <a:xfrm>
                <a:off x="1103975" y="1189625"/>
                <a:ext cx="121450" cy="8050"/>
              </a:xfrm>
              <a:custGeom>
                <a:rect b="b" l="l" r="r" t="t"/>
                <a:pathLst>
                  <a:path extrusionOk="0" h="322" w="4858">
                    <a:moveTo>
                      <a:pt x="95" y="0"/>
                    </a:moveTo>
                    <a:cubicBezTo>
                      <a:pt x="42" y="0"/>
                      <a:pt x="1" y="73"/>
                      <a:pt x="1" y="162"/>
                    </a:cubicBezTo>
                    <a:cubicBezTo>
                      <a:pt x="1" y="251"/>
                      <a:pt x="42" y="322"/>
                      <a:pt x="95" y="322"/>
                    </a:cubicBezTo>
                    <a:lnTo>
                      <a:pt x="4764" y="322"/>
                    </a:lnTo>
                    <a:cubicBezTo>
                      <a:pt x="4816" y="322"/>
                      <a:pt x="4855" y="251"/>
                      <a:pt x="4857" y="162"/>
                    </a:cubicBezTo>
                    <a:cubicBezTo>
                      <a:pt x="4857" y="73"/>
                      <a:pt x="4816" y="0"/>
                      <a:pt x="4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1"/>
              <p:cNvSpPr/>
              <p:nvPr/>
            </p:nvSpPr>
            <p:spPr>
              <a:xfrm>
                <a:off x="1095175" y="1230950"/>
                <a:ext cx="333150" cy="8050"/>
              </a:xfrm>
              <a:custGeom>
                <a:rect b="b" l="l" r="r" t="t"/>
                <a:pathLst>
                  <a:path extrusionOk="0" h="322" w="13326">
                    <a:moveTo>
                      <a:pt x="162" y="0"/>
                    </a:moveTo>
                    <a:cubicBezTo>
                      <a:pt x="73" y="0"/>
                      <a:pt x="0" y="71"/>
                      <a:pt x="0" y="160"/>
                    </a:cubicBezTo>
                    <a:cubicBezTo>
                      <a:pt x="0" y="249"/>
                      <a:pt x="73" y="322"/>
                      <a:pt x="162" y="322"/>
                    </a:cubicBezTo>
                    <a:lnTo>
                      <a:pt x="13166" y="322"/>
                    </a:lnTo>
                    <a:cubicBezTo>
                      <a:pt x="13253" y="322"/>
                      <a:pt x="13324" y="249"/>
                      <a:pt x="13326" y="160"/>
                    </a:cubicBezTo>
                    <a:cubicBezTo>
                      <a:pt x="13326" y="71"/>
                      <a:pt x="13255" y="0"/>
                      <a:pt x="13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1"/>
              <p:cNvSpPr/>
              <p:nvPr/>
            </p:nvSpPr>
            <p:spPr>
              <a:xfrm>
                <a:off x="1367675" y="1180425"/>
                <a:ext cx="146850" cy="8000"/>
              </a:xfrm>
              <a:custGeom>
                <a:rect b="b" l="l" r="r" t="t"/>
                <a:pathLst>
                  <a:path extrusionOk="0" h="320" w="5874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1"/>
              <p:cNvSpPr/>
              <p:nvPr/>
            </p:nvSpPr>
            <p:spPr>
              <a:xfrm>
                <a:off x="1786675" y="1184100"/>
                <a:ext cx="146900" cy="8000"/>
              </a:xfrm>
              <a:custGeom>
                <a:rect b="b" l="l" r="r" t="t"/>
                <a:pathLst>
                  <a:path extrusionOk="0" h="320" w="5876">
                    <a:moveTo>
                      <a:pt x="162" y="1"/>
                    </a:moveTo>
                    <a:cubicBezTo>
                      <a:pt x="73" y="1"/>
                      <a:pt x="1" y="72"/>
                      <a:pt x="1" y="160"/>
                    </a:cubicBezTo>
                    <a:cubicBezTo>
                      <a:pt x="1" y="249"/>
                      <a:pt x="73" y="320"/>
                      <a:pt x="162" y="320"/>
                    </a:cubicBezTo>
                    <a:lnTo>
                      <a:pt x="5714" y="320"/>
                    </a:lnTo>
                    <a:cubicBezTo>
                      <a:pt x="5801" y="320"/>
                      <a:pt x="5871" y="251"/>
                      <a:pt x="5875" y="160"/>
                    </a:cubicBezTo>
                    <a:cubicBezTo>
                      <a:pt x="5875" y="72"/>
                      <a:pt x="5803" y="1"/>
                      <a:pt x="57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2" name="Google Shape;702;p21"/>
            <p:cNvSpPr/>
            <p:nvPr/>
          </p:nvSpPr>
          <p:spPr>
            <a:xfrm>
              <a:off x="8713888" y="387313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397800" y="467467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4" name="Google Shape;704;p21"/>
            <p:cNvGrpSpPr/>
            <p:nvPr/>
          </p:nvGrpSpPr>
          <p:grpSpPr>
            <a:xfrm>
              <a:off x="647388" y="4907350"/>
              <a:ext cx="72600" cy="72600"/>
              <a:chOff x="2145125" y="90950"/>
              <a:chExt cx="72600" cy="72600"/>
            </a:xfrm>
          </p:grpSpPr>
          <p:cxnSp>
            <p:nvCxnSpPr>
              <p:cNvPr id="705" name="Google Shape;705;p21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6" name="Google Shape;706;p21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07" name="Google Shape;707;p21"/>
          <p:cNvSpPr txBox="1"/>
          <p:nvPr>
            <p:ph idx="1" type="subTitle"/>
          </p:nvPr>
        </p:nvSpPr>
        <p:spPr>
          <a:xfrm>
            <a:off x="720000" y="2257850"/>
            <a:ext cx="2461200" cy="13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21"/>
          <p:cNvSpPr txBox="1"/>
          <p:nvPr>
            <p:ph idx="2" type="subTitle"/>
          </p:nvPr>
        </p:nvSpPr>
        <p:spPr>
          <a:xfrm>
            <a:off x="5962700" y="2257850"/>
            <a:ext cx="2461200" cy="13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9" name="Google Shape;709;p2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BLANK_1_1_1_2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2" name="Google Shape;712;p22"/>
          <p:cNvSpPr txBox="1"/>
          <p:nvPr>
            <p:ph idx="2" type="title"/>
          </p:nvPr>
        </p:nvSpPr>
        <p:spPr>
          <a:xfrm flipH="1">
            <a:off x="5575125" y="1253675"/>
            <a:ext cx="2859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3" name="Google Shape;713;p22"/>
          <p:cNvSpPr txBox="1"/>
          <p:nvPr>
            <p:ph idx="1" type="subTitle"/>
          </p:nvPr>
        </p:nvSpPr>
        <p:spPr>
          <a:xfrm flipH="1">
            <a:off x="5575125" y="1807625"/>
            <a:ext cx="2859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4" name="Google Shape;714;p22"/>
          <p:cNvSpPr txBox="1"/>
          <p:nvPr>
            <p:ph idx="3" type="title"/>
          </p:nvPr>
        </p:nvSpPr>
        <p:spPr>
          <a:xfrm flipH="1">
            <a:off x="5575125" y="2482825"/>
            <a:ext cx="2859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5" name="Google Shape;715;p22"/>
          <p:cNvSpPr txBox="1"/>
          <p:nvPr>
            <p:ph idx="4" type="subTitle"/>
          </p:nvPr>
        </p:nvSpPr>
        <p:spPr>
          <a:xfrm flipH="1">
            <a:off x="5575125" y="3036775"/>
            <a:ext cx="2859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22"/>
          <p:cNvSpPr txBox="1"/>
          <p:nvPr>
            <p:ph idx="5" type="title"/>
          </p:nvPr>
        </p:nvSpPr>
        <p:spPr>
          <a:xfrm flipH="1">
            <a:off x="5575125" y="3712011"/>
            <a:ext cx="2859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7" name="Google Shape;717;p22"/>
          <p:cNvSpPr txBox="1"/>
          <p:nvPr>
            <p:ph idx="6" type="subTitle"/>
          </p:nvPr>
        </p:nvSpPr>
        <p:spPr>
          <a:xfrm flipH="1">
            <a:off x="5575125" y="4265961"/>
            <a:ext cx="2859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8" name="Google Shape;718;p22"/>
          <p:cNvGrpSpPr/>
          <p:nvPr/>
        </p:nvGrpSpPr>
        <p:grpSpPr>
          <a:xfrm>
            <a:off x="357825" y="296875"/>
            <a:ext cx="8465850" cy="2063975"/>
            <a:chOff x="357825" y="296875"/>
            <a:chExt cx="8465850" cy="2063975"/>
          </a:xfrm>
        </p:grpSpPr>
        <p:sp>
          <p:nvSpPr>
            <p:cNvPr id="719" name="Google Shape;719;p22"/>
            <p:cNvSpPr/>
            <p:nvPr/>
          </p:nvSpPr>
          <p:spPr>
            <a:xfrm>
              <a:off x="8739075" y="45540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0" name="Google Shape;720;p22"/>
            <p:cNvGrpSpPr/>
            <p:nvPr/>
          </p:nvGrpSpPr>
          <p:grpSpPr>
            <a:xfrm>
              <a:off x="8666475" y="296875"/>
              <a:ext cx="72600" cy="72600"/>
              <a:chOff x="2145125" y="90950"/>
              <a:chExt cx="72600" cy="72600"/>
            </a:xfrm>
          </p:grpSpPr>
          <p:cxnSp>
            <p:nvCxnSpPr>
              <p:cNvPr id="721" name="Google Shape;721;p22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2" name="Google Shape;722;p22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23" name="Google Shape;723;p22"/>
            <p:cNvGrpSpPr/>
            <p:nvPr/>
          </p:nvGrpSpPr>
          <p:grpSpPr>
            <a:xfrm flipH="1">
              <a:off x="357825" y="2140025"/>
              <a:ext cx="838350" cy="220825"/>
              <a:chOff x="2095150" y="4632100"/>
              <a:chExt cx="838350" cy="220825"/>
            </a:xfrm>
          </p:grpSpPr>
          <p:sp>
            <p:nvSpPr>
              <p:cNvPr id="724" name="Google Shape;724;p22"/>
              <p:cNvSpPr/>
              <p:nvPr/>
            </p:nvSpPr>
            <p:spPr>
              <a:xfrm>
                <a:off x="2239500" y="4632100"/>
                <a:ext cx="480000" cy="170200"/>
              </a:xfrm>
              <a:custGeom>
                <a:rect b="b" l="l" r="r" t="t"/>
                <a:pathLst>
                  <a:path extrusionOk="0" h="6808" w="19200">
                    <a:moveTo>
                      <a:pt x="8874" y="1"/>
                    </a:moveTo>
                    <a:cubicBezTo>
                      <a:pt x="7070" y="1"/>
                      <a:pt x="5458" y="1185"/>
                      <a:pt x="4914" y="2899"/>
                    </a:cubicBezTo>
                    <a:cubicBezTo>
                      <a:pt x="4583" y="2810"/>
                      <a:pt x="4246" y="2767"/>
                      <a:pt x="3908" y="2767"/>
                    </a:cubicBezTo>
                    <a:cubicBezTo>
                      <a:pt x="1752" y="2767"/>
                      <a:pt x="1" y="4520"/>
                      <a:pt x="1" y="6672"/>
                    </a:cubicBezTo>
                    <a:cubicBezTo>
                      <a:pt x="1" y="6748"/>
                      <a:pt x="60" y="6808"/>
                      <a:pt x="135" y="6808"/>
                    </a:cubicBezTo>
                    <a:cubicBezTo>
                      <a:pt x="208" y="6808"/>
                      <a:pt x="267" y="6748"/>
                      <a:pt x="267" y="6676"/>
                    </a:cubicBezTo>
                    <a:cubicBezTo>
                      <a:pt x="267" y="4668"/>
                      <a:pt x="1900" y="3035"/>
                      <a:pt x="3908" y="3035"/>
                    </a:cubicBezTo>
                    <a:cubicBezTo>
                      <a:pt x="4264" y="3035"/>
                      <a:pt x="4621" y="3090"/>
                      <a:pt x="4965" y="3192"/>
                    </a:cubicBezTo>
                    <a:lnTo>
                      <a:pt x="5096" y="3232"/>
                    </a:lnTo>
                    <a:lnTo>
                      <a:pt x="5133" y="3102"/>
                    </a:lnTo>
                    <a:cubicBezTo>
                      <a:pt x="5604" y="1435"/>
                      <a:pt x="7142" y="269"/>
                      <a:pt x="8874" y="269"/>
                    </a:cubicBezTo>
                    <a:cubicBezTo>
                      <a:pt x="10576" y="269"/>
                      <a:pt x="12066" y="1358"/>
                      <a:pt x="12580" y="2982"/>
                    </a:cubicBezTo>
                    <a:lnTo>
                      <a:pt x="12615" y="3086"/>
                    </a:lnTo>
                    <a:lnTo>
                      <a:pt x="12726" y="3072"/>
                    </a:lnTo>
                    <a:cubicBezTo>
                      <a:pt x="12911" y="3047"/>
                      <a:pt x="13065" y="3035"/>
                      <a:pt x="13210" y="3035"/>
                    </a:cubicBezTo>
                    <a:cubicBezTo>
                      <a:pt x="15218" y="3035"/>
                      <a:pt x="16851" y="4668"/>
                      <a:pt x="16851" y="6676"/>
                    </a:cubicBezTo>
                    <a:lnTo>
                      <a:pt x="16851" y="6808"/>
                    </a:lnTo>
                    <a:lnTo>
                      <a:pt x="19068" y="6808"/>
                    </a:lnTo>
                    <a:cubicBezTo>
                      <a:pt x="19140" y="6808"/>
                      <a:pt x="19200" y="6748"/>
                      <a:pt x="19200" y="6676"/>
                    </a:cubicBezTo>
                    <a:cubicBezTo>
                      <a:pt x="19200" y="6601"/>
                      <a:pt x="19140" y="6542"/>
                      <a:pt x="19068" y="6542"/>
                    </a:cubicBezTo>
                    <a:lnTo>
                      <a:pt x="17117" y="6542"/>
                    </a:lnTo>
                    <a:cubicBezTo>
                      <a:pt x="17044" y="4449"/>
                      <a:pt x="15320" y="2769"/>
                      <a:pt x="13212" y="2769"/>
                    </a:cubicBezTo>
                    <a:cubicBezTo>
                      <a:pt x="13084" y="2769"/>
                      <a:pt x="12952" y="2777"/>
                      <a:pt x="12803" y="2794"/>
                    </a:cubicBezTo>
                    <a:cubicBezTo>
                      <a:pt x="12221" y="1120"/>
                      <a:pt x="10657" y="1"/>
                      <a:pt x="88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2"/>
              <p:cNvSpPr/>
              <p:nvPr/>
            </p:nvSpPr>
            <p:spPr>
              <a:xfrm>
                <a:off x="2545025" y="4844875"/>
                <a:ext cx="208425" cy="8050"/>
              </a:xfrm>
              <a:custGeom>
                <a:rect b="b" l="l" r="r" t="t"/>
                <a:pathLst>
                  <a:path extrusionOk="0" h="322" w="8337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2"/>
                      <a:pt x="8265" y="1"/>
                      <a:pt x="8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2"/>
              <p:cNvSpPr/>
              <p:nvPr/>
            </p:nvSpPr>
            <p:spPr>
              <a:xfrm>
                <a:off x="2103975" y="4803550"/>
                <a:ext cx="121425" cy="8050"/>
              </a:xfrm>
              <a:custGeom>
                <a:rect b="b" l="l" r="r" t="t"/>
                <a:pathLst>
                  <a:path extrusionOk="0" h="322" w="4857">
                    <a:moveTo>
                      <a:pt x="93" y="1"/>
                    </a:moveTo>
                    <a:cubicBezTo>
                      <a:pt x="41" y="1"/>
                      <a:pt x="0" y="74"/>
                      <a:pt x="0" y="162"/>
                    </a:cubicBezTo>
                    <a:cubicBezTo>
                      <a:pt x="0" y="251"/>
                      <a:pt x="41" y="322"/>
                      <a:pt x="93" y="322"/>
                    </a:cubicBezTo>
                    <a:lnTo>
                      <a:pt x="4762" y="322"/>
                    </a:lnTo>
                    <a:cubicBezTo>
                      <a:pt x="4813" y="322"/>
                      <a:pt x="4856" y="251"/>
                      <a:pt x="4856" y="162"/>
                    </a:cubicBezTo>
                    <a:cubicBezTo>
                      <a:pt x="4856" y="74"/>
                      <a:pt x="4813" y="1"/>
                      <a:pt x="47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2"/>
              <p:cNvSpPr/>
              <p:nvPr/>
            </p:nvSpPr>
            <p:spPr>
              <a:xfrm>
                <a:off x="2095150" y="4844875"/>
                <a:ext cx="333175" cy="8050"/>
              </a:xfrm>
              <a:custGeom>
                <a:rect b="b" l="l" r="r" t="t"/>
                <a:pathLst>
                  <a:path extrusionOk="0" h="322" w="13327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13165" y="322"/>
                    </a:lnTo>
                    <a:cubicBezTo>
                      <a:pt x="13253" y="322"/>
                      <a:pt x="13326" y="249"/>
                      <a:pt x="13326" y="160"/>
                    </a:cubicBezTo>
                    <a:cubicBezTo>
                      <a:pt x="13326" y="72"/>
                      <a:pt x="13253" y="1"/>
                      <a:pt x="13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2"/>
              <p:cNvSpPr/>
              <p:nvPr/>
            </p:nvSpPr>
            <p:spPr>
              <a:xfrm>
                <a:off x="2367725" y="4794300"/>
                <a:ext cx="146825" cy="8000"/>
              </a:xfrm>
              <a:custGeom>
                <a:rect b="b" l="l" r="r" t="t"/>
                <a:pathLst>
                  <a:path extrusionOk="0" h="320" w="5873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0"/>
                      <a:pt x="160" y="320"/>
                    </a:cubicBezTo>
                    <a:lnTo>
                      <a:pt x="5713" y="320"/>
                    </a:lnTo>
                    <a:cubicBezTo>
                      <a:pt x="5802" y="320"/>
                      <a:pt x="5873" y="249"/>
                      <a:pt x="5873" y="160"/>
                    </a:cubicBezTo>
                    <a:cubicBezTo>
                      <a:pt x="5873" y="71"/>
                      <a:pt x="5802" y="0"/>
                      <a:pt x="57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2"/>
              <p:cNvSpPr/>
              <p:nvPr/>
            </p:nvSpPr>
            <p:spPr>
              <a:xfrm>
                <a:off x="2786650" y="4798050"/>
                <a:ext cx="146850" cy="8000"/>
              </a:xfrm>
              <a:custGeom>
                <a:rect b="b" l="l" r="r" t="t"/>
                <a:pathLst>
                  <a:path extrusionOk="0" h="320" w="5874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2" name="Google Shape;732;p23"/>
          <p:cNvSpPr txBox="1"/>
          <p:nvPr>
            <p:ph idx="2" type="title"/>
          </p:nvPr>
        </p:nvSpPr>
        <p:spPr>
          <a:xfrm>
            <a:off x="720000" y="3640950"/>
            <a:ext cx="2430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3" name="Google Shape;733;p23"/>
          <p:cNvSpPr txBox="1"/>
          <p:nvPr>
            <p:ph idx="1" type="subTitle"/>
          </p:nvPr>
        </p:nvSpPr>
        <p:spPr>
          <a:xfrm>
            <a:off x="720000" y="4118699"/>
            <a:ext cx="2430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4" name="Google Shape;734;p23"/>
          <p:cNvSpPr txBox="1"/>
          <p:nvPr>
            <p:ph idx="3" type="title"/>
          </p:nvPr>
        </p:nvSpPr>
        <p:spPr>
          <a:xfrm>
            <a:off x="3356850" y="3640950"/>
            <a:ext cx="2430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5" name="Google Shape;735;p23"/>
          <p:cNvSpPr txBox="1"/>
          <p:nvPr>
            <p:ph idx="4" type="subTitle"/>
          </p:nvPr>
        </p:nvSpPr>
        <p:spPr>
          <a:xfrm>
            <a:off x="3356850" y="4118699"/>
            <a:ext cx="2430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6" name="Google Shape;736;p23"/>
          <p:cNvSpPr txBox="1"/>
          <p:nvPr>
            <p:ph idx="5" type="title"/>
          </p:nvPr>
        </p:nvSpPr>
        <p:spPr>
          <a:xfrm>
            <a:off x="5993700" y="3640950"/>
            <a:ext cx="2430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7" name="Google Shape;737;p23"/>
          <p:cNvSpPr txBox="1"/>
          <p:nvPr>
            <p:ph idx="6" type="subTitle"/>
          </p:nvPr>
        </p:nvSpPr>
        <p:spPr>
          <a:xfrm>
            <a:off x="5993700" y="4118699"/>
            <a:ext cx="2430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38" name="Google Shape;738;p23"/>
          <p:cNvGrpSpPr/>
          <p:nvPr/>
        </p:nvGrpSpPr>
        <p:grpSpPr>
          <a:xfrm>
            <a:off x="8004825" y="296875"/>
            <a:ext cx="838350" cy="635688"/>
            <a:chOff x="8004825" y="296875"/>
            <a:chExt cx="838350" cy="635688"/>
          </a:xfrm>
        </p:grpSpPr>
        <p:sp>
          <p:nvSpPr>
            <p:cNvPr id="739" name="Google Shape;739;p23"/>
            <p:cNvSpPr/>
            <p:nvPr/>
          </p:nvSpPr>
          <p:spPr>
            <a:xfrm>
              <a:off x="8739075" y="45540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0" name="Google Shape;740;p23"/>
            <p:cNvGrpSpPr/>
            <p:nvPr/>
          </p:nvGrpSpPr>
          <p:grpSpPr>
            <a:xfrm>
              <a:off x="8666475" y="296875"/>
              <a:ext cx="72600" cy="72600"/>
              <a:chOff x="2145125" y="90950"/>
              <a:chExt cx="72600" cy="72600"/>
            </a:xfrm>
          </p:grpSpPr>
          <p:cxnSp>
            <p:nvCxnSpPr>
              <p:cNvPr id="741" name="Google Shape;741;p23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2" name="Google Shape;742;p23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43" name="Google Shape;743;p23"/>
            <p:cNvGrpSpPr/>
            <p:nvPr/>
          </p:nvGrpSpPr>
          <p:grpSpPr>
            <a:xfrm flipH="1">
              <a:off x="8004825" y="711738"/>
              <a:ext cx="838350" cy="220825"/>
              <a:chOff x="2095150" y="4632100"/>
              <a:chExt cx="838350" cy="220825"/>
            </a:xfrm>
          </p:grpSpPr>
          <p:sp>
            <p:nvSpPr>
              <p:cNvPr id="744" name="Google Shape;744;p23"/>
              <p:cNvSpPr/>
              <p:nvPr/>
            </p:nvSpPr>
            <p:spPr>
              <a:xfrm>
                <a:off x="2239500" y="4632100"/>
                <a:ext cx="480000" cy="170200"/>
              </a:xfrm>
              <a:custGeom>
                <a:rect b="b" l="l" r="r" t="t"/>
                <a:pathLst>
                  <a:path extrusionOk="0" h="6808" w="19200">
                    <a:moveTo>
                      <a:pt x="8874" y="1"/>
                    </a:moveTo>
                    <a:cubicBezTo>
                      <a:pt x="7070" y="1"/>
                      <a:pt x="5458" y="1185"/>
                      <a:pt x="4914" y="2899"/>
                    </a:cubicBezTo>
                    <a:cubicBezTo>
                      <a:pt x="4583" y="2810"/>
                      <a:pt x="4246" y="2767"/>
                      <a:pt x="3908" y="2767"/>
                    </a:cubicBezTo>
                    <a:cubicBezTo>
                      <a:pt x="1752" y="2767"/>
                      <a:pt x="1" y="4520"/>
                      <a:pt x="1" y="6672"/>
                    </a:cubicBezTo>
                    <a:cubicBezTo>
                      <a:pt x="1" y="6748"/>
                      <a:pt x="60" y="6808"/>
                      <a:pt x="135" y="6808"/>
                    </a:cubicBezTo>
                    <a:cubicBezTo>
                      <a:pt x="208" y="6808"/>
                      <a:pt x="267" y="6748"/>
                      <a:pt x="267" y="6676"/>
                    </a:cubicBezTo>
                    <a:cubicBezTo>
                      <a:pt x="267" y="4668"/>
                      <a:pt x="1900" y="3035"/>
                      <a:pt x="3908" y="3035"/>
                    </a:cubicBezTo>
                    <a:cubicBezTo>
                      <a:pt x="4264" y="3035"/>
                      <a:pt x="4621" y="3090"/>
                      <a:pt x="4965" y="3192"/>
                    </a:cubicBezTo>
                    <a:lnTo>
                      <a:pt x="5096" y="3232"/>
                    </a:lnTo>
                    <a:lnTo>
                      <a:pt x="5133" y="3102"/>
                    </a:lnTo>
                    <a:cubicBezTo>
                      <a:pt x="5604" y="1435"/>
                      <a:pt x="7142" y="269"/>
                      <a:pt x="8874" y="269"/>
                    </a:cubicBezTo>
                    <a:cubicBezTo>
                      <a:pt x="10576" y="269"/>
                      <a:pt x="12066" y="1358"/>
                      <a:pt x="12580" y="2982"/>
                    </a:cubicBezTo>
                    <a:lnTo>
                      <a:pt x="12615" y="3086"/>
                    </a:lnTo>
                    <a:lnTo>
                      <a:pt x="12726" y="3072"/>
                    </a:lnTo>
                    <a:cubicBezTo>
                      <a:pt x="12911" y="3047"/>
                      <a:pt x="13065" y="3035"/>
                      <a:pt x="13210" y="3035"/>
                    </a:cubicBezTo>
                    <a:cubicBezTo>
                      <a:pt x="15218" y="3035"/>
                      <a:pt x="16851" y="4668"/>
                      <a:pt x="16851" y="6676"/>
                    </a:cubicBezTo>
                    <a:lnTo>
                      <a:pt x="16851" y="6808"/>
                    </a:lnTo>
                    <a:lnTo>
                      <a:pt x="19068" y="6808"/>
                    </a:lnTo>
                    <a:cubicBezTo>
                      <a:pt x="19140" y="6808"/>
                      <a:pt x="19200" y="6748"/>
                      <a:pt x="19200" y="6676"/>
                    </a:cubicBezTo>
                    <a:cubicBezTo>
                      <a:pt x="19200" y="6601"/>
                      <a:pt x="19140" y="6542"/>
                      <a:pt x="19068" y="6542"/>
                    </a:cubicBezTo>
                    <a:lnTo>
                      <a:pt x="17117" y="6542"/>
                    </a:lnTo>
                    <a:cubicBezTo>
                      <a:pt x="17044" y="4449"/>
                      <a:pt x="15320" y="2769"/>
                      <a:pt x="13212" y="2769"/>
                    </a:cubicBezTo>
                    <a:cubicBezTo>
                      <a:pt x="13084" y="2769"/>
                      <a:pt x="12952" y="2777"/>
                      <a:pt x="12803" y="2794"/>
                    </a:cubicBezTo>
                    <a:cubicBezTo>
                      <a:pt x="12221" y="1120"/>
                      <a:pt x="10657" y="1"/>
                      <a:pt x="88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3"/>
              <p:cNvSpPr/>
              <p:nvPr/>
            </p:nvSpPr>
            <p:spPr>
              <a:xfrm>
                <a:off x="2545025" y="4844875"/>
                <a:ext cx="208425" cy="8050"/>
              </a:xfrm>
              <a:custGeom>
                <a:rect b="b" l="l" r="r" t="t"/>
                <a:pathLst>
                  <a:path extrusionOk="0" h="322" w="8337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2"/>
                      <a:pt x="8265" y="1"/>
                      <a:pt x="8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3"/>
              <p:cNvSpPr/>
              <p:nvPr/>
            </p:nvSpPr>
            <p:spPr>
              <a:xfrm>
                <a:off x="2103975" y="4803550"/>
                <a:ext cx="121425" cy="8050"/>
              </a:xfrm>
              <a:custGeom>
                <a:rect b="b" l="l" r="r" t="t"/>
                <a:pathLst>
                  <a:path extrusionOk="0" h="322" w="4857">
                    <a:moveTo>
                      <a:pt x="93" y="1"/>
                    </a:moveTo>
                    <a:cubicBezTo>
                      <a:pt x="41" y="1"/>
                      <a:pt x="0" y="74"/>
                      <a:pt x="0" y="162"/>
                    </a:cubicBezTo>
                    <a:cubicBezTo>
                      <a:pt x="0" y="251"/>
                      <a:pt x="41" y="322"/>
                      <a:pt x="93" y="322"/>
                    </a:cubicBezTo>
                    <a:lnTo>
                      <a:pt x="4762" y="322"/>
                    </a:lnTo>
                    <a:cubicBezTo>
                      <a:pt x="4813" y="322"/>
                      <a:pt x="4856" y="251"/>
                      <a:pt x="4856" y="162"/>
                    </a:cubicBezTo>
                    <a:cubicBezTo>
                      <a:pt x="4856" y="74"/>
                      <a:pt x="4813" y="1"/>
                      <a:pt x="47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3"/>
              <p:cNvSpPr/>
              <p:nvPr/>
            </p:nvSpPr>
            <p:spPr>
              <a:xfrm>
                <a:off x="2095150" y="4844875"/>
                <a:ext cx="333175" cy="8050"/>
              </a:xfrm>
              <a:custGeom>
                <a:rect b="b" l="l" r="r" t="t"/>
                <a:pathLst>
                  <a:path extrusionOk="0" h="322" w="13327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13165" y="322"/>
                    </a:lnTo>
                    <a:cubicBezTo>
                      <a:pt x="13253" y="322"/>
                      <a:pt x="13326" y="249"/>
                      <a:pt x="13326" y="160"/>
                    </a:cubicBezTo>
                    <a:cubicBezTo>
                      <a:pt x="13326" y="72"/>
                      <a:pt x="13253" y="1"/>
                      <a:pt x="13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3"/>
              <p:cNvSpPr/>
              <p:nvPr/>
            </p:nvSpPr>
            <p:spPr>
              <a:xfrm>
                <a:off x="2367725" y="4794300"/>
                <a:ext cx="146825" cy="8000"/>
              </a:xfrm>
              <a:custGeom>
                <a:rect b="b" l="l" r="r" t="t"/>
                <a:pathLst>
                  <a:path extrusionOk="0" h="320" w="5873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0"/>
                      <a:pt x="160" y="320"/>
                    </a:cubicBezTo>
                    <a:lnTo>
                      <a:pt x="5713" y="320"/>
                    </a:lnTo>
                    <a:cubicBezTo>
                      <a:pt x="5802" y="320"/>
                      <a:pt x="5873" y="249"/>
                      <a:pt x="5873" y="160"/>
                    </a:cubicBezTo>
                    <a:cubicBezTo>
                      <a:pt x="5873" y="71"/>
                      <a:pt x="5802" y="0"/>
                      <a:pt x="57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3"/>
              <p:cNvSpPr/>
              <p:nvPr/>
            </p:nvSpPr>
            <p:spPr>
              <a:xfrm>
                <a:off x="2786650" y="4798050"/>
                <a:ext cx="146850" cy="8000"/>
              </a:xfrm>
              <a:custGeom>
                <a:rect b="b" l="l" r="r" t="t"/>
                <a:pathLst>
                  <a:path extrusionOk="0" h="320" w="5874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ONLY_2"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52" name="Google Shape;752;p24"/>
          <p:cNvGrpSpPr/>
          <p:nvPr/>
        </p:nvGrpSpPr>
        <p:grpSpPr>
          <a:xfrm>
            <a:off x="223225" y="387313"/>
            <a:ext cx="8575275" cy="4592638"/>
            <a:chOff x="223225" y="387313"/>
            <a:chExt cx="8575275" cy="4592638"/>
          </a:xfrm>
        </p:grpSpPr>
        <p:sp>
          <p:nvSpPr>
            <p:cNvPr id="753" name="Google Shape;753;p24"/>
            <p:cNvSpPr/>
            <p:nvPr/>
          </p:nvSpPr>
          <p:spPr>
            <a:xfrm>
              <a:off x="8713900" y="363917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8463475" y="95080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5" name="Google Shape;755;p24"/>
            <p:cNvGrpSpPr/>
            <p:nvPr/>
          </p:nvGrpSpPr>
          <p:grpSpPr>
            <a:xfrm>
              <a:off x="1262475" y="1393075"/>
              <a:ext cx="72600" cy="72600"/>
              <a:chOff x="2145125" y="90950"/>
              <a:chExt cx="72600" cy="72600"/>
            </a:xfrm>
          </p:grpSpPr>
          <p:cxnSp>
            <p:nvCxnSpPr>
              <p:cNvPr id="756" name="Google Shape;756;p24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7" name="Google Shape;757;p24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58" name="Google Shape;758;p24"/>
            <p:cNvGrpSpPr/>
            <p:nvPr/>
          </p:nvGrpSpPr>
          <p:grpSpPr>
            <a:xfrm flipH="1">
              <a:off x="223225" y="1275475"/>
              <a:ext cx="723000" cy="307800"/>
              <a:chOff x="6408575" y="622725"/>
              <a:chExt cx="723000" cy="307800"/>
            </a:xfrm>
          </p:grpSpPr>
          <p:sp>
            <p:nvSpPr>
              <p:cNvPr id="759" name="Google Shape;759;p24"/>
              <p:cNvSpPr/>
              <p:nvPr/>
            </p:nvSpPr>
            <p:spPr>
              <a:xfrm>
                <a:off x="6408575" y="622725"/>
                <a:ext cx="723000" cy="307800"/>
              </a:xfrm>
              <a:custGeom>
                <a:rect b="b" l="l" r="r" t="t"/>
                <a:pathLst>
                  <a:path extrusionOk="0" h="12312" w="28920">
                    <a:moveTo>
                      <a:pt x="16421" y="0"/>
                    </a:moveTo>
                    <a:cubicBezTo>
                      <a:pt x="13338" y="0"/>
                      <a:pt x="10767" y="2256"/>
                      <a:pt x="10369" y="5278"/>
                    </a:cubicBezTo>
                    <a:cubicBezTo>
                      <a:pt x="8519" y="5310"/>
                      <a:pt x="7012" y="6766"/>
                      <a:pt x="6906" y="8590"/>
                    </a:cubicBezTo>
                    <a:lnTo>
                      <a:pt x="205" y="8590"/>
                    </a:lnTo>
                    <a:cubicBezTo>
                      <a:pt x="93" y="8590"/>
                      <a:pt x="0" y="8683"/>
                      <a:pt x="0" y="8795"/>
                    </a:cubicBezTo>
                    <a:cubicBezTo>
                      <a:pt x="0" y="8907"/>
                      <a:pt x="93" y="9000"/>
                      <a:pt x="205" y="9000"/>
                    </a:cubicBezTo>
                    <a:lnTo>
                      <a:pt x="7310" y="9000"/>
                    </a:lnTo>
                    <a:lnTo>
                      <a:pt x="7310" y="8795"/>
                    </a:lnTo>
                    <a:cubicBezTo>
                      <a:pt x="7310" y="7081"/>
                      <a:pt x="8712" y="5688"/>
                      <a:pt x="10432" y="5688"/>
                    </a:cubicBezTo>
                    <a:lnTo>
                      <a:pt x="10738" y="5688"/>
                    </a:lnTo>
                    <a:lnTo>
                      <a:pt x="10757" y="5503"/>
                    </a:lnTo>
                    <a:cubicBezTo>
                      <a:pt x="11053" y="2599"/>
                      <a:pt x="13490" y="410"/>
                      <a:pt x="16425" y="410"/>
                    </a:cubicBezTo>
                    <a:cubicBezTo>
                      <a:pt x="19357" y="410"/>
                      <a:pt x="21796" y="2599"/>
                      <a:pt x="22091" y="5503"/>
                    </a:cubicBezTo>
                    <a:lnTo>
                      <a:pt x="22111" y="5688"/>
                    </a:lnTo>
                    <a:lnTo>
                      <a:pt x="25391" y="5688"/>
                    </a:lnTo>
                    <a:cubicBezTo>
                      <a:pt x="27113" y="5688"/>
                      <a:pt x="28514" y="7081"/>
                      <a:pt x="28514" y="8795"/>
                    </a:cubicBezTo>
                    <a:cubicBezTo>
                      <a:pt x="28514" y="10509"/>
                      <a:pt x="27113" y="11904"/>
                      <a:pt x="25391" y="11904"/>
                    </a:cubicBezTo>
                    <a:lnTo>
                      <a:pt x="4882" y="11904"/>
                    </a:lnTo>
                    <a:cubicBezTo>
                      <a:pt x="4768" y="11904"/>
                      <a:pt x="4678" y="11994"/>
                      <a:pt x="4678" y="12107"/>
                    </a:cubicBezTo>
                    <a:cubicBezTo>
                      <a:pt x="4678" y="12221"/>
                      <a:pt x="4768" y="12312"/>
                      <a:pt x="4882" y="12312"/>
                    </a:cubicBezTo>
                    <a:lnTo>
                      <a:pt x="25391" y="12312"/>
                    </a:lnTo>
                    <a:cubicBezTo>
                      <a:pt x="27336" y="12312"/>
                      <a:pt x="28920" y="10738"/>
                      <a:pt x="28920" y="8797"/>
                    </a:cubicBezTo>
                    <a:cubicBezTo>
                      <a:pt x="28920" y="6856"/>
                      <a:pt x="27336" y="5278"/>
                      <a:pt x="25389" y="5278"/>
                    </a:cubicBezTo>
                    <a:lnTo>
                      <a:pt x="22476" y="5278"/>
                    </a:lnTo>
                    <a:cubicBezTo>
                      <a:pt x="22076" y="2256"/>
                      <a:pt x="19505" y="0"/>
                      <a:pt x="1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4"/>
              <p:cNvSpPr/>
              <p:nvPr/>
            </p:nvSpPr>
            <p:spPr>
              <a:xfrm>
                <a:off x="6554375" y="876475"/>
                <a:ext cx="181900" cy="10225"/>
              </a:xfrm>
              <a:custGeom>
                <a:rect b="b" l="l" r="r" t="t"/>
                <a:pathLst>
                  <a:path extrusionOk="0" h="409" w="7276">
                    <a:moveTo>
                      <a:pt x="205" y="0"/>
                    </a:moveTo>
                    <a:cubicBezTo>
                      <a:pt x="93" y="0"/>
                      <a:pt x="0" y="91"/>
                      <a:pt x="0" y="203"/>
                    </a:cubicBezTo>
                    <a:cubicBezTo>
                      <a:pt x="0" y="318"/>
                      <a:pt x="93" y="408"/>
                      <a:pt x="205" y="408"/>
                    </a:cubicBezTo>
                    <a:lnTo>
                      <a:pt x="7071" y="408"/>
                    </a:lnTo>
                    <a:cubicBezTo>
                      <a:pt x="7185" y="408"/>
                      <a:pt x="7276" y="318"/>
                      <a:pt x="7276" y="203"/>
                    </a:cubicBezTo>
                    <a:cubicBezTo>
                      <a:pt x="7276" y="91"/>
                      <a:pt x="7185" y="0"/>
                      <a:pt x="7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4"/>
              <p:cNvSpPr/>
              <p:nvPr/>
            </p:nvSpPr>
            <p:spPr>
              <a:xfrm>
                <a:off x="6667350" y="754625"/>
                <a:ext cx="86425" cy="64800"/>
              </a:xfrm>
              <a:custGeom>
                <a:rect b="b" l="l" r="r" t="t"/>
                <a:pathLst>
                  <a:path extrusionOk="0" h="2592" w="3457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6960550" y="754650"/>
                <a:ext cx="13425" cy="67775"/>
              </a:xfrm>
              <a:custGeom>
                <a:rect b="b" l="l" r="r" t="t"/>
                <a:pathLst>
                  <a:path extrusionOk="0" h="2711" w="537">
                    <a:moveTo>
                      <a:pt x="212" y="1"/>
                    </a:moveTo>
                    <a:cubicBezTo>
                      <a:pt x="207" y="1"/>
                      <a:pt x="202" y="1"/>
                      <a:pt x="198" y="1"/>
                    </a:cubicBezTo>
                    <a:cubicBezTo>
                      <a:pt x="83" y="13"/>
                      <a:pt x="3" y="112"/>
                      <a:pt x="12" y="226"/>
                    </a:cubicBezTo>
                    <a:cubicBezTo>
                      <a:pt x="12" y="238"/>
                      <a:pt x="123" y="1420"/>
                      <a:pt x="12" y="2486"/>
                    </a:cubicBezTo>
                    <a:cubicBezTo>
                      <a:pt x="1" y="2598"/>
                      <a:pt x="81" y="2698"/>
                      <a:pt x="194" y="2710"/>
                    </a:cubicBezTo>
                    <a:lnTo>
                      <a:pt x="217" y="2710"/>
                    </a:lnTo>
                    <a:cubicBezTo>
                      <a:pt x="320" y="2710"/>
                      <a:pt x="408" y="2631"/>
                      <a:pt x="420" y="2529"/>
                    </a:cubicBezTo>
                    <a:cubicBezTo>
                      <a:pt x="536" y="1420"/>
                      <a:pt x="426" y="236"/>
                      <a:pt x="420" y="187"/>
                    </a:cubicBezTo>
                    <a:cubicBezTo>
                      <a:pt x="409" y="78"/>
                      <a:pt x="312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3" name="Google Shape;763;p24"/>
            <p:cNvGrpSpPr/>
            <p:nvPr/>
          </p:nvGrpSpPr>
          <p:grpSpPr>
            <a:xfrm>
              <a:off x="8581800" y="3448975"/>
              <a:ext cx="72600" cy="72600"/>
              <a:chOff x="2145125" y="90950"/>
              <a:chExt cx="72600" cy="72600"/>
            </a:xfrm>
          </p:grpSpPr>
          <p:cxnSp>
            <p:nvCxnSpPr>
              <p:cNvPr id="764" name="Google Shape;764;p24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5" name="Google Shape;765;p24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66" name="Google Shape;766;p24"/>
            <p:cNvGrpSpPr/>
            <p:nvPr/>
          </p:nvGrpSpPr>
          <p:grpSpPr>
            <a:xfrm>
              <a:off x="7625063" y="471913"/>
              <a:ext cx="838400" cy="220775"/>
              <a:chOff x="1095175" y="1018225"/>
              <a:chExt cx="838400" cy="220775"/>
            </a:xfrm>
          </p:grpSpPr>
          <p:sp>
            <p:nvSpPr>
              <p:cNvPr id="767" name="Google Shape;767;p24"/>
              <p:cNvSpPr/>
              <p:nvPr/>
            </p:nvSpPr>
            <p:spPr>
              <a:xfrm>
                <a:off x="1239475" y="1018225"/>
                <a:ext cx="480000" cy="170200"/>
              </a:xfrm>
              <a:custGeom>
                <a:rect b="b" l="l" r="r" t="t"/>
                <a:pathLst>
                  <a:path extrusionOk="0" h="6808" w="19200">
                    <a:moveTo>
                      <a:pt x="8874" y="0"/>
                    </a:moveTo>
                    <a:cubicBezTo>
                      <a:pt x="7069" y="0"/>
                      <a:pt x="5458" y="1184"/>
                      <a:pt x="4914" y="2898"/>
                    </a:cubicBezTo>
                    <a:cubicBezTo>
                      <a:pt x="4585" y="2810"/>
                      <a:pt x="4246" y="2766"/>
                      <a:pt x="3907" y="2766"/>
                    </a:cubicBezTo>
                    <a:cubicBezTo>
                      <a:pt x="1752" y="2766"/>
                      <a:pt x="0" y="4520"/>
                      <a:pt x="0" y="6671"/>
                    </a:cubicBezTo>
                    <a:cubicBezTo>
                      <a:pt x="0" y="6746"/>
                      <a:pt x="60" y="6807"/>
                      <a:pt x="134" y="6807"/>
                    </a:cubicBezTo>
                    <a:cubicBezTo>
                      <a:pt x="207" y="6807"/>
                      <a:pt x="266" y="6748"/>
                      <a:pt x="266" y="6675"/>
                    </a:cubicBezTo>
                    <a:cubicBezTo>
                      <a:pt x="266" y="4668"/>
                      <a:pt x="1900" y="3034"/>
                      <a:pt x="3907" y="3034"/>
                    </a:cubicBezTo>
                    <a:cubicBezTo>
                      <a:pt x="4264" y="3034"/>
                      <a:pt x="4620" y="3090"/>
                      <a:pt x="4965" y="3192"/>
                    </a:cubicBezTo>
                    <a:lnTo>
                      <a:pt x="5097" y="3231"/>
                    </a:lnTo>
                    <a:lnTo>
                      <a:pt x="5133" y="3101"/>
                    </a:lnTo>
                    <a:cubicBezTo>
                      <a:pt x="5604" y="1435"/>
                      <a:pt x="7142" y="270"/>
                      <a:pt x="8874" y="270"/>
                    </a:cubicBezTo>
                    <a:cubicBezTo>
                      <a:pt x="10576" y="270"/>
                      <a:pt x="12066" y="1358"/>
                      <a:pt x="12580" y="2981"/>
                    </a:cubicBezTo>
                    <a:lnTo>
                      <a:pt x="12615" y="3086"/>
                    </a:lnTo>
                    <a:lnTo>
                      <a:pt x="12725" y="3072"/>
                    </a:lnTo>
                    <a:cubicBezTo>
                      <a:pt x="12911" y="3048"/>
                      <a:pt x="13066" y="3034"/>
                      <a:pt x="13210" y="3034"/>
                    </a:cubicBezTo>
                    <a:cubicBezTo>
                      <a:pt x="15218" y="3034"/>
                      <a:pt x="16851" y="4668"/>
                      <a:pt x="16851" y="6675"/>
                    </a:cubicBezTo>
                    <a:lnTo>
                      <a:pt x="16851" y="6807"/>
                    </a:lnTo>
                    <a:lnTo>
                      <a:pt x="19067" y="6807"/>
                    </a:lnTo>
                    <a:cubicBezTo>
                      <a:pt x="19140" y="6807"/>
                      <a:pt x="19199" y="6748"/>
                      <a:pt x="19199" y="6675"/>
                    </a:cubicBezTo>
                    <a:cubicBezTo>
                      <a:pt x="19199" y="6600"/>
                      <a:pt x="19140" y="6541"/>
                      <a:pt x="19067" y="6541"/>
                    </a:cubicBezTo>
                    <a:lnTo>
                      <a:pt x="17117" y="6541"/>
                    </a:lnTo>
                    <a:cubicBezTo>
                      <a:pt x="17046" y="4449"/>
                      <a:pt x="15322" y="2768"/>
                      <a:pt x="13214" y="2768"/>
                    </a:cubicBezTo>
                    <a:cubicBezTo>
                      <a:pt x="13086" y="2768"/>
                      <a:pt x="12952" y="2776"/>
                      <a:pt x="12802" y="2794"/>
                    </a:cubicBezTo>
                    <a:cubicBezTo>
                      <a:pt x="12221" y="1119"/>
                      <a:pt x="10657" y="0"/>
                      <a:pt x="8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4"/>
              <p:cNvSpPr/>
              <p:nvPr/>
            </p:nvSpPr>
            <p:spPr>
              <a:xfrm>
                <a:off x="1545000" y="1230950"/>
                <a:ext cx="208400" cy="8050"/>
              </a:xfrm>
              <a:custGeom>
                <a:rect b="b" l="l" r="r" t="t"/>
                <a:pathLst>
                  <a:path extrusionOk="0" h="322" w="8336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1"/>
                      <a:pt x="8265" y="0"/>
                      <a:pt x="8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4"/>
              <p:cNvSpPr/>
              <p:nvPr/>
            </p:nvSpPr>
            <p:spPr>
              <a:xfrm>
                <a:off x="1103975" y="1189625"/>
                <a:ext cx="121450" cy="8050"/>
              </a:xfrm>
              <a:custGeom>
                <a:rect b="b" l="l" r="r" t="t"/>
                <a:pathLst>
                  <a:path extrusionOk="0" h="322" w="4858">
                    <a:moveTo>
                      <a:pt x="95" y="0"/>
                    </a:moveTo>
                    <a:cubicBezTo>
                      <a:pt x="42" y="0"/>
                      <a:pt x="1" y="73"/>
                      <a:pt x="1" y="162"/>
                    </a:cubicBezTo>
                    <a:cubicBezTo>
                      <a:pt x="1" y="251"/>
                      <a:pt x="42" y="322"/>
                      <a:pt x="95" y="322"/>
                    </a:cubicBezTo>
                    <a:lnTo>
                      <a:pt x="4764" y="322"/>
                    </a:lnTo>
                    <a:cubicBezTo>
                      <a:pt x="4816" y="322"/>
                      <a:pt x="4855" y="251"/>
                      <a:pt x="4857" y="162"/>
                    </a:cubicBezTo>
                    <a:cubicBezTo>
                      <a:pt x="4857" y="73"/>
                      <a:pt x="4816" y="0"/>
                      <a:pt x="4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4"/>
              <p:cNvSpPr/>
              <p:nvPr/>
            </p:nvSpPr>
            <p:spPr>
              <a:xfrm>
                <a:off x="1095175" y="1230950"/>
                <a:ext cx="333150" cy="8050"/>
              </a:xfrm>
              <a:custGeom>
                <a:rect b="b" l="l" r="r" t="t"/>
                <a:pathLst>
                  <a:path extrusionOk="0" h="322" w="13326">
                    <a:moveTo>
                      <a:pt x="162" y="0"/>
                    </a:moveTo>
                    <a:cubicBezTo>
                      <a:pt x="73" y="0"/>
                      <a:pt x="0" y="71"/>
                      <a:pt x="0" y="160"/>
                    </a:cubicBezTo>
                    <a:cubicBezTo>
                      <a:pt x="0" y="249"/>
                      <a:pt x="73" y="322"/>
                      <a:pt x="162" y="322"/>
                    </a:cubicBezTo>
                    <a:lnTo>
                      <a:pt x="13166" y="322"/>
                    </a:lnTo>
                    <a:cubicBezTo>
                      <a:pt x="13253" y="322"/>
                      <a:pt x="13324" y="249"/>
                      <a:pt x="13326" y="160"/>
                    </a:cubicBezTo>
                    <a:cubicBezTo>
                      <a:pt x="13326" y="71"/>
                      <a:pt x="13255" y="0"/>
                      <a:pt x="13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4"/>
              <p:cNvSpPr/>
              <p:nvPr/>
            </p:nvSpPr>
            <p:spPr>
              <a:xfrm>
                <a:off x="1367675" y="1180425"/>
                <a:ext cx="146850" cy="8000"/>
              </a:xfrm>
              <a:custGeom>
                <a:rect b="b" l="l" r="r" t="t"/>
                <a:pathLst>
                  <a:path extrusionOk="0" h="320" w="5874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4"/>
              <p:cNvSpPr/>
              <p:nvPr/>
            </p:nvSpPr>
            <p:spPr>
              <a:xfrm>
                <a:off x="1786675" y="1184100"/>
                <a:ext cx="146900" cy="8000"/>
              </a:xfrm>
              <a:custGeom>
                <a:rect b="b" l="l" r="r" t="t"/>
                <a:pathLst>
                  <a:path extrusionOk="0" h="320" w="5876">
                    <a:moveTo>
                      <a:pt x="162" y="1"/>
                    </a:moveTo>
                    <a:cubicBezTo>
                      <a:pt x="73" y="1"/>
                      <a:pt x="1" y="72"/>
                      <a:pt x="1" y="160"/>
                    </a:cubicBezTo>
                    <a:cubicBezTo>
                      <a:pt x="1" y="249"/>
                      <a:pt x="73" y="320"/>
                      <a:pt x="162" y="320"/>
                    </a:cubicBezTo>
                    <a:lnTo>
                      <a:pt x="5714" y="320"/>
                    </a:lnTo>
                    <a:cubicBezTo>
                      <a:pt x="5801" y="320"/>
                      <a:pt x="5871" y="251"/>
                      <a:pt x="5875" y="160"/>
                    </a:cubicBezTo>
                    <a:cubicBezTo>
                      <a:pt x="5875" y="72"/>
                      <a:pt x="5803" y="1"/>
                      <a:pt x="57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3" name="Google Shape;773;p24"/>
            <p:cNvSpPr/>
            <p:nvPr/>
          </p:nvSpPr>
          <p:spPr>
            <a:xfrm>
              <a:off x="8713888" y="387313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397800" y="467467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5" name="Google Shape;775;p24"/>
            <p:cNvGrpSpPr/>
            <p:nvPr/>
          </p:nvGrpSpPr>
          <p:grpSpPr>
            <a:xfrm>
              <a:off x="647388" y="4907350"/>
              <a:ext cx="72600" cy="72600"/>
              <a:chOff x="2145125" y="90950"/>
              <a:chExt cx="72600" cy="72600"/>
            </a:xfrm>
          </p:grpSpPr>
          <p:cxnSp>
            <p:nvCxnSpPr>
              <p:cNvPr id="776" name="Google Shape;776;p24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7" name="Google Shape;777;p24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78" name="Google Shape;778;p24"/>
          <p:cNvSpPr txBox="1"/>
          <p:nvPr>
            <p:ph idx="1" type="subTitle"/>
          </p:nvPr>
        </p:nvSpPr>
        <p:spPr>
          <a:xfrm>
            <a:off x="720000" y="2588801"/>
            <a:ext cx="1882500" cy="7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9" name="Google Shape;779;p24"/>
          <p:cNvSpPr txBox="1"/>
          <p:nvPr>
            <p:ph idx="2" type="subTitle"/>
          </p:nvPr>
        </p:nvSpPr>
        <p:spPr>
          <a:xfrm>
            <a:off x="3630750" y="1473679"/>
            <a:ext cx="1882500" cy="7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0" name="Google Shape;780;p24"/>
          <p:cNvSpPr txBox="1"/>
          <p:nvPr>
            <p:ph idx="3" type="subTitle"/>
          </p:nvPr>
        </p:nvSpPr>
        <p:spPr>
          <a:xfrm>
            <a:off x="6541500" y="2588800"/>
            <a:ext cx="1882500" cy="7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3" name="Google Shape;783;p25"/>
          <p:cNvSpPr txBox="1"/>
          <p:nvPr>
            <p:ph idx="2" type="title"/>
          </p:nvPr>
        </p:nvSpPr>
        <p:spPr>
          <a:xfrm>
            <a:off x="719997" y="2020563"/>
            <a:ext cx="221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4" name="Google Shape;784;p25"/>
          <p:cNvSpPr txBox="1"/>
          <p:nvPr>
            <p:ph idx="1" type="subTitle"/>
          </p:nvPr>
        </p:nvSpPr>
        <p:spPr>
          <a:xfrm>
            <a:off x="719997" y="2516264"/>
            <a:ext cx="221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5" name="Google Shape;785;p25"/>
          <p:cNvSpPr txBox="1"/>
          <p:nvPr>
            <p:ph idx="3" type="title"/>
          </p:nvPr>
        </p:nvSpPr>
        <p:spPr>
          <a:xfrm>
            <a:off x="6211200" y="2020575"/>
            <a:ext cx="221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6" name="Google Shape;786;p25"/>
          <p:cNvSpPr txBox="1"/>
          <p:nvPr>
            <p:ph idx="4" type="subTitle"/>
          </p:nvPr>
        </p:nvSpPr>
        <p:spPr>
          <a:xfrm>
            <a:off x="6211200" y="2516274"/>
            <a:ext cx="221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7" name="Google Shape;787;p25"/>
          <p:cNvSpPr txBox="1"/>
          <p:nvPr>
            <p:ph idx="5" type="title"/>
          </p:nvPr>
        </p:nvSpPr>
        <p:spPr>
          <a:xfrm>
            <a:off x="719997" y="3453963"/>
            <a:ext cx="221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8" name="Google Shape;788;p25"/>
          <p:cNvSpPr txBox="1"/>
          <p:nvPr>
            <p:ph idx="6" type="subTitle"/>
          </p:nvPr>
        </p:nvSpPr>
        <p:spPr>
          <a:xfrm>
            <a:off x="719997" y="3949664"/>
            <a:ext cx="221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9" name="Google Shape;789;p25"/>
          <p:cNvSpPr txBox="1"/>
          <p:nvPr>
            <p:ph idx="7" type="title"/>
          </p:nvPr>
        </p:nvSpPr>
        <p:spPr>
          <a:xfrm>
            <a:off x="6211200" y="3453967"/>
            <a:ext cx="221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0" name="Google Shape;790;p25"/>
          <p:cNvSpPr txBox="1"/>
          <p:nvPr>
            <p:ph idx="8" type="subTitle"/>
          </p:nvPr>
        </p:nvSpPr>
        <p:spPr>
          <a:xfrm>
            <a:off x="6211200" y="3949667"/>
            <a:ext cx="221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91" name="Google Shape;791;p25"/>
          <p:cNvGrpSpPr/>
          <p:nvPr/>
        </p:nvGrpSpPr>
        <p:grpSpPr>
          <a:xfrm>
            <a:off x="263600" y="800200"/>
            <a:ext cx="8546050" cy="4147451"/>
            <a:chOff x="263600" y="800200"/>
            <a:chExt cx="8546050" cy="4147451"/>
          </a:xfrm>
        </p:grpSpPr>
        <p:sp>
          <p:nvSpPr>
            <p:cNvPr id="792" name="Google Shape;792;p25"/>
            <p:cNvSpPr/>
            <p:nvPr/>
          </p:nvSpPr>
          <p:spPr>
            <a:xfrm>
              <a:off x="8648275" y="4790000"/>
              <a:ext cx="161373" cy="157651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63600" y="465380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4" name="Google Shape;794;p25"/>
            <p:cNvGrpSpPr/>
            <p:nvPr/>
          </p:nvGrpSpPr>
          <p:grpSpPr>
            <a:xfrm>
              <a:off x="348200" y="4832525"/>
              <a:ext cx="72600" cy="72600"/>
              <a:chOff x="2145125" y="90950"/>
              <a:chExt cx="72600" cy="72600"/>
            </a:xfrm>
          </p:grpSpPr>
          <p:cxnSp>
            <p:nvCxnSpPr>
              <p:cNvPr id="795" name="Google Shape;795;p25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6" name="Google Shape;796;p25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97" name="Google Shape;797;p25"/>
            <p:cNvGrpSpPr/>
            <p:nvPr/>
          </p:nvGrpSpPr>
          <p:grpSpPr>
            <a:xfrm flipH="1">
              <a:off x="7929025" y="800200"/>
              <a:ext cx="838350" cy="220825"/>
              <a:chOff x="2095150" y="4632100"/>
              <a:chExt cx="838350" cy="220825"/>
            </a:xfrm>
          </p:grpSpPr>
          <p:sp>
            <p:nvSpPr>
              <p:cNvPr id="798" name="Google Shape;798;p25"/>
              <p:cNvSpPr/>
              <p:nvPr/>
            </p:nvSpPr>
            <p:spPr>
              <a:xfrm>
                <a:off x="2239500" y="4632100"/>
                <a:ext cx="480000" cy="170200"/>
              </a:xfrm>
              <a:custGeom>
                <a:rect b="b" l="l" r="r" t="t"/>
                <a:pathLst>
                  <a:path extrusionOk="0" h="6808" w="19200">
                    <a:moveTo>
                      <a:pt x="8874" y="1"/>
                    </a:moveTo>
                    <a:cubicBezTo>
                      <a:pt x="7070" y="1"/>
                      <a:pt x="5458" y="1185"/>
                      <a:pt x="4914" y="2899"/>
                    </a:cubicBezTo>
                    <a:cubicBezTo>
                      <a:pt x="4583" y="2810"/>
                      <a:pt x="4246" y="2767"/>
                      <a:pt x="3908" y="2767"/>
                    </a:cubicBezTo>
                    <a:cubicBezTo>
                      <a:pt x="1752" y="2767"/>
                      <a:pt x="1" y="4520"/>
                      <a:pt x="1" y="6672"/>
                    </a:cubicBezTo>
                    <a:cubicBezTo>
                      <a:pt x="1" y="6748"/>
                      <a:pt x="60" y="6808"/>
                      <a:pt x="135" y="6808"/>
                    </a:cubicBezTo>
                    <a:cubicBezTo>
                      <a:pt x="208" y="6808"/>
                      <a:pt x="267" y="6748"/>
                      <a:pt x="267" y="6676"/>
                    </a:cubicBezTo>
                    <a:cubicBezTo>
                      <a:pt x="267" y="4668"/>
                      <a:pt x="1900" y="3035"/>
                      <a:pt x="3908" y="3035"/>
                    </a:cubicBezTo>
                    <a:cubicBezTo>
                      <a:pt x="4264" y="3035"/>
                      <a:pt x="4621" y="3090"/>
                      <a:pt x="4965" y="3192"/>
                    </a:cubicBezTo>
                    <a:lnTo>
                      <a:pt x="5096" y="3232"/>
                    </a:lnTo>
                    <a:lnTo>
                      <a:pt x="5133" y="3102"/>
                    </a:lnTo>
                    <a:cubicBezTo>
                      <a:pt x="5604" y="1435"/>
                      <a:pt x="7142" y="269"/>
                      <a:pt x="8874" y="269"/>
                    </a:cubicBezTo>
                    <a:cubicBezTo>
                      <a:pt x="10576" y="269"/>
                      <a:pt x="12066" y="1358"/>
                      <a:pt x="12580" y="2982"/>
                    </a:cubicBezTo>
                    <a:lnTo>
                      <a:pt x="12615" y="3086"/>
                    </a:lnTo>
                    <a:lnTo>
                      <a:pt x="12726" y="3072"/>
                    </a:lnTo>
                    <a:cubicBezTo>
                      <a:pt x="12911" y="3047"/>
                      <a:pt x="13065" y="3035"/>
                      <a:pt x="13210" y="3035"/>
                    </a:cubicBezTo>
                    <a:cubicBezTo>
                      <a:pt x="15218" y="3035"/>
                      <a:pt x="16851" y="4668"/>
                      <a:pt x="16851" y="6676"/>
                    </a:cubicBezTo>
                    <a:lnTo>
                      <a:pt x="16851" y="6808"/>
                    </a:lnTo>
                    <a:lnTo>
                      <a:pt x="19068" y="6808"/>
                    </a:lnTo>
                    <a:cubicBezTo>
                      <a:pt x="19140" y="6808"/>
                      <a:pt x="19200" y="6748"/>
                      <a:pt x="19200" y="6676"/>
                    </a:cubicBezTo>
                    <a:cubicBezTo>
                      <a:pt x="19200" y="6601"/>
                      <a:pt x="19140" y="6542"/>
                      <a:pt x="19068" y="6542"/>
                    </a:cubicBezTo>
                    <a:lnTo>
                      <a:pt x="17117" y="6542"/>
                    </a:lnTo>
                    <a:cubicBezTo>
                      <a:pt x="17044" y="4449"/>
                      <a:pt x="15320" y="2769"/>
                      <a:pt x="13212" y="2769"/>
                    </a:cubicBezTo>
                    <a:cubicBezTo>
                      <a:pt x="13084" y="2769"/>
                      <a:pt x="12952" y="2777"/>
                      <a:pt x="12803" y="2794"/>
                    </a:cubicBezTo>
                    <a:cubicBezTo>
                      <a:pt x="12221" y="1120"/>
                      <a:pt x="10657" y="1"/>
                      <a:pt x="88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5"/>
              <p:cNvSpPr/>
              <p:nvPr/>
            </p:nvSpPr>
            <p:spPr>
              <a:xfrm>
                <a:off x="2545025" y="4844875"/>
                <a:ext cx="208425" cy="8050"/>
              </a:xfrm>
              <a:custGeom>
                <a:rect b="b" l="l" r="r" t="t"/>
                <a:pathLst>
                  <a:path extrusionOk="0" h="322" w="8337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2"/>
                      <a:pt x="8265" y="1"/>
                      <a:pt x="8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5"/>
              <p:cNvSpPr/>
              <p:nvPr/>
            </p:nvSpPr>
            <p:spPr>
              <a:xfrm>
                <a:off x="2103975" y="4803550"/>
                <a:ext cx="121425" cy="8050"/>
              </a:xfrm>
              <a:custGeom>
                <a:rect b="b" l="l" r="r" t="t"/>
                <a:pathLst>
                  <a:path extrusionOk="0" h="322" w="4857">
                    <a:moveTo>
                      <a:pt x="93" y="1"/>
                    </a:moveTo>
                    <a:cubicBezTo>
                      <a:pt x="41" y="1"/>
                      <a:pt x="0" y="74"/>
                      <a:pt x="0" y="162"/>
                    </a:cubicBezTo>
                    <a:cubicBezTo>
                      <a:pt x="0" y="251"/>
                      <a:pt x="41" y="322"/>
                      <a:pt x="93" y="322"/>
                    </a:cubicBezTo>
                    <a:lnTo>
                      <a:pt x="4762" y="322"/>
                    </a:lnTo>
                    <a:cubicBezTo>
                      <a:pt x="4813" y="322"/>
                      <a:pt x="4856" y="251"/>
                      <a:pt x="4856" y="162"/>
                    </a:cubicBezTo>
                    <a:cubicBezTo>
                      <a:pt x="4856" y="74"/>
                      <a:pt x="4813" y="1"/>
                      <a:pt x="47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5"/>
              <p:cNvSpPr/>
              <p:nvPr/>
            </p:nvSpPr>
            <p:spPr>
              <a:xfrm>
                <a:off x="2095150" y="4844875"/>
                <a:ext cx="333175" cy="8050"/>
              </a:xfrm>
              <a:custGeom>
                <a:rect b="b" l="l" r="r" t="t"/>
                <a:pathLst>
                  <a:path extrusionOk="0" h="322" w="13327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13165" y="322"/>
                    </a:lnTo>
                    <a:cubicBezTo>
                      <a:pt x="13253" y="322"/>
                      <a:pt x="13326" y="249"/>
                      <a:pt x="13326" y="160"/>
                    </a:cubicBezTo>
                    <a:cubicBezTo>
                      <a:pt x="13326" y="72"/>
                      <a:pt x="13253" y="1"/>
                      <a:pt x="13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5"/>
              <p:cNvSpPr/>
              <p:nvPr/>
            </p:nvSpPr>
            <p:spPr>
              <a:xfrm>
                <a:off x="2367725" y="4794300"/>
                <a:ext cx="146825" cy="8000"/>
              </a:xfrm>
              <a:custGeom>
                <a:rect b="b" l="l" r="r" t="t"/>
                <a:pathLst>
                  <a:path extrusionOk="0" h="320" w="5873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0"/>
                      <a:pt x="160" y="320"/>
                    </a:cubicBezTo>
                    <a:lnTo>
                      <a:pt x="5713" y="320"/>
                    </a:lnTo>
                    <a:cubicBezTo>
                      <a:pt x="5802" y="320"/>
                      <a:pt x="5873" y="249"/>
                      <a:pt x="5873" y="160"/>
                    </a:cubicBezTo>
                    <a:cubicBezTo>
                      <a:pt x="5873" y="71"/>
                      <a:pt x="5802" y="0"/>
                      <a:pt x="57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5"/>
              <p:cNvSpPr/>
              <p:nvPr/>
            </p:nvSpPr>
            <p:spPr>
              <a:xfrm>
                <a:off x="2786650" y="4798050"/>
                <a:ext cx="146850" cy="8000"/>
              </a:xfrm>
              <a:custGeom>
                <a:rect b="b" l="l" r="r" t="t"/>
                <a:pathLst>
                  <a:path extrusionOk="0" h="320" w="5874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4" name="Google Shape;804;p25"/>
            <p:cNvSpPr/>
            <p:nvPr/>
          </p:nvSpPr>
          <p:spPr>
            <a:xfrm flipH="1">
              <a:off x="8725050" y="210877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7" name="Google Shape;807;p26"/>
          <p:cNvSpPr txBox="1"/>
          <p:nvPr>
            <p:ph idx="2" type="title"/>
          </p:nvPr>
        </p:nvSpPr>
        <p:spPr>
          <a:xfrm>
            <a:off x="1917297" y="1748267"/>
            <a:ext cx="221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8" name="Google Shape;808;p26"/>
          <p:cNvSpPr txBox="1"/>
          <p:nvPr>
            <p:ph idx="1" type="subTitle"/>
          </p:nvPr>
        </p:nvSpPr>
        <p:spPr>
          <a:xfrm>
            <a:off x="1917297" y="2324572"/>
            <a:ext cx="221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9" name="Google Shape;809;p26"/>
          <p:cNvSpPr txBox="1"/>
          <p:nvPr>
            <p:ph idx="3" type="title"/>
          </p:nvPr>
        </p:nvSpPr>
        <p:spPr>
          <a:xfrm>
            <a:off x="5943125" y="1748263"/>
            <a:ext cx="221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0" name="Google Shape;810;p26"/>
          <p:cNvSpPr txBox="1"/>
          <p:nvPr>
            <p:ph idx="4" type="subTitle"/>
          </p:nvPr>
        </p:nvSpPr>
        <p:spPr>
          <a:xfrm>
            <a:off x="5943125" y="2324582"/>
            <a:ext cx="221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1" name="Google Shape;811;p26"/>
          <p:cNvSpPr txBox="1"/>
          <p:nvPr>
            <p:ph idx="5" type="title"/>
          </p:nvPr>
        </p:nvSpPr>
        <p:spPr>
          <a:xfrm>
            <a:off x="1917297" y="3165925"/>
            <a:ext cx="221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2" name="Google Shape;812;p26"/>
          <p:cNvSpPr txBox="1"/>
          <p:nvPr>
            <p:ph idx="6" type="subTitle"/>
          </p:nvPr>
        </p:nvSpPr>
        <p:spPr>
          <a:xfrm>
            <a:off x="1917297" y="3739088"/>
            <a:ext cx="221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3" name="Google Shape;813;p26"/>
          <p:cNvSpPr txBox="1"/>
          <p:nvPr>
            <p:ph idx="7" type="title"/>
          </p:nvPr>
        </p:nvSpPr>
        <p:spPr>
          <a:xfrm>
            <a:off x="5943125" y="3165917"/>
            <a:ext cx="221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4" name="Google Shape;814;p26"/>
          <p:cNvSpPr txBox="1"/>
          <p:nvPr>
            <p:ph idx="8" type="subTitle"/>
          </p:nvPr>
        </p:nvSpPr>
        <p:spPr>
          <a:xfrm>
            <a:off x="5943125" y="3739078"/>
            <a:ext cx="221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15" name="Google Shape;815;p26"/>
          <p:cNvGrpSpPr/>
          <p:nvPr/>
        </p:nvGrpSpPr>
        <p:grpSpPr>
          <a:xfrm>
            <a:off x="263600" y="800200"/>
            <a:ext cx="8546050" cy="4147451"/>
            <a:chOff x="263600" y="800200"/>
            <a:chExt cx="8546050" cy="4147451"/>
          </a:xfrm>
        </p:grpSpPr>
        <p:sp>
          <p:nvSpPr>
            <p:cNvPr id="816" name="Google Shape;816;p26"/>
            <p:cNvSpPr/>
            <p:nvPr/>
          </p:nvSpPr>
          <p:spPr>
            <a:xfrm>
              <a:off x="8648275" y="4790000"/>
              <a:ext cx="161373" cy="157651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263600" y="465380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8" name="Google Shape;818;p26"/>
            <p:cNvGrpSpPr/>
            <p:nvPr/>
          </p:nvGrpSpPr>
          <p:grpSpPr>
            <a:xfrm>
              <a:off x="348200" y="4832525"/>
              <a:ext cx="72600" cy="72600"/>
              <a:chOff x="2145125" y="90950"/>
              <a:chExt cx="72600" cy="72600"/>
            </a:xfrm>
          </p:grpSpPr>
          <p:cxnSp>
            <p:nvCxnSpPr>
              <p:cNvPr id="819" name="Google Shape;819;p26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0" name="Google Shape;820;p26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21" name="Google Shape;821;p26"/>
            <p:cNvGrpSpPr/>
            <p:nvPr/>
          </p:nvGrpSpPr>
          <p:grpSpPr>
            <a:xfrm flipH="1">
              <a:off x="7929025" y="800200"/>
              <a:ext cx="838350" cy="220825"/>
              <a:chOff x="2095150" y="4632100"/>
              <a:chExt cx="838350" cy="220825"/>
            </a:xfrm>
          </p:grpSpPr>
          <p:sp>
            <p:nvSpPr>
              <p:cNvPr id="822" name="Google Shape;822;p26"/>
              <p:cNvSpPr/>
              <p:nvPr/>
            </p:nvSpPr>
            <p:spPr>
              <a:xfrm>
                <a:off x="2239500" y="4632100"/>
                <a:ext cx="480000" cy="170200"/>
              </a:xfrm>
              <a:custGeom>
                <a:rect b="b" l="l" r="r" t="t"/>
                <a:pathLst>
                  <a:path extrusionOk="0" h="6808" w="19200">
                    <a:moveTo>
                      <a:pt x="8874" y="1"/>
                    </a:moveTo>
                    <a:cubicBezTo>
                      <a:pt x="7070" y="1"/>
                      <a:pt x="5458" y="1185"/>
                      <a:pt x="4914" y="2899"/>
                    </a:cubicBezTo>
                    <a:cubicBezTo>
                      <a:pt x="4583" y="2810"/>
                      <a:pt x="4246" y="2767"/>
                      <a:pt x="3908" y="2767"/>
                    </a:cubicBezTo>
                    <a:cubicBezTo>
                      <a:pt x="1752" y="2767"/>
                      <a:pt x="1" y="4520"/>
                      <a:pt x="1" y="6672"/>
                    </a:cubicBezTo>
                    <a:cubicBezTo>
                      <a:pt x="1" y="6748"/>
                      <a:pt x="60" y="6808"/>
                      <a:pt x="135" y="6808"/>
                    </a:cubicBezTo>
                    <a:cubicBezTo>
                      <a:pt x="208" y="6808"/>
                      <a:pt x="267" y="6748"/>
                      <a:pt x="267" y="6676"/>
                    </a:cubicBezTo>
                    <a:cubicBezTo>
                      <a:pt x="267" y="4668"/>
                      <a:pt x="1900" y="3035"/>
                      <a:pt x="3908" y="3035"/>
                    </a:cubicBezTo>
                    <a:cubicBezTo>
                      <a:pt x="4264" y="3035"/>
                      <a:pt x="4621" y="3090"/>
                      <a:pt x="4965" y="3192"/>
                    </a:cubicBezTo>
                    <a:lnTo>
                      <a:pt x="5096" y="3232"/>
                    </a:lnTo>
                    <a:lnTo>
                      <a:pt x="5133" y="3102"/>
                    </a:lnTo>
                    <a:cubicBezTo>
                      <a:pt x="5604" y="1435"/>
                      <a:pt x="7142" y="269"/>
                      <a:pt x="8874" y="269"/>
                    </a:cubicBezTo>
                    <a:cubicBezTo>
                      <a:pt x="10576" y="269"/>
                      <a:pt x="12066" y="1358"/>
                      <a:pt x="12580" y="2982"/>
                    </a:cubicBezTo>
                    <a:lnTo>
                      <a:pt x="12615" y="3086"/>
                    </a:lnTo>
                    <a:lnTo>
                      <a:pt x="12726" y="3072"/>
                    </a:lnTo>
                    <a:cubicBezTo>
                      <a:pt x="12911" y="3047"/>
                      <a:pt x="13065" y="3035"/>
                      <a:pt x="13210" y="3035"/>
                    </a:cubicBezTo>
                    <a:cubicBezTo>
                      <a:pt x="15218" y="3035"/>
                      <a:pt x="16851" y="4668"/>
                      <a:pt x="16851" y="6676"/>
                    </a:cubicBezTo>
                    <a:lnTo>
                      <a:pt x="16851" y="6808"/>
                    </a:lnTo>
                    <a:lnTo>
                      <a:pt x="19068" y="6808"/>
                    </a:lnTo>
                    <a:cubicBezTo>
                      <a:pt x="19140" y="6808"/>
                      <a:pt x="19200" y="6748"/>
                      <a:pt x="19200" y="6676"/>
                    </a:cubicBezTo>
                    <a:cubicBezTo>
                      <a:pt x="19200" y="6601"/>
                      <a:pt x="19140" y="6542"/>
                      <a:pt x="19068" y="6542"/>
                    </a:cubicBezTo>
                    <a:lnTo>
                      <a:pt x="17117" y="6542"/>
                    </a:lnTo>
                    <a:cubicBezTo>
                      <a:pt x="17044" y="4449"/>
                      <a:pt x="15320" y="2769"/>
                      <a:pt x="13212" y="2769"/>
                    </a:cubicBezTo>
                    <a:cubicBezTo>
                      <a:pt x="13084" y="2769"/>
                      <a:pt x="12952" y="2777"/>
                      <a:pt x="12803" y="2794"/>
                    </a:cubicBezTo>
                    <a:cubicBezTo>
                      <a:pt x="12221" y="1120"/>
                      <a:pt x="10657" y="1"/>
                      <a:pt x="88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6"/>
              <p:cNvSpPr/>
              <p:nvPr/>
            </p:nvSpPr>
            <p:spPr>
              <a:xfrm>
                <a:off x="2545025" y="4844875"/>
                <a:ext cx="208425" cy="8050"/>
              </a:xfrm>
              <a:custGeom>
                <a:rect b="b" l="l" r="r" t="t"/>
                <a:pathLst>
                  <a:path extrusionOk="0" h="322" w="8337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2"/>
                      <a:pt x="8265" y="1"/>
                      <a:pt x="8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6"/>
              <p:cNvSpPr/>
              <p:nvPr/>
            </p:nvSpPr>
            <p:spPr>
              <a:xfrm>
                <a:off x="2103975" y="4803550"/>
                <a:ext cx="121425" cy="8050"/>
              </a:xfrm>
              <a:custGeom>
                <a:rect b="b" l="l" r="r" t="t"/>
                <a:pathLst>
                  <a:path extrusionOk="0" h="322" w="4857">
                    <a:moveTo>
                      <a:pt x="93" y="1"/>
                    </a:moveTo>
                    <a:cubicBezTo>
                      <a:pt x="41" y="1"/>
                      <a:pt x="0" y="74"/>
                      <a:pt x="0" y="162"/>
                    </a:cubicBezTo>
                    <a:cubicBezTo>
                      <a:pt x="0" y="251"/>
                      <a:pt x="41" y="322"/>
                      <a:pt x="93" y="322"/>
                    </a:cubicBezTo>
                    <a:lnTo>
                      <a:pt x="4762" y="322"/>
                    </a:lnTo>
                    <a:cubicBezTo>
                      <a:pt x="4813" y="322"/>
                      <a:pt x="4856" y="251"/>
                      <a:pt x="4856" y="162"/>
                    </a:cubicBezTo>
                    <a:cubicBezTo>
                      <a:pt x="4856" y="74"/>
                      <a:pt x="4813" y="1"/>
                      <a:pt x="47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6"/>
              <p:cNvSpPr/>
              <p:nvPr/>
            </p:nvSpPr>
            <p:spPr>
              <a:xfrm>
                <a:off x="2095150" y="4844875"/>
                <a:ext cx="333175" cy="8050"/>
              </a:xfrm>
              <a:custGeom>
                <a:rect b="b" l="l" r="r" t="t"/>
                <a:pathLst>
                  <a:path extrusionOk="0" h="322" w="13327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13165" y="322"/>
                    </a:lnTo>
                    <a:cubicBezTo>
                      <a:pt x="13253" y="322"/>
                      <a:pt x="13326" y="249"/>
                      <a:pt x="13326" y="160"/>
                    </a:cubicBezTo>
                    <a:cubicBezTo>
                      <a:pt x="13326" y="72"/>
                      <a:pt x="13253" y="1"/>
                      <a:pt x="13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6"/>
              <p:cNvSpPr/>
              <p:nvPr/>
            </p:nvSpPr>
            <p:spPr>
              <a:xfrm>
                <a:off x="2367725" y="4794300"/>
                <a:ext cx="146825" cy="8000"/>
              </a:xfrm>
              <a:custGeom>
                <a:rect b="b" l="l" r="r" t="t"/>
                <a:pathLst>
                  <a:path extrusionOk="0" h="320" w="5873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0"/>
                      <a:pt x="160" y="320"/>
                    </a:cubicBezTo>
                    <a:lnTo>
                      <a:pt x="5713" y="320"/>
                    </a:lnTo>
                    <a:cubicBezTo>
                      <a:pt x="5802" y="320"/>
                      <a:pt x="5873" y="249"/>
                      <a:pt x="5873" y="160"/>
                    </a:cubicBezTo>
                    <a:cubicBezTo>
                      <a:pt x="5873" y="71"/>
                      <a:pt x="5802" y="0"/>
                      <a:pt x="57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6"/>
              <p:cNvSpPr/>
              <p:nvPr/>
            </p:nvSpPr>
            <p:spPr>
              <a:xfrm>
                <a:off x="2786650" y="4798050"/>
                <a:ext cx="146850" cy="8000"/>
              </a:xfrm>
              <a:custGeom>
                <a:rect b="b" l="l" r="r" t="t"/>
                <a:pathLst>
                  <a:path extrusionOk="0" h="320" w="5874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8" name="Google Shape;828;p26"/>
            <p:cNvSpPr/>
            <p:nvPr/>
          </p:nvSpPr>
          <p:spPr>
            <a:xfrm flipH="1">
              <a:off x="8725050" y="210877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1" name="Google Shape;831;p27"/>
          <p:cNvSpPr txBox="1"/>
          <p:nvPr>
            <p:ph idx="2" type="title"/>
          </p:nvPr>
        </p:nvSpPr>
        <p:spPr>
          <a:xfrm>
            <a:off x="720000" y="182857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2" name="Google Shape;832;p27"/>
          <p:cNvSpPr txBox="1"/>
          <p:nvPr>
            <p:ph idx="1" type="subTitle"/>
          </p:nvPr>
        </p:nvSpPr>
        <p:spPr>
          <a:xfrm>
            <a:off x="720000" y="226936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3" name="Google Shape;833;p27"/>
          <p:cNvSpPr txBox="1"/>
          <p:nvPr>
            <p:ph idx="3" type="title"/>
          </p:nvPr>
        </p:nvSpPr>
        <p:spPr>
          <a:xfrm>
            <a:off x="3419269" y="182857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4" name="Google Shape;834;p27"/>
          <p:cNvSpPr txBox="1"/>
          <p:nvPr>
            <p:ph idx="4" type="subTitle"/>
          </p:nvPr>
        </p:nvSpPr>
        <p:spPr>
          <a:xfrm>
            <a:off x="3419269" y="226936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5" name="Google Shape;835;p27"/>
          <p:cNvSpPr txBox="1"/>
          <p:nvPr>
            <p:ph idx="5" type="title"/>
          </p:nvPr>
        </p:nvSpPr>
        <p:spPr>
          <a:xfrm>
            <a:off x="720000" y="367789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6" name="Google Shape;836;p27"/>
          <p:cNvSpPr txBox="1"/>
          <p:nvPr>
            <p:ph idx="6" type="subTitle"/>
          </p:nvPr>
        </p:nvSpPr>
        <p:spPr>
          <a:xfrm>
            <a:off x="720000" y="4118688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7" name="Google Shape;837;p27"/>
          <p:cNvSpPr txBox="1"/>
          <p:nvPr>
            <p:ph idx="7" type="title"/>
          </p:nvPr>
        </p:nvSpPr>
        <p:spPr>
          <a:xfrm>
            <a:off x="3419269" y="367789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8" name="Google Shape;838;p27"/>
          <p:cNvSpPr txBox="1"/>
          <p:nvPr>
            <p:ph idx="8" type="subTitle"/>
          </p:nvPr>
        </p:nvSpPr>
        <p:spPr>
          <a:xfrm>
            <a:off x="3419271" y="4118688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p27"/>
          <p:cNvSpPr txBox="1"/>
          <p:nvPr>
            <p:ph idx="9" type="title"/>
          </p:nvPr>
        </p:nvSpPr>
        <p:spPr>
          <a:xfrm>
            <a:off x="6118545" y="182857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0" name="Google Shape;840;p27"/>
          <p:cNvSpPr txBox="1"/>
          <p:nvPr>
            <p:ph idx="13" type="subTitle"/>
          </p:nvPr>
        </p:nvSpPr>
        <p:spPr>
          <a:xfrm>
            <a:off x="6118545" y="226936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p27"/>
          <p:cNvSpPr txBox="1"/>
          <p:nvPr>
            <p:ph idx="14" type="title"/>
          </p:nvPr>
        </p:nvSpPr>
        <p:spPr>
          <a:xfrm>
            <a:off x="6118545" y="367789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2" name="Google Shape;842;p27"/>
          <p:cNvSpPr txBox="1"/>
          <p:nvPr>
            <p:ph idx="15" type="subTitle"/>
          </p:nvPr>
        </p:nvSpPr>
        <p:spPr>
          <a:xfrm>
            <a:off x="6118550" y="4118688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3" name="Google Shape;843;p27"/>
          <p:cNvGrpSpPr/>
          <p:nvPr/>
        </p:nvGrpSpPr>
        <p:grpSpPr>
          <a:xfrm>
            <a:off x="212563" y="288175"/>
            <a:ext cx="7542713" cy="4674626"/>
            <a:chOff x="212563" y="288175"/>
            <a:chExt cx="7542713" cy="4674626"/>
          </a:xfrm>
        </p:grpSpPr>
        <p:grpSp>
          <p:nvGrpSpPr>
            <p:cNvPr id="844" name="Google Shape;844;p27"/>
            <p:cNvGrpSpPr/>
            <p:nvPr/>
          </p:nvGrpSpPr>
          <p:grpSpPr>
            <a:xfrm>
              <a:off x="7297450" y="655500"/>
              <a:ext cx="457825" cy="140900"/>
              <a:chOff x="2649600" y="4325500"/>
              <a:chExt cx="457825" cy="140900"/>
            </a:xfrm>
          </p:grpSpPr>
          <p:sp>
            <p:nvSpPr>
              <p:cNvPr id="845" name="Google Shape;845;p27"/>
              <p:cNvSpPr/>
              <p:nvPr/>
            </p:nvSpPr>
            <p:spPr>
              <a:xfrm>
                <a:off x="2702925" y="4325500"/>
                <a:ext cx="313525" cy="113550"/>
              </a:xfrm>
              <a:custGeom>
                <a:rect b="b" l="l" r="r" t="t"/>
                <a:pathLst>
                  <a:path extrusionOk="0" h="4542" w="12541">
                    <a:moveTo>
                      <a:pt x="6738" y="1"/>
                    </a:moveTo>
                    <a:cubicBezTo>
                      <a:pt x="5576" y="1"/>
                      <a:pt x="4554" y="716"/>
                      <a:pt x="4156" y="1796"/>
                    </a:cubicBezTo>
                    <a:cubicBezTo>
                      <a:pt x="4079" y="1790"/>
                      <a:pt x="4008" y="1786"/>
                      <a:pt x="3939" y="1786"/>
                    </a:cubicBezTo>
                    <a:cubicBezTo>
                      <a:pt x="2562" y="1786"/>
                      <a:pt x="1433" y="2865"/>
                      <a:pt x="1350" y="4223"/>
                    </a:cubicBezTo>
                    <a:lnTo>
                      <a:pt x="160" y="4223"/>
                    </a:lnTo>
                    <a:cubicBezTo>
                      <a:pt x="72" y="4223"/>
                      <a:pt x="1" y="4294"/>
                      <a:pt x="1" y="4382"/>
                    </a:cubicBezTo>
                    <a:cubicBezTo>
                      <a:pt x="1" y="4471"/>
                      <a:pt x="72" y="4542"/>
                      <a:pt x="160" y="4542"/>
                    </a:cubicBezTo>
                    <a:lnTo>
                      <a:pt x="1665" y="4542"/>
                    </a:lnTo>
                    <a:lnTo>
                      <a:pt x="1665" y="4382"/>
                    </a:lnTo>
                    <a:cubicBezTo>
                      <a:pt x="1665" y="3129"/>
                      <a:pt x="2684" y="2107"/>
                      <a:pt x="3941" y="2107"/>
                    </a:cubicBezTo>
                    <a:cubicBezTo>
                      <a:pt x="4032" y="2107"/>
                      <a:pt x="4128" y="2113"/>
                      <a:pt x="4244" y="2129"/>
                    </a:cubicBezTo>
                    <a:lnTo>
                      <a:pt x="4376" y="2146"/>
                    </a:lnTo>
                    <a:lnTo>
                      <a:pt x="4416" y="2018"/>
                    </a:lnTo>
                    <a:cubicBezTo>
                      <a:pt x="4739" y="1000"/>
                      <a:pt x="5673" y="318"/>
                      <a:pt x="6738" y="318"/>
                    </a:cubicBezTo>
                    <a:cubicBezTo>
                      <a:pt x="7824" y="318"/>
                      <a:pt x="8787" y="1051"/>
                      <a:pt x="9083" y="2095"/>
                    </a:cubicBezTo>
                    <a:lnTo>
                      <a:pt x="9126" y="2249"/>
                    </a:lnTo>
                    <a:lnTo>
                      <a:pt x="9282" y="2203"/>
                    </a:lnTo>
                    <a:cubicBezTo>
                      <a:pt x="9499" y="2136"/>
                      <a:pt x="9721" y="2105"/>
                      <a:pt x="9944" y="2105"/>
                    </a:cubicBezTo>
                    <a:cubicBezTo>
                      <a:pt x="11199" y="2105"/>
                      <a:pt x="12219" y="3123"/>
                      <a:pt x="12219" y="4380"/>
                    </a:cubicBezTo>
                    <a:cubicBezTo>
                      <a:pt x="12219" y="4469"/>
                      <a:pt x="12290" y="4540"/>
                      <a:pt x="12381" y="4540"/>
                    </a:cubicBezTo>
                    <a:cubicBezTo>
                      <a:pt x="12470" y="4540"/>
                      <a:pt x="12540" y="4469"/>
                      <a:pt x="12538" y="4380"/>
                    </a:cubicBezTo>
                    <a:cubicBezTo>
                      <a:pt x="12538" y="2952"/>
                      <a:pt x="11376" y="1786"/>
                      <a:pt x="9944" y="1786"/>
                    </a:cubicBezTo>
                    <a:cubicBezTo>
                      <a:pt x="9741" y="1786"/>
                      <a:pt x="9538" y="1811"/>
                      <a:pt x="9341" y="1859"/>
                    </a:cubicBezTo>
                    <a:cubicBezTo>
                      <a:pt x="8963" y="757"/>
                      <a:pt x="7913" y="1"/>
                      <a:pt x="67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7"/>
              <p:cNvSpPr/>
              <p:nvPr/>
            </p:nvSpPr>
            <p:spPr>
              <a:xfrm>
                <a:off x="2893300" y="4458400"/>
                <a:ext cx="116550" cy="8000"/>
              </a:xfrm>
              <a:custGeom>
                <a:rect b="b" l="l" r="r" t="t"/>
                <a:pathLst>
                  <a:path extrusionOk="0" h="320" w="4662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8"/>
                      <a:pt x="71" y="319"/>
                      <a:pt x="160" y="319"/>
                    </a:cubicBezTo>
                    <a:lnTo>
                      <a:pt x="4502" y="319"/>
                    </a:lnTo>
                    <a:cubicBezTo>
                      <a:pt x="4591" y="319"/>
                      <a:pt x="4661" y="248"/>
                      <a:pt x="4661" y="160"/>
                    </a:cubicBezTo>
                    <a:cubicBezTo>
                      <a:pt x="4661" y="71"/>
                      <a:pt x="4591" y="0"/>
                      <a:pt x="45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7"/>
              <p:cNvSpPr/>
              <p:nvPr/>
            </p:nvSpPr>
            <p:spPr>
              <a:xfrm>
                <a:off x="2662350" y="4458400"/>
                <a:ext cx="116550" cy="8000"/>
              </a:xfrm>
              <a:custGeom>
                <a:rect b="b" l="l" r="r" t="t"/>
                <a:pathLst>
                  <a:path extrusionOk="0" h="320" w="4662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8"/>
                      <a:pt x="71" y="319"/>
                      <a:pt x="160" y="319"/>
                    </a:cubicBezTo>
                    <a:lnTo>
                      <a:pt x="4502" y="319"/>
                    </a:lnTo>
                    <a:cubicBezTo>
                      <a:pt x="4591" y="319"/>
                      <a:pt x="4662" y="248"/>
                      <a:pt x="4662" y="160"/>
                    </a:cubicBezTo>
                    <a:cubicBezTo>
                      <a:pt x="4662" y="71"/>
                      <a:pt x="4591" y="0"/>
                      <a:pt x="45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7"/>
              <p:cNvSpPr/>
              <p:nvPr/>
            </p:nvSpPr>
            <p:spPr>
              <a:xfrm>
                <a:off x="2649600" y="4458400"/>
                <a:ext cx="184175" cy="8000"/>
              </a:xfrm>
              <a:custGeom>
                <a:rect b="b" l="l" r="r" t="t"/>
                <a:pathLst>
                  <a:path extrusionOk="0" h="320" w="7367">
                    <a:moveTo>
                      <a:pt x="162" y="0"/>
                    </a:moveTo>
                    <a:cubicBezTo>
                      <a:pt x="73" y="0"/>
                      <a:pt x="0" y="71"/>
                      <a:pt x="0" y="160"/>
                    </a:cubicBezTo>
                    <a:cubicBezTo>
                      <a:pt x="0" y="248"/>
                      <a:pt x="73" y="319"/>
                      <a:pt x="162" y="319"/>
                    </a:cubicBezTo>
                    <a:lnTo>
                      <a:pt x="7207" y="319"/>
                    </a:lnTo>
                    <a:cubicBezTo>
                      <a:pt x="7295" y="319"/>
                      <a:pt x="7364" y="248"/>
                      <a:pt x="7366" y="160"/>
                    </a:cubicBezTo>
                    <a:cubicBezTo>
                      <a:pt x="7366" y="71"/>
                      <a:pt x="7295" y="0"/>
                      <a:pt x="72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7"/>
              <p:cNvSpPr/>
              <p:nvPr/>
            </p:nvSpPr>
            <p:spPr>
              <a:xfrm>
                <a:off x="2797250" y="4430950"/>
                <a:ext cx="83250" cy="8050"/>
              </a:xfrm>
              <a:custGeom>
                <a:rect b="b" l="l" r="r" t="t"/>
                <a:pathLst>
                  <a:path extrusionOk="0" h="322" w="3330">
                    <a:moveTo>
                      <a:pt x="160" y="1"/>
                    </a:moveTo>
                    <a:cubicBezTo>
                      <a:pt x="71" y="1"/>
                      <a:pt x="0" y="74"/>
                      <a:pt x="0" y="162"/>
                    </a:cubicBezTo>
                    <a:cubicBezTo>
                      <a:pt x="0" y="251"/>
                      <a:pt x="71" y="322"/>
                      <a:pt x="160" y="322"/>
                    </a:cubicBezTo>
                    <a:lnTo>
                      <a:pt x="3168" y="322"/>
                    </a:lnTo>
                    <a:cubicBezTo>
                      <a:pt x="3255" y="322"/>
                      <a:pt x="3328" y="251"/>
                      <a:pt x="3330" y="162"/>
                    </a:cubicBezTo>
                    <a:cubicBezTo>
                      <a:pt x="3330" y="74"/>
                      <a:pt x="3259" y="1"/>
                      <a:pt x="31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7"/>
              <p:cNvSpPr/>
              <p:nvPr/>
            </p:nvSpPr>
            <p:spPr>
              <a:xfrm>
                <a:off x="3024150" y="4433025"/>
                <a:ext cx="83275" cy="8000"/>
              </a:xfrm>
              <a:custGeom>
                <a:rect b="b" l="l" r="r" t="t"/>
                <a:pathLst>
                  <a:path extrusionOk="0" h="320" w="3331">
                    <a:moveTo>
                      <a:pt x="162" y="1"/>
                    </a:moveTo>
                    <a:cubicBezTo>
                      <a:pt x="74" y="1"/>
                      <a:pt x="1" y="71"/>
                      <a:pt x="1" y="160"/>
                    </a:cubicBezTo>
                    <a:cubicBezTo>
                      <a:pt x="1" y="249"/>
                      <a:pt x="74" y="320"/>
                      <a:pt x="162" y="320"/>
                    </a:cubicBezTo>
                    <a:lnTo>
                      <a:pt x="3171" y="320"/>
                    </a:lnTo>
                    <a:cubicBezTo>
                      <a:pt x="3259" y="320"/>
                      <a:pt x="3330" y="249"/>
                      <a:pt x="3330" y="160"/>
                    </a:cubicBezTo>
                    <a:cubicBezTo>
                      <a:pt x="3330" y="71"/>
                      <a:pt x="3259" y="1"/>
                      <a:pt x="31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1" name="Google Shape;851;p27"/>
            <p:cNvSpPr/>
            <p:nvPr/>
          </p:nvSpPr>
          <p:spPr>
            <a:xfrm>
              <a:off x="212563" y="4805150"/>
              <a:ext cx="161373" cy="157651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 flipH="1">
              <a:off x="7670675" y="28817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3" name="Google Shape;853;p27"/>
            <p:cNvGrpSpPr/>
            <p:nvPr/>
          </p:nvGrpSpPr>
          <p:grpSpPr>
            <a:xfrm>
              <a:off x="373925" y="4732550"/>
              <a:ext cx="72600" cy="72600"/>
              <a:chOff x="2145125" y="90950"/>
              <a:chExt cx="72600" cy="72600"/>
            </a:xfrm>
          </p:grpSpPr>
          <p:cxnSp>
            <p:nvCxnSpPr>
              <p:cNvPr id="854" name="Google Shape;854;p27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5" name="Google Shape;855;p27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8"/>
          <p:cNvSpPr txBox="1"/>
          <p:nvPr>
            <p:ph hasCustomPrompt="1" type="title"/>
          </p:nvPr>
        </p:nvSpPr>
        <p:spPr>
          <a:xfrm>
            <a:off x="2305350" y="636725"/>
            <a:ext cx="45333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58" name="Google Shape;858;p28"/>
          <p:cNvSpPr txBox="1"/>
          <p:nvPr>
            <p:ph idx="1" type="subTitle"/>
          </p:nvPr>
        </p:nvSpPr>
        <p:spPr>
          <a:xfrm>
            <a:off x="2305350" y="1246009"/>
            <a:ext cx="45333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28"/>
          <p:cNvSpPr txBox="1"/>
          <p:nvPr>
            <p:ph hasCustomPrompt="1" idx="2" type="title"/>
          </p:nvPr>
        </p:nvSpPr>
        <p:spPr>
          <a:xfrm>
            <a:off x="2305350" y="2092867"/>
            <a:ext cx="45333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0" name="Google Shape;860;p28"/>
          <p:cNvSpPr txBox="1"/>
          <p:nvPr>
            <p:ph idx="3" type="subTitle"/>
          </p:nvPr>
        </p:nvSpPr>
        <p:spPr>
          <a:xfrm>
            <a:off x="2305350" y="2702151"/>
            <a:ext cx="45333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1" name="Google Shape;861;p28"/>
          <p:cNvSpPr txBox="1"/>
          <p:nvPr>
            <p:ph hasCustomPrompt="1" idx="4" type="title"/>
          </p:nvPr>
        </p:nvSpPr>
        <p:spPr>
          <a:xfrm>
            <a:off x="2305350" y="3549021"/>
            <a:ext cx="45333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2" name="Google Shape;862;p28"/>
          <p:cNvSpPr txBox="1"/>
          <p:nvPr>
            <p:ph idx="5" type="subTitle"/>
          </p:nvPr>
        </p:nvSpPr>
        <p:spPr>
          <a:xfrm>
            <a:off x="2305350" y="4158306"/>
            <a:ext cx="45333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63" name="Google Shape;863;p28"/>
          <p:cNvGrpSpPr/>
          <p:nvPr/>
        </p:nvGrpSpPr>
        <p:grpSpPr>
          <a:xfrm>
            <a:off x="380675" y="587475"/>
            <a:ext cx="8378801" cy="3829738"/>
            <a:chOff x="380675" y="587475"/>
            <a:chExt cx="8378801" cy="3829738"/>
          </a:xfrm>
        </p:grpSpPr>
        <p:sp>
          <p:nvSpPr>
            <p:cNvPr id="864" name="Google Shape;864;p28"/>
            <p:cNvSpPr/>
            <p:nvPr/>
          </p:nvSpPr>
          <p:spPr>
            <a:xfrm>
              <a:off x="7368975" y="4032800"/>
              <a:ext cx="167550" cy="10275"/>
            </a:xfrm>
            <a:custGeom>
              <a:rect b="b" l="l" r="r" t="t"/>
              <a:pathLst>
                <a:path extrusionOk="0" h="411" w="6702">
                  <a:moveTo>
                    <a:pt x="206" y="1"/>
                  </a:moveTo>
                  <a:cubicBezTo>
                    <a:pt x="92" y="1"/>
                    <a:pt x="1" y="93"/>
                    <a:pt x="1" y="206"/>
                  </a:cubicBezTo>
                  <a:cubicBezTo>
                    <a:pt x="1" y="320"/>
                    <a:pt x="92" y="411"/>
                    <a:pt x="206" y="411"/>
                  </a:cubicBezTo>
                  <a:lnTo>
                    <a:pt x="6496" y="411"/>
                  </a:lnTo>
                  <a:cubicBezTo>
                    <a:pt x="6611" y="411"/>
                    <a:pt x="6701" y="320"/>
                    <a:pt x="6701" y="206"/>
                  </a:cubicBezTo>
                  <a:cubicBezTo>
                    <a:pt x="6701" y="93"/>
                    <a:pt x="6611" y="1"/>
                    <a:pt x="64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5" name="Google Shape;865;p28"/>
            <p:cNvGrpSpPr/>
            <p:nvPr/>
          </p:nvGrpSpPr>
          <p:grpSpPr>
            <a:xfrm>
              <a:off x="1427150" y="3953550"/>
              <a:ext cx="457825" cy="140900"/>
              <a:chOff x="2649600" y="4325500"/>
              <a:chExt cx="457825" cy="140900"/>
            </a:xfrm>
          </p:grpSpPr>
          <p:sp>
            <p:nvSpPr>
              <p:cNvPr id="866" name="Google Shape;866;p28"/>
              <p:cNvSpPr/>
              <p:nvPr/>
            </p:nvSpPr>
            <p:spPr>
              <a:xfrm>
                <a:off x="2702925" y="4325500"/>
                <a:ext cx="313525" cy="113550"/>
              </a:xfrm>
              <a:custGeom>
                <a:rect b="b" l="l" r="r" t="t"/>
                <a:pathLst>
                  <a:path extrusionOk="0" h="4542" w="12541">
                    <a:moveTo>
                      <a:pt x="6738" y="1"/>
                    </a:moveTo>
                    <a:cubicBezTo>
                      <a:pt x="5576" y="1"/>
                      <a:pt x="4554" y="716"/>
                      <a:pt x="4156" y="1796"/>
                    </a:cubicBezTo>
                    <a:cubicBezTo>
                      <a:pt x="4079" y="1790"/>
                      <a:pt x="4008" y="1786"/>
                      <a:pt x="3939" y="1786"/>
                    </a:cubicBezTo>
                    <a:cubicBezTo>
                      <a:pt x="2562" y="1786"/>
                      <a:pt x="1433" y="2865"/>
                      <a:pt x="1350" y="4223"/>
                    </a:cubicBezTo>
                    <a:lnTo>
                      <a:pt x="160" y="4223"/>
                    </a:lnTo>
                    <a:cubicBezTo>
                      <a:pt x="72" y="4223"/>
                      <a:pt x="1" y="4294"/>
                      <a:pt x="1" y="4382"/>
                    </a:cubicBezTo>
                    <a:cubicBezTo>
                      <a:pt x="1" y="4471"/>
                      <a:pt x="72" y="4542"/>
                      <a:pt x="160" y="4542"/>
                    </a:cubicBezTo>
                    <a:lnTo>
                      <a:pt x="1665" y="4542"/>
                    </a:lnTo>
                    <a:lnTo>
                      <a:pt x="1665" y="4382"/>
                    </a:lnTo>
                    <a:cubicBezTo>
                      <a:pt x="1665" y="3129"/>
                      <a:pt x="2684" y="2107"/>
                      <a:pt x="3941" y="2107"/>
                    </a:cubicBezTo>
                    <a:cubicBezTo>
                      <a:pt x="4032" y="2107"/>
                      <a:pt x="4128" y="2113"/>
                      <a:pt x="4244" y="2129"/>
                    </a:cubicBezTo>
                    <a:lnTo>
                      <a:pt x="4376" y="2146"/>
                    </a:lnTo>
                    <a:lnTo>
                      <a:pt x="4416" y="2018"/>
                    </a:lnTo>
                    <a:cubicBezTo>
                      <a:pt x="4739" y="1000"/>
                      <a:pt x="5673" y="318"/>
                      <a:pt x="6738" y="318"/>
                    </a:cubicBezTo>
                    <a:cubicBezTo>
                      <a:pt x="7824" y="318"/>
                      <a:pt x="8787" y="1051"/>
                      <a:pt x="9083" y="2095"/>
                    </a:cubicBezTo>
                    <a:lnTo>
                      <a:pt x="9126" y="2249"/>
                    </a:lnTo>
                    <a:lnTo>
                      <a:pt x="9282" y="2203"/>
                    </a:lnTo>
                    <a:cubicBezTo>
                      <a:pt x="9499" y="2136"/>
                      <a:pt x="9721" y="2105"/>
                      <a:pt x="9944" y="2105"/>
                    </a:cubicBezTo>
                    <a:cubicBezTo>
                      <a:pt x="11199" y="2105"/>
                      <a:pt x="12219" y="3123"/>
                      <a:pt x="12219" y="4380"/>
                    </a:cubicBezTo>
                    <a:cubicBezTo>
                      <a:pt x="12219" y="4469"/>
                      <a:pt x="12290" y="4540"/>
                      <a:pt x="12381" y="4540"/>
                    </a:cubicBezTo>
                    <a:cubicBezTo>
                      <a:pt x="12470" y="4540"/>
                      <a:pt x="12540" y="4469"/>
                      <a:pt x="12538" y="4380"/>
                    </a:cubicBezTo>
                    <a:cubicBezTo>
                      <a:pt x="12538" y="2952"/>
                      <a:pt x="11376" y="1786"/>
                      <a:pt x="9944" y="1786"/>
                    </a:cubicBezTo>
                    <a:cubicBezTo>
                      <a:pt x="9741" y="1786"/>
                      <a:pt x="9538" y="1811"/>
                      <a:pt x="9341" y="1859"/>
                    </a:cubicBezTo>
                    <a:cubicBezTo>
                      <a:pt x="8963" y="757"/>
                      <a:pt x="7913" y="1"/>
                      <a:pt x="67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>
                <a:off x="2893300" y="4458400"/>
                <a:ext cx="116550" cy="8000"/>
              </a:xfrm>
              <a:custGeom>
                <a:rect b="b" l="l" r="r" t="t"/>
                <a:pathLst>
                  <a:path extrusionOk="0" h="320" w="4662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8"/>
                      <a:pt x="71" y="319"/>
                      <a:pt x="160" y="319"/>
                    </a:cubicBezTo>
                    <a:lnTo>
                      <a:pt x="4502" y="319"/>
                    </a:lnTo>
                    <a:cubicBezTo>
                      <a:pt x="4591" y="319"/>
                      <a:pt x="4661" y="248"/>
                      <a:pt x="4661" y="160"/>
                    </a:cubicBezTo>
                    <a:cubicBezTo>
                      <a:pt x="4661" y="71"/>
                      <a:pt x="4591" y="0"/>
                      <a:pt x="45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2662350" y="4458400"/>
                <a:ext cx="116550" cy="8000"/>
              </a:xfrm>
              <a:custGeom>
                <a:rect b="b" l="l" r="r" t="t"/>
                <a:pathLst>
                  <a:path extrusionOk="0" h="320" w="4662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8"/>
                      <a:pt x="71" y="319"/>
                      <a:pt x="160" y="319"/>
                    </a:cubicBezTo>
                    <a:lnTo>
                      <a:pt x="4502" y="319"/>
                    </a:lnTo>
                    <a:cubicBezTo>
                      <a:pt x="4591" y="319"/>
                      <a:pt x="4662" y="248"/>
                      <a:pt x="4662" y="160"/>
                    </a:cubicBezTo>
                    <a:cubicBezTo>
                      <a:pt x="4662" y="71"/>
                      <a:pt x="4591" y="0"/>
                      <a:pt x="45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>
                <a:off x="2649600" y="4458400"/>
                <a:ext cx="184175" cy="8000"/>
              </a:xfrm>
              <a:custGeom>
                <a:rect b="b" l="l" r="r" t="t"/>
                <a:pathLst>
                  <a:path extrusionOk="0" h="320" w="7367">
                    <a:moveTo>
                      <a:pt x="162" y="0"/>
                    </a:moveTo>
                    <a:cubicBezTo>
                      <a:pt x="73" y="0"/>
                      <a:pt x="0" y="71"/>
                      <a:pt x="0" y="160"/>
                    </a:cubicBezTo>
                    <a:cubicBezTo>
                      <a:pt x="0" y="248"/>
                      <a:pt x="73" y="319"/>
                      <a:pt x="162" y="319"/>
                    </a:cubicBezTo>
                    <a:lnTo>
                      <a:pt x="7207" y="319"/>
                    </a:lnTo>
                    <a:cubicBezTo>
                      <a:pt x="7295" y="319"/>
                      <a:pt x="7364" y="248"/>
                      <a:pt x="7366" y="160"/>
                    </a:cubicBezTo>
                    <a:cubicBezTo>
                      <a:pt x="7366" y="71"/>
                      <a:pt x="7295" y="0"/>
                      <a:pt x="72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8"/>
              <p:cNvSpPr/>
              <p:nvPr/>
            </p:nvSpPr>
            <p:spPr>
              <a:xfrm>
                <a:off x="2797250" y="4430950"/>
                <a:ext cx="83250" cy="8050"/>
              </a:xfrm>
              <a:custGeom>
                <a:rect b="b" l="l" r="r" t="t"/>
                <a:pathLst>
                  <a:path extrusionOk="0" h="322" w="3330">
                    <a:moveTo>
                      <a:pt x="160" y="1"/>
                    </a:moveTo>
                    <a:cubicBezTo>
                      <a:pt x="71" y="1"/>
                      <a:pt x="0" y="74"/>
                      <a:pt x="0" y="162"/>
                    </a:cubicBezTo>
                    <a:cubicBezTo>
                      <a:pt x="0" y="251"/>
                      <a:pt x="71" y="322"/>
                      <a:pt x="160" y="322"/>
                    </a:cubicBezTo>
                    <a:lnTo>
                      <a:pt x="3168" y="322"/>
                    </a:lnTo>
                    <a:cubicBezTo>
                      <a:pt x="3255" y="322"/>
                      <a:pt x="3328" y="251"/>
                      <a:pt x="3330" y="162"/>
                    </a:cubicBezTo>
                    <a:cubicBezTo>
                      <a:pt x="3330" y="74"/>
                      <a:pt x="3259" y="1"/>
                      <a:pt x="31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8"/>
              <p:cNvSpPr/>
              <p:nvPr/>
            </p:nvSpPr>
            <p:spPr>
              <a:xfrm>
                <a:off x="3024150" y="4433025"/>
                <a:ext cx="83275" cy="8000"/>
              </a:xfrm>
              <a:custGeom>
                <a:rect b="b" l="l" r="r" t="t"/>
                <a:pathLst>
                  <a:path extrusionOk="0" h="320" w="3331">
                    <a:moveTo>
                      <a:pt x="162" y="1"/>
                    </a:moveTo>
                    <a:cubicBezTo>
                      <a:pt x="74" y="1"/>
                      <a:pt x="1" y="71"/>
                      <a:pt x="1" y="160"/>
                    </a:cubicBezTo>
                    <a:cubicBezTo>
                      <a:pt x="1" y="249"/>
                      <a:pt x="74" y="320"/>
                      <a:pt x="162" y="320"/>
                    </a:cubicBezTo>
                    <a:lnTo>
                      <a:pt x="3171" y="320"/>
                    </a:lnTo>
                    <a:cubicBezTo>
                      <a:pt x="3259" y="320"/>
                      <a:pt x="3330" y="249"/>
                      <a:pt x="3330" y="160"/>
                    </a:cubicBezTo>
                    <a:cubicBezTo>
                      <a:pt x="3330" y="71"/>
                      <a:pt x="3259" y="1"/>
                      <a:pt x="31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2" name="Google Shape;872;p28"/>
            <p:cNvGrpSpPr/>
            <p:nvPr/>
          </p:nvGrpSpPr>
          <p:grpSpPr>
            <a:xfrm>
              <a:off x="7860011" y="917353"/>
              <a:ext cx="658543" cy="202711"/>
              <a:chOff x="3489250" y="4014775"/>
              <a:chExt cx="368725" cy="113500"/>
            </a:xfrm>
          </p:grpSpPr>
          <p:sp>
            <p:nvSpPr>
              <p:cNvPr id="873" name="Google Shape;873;p28"/>
              <p:cNvSpPr/>
              <p:nvPr/>
            </p:nvSpPr>
            <p:spPr>
              <a:xfrm>
                <a:off x="3532200" y="4014775"/>
                <a:ext cx="252600" cy="91475"/>
              </a:xfrm>
              <a:custGeom>
                <a:rect b="b" l="l" r="r" t="t"/>
                <a:pathLst>
                  <a:path extrusionOk="0" h="3659" w="10104">
                    <a:moveTo>
                      <a:pt x="5428" y="0"/>
                    </a:moveTo>
                    <a:cubicBezTo>
                      <a:pt x="4492" y="0"/>
                      <a:pt x="3671" y="580"/>
                      <a:pt x="3348" y="1448"/>
                    </a:cubicBezTo>
                    <a:cubicBezTo>
                      <a:pt x="3287" y="1442"/>
                      <a:pt x="3230" y="1439"/>
                      <a:pt x="3172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29"/>
                    </a:cubicBezTo>
                    <a:cubicBezTo>
                      <a:pt x="1" y="3602"/>
                      <a:pt x="58" y="3657"/>
                      <a:pt x="129" y="3657"/>
                    </a:cubicBezTo>
                    <a:lnTo>
                      <a:pt x="1340" y="3657"/>
                    </a:lnTo>
                    <a:lnTo>
                      <a:pt x="1340" y="3529"/>
                    </a:lnTo>
                    <a:cubicBezTo>
                      <a:pt x="1340" y="2520"/>
                      <a:pt x="2164" y="1699"/>
                      <a:pt x="3172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6"/>
                      <a:pt x="5426" y="256"/>
                    </a:cubicBezTo>
                    <a:cubicBezTo>
                      <a:pt x="6301" y="256"/>
                      <a:pt x="7077" y="846"/>
                      <a:pt x="7316" y="1689"/>
                    </a:cubicBezTo>
                    <a:lnTo>
                      <a:pt x="7349" y="1813"/>
                    </a:lnTo>
                    <a:lnTo>
                      <a:pt x="7475" y="1777"/>
                    </a:lnTo>
                    <a:cubicBezTo>
                      <a:pt x="7651" y="1724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8" y="3659"/>
                      <a:pt x="9969" y="3659"/>
                    </a:cubicBezTo>
                    <a:cubicBezTo>
                      <a:pt x="10042" y="3659"/>
                      <a:pt x="10097" y="3600"/>
                      <a:pt x="10103" y="3529"/>
                    </a:cubicBezTo>
                    <a:cubicBezTo>
                      <a:pt x="10103" y="2376"/>
                      <a:pt x="9166" y="1439"/>
                      <a:pt x="8013" y="1439"/>
                    </a:cubicBezTo>
                    <a:cubicBezTo>
                      <a:pt x="7849" y="1439"/>
                      <a:pt x="7688" y="1458"/>
                      <a:pt x="7526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8"/>
              <p:cNvSpPr/>
              <p:nvPr/>
            </p:nvSpPr>
            <p:spPr>
              <a:xfrm>
                <a:off x="3685475" y="4121850"/>
                <a:ext cx="93900" cy="6425"/>
              </a:xfrm>
              <a:custGeom>
                <a:rect b="b" l="l" r="r" t="t"/>
                <a:pathLst>
                  <a:path extrusionOk="0" h="257" w="3756">
                    <a:moveTo>
                      <a:pt x="129" y="0"/>
                    </a:moveTo>
                    <a:cubicBezTo>
                      <a:pt x="56" y="0"/>
                      <a:pt x="1" y="58"/>
                      <a:pt x="1" y="128"/>
                    </a:cubicBezTo>
                    <a:cubicBezTo>
                      <a:pt x="1" y="199"/>
                      <a:pt x="56" y="256"/>
                      <a:pt x="129" y="256"/>
                    </a:cubicBezTo>
                    <a:lnTo>
                      <a:pt x="3628" y="256"/>
                    </a:lnTo>
                    <a:cubicBezTo>
                      <a:pt x="3698" y="256"/>
                      <a:pt x="3756" y="199"/>
                      <a:pt x="3756" y="128"/>
                    </a:cubicBezTo>
                    <a:cubicBezTo>
                      <a:pt x="3756" y="58"/>
                      <a:pt x="3698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8"/>
              <p:cNvSpPr/>
              <p:nvPr/>
            </p:nvSpPr>
            <p:spPr>
              <a:xfrm>
                <a:off x="3499450" y="4121850"/>
                <a:ext cx="93950" cy="6425"/>
              </a:xfrm>
              <a:custGeom>
                <a:rect b="b" l="l" r="r" t="t"/>
                <a:pathLst>
                  <a:path extrusionOk="0" h="257" w="3758">
                    <a:moveTo>
                      <a:pt x="128" y="0"/>
                    </a:moveTo>
                    <a:cubicBezTo>
                      <a:pt x="58" y="0"/>
                      <a:pt x="0" y="58"/>
                      <a:pt x="0" y="128"/>
                    </a:cubicBezTo>
                    <a:cubicBezTo>
                      <a:pt x="0" y="199"/>
                      <a:pt x="58" y="256"/>
                      <a:pt x="128" y="256"/>
                    </a:cubicBezTo>
                    <a:lnTo>
                      <a:pt x="3629" y="256"/>
                    </a:lnTo>
                    <a:cubicBezTo>
                      <a:pt x="3698" y="256"/>
                      <a:pt x="3757" y="199"/>
                      <a:pt x="3757" y="128"/>
                    </a:cubicBezTo>
                    <a:cubicBezTo>
                      <a:pt x="3757" y="58"/>
                      <a:pt x="3700" y="0"/>
                      <a:pt x="36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8"/>
              <p:cNvSpPr/>
              <p:nvPr/>
            </p:nvSpPr>
            <p:spPr>
              <a:xfrm>
                <a:off x="3489250" y="4121850"/>
                <a:ext cx="148275" cy="6425"/>
              </a:xfrm>
              <a:custGeom>
                <a:rect b="b" l="l" r="r" t="t"/>
                <a:pathLst>
                  <a:path extrusionOk="0" h="257" w="5931">
                    <a:moveTo>
                      <a:pt x="129" y="0"/>
                    </a:moveTo>
                    <a:cubicBezTo>
                      <a:pt x="58" y="0"/>
                      <a:pt x="1" y="58"/>
                      <a:pt x="1" y="128"/>
                    </a:cubicBezTo>
                    <a:cubicBezTo>
                      <a:pt x="1" y="199"/>
                      <a:pt x="58" y="256"/>
                      <a:pt x="129" y="256"/>
                    </a:cubicBezTo>
                    <a:lnTo>
                      <a:pt x="5803" y="256"/>
                    </a:lnTo>
                    <a:cubicBezTo>
                      <a:pt x="5874" y="256"/>
                      <a:pt x="5931" y="199"/>
                      <a:pt x="5931" y="128"/>
                    </a:cubicBezTo>
                    <a:cubicBezTo>
                      <a:pt x="5931" y="58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8"/>
              <p:cNvSpPr/>
              <p:nvPr/>
            </p:nvSpPr>
            <p:spPr>
              <a:xfrm>
                <a:off x="3608150" y="4099825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6" y="1"/>
                      <a:pt x="0" y="56"/>
                      <a:pt x="0" y="129"/>
                    </a:cubicBezTo>
                    <a:cubicBezTo>
                      <a:pt x="0" y="200"/>
                      <a:pt x="56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>
                <a:off x="3790975" y="4101400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9" name="Google Shape;879;p28"/>
            <p:cNvGrpSpPr/>
            <p:nvPr/>
          </p:nvGrpSpPr>
          <p:grpSpPr>
            <a:xfrm flipH="1">
              <a:off x="380675" y="864813"/>
              <a:ext cx="723000" cy="307800"/>
              <a:chOff x="6408575" y="622725"/>
              <a:chExt cx="723000" cy="307800"/>
            </a:xfrm>
          </p:grpSpPr>
          <p:sp>
            <p:nvSpPr>
              <p:cNvPr id="880" name="Google Shape;880;p28"/>
              <p:cNvSpPr/>
              <p:nvPr/>
            </p:nvSpPr>
            <p:spPr>
              <a:xfrm>
                <a:off x="6408575" y="622725"/>
                <a:ext cx="723000" cy="307800"/>
              </a:xfrm>
              <a:custGeom>
                <a:rect b="b" l="l" r="r" t="t"/>
                <a:pathLst>
                  <a:path extrusionOk="0" h="12312" w="28920">
                    <a:moveTo>
                      <a:pt x="16421" y="0"/>
                    </a:moveTo>
                    <a:cubicBezTo>
                      <a:pt x="13338" y="0"/>
                      <a:pt x="10767" y="2256"/>
                      <a:pt x="10369" y="5278"/>
                    </a:cubicBezTo>
                    <a:cubicBezTo>
                      <a:pt x="8519" y="5310"/>
                      <a:pt x="7012" y="6766"/>
                      <a:pt x="6906" y="8590"/>
                    </a:cubicBezTo>
                    <a:lnTo>
                      <a:pt x="205" y="8590"/>
                    </a:lnTo>
                    <a:cubicBezTo>
                      <a:pt x="93" y="8590"/>
                      <a:pt x="0" y="8683"/>
                      <a:pt x="0" y="8795"/>
                    </a:cubicBezTo>
                    <a:cubicBezTo>
                      <a:pt x="0" y="8907"/>
                      <a:pt x="93" y="9000"/>
                      <a:pt x="205" y="9000"/>
                    </a:cubicBezTo>
                    <a:lnTo>
                      <a:pt x="7310" y="9000"/>
                    </a:lnTo>
                    <a:lnTo>
                      <a:pt x="7310" y="8795"/>
                    </a:lnTo>
                    <a:cubicBezTo>
                      <a:pt x="7310" y="7081"/>
                      <a:pt x="8712" y="5688"/>
                      <a:pt x="10432" y="5688"/>
                    </a:cubicBezTo>
                    <a:lnTo>
                      <a:pt x="10738" y="5688"/>
                    </a:lnTo>
                    <a:lnTo>
                      <a:pt x="10757" y="5503"/>
                    </a:lnTo>
                    <a:cubicBezTo>
                      <a:pt x="11053" y="2599"/>
                      <a:pt x="13490" y="410"/>
                      <a:pt x="16425" y="410"/>
                    </a:cubicBezTo>
                    <a:cubicBezTo>
                      <a:pt x="19357" y="410"/>
                      <a:pt x="21796" y="2599"/>
                      <a:pt x="22091" y="5503"/>
                    </a:cubicBezTo>
                    <a:lnTo>
                      <a:pt x="22111" y="5688"/>
                    </a:lnTo>
                    <a:lnTo>
                      <a:pt x="25391" y="5688"/>
                    </a:lnTo>
                    <a:cubicBezTo>
                      <a:pt x="27113" y="5688"/>
                      <a:pt x="28514" y="7081"/>
                      <a:pt x="28514" y="8795"/>
                    </a:cubicBezTo>
                    <a:cubicBezTo>
                      <a:pt x="28514" y="10509"/>
                      <a:pt x="27113" y="11904"/>
                      <a:pt x="25391" y="11904"/>
                    </a:cubicBezTo>
                    <a:lnTo>
                      <a:pt x="4882" y="11904"/>
                    </a:lnTo>
                    <a:cubicBezTo>
                      <a:pt x="4768" y="11904"/>
                      <a:pt x="4678" y="11994"/>
                      <a:pt x="4678" y="12107"/>
                    </a:cubicBezTo>
                    <a:cubicBezTo>
                      <a:pt x="4678" y="12221"/>
                      <a:pt x="4768" y="12312"/>
                      <a:pt x="4882" y="12312"/>
                    </a:cubicBezTo>
                    <a:lnTo>
                      <a:pt x="25391" y="12312"/>
                    </a:lnTo>
                    <a:cubicBezTo>
                      <a:pt x="27336" y="12312"/>
                      <a:pt x="28920" y="10738"/>
                      <a:pt x="28920" y="8797"/>
                    </a:cubicBezTo>
                    <a:cubicBezTo>
                      <a:pt x="28920" y="6856"/>
                      <a:pt x="27336" y="5278"/>
                      <a:pt x="25389" y="5278"/>
                    </a:cubicBezTo>
                    <a:lnTo>
                      <a:pt x="22476" y="5278"/>
                    </a:lnTo>
                    <a:cubicBezTo>
                      <a:pt x="22076" y="2256"/>
                      <a:pt x="19505" y="0"/>
                      <a:pt x="1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8"/>
              <p:cNvSpPr/>
              <p:nvPr/>
            </p:nvSpPr>
            <p:spPr>
              <a:xfrm>
                <a:off x="6554375" y="876475"/>
                <a:ext cx="181900" cy="10225"/>
              </a:xfrm>
              <a:custGeom>
                <a:rect b="b" l="l" r="r" t="t"/>
                <a:pathLst>
                  <a:path extrusionOk="0" h="409" w="7276">
                    <a:moveTo>
                      <a:pt x="205" y="0"/>
                    </a:moveTo>
                    <a:cubicBezTo>
                      <a:pt x="93" y="0"/>
                      <a:pt x="0" y="91"/>
                      <a:pt x="0" y="203"/>
                    </a:cubicBezTo>
                    <a:cubicBezTo>
                      <a:pt x="0" y="318"/>
                      <a:pt x="93" y="408"/>
                      <a:pt x="205" y="408"/>
                    </a:cubicBezTo>
                    <a:lnTo>
                      <a:pt x="7071" y="408"/>
                    </a:lnTo>
                    <a:cubicBezTo>
                      <a:pt x="7185" y="408"/>
                      <a:pt x="7276" y="318"/>
                      <a:pt x="7276" y="203"/>
                    </a:cubicBezTo>
                    <a:cubicBezTo>
                      <a:pt x="7276" y="91"/>
                      <a:pt x="7185" y="0"/>
                      <a:pt x="7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8"/>
              <p:cNvSpPr/>
              <p:nvPr/>
            </p:nvSpPr>
            <p:spPr>
              <a:xfrm>
                <a:off x="6667350" y="754625"/>
                <a:ext cx="86425" cy="64800"/>
              </a:xfrm>
              <a:custGeom>
                <a:rect b="b" l="l" r="r" t="t"/>
                <a:pathLst>
                  <a:path extrusionOk="0" h="2592" w="3457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8"/>
              <p:cNvSpPr/>
              <p:nvPr/>
            </p:nvSpPr>
            <p:spPr>
              <a:xfrm>
                <a:off x="6960550" y="754650"/>
                <a:ext cx="13425" cy="67775"/>
              </a:xfrm>
              <a:custGeom>
                <a:rect b="b" l="l" r="r" t="t"/>
                <a:pathLst>
                  <a:path extrusionOk="0" h="2711" w="537">
                    <a:moveTo>
                      <a:pt x="212" y="1"/>
                    </a:moveTo>
                    <a:cubicBezTo>
                      <a:pt x="207" y="1"/>
                      <a:pt x="202" y="1"/>
                      <a:pt x="198" y="1"/>
                    </a:cubicBezTo>
                    <a:cubicBezTo>
                      <a:pt x="83" y="13"/>
                      <a:pt x="3" y="112"/>
                      <a:pt x="12" y="226"/>
                    </a:cubicBezTo>
                    <a:cubicBezTo>
                      <a:pt x="12" y="238"/>
                      <a:pt x="123" y="1420"/>
                      <a:pt x="12" y="2486"/>
                    </a:cubicBezTo>
                    <a:cubicBezTo>
                      <a:pt x="1" y="2598"/>
                      <a:pt x="81" y="2698"/>
                      <a:pt x="194" y="2710"/>
                    </a:cubicBezTo>
                    <a:lnTo>
                      <a:pt x="217" y="2710"/>
                    </a:lnTo>
                    <a:cubicBezTo>
                      <a:pt x="320" y="2710"/>
                      <a:pt x="408" y="2631"/>
                      <a:pt x="420" y="2529"/>
                    </a:cubicBezTo>
                    <a:cubicBezTo>
                      <a:pt x="536" y="1420"/>
                      <a:pt x="426" y="236"/>
                      <a:pt x="420" y="187"/>
                    </a:cubicBezTo>
                    <a:cubicBezTo>
                      <a:pt x="409" y="78"/>
                      <a:pt x="312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4" name="Google Shape;884;p28"/>
            <p:cNvSpPr/>
            <p:nvPr/>
          </p:nvSpPr>
          <p:spPr>
            <a:xfrm flipH="1">
              <a:off x="8590275" y="359610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5" name="Google Shape;885;p28"/>
            <p:cNvGrpSpPr/>
            <p:nvPr/>
          </p:nvGrpSpPr>
          <p:grpSpPr>
            <a:xfrm flipH="1">
              <a:off x="7697500" y="3687363"/>
              <a:ext cx="72600" cy="72600"/>
              <a:chOff x="2145125" y="90950"/>
              <a:chExt cx="72600" cy="72600"/>
            </a:xfrm>
          </p:grpSpPr>
          <p:cxnSp>
            <p:nvCxnSpPr>
              <p:cNvPr id="886" name="Google Shape;886;p28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7" name="Google Shape;887;p28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88" name="Google Shape;888;p28"/>
            <p:cNvSpPr/>
            <p:nvPr/>
          </p:nvSpPr>
          <p:spPr>
            <a:xfrm>
              <a:off x="8674875" y="1368303"/>
              <a:ext cx="84601" cy="82650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9" name="Google Shape;889;p28"/>
            <p:cNvGrpSpPr/>
            <p:nvPr/>
          </p:nvGrpSpPr>
          <p:grpSpPr>
            <a:xfrm flipH="1">
              <a:off x="1247175" y="4344613"/>
              <a:ext cx="72600" cy="72600"/>
              <a:chOff x="2145125" y="90950"/>
              <a:chExt cx="72600" cy="72600"/>
            </a:xfrm>
          </p:grpSpPr>
          <p:cxnSp>
            <p:nvCxnSpPr>
              <p:cNvPr id="890" name="Google Shape;890;p28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1" name="Google Shape;891;p28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92" name="Google Shape;892;p28"/>
            <p:cNvSpPr/>
            <p:nvPr/>
          </p:nvSpPr>
          <p:spPr>
            <a:xfrm flipH="1">
              <a:off x="1103675" y="58747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9"/>
          <p:cNvSpPr txBox="1"/>
          <p:nvPr>
            <p:ph type="ctrTitle"/>
          </p:nvPr>
        </p:nvSpPr>
        <p:spPr>
          <a:xfrm>
            <a:off x="720000" y="2354175"/>
            <a:ext cx="41106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95" name="Google Shape;895;p29"/>
          <p:cNvSpPr txBox="1"/>
          <p:nvPr>
            <p:ph idx="1" type="subTitle"/>
          </p:nvPr>
        </p:nvSpPr>
        <p:spPr>
          <a:xfrm>
            <a:off x="720000" y="3367200"/>
            <a:ext cx="4110600" cy="12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96" name="Google Shape;896;p29"/>
          <p:cNvSpPr txBox="1"/>
          <p:nvPr>
            <p:ph idx="2" type="subTitle"/>
          </p:nvPr>
        </p:nvSpPr>
        <p:spPr>
          <a:xfrm>
            <a:off x="5672275" y="4230300"/>
            <a:ext cx="27516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7" name="Google Shape;897;p29"/>
          <p:cNvSpPr txBox="1"/>
          <p:nvPr/>
        </p:nvSpPr>
        <p:spPr>
          <a:xfrm>
            <a:off x="5672275" y="3247400"/>
            <a:ext cx="2751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, </a:t>
            </a: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including icons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and infographics &amp; images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4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898" name="Google Shape;898;p29"/>
          <p:cNvCxnSpPr/>
          <p:nvPr/>
        </p:nvCxnSpPr>
        <p:spPr>
          <a:xfrm rot="10800000">
            <a:off x="2333525" y="1915700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99" name="Google Shape;899;p29"/>
          <p:cNvGrpSpPr/>
          <p:nvPr/>
        </p:nvGrpSpPr>
        <p:grpSpPr>
          <a:xfrm>
            <a:off x="1208200" y="544750"/>
            <a:ext cx="7496726" cy="4320775"/>
            <a:chOff x="1208200" y="544750"/>
            <a:chExt cx="7496726" cy="4320775"/>
          </a:xfrm>
        </p:grpSpPr>
        <p:grpSp>
          <p:nvGrpSpPr>
            <p:cNvPr id="900" name="Google Shape;900;p29"/>
            <p:cNvGrpSpPr/>
            <p:nvPr/>
          </p:nvGrpSpPr>
          <p:grpSpPr>
            <a:xfrm>
              <a:off x="7464400" y="1094350"/>
              <a:ext cx="582825" cy="185525"/>
              <a:chOff x="4836675" y="3905125"/>
              <a:chExt cx="582825" cy="185525"/>
            </a:xfrm>
          </p:grpSpPr>
          <p:sp>
            <p:nvSpPr>
              <p:cNvPr id="901" name="Google Shape;901;p29"/>
              <p:cNvSpPr/>
              <p:nvPr/>
            </p:nvSpPr>
            <p:spPr>
              <a:xfrm>
                <a:off x="5016200" y="3905125"/>
                <a:ext cx="403300" cy="143075"/>
              </a:xfrm>
              <a:custGeom>
                <a:rect b="b" l="l" r="r" t="t"/>
                <a:pathLst>
                  <a:path extrusionOk="0" h="5723" w="16132">
                    <a:moveTo>
                      <a:pt x="8675" y="1"/>
                    </a:moveTo>
                    <a:cubicBezTo>
                      <a:pt x="7179" y="1"/>
                      <a:pt x="5863" y="939"/>
                      <a:pt x="5377" y="2345"/>
                    </a:cubicBezTo>
                    <a:cubicBezTo>
                      <a:pt x="5251" y="2330"/>
                      <a:pt x="5140" y="2324"/>
                      <a:pt x="5032" y="2324"/>
                    </a:cubicBezTo>
                    <a:cubicBezTo>
                      <a:pt x="3261" y="2324"/>
                      <a:pt x="1813" y="3734"/>
                      <a:pt x="1754" y="5492"/>
                    </a:cubicBezTo>
                    <a:lnTo>
                      <a:pt x="114" y="5492"/>
                    </a:lnTo>
                    <a:cubicBezTo>
                      <a:pt x="49" y="5492"/>
                      <a:pt x="0" y="5545"/>
                      <a:pt x="0" y="5606"/>
                    </a:cubicBezTo>
                    <a:cubicBezTo>
                      <a:pt x="0" y="5671"/>
                      <a:pt x="51" y="5720"/>
                      <a:pt x="114" y="5720"/>
                    </a:cubicBezTo>
                    <a:lnTo>
                      <a:pt x="1976" y="5720"/>
                    </a:lnTo>
                    <a:lnTo>
                      <a:pt x="1976" y="5606"/>
                    </a:lnTo>
                    <a:cubicBezTo>
                      <a:pt x="1976" y="3921"/>
                      <a:pt x="3347" y="2550"/>
                      <a:pt x="5032" y="2550"/>
                    </a:cubicBezTo>
                    <a:cubicBezTo>
                      <a:pt x="5154" y="2550"/>
                      <a:pt x="5286" y="2560"/>
                      <a:pt x="5440" y="2580"/>
                    </a:cubicBezTo>
                    <a:lnTo>
                      <a:pt x="5534" y="2592"/>
                    </a:lnTo>
                    <a:lnTo>
                      <a:pt x="5564" y="2503"/>
                    </a:lnTo>
                    <a:cubicBezTo>
                      <a:pt x="5995" y="1144"/>
                      <a:pt x="7248" y="227"/>
                      <a:pt x="8677" y="227"/>
                    </a:cubicBezTo>
                    <a:cubicBezTo>
                      <a:pt x="10133" y="227"/>
                      <a:pt x="11423" y="1205"/>
                      <a:pt x="11819" y="2605"/>
                    </a:cubicBezTo>
                    <a:lnTo>
                      <a:pt x="11850" y="2718"/>
                    </a:lnTo>
                    <a:lnTo>
                      <a:pt x="11961" y="2684"/>
                    </a:lnTo>
                    <a:cubicBezTo>
                      <a:pt x="12250" y="2595"/>
                      <a:pt x="12550" y="2552"/>
                      <a:pt x="12851" y="2552"/>
                    </a:cubicBezTo>
                    <a:cubicBezTo>
                      <a:pt x="14536" y="2552"/>
                      <a:pt x="15907" y="3923"/>
                      <a:pt x="15907" y="5608"/>
                    </a:cubicBezTo>
                    <a:cubicBezTo>
                      <a:pt x="15907" y="5673"/>
                      <a:pt x="15958" y="5722"/>
                      <a:pt x="16021" y="5722"/>
                    </a:cubicBezTo>
                    <a:cubicBezTo>
                      <a:pt x="16082" y="5722"/>
                      <a:pt x="16132" y="5671"/>
                      <a:pt x="16126" y="5606"/>
                    </a:cubicBezTo>
                    <a:cubicBezTo>
                      <a:pt x="16126" y="3797"/>
                      <a:pt x="14656" y="2326"/>
                      <a:pt x="12845" y="2326"/>
                    </a:cubicBezTo>
                    <a:cubicBezTo>
                      <a:pt x="12560" y="2326"/>
                      <a:pt x="12274" y="2363"/>
                      <a:pt x="11998" y="2436"/>
                    </a:cubicBezTo>
                    <a:cubicBezTo>
                      <a:pt x="11543" y="996"/>
                      <a:pt x="10192" y="1"/>
                      <a:pt x="86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9"/>
              <p:cNvSpPr/>
              <p:nvPr/>
            </p:nvSpPr>
            <p:spPr>
              <a:xfrm>
                <a:off x="4987875" y="4083975"/>
                <a:ext cx="175075" cy="6675"/>
              </a:xfrm>
              <a:custGeom>
                <a:rect b="b" l="l" r="r" t="t"/>
                <a:pathLst>
                  <a:path extrusionOk="0" h="267" w="7003">
                    <a:moveTo>
                      <a:pt x="136" y="0"/>
                    </a:moveTo>
                    <a:cubicBezTo>
                      <a:pt x="63" y="0"/>
                      <a:pt x="4" y="59"/>
                      <a:pt x="4" y="134"/>
                    </a:cubicBezTo>
                    <a:cubicBezTo>
                      <a:pt x="0" y="205"/>
                      <a:pt x="63" y="266"/>
                      <a:pt x="136" y="266"/>
                    </a:cubicBezTo>
                    <a:lnTo>
                      <a:pt x="6868" y="266"/>
                    </a:lnTo>
                    <a:cubicBezTo>
                      <a:pt x="6943" y="266"/>
                      <a:pt x="7002" y="207"/>
                      <a:pt x="7002" y="134"/>
                    </a:cubicBezTo>
                    <a:cubicBezTo>
                      <a:pt x="7002" y="59"/>
                      <a:pt x="6943" y="0"/>
                      <a:pt x="68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9"/>
              <p:cNvSpPr/>
              <p:nvPr/>
            </p:nvSpPr>
            <p:spPr>
              <a:xfrm>
                <a:off x="5188525" y="4041525"/>
                <a:ext cx="123300" cy="6675"/>
              </a:xfrm>
              <a:custGeom>
                <a:rect b="b" l="l" r="r" t="t"/>
                <a:pathLst>
                  <a:path extrusionOk="0" h="267" w="4932">
                    <a:moveTo>
                      <a:pt x="135" y="0"/>
                    </a:moveTo>
                    <a:cubicBezTo>
                      <a:pt x="60" y="0"/>
                      <a:pt x="1" y="59"/>
                      <a:pt x="1" y="132"/>
                    </a:cubicBezTo>
                    <a:cubicBezTo>
                      <a:pt x="1" y="205"/>
                      <a:pt x="60" y="266"/>
                      <a:pt x="135" y="266"/>
                    </a:cubicBezTo>
                    <a:lnTo>
                      <a:pt x="4798" y="266"/>
                    </a:lnTo>
                    <a:cubicBezTo>
                      <a:pt x="4873" y="266"/>
                      <a:pt x="4932" y="207"/>
                      <a:pt x="4932" y="132"/>
                    </a:cubicBezTo>
                    <a:cubicBezTo>
                      <a:pt x="4932" y="59"/>
                      <a:pt x="4873" y="0"/>
                      <a:pt x="4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9"/>
              <p:cNvSpPr/>
              <p:nvPr/>
            </p:nvSpPr>
            <p:spPr>
              <a:xfrm>
                <a:off x="4836675" y="4044675"/>
                <a:ext cx="123300" cy="6675"/>
              </a:xfrm>
              <a:custGeom>
                <a:rect b="b" l="l" r="r" t="t"/>
                <a:pathLst>
                  <a:path extrusionOk="0" h="267" w="4932">
                    <a:moveTo>
                      <a:pt x="134" y="0"/>
                    </a:moveTo>
                    <a:cubicBezTo>
                      <a:pt x="59" y="0"/>
                      <a:pt x="0" y="59"/>
                      <a:pt x="0" y="132"/>
                    </a:cubicBezTo>
                    <a:cubicBezTo>
                      <a:pt x="0" y="207"/>
                      <a:pt x="59" y="266"/>
                      <a:pt x="134" y="266"/>
                    </a:cubicBezTo>
                    <a:lnTo>
                      <a:pt x="4797" y="266"/>
                    </a:lnTo>
                    <a:cubicBezTo>
                      <a:pt x="4872" y="266"/>
                      <a:pt x="4931" y="207"/>
                      <a:pt x="4931" y="132"/>
                    </a:cubicBezTo>
                    <a:cubicBezTo>
                      <a:pt x="4931" y="59"/>
                      <a:pt x="4872" y="0"/>
                      <a:pt x="47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5" name="Google Shape;905;p29"/>
            <p:cNvSpPr/>
            <p:nvPr/>
          </p:nvSpPr>
          <p:spPr>
            <a:xfrm>
              <a:off x="8620325" y="544753"/>
              <a:ext cx="84601" cy="82650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8498650" y="65635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7" name="Google Shape;907;p29"/>
            <p:cNvGrpSpPr/>
            <p:nvPr/>
          </p:nvGrpSpPr>
          <p:grpSpPr>
            <a:xfrm flipH="1">
              <a:off x="1208200" y="544750"/>
              <a:ext cx="723000" cy="307800"/>
              <a:chOff x="6408575" y="622725"/>
              <a:chExt cx="723000" cy="307800"/>
            </a:xfrm>
          </p:grpSpPr>
          <p:sp>
            <p:nvSpPr>
              <p:cNvPr id="908" name="Google Shape;908;p29"/>
              <p:cNvSpPr/>
              <p:nvPr/>
            </p:nvSpPr>
            <p:spPr>
              <a:xfrm>
                <a:off x="6408575" y="622725"/>
                <a:ext cx="723000" cy="307800"/>
              </a:xfrm>
              <a:custGeom>
                <a:rect b="b" l="l" r="r" t="t"/>
                <a:pathLst>
                  <a:path extrusionOk="0" h="12312" w="28920">
                    <a:moveTo>
                      <a:pt x="16421" y="0"/>
                    </a:moveTo>
                    <a:cubicBezTo>
                      <a:pt x="13338" y="0"/>
                      <a:pt x="10767" y="2256"/>
                      <a:pt x="10369" y="5278"/>
                    </a:cubicBezTo>
                    <a:cubicBezTo>
                      <a:pt x="8519" y="5310"/>
                      <a:pt x="7012" y="6766"/>
                      <a:pt x="6906" y="8590"/>
                    </a:cubicBezTo>
                    <a:lnTo>
                      <a:pt x="205" y="8590"/>
                    </a:lnTo>
                    <a:cubicBezTo>
                      <a:pt x="93" y="8590"/>
                      <a:pt x="0" y="8683"/>
                      <a:pt x="0" y="8795"/>
                    </a:cubicBezTo>
                    <a:cubicBezTo>
                      <a:pt x="0" y="8907"/>
                      <a:pt x="93" y="9000"/>
                      <a:pt x="205" y="9000"/>
                    </a:cubicBezTo>
                    <a:lnTo>
                      <a:pt x="7310" y="9000"/>
                    </a:lnTo>
                    <a:lnTo>
                      <a:pt x="7310" y="8795"/>
                    </a:lnTo>
                    <a:cubicBezTo>
                      <a:pt x="7310" y="7081"/>
                      <a:pt x="8712" y="5688"/>
                      <a:pt x="10432" y="5688"/>
                    </a:cubicBezTo>
                    <a:lnTo>
                      <a:pt x="10738" y="5688"/>
                    </a:lnTo>
                    <a:lnTo>
                      <a:pt x="10757" y="5503"/>
                    </a:lnTo>
                    <a:cubicBezTo>
                      <a:pt x="11053" y="2599"/>
                      <a:pt x="13490" y="410"/>
                      <a:pt x="16425" y="410"/>
                    </a:cubicBezTo>
                    <a:cubicBezTo>
                      <a:pt x="19357" y="410"/>
                      <a:pt x="21796" y="2599"/>
                      <a:pt x="22091" y="5503"/>
                    </a:cubicBezTo>
                    <a:lnTo>
                      <a:pt x="22111" y="5688"/>
                    </a:lnTo>
                    <a:lnTo>
                      <a:pt x="25391" y="5688"/>
                    </a:lnTo>
                    <a:cubicBezTo>
                      <a:pt x="27113" y="5688"/>
                      <a:pt x="28514" y="7081"/>
                      <a:pt x="28514" y="8795"/>
                    </a:cubicBezTo>
                    <a:cubicBezTo>
                      <a:pt x="28514" y="10509"/>
                      <a:pt x="27113" y="11904"/>
                      <a:pt x="25391" y="11904"/>
                    </a:cubicBezTo>
                    <a:lnTo>
                      <a:pt x="4882" y="11904"/>
                    </a:lnTo>
                    <a:cubicBezTo>
                      <a:pt x="4768" y="11904"/>
                      <a:pt x="4678" y="11994"/>
                      <a:pt x="4678" y="12107"/>
                    </a:cubicBezTo>
                    <a:cubicBezTo>
                      <a:pt x="4678" y="12221"/>
                      <a:pt x="4768" y="12312"/>
                      <a:pt x="4882" y="12312"/>
                    </a:cubicBezTo>
                    <a:lnTo>
                      <a:pt x="25391" y="12312"/>
                    </a:lnTo>
                    <a:cubicBezTo>
                      <a:pt x="27336" y="12312"/>
                      <a:pt x="28920" y="10738"/>
                      <a:pt x="28920" y="8797"/>
                    </a:cubicBezTo>
                    <a:cubicBezTo>
                      <a:pt x="28920" y="6856"/>
                      <a:pt x="27336" y="5278"/>
                      <a:pt x="25389" y="5278"/>
                    </a:cubicBezTo>
                    <a:lnTo>
                      <a:pt x="22476" y="5278"/>
                    </a:lnTo>
                    <a:cubicBezTo>
                      <a:pt x="22076" y="2256"/>
                      <a:pt x="19505" y="0"/>
                      <a:pt x="1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9"/>
              <p:cNvSpPr/>
              <p:nvPr/>
            </p:nvSpPr>
            <p:spPr>
              <a:xfrm>
                <a:off x="6554375" y="876475"/>
                <a:ext cx="181900" cy="10225"/>
              </a:xfrm>
              <a:custGeom>
                <a:rect b="b" l="l" r="r" t="t"/>
                <a:pathLst>
                  <a:path extrusionOk="0" h="409" w="7276">
                    <a:moveTo>
                      <a:pt x="205" y="0"/>
                    </a:moveTo>
                    <a:cubicBezTo>
                      <a:pt x="93" y="0"/>
                      <a:pt x="0" y="91"/>
                      <a:pt x="0" y="203"/>
                    </a:cubicBezTo>
                    <a:cubicBezTo>
                      <a:pt x="0" y="318"/>
                      <a:pt x="93" y="408"/>
                      <a:pt x="205" y="408"/>
                    </a:cubicBezTo>
                    <a:lnTo>
                      <a:pt x="7071" y="408"/>
                    </a:lnTo>
                    <a:cubicBezTo>
                      <a:pt x="7185" y="408"/>
                      <a:pt x="7276" y="318"/>
                      <a:pt x="7276" y="203"/>
                    </a:cubicBezTo>
                    <a:cubicBezTo>
                      <a:pt x="7276" y="91"/>
                      <a:pt x="7185" y="0"/>
                      <a:pt x="7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9"/>
              <p:cNvSpPr/>
              <p:nvPr/>
            </p:nvSpPr>
            <p:spPr>
              <a:xfrm>
                <a:off x="6667350" y="754625"/>
                <a:ext cx="86425" cy="64800"/>
              </a:xfrm>
              <a:custGeom>
                <a:rect b="b" l="l" r="r" t="t"/>
                <a:pathLst>
                  <a:path extrusionOk="0" h="2592" w="3457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9"/>
              <p:cNvSpPr/>
              <p:nvPr/>
            </p:nvSpPr>
            <p:spPr>
              <a:xfrm>
                <a:off x="6960550" y="754650"/>
                <a:ext cx="13425" cy="67775"/>
              </a:xfrm>
              <a:custGeom>
                <a:rect b="b" l="l" r="r" t="t"/>
                <a:pathLst>
                  <a:path extrusionOk="0" h="2711" w="537">
                    <a:moveTo>
                      <a:pt x="212" y="1"/>
                    </a:moveTo>
                    <a:cubicBezTo>
                      <a:pt x="207" y="1"/>
                      <a:pt x="202" y="1"/>
                      <a:pt x="198" y="1"/>
                    </a:cubicBezTo>
                    <a:cubicBezTo>
                      <a:pt x="83" y="13"/>
                      <a:pt x="3" y="112"/>
                      <a:pt x="12" y="226"/>
                    </a:cubicBezTo>
                    <a:cubicBezTo>
                      <a:pt x="12" y="238"/>
                      <a:pt x="123" y="1420"/>
                      <a:pt x="12" y="2486"/>
                    </a:cubicBezTo>
                    <a:cubicBezTo>
                      <a:pt x="1" y="2598"/>
                      <a:pt x="81" y="2698"/>
                      <a:pt x="194" y="2710"/>
                    </a:cubicBezTo>
                    <a:lnTo>
                      <a:pt x="217" y="2710"/>
                    </a:lnTo>
                    <a:cubicBezTo>
                      <a:pt x="320" y="2710"/>
                      <a:pt x="408" y="2631"/>
                      <a:pt x="420" y="2529"/>
                    </a:cubicBezTo>
                    <a:cubicBezTo>
                      <a:pt x="536" y="1420"/>
                      <a:pt x="426" y="236"/>
                      <a:pt x="420" y="187"/>
                    </a:cubicBezTo>
                    <a:cubicBezTo>
                      <a:pt x="409" y="78"/>
                      <a:pt x="312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2" name="Google Shape;912;p29"/>
            <p:cNvSpPr/>
            <p:nvPr/>
          </p:nvSpPr>
          <p:spPr>
            <a:xfrm>
              <a:off x="4871975" y="470832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3" name="Google Shape;913;p29"/>
            <p:cNvGrpSpPr/>
            <p:nvPr/>
          </p:nvGrpSpPr>
          <p:grpSpPr>
            <a:xfrm>
              <a:off x="4691450" y="4792925"/>
              <a:ext cx="72600" cy="72600"/>
              <a:chOff x="2145125" y="90950"/>
              <a:chExt cx="72600" cy="72600"/>
            </a:xfrm>
          </p:grpSpPr>
          <p:cxnSp>
            <p:nvCxnSpPr>
              <p:cNvPr id="914" name="Google Shape;914;p29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5" name="Google Shape;915;p29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16" name="Google Shape;916;p29"/>
            <p:cNvGrpSpPr/>
            <p:nvPr/>
          </p:nvGrpSpPr>
          <p:grpSpPr>
            <a:xfrm>
              <a:off x="4767450" y="3861950"/>
              <a:ext cx="457825" cy="140900"/>
              <a:chOff x="2649600" y="4325500"/>
              <a:chExt cx="457825" cy="140900"/>
            </a:xfrm>
          </p:grpSpPr>
          <p:sp>
            <p:nvSpPr>
              <p:cNvPr id="917" name="Google Shape;917;p29"/>
              <p:cNvSpPr/>
              <p:nvPr/>
            </p:nvSpPr>
            <p:spPr>
              <a:xfrm>
                <a:off x="2702925" y="4325500"/>
                <a:ext cx="313525" cy="113550"/>
              </a:xfrm>
              <a:custGeom>
                <a:rect b="b" l="l" r="r" t="t"/>
                <a:pathLst>
                  <a:path extrusionOk="0" h="4542" w="12541">
                    <a:moveTo>
                      <a:pt x="6738" y="1"/>
                    </a:moveTo>
                    <a:cubicBezTo>
                      <a:pt x="5576" y="1"/>
                      <a:pt x="4554" y="716"/>
                      <a:pt x="4156" y="1796"/>
                    </a:cubicBezTo>
                    <a:cubicBezTo>
                      <a:pt x="4079" y="1790"/>
                      <a:pt x="4008" y="1786"/>
                      <a:pt x="3939" y="1786"/>
                    </a:cubicBezTo>
                    <a:cubicBezTo>
                      <a:pt x="2562" y="1786"/>
                      <a:pt x="1433" y="2865"/>
                      <a:pt x="1350" y="4223"/>
                    </a:cubicBezTo>
                    <a:lnTo>
                      <a:pt x="160" y="4223"/>
                    </a:lnTo>
                    <a:cubicBezTo>
                      <a:pt x="72" y="4223"/>
                      <a:pt x="1" y="4294"/>
                      <a:pt x="1" y="4382"/>
                    </a:cubicBezTo>
                    <a:cubicBezTo>
                      <a:pt x="1" y="4471"/>
                      <a:pt x="72" y="4542"/>
                      <a:pt x="160" y="4542"/>
                    </a:cubicBezTo>
                    <a:lnTo>
                      <a:pt x="1665" y="4542"/>
                    </a:lnTo>
                    <a:lnTo>
                      <a:pt x="1665" y="4382"/>
                    </a:lnTo>
                    <a:cubicBezTo>
                      <a:pt x="1665" y="3129"/>
                      <a:pt x="2684" y="2107"/>
                      <a:pt x="3941" y="2107"/>
                    </a:cubicBezTo>
                    <a:cubicBezTo>
                      <a:pt x="4032" y="2107"/>
                      <a:pt x="4128" y="2113"/>
                      <a:pt x="4244" y="2129"/>
                    </a:cubicBezTo>
                    <a:lnTo>
                      <a:pt x="4376" y="2146"/>
                    </a:lnTo>
                    <a:lnTo>
                      <a:pt x="4416" y="2018"/>
                    </a:lnTo>
                    <a:cubicBezTo>
                      <a:pt x="4739" y="1000"/>
                      <a:pt x="5673" y="318"/>
                      <a:pt x="6738" y="318"/>
                    </a:cubicBezTo>
                    <a:cubicBezTo>
                      <a:pt x="7824" y="318"/>
                      <a:pt x="8787" y="1051"/>
                      <a:pt x="9083" y="2095"/>
                    </a:cubicBezTo>
                    <a:lnTo>
                      <a:pt x="9126" y="2249"/>
                    </a:lnTo>
                    <a:lnTo>
                      <a:pt x="9282" y="2203"/>
                    </a:lnTo>
                    <a:cubicBezTo>
                      <a:pt x="9499" y="2136"/>
                      <a:pt x="9721" y="2105"/>
                      <a:pt x="9944" y="2105"/>
                    </a:cubicBezTo>
                    <a:cubicBezTo>
                      <a:pt x="11199" y="2105"/>
                      <a:pt x="12219" y="3123"/>
                      <a:pt x="12219" y="4380"/>
                    </a:cubicBezTo>
                    <a:cubicBezTo>
                      <a:pt x="12219" y="4469"/>
                      <a:pt x="12290" y="4540"/>
                      <a:pt x="12381" y="4540"/>
                    </a:cubicBezTo>
                    <a:cubicBezTo>
                      <a:pt x="12470" y="4540"/>
                      <a:pt x="12540" y="4469"/>
                      <a:pt x="12538" y="4380"/>
                    </a:cubicBezTo>
                    <a:cubicBezTo>
                      <a:pt x="12538" y="2952"/>
                      <a:pt x="11376" y="1786"/>
                      <a:pt x="9944" y="1786"/>
                    </a:cubicBezTo>
                    <a:cubicBezTo>
                      <a:pt x="9741" y="1786"/>
                      <a:pt x="9538" y="1811"/>
                      <a:pt x="9341" y="1859"/>
                    </a:cubicBezTo>
                    <a:cubicBezTo>
                      <a:pt x="8963" y="757"/>
                      <a:pt x="7913" y="1"/>
                      <a:pt x="67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9"/>
              <p:cNvSpPr/>
              <p:nvPr/>
            </p:nvSpPr>
            <p:spPr>
              <a:xfrm>
                <a:off x="2893300" y="4458400"/>
                <a:ext cx="116550" cy="8000"/>
              </a:xfrm>
              <a:custGeom>
                <a:rect b="b" l="l" r="r" t="t"/>
                <a:pathLst>
                  <a:path extrusionOk="0" h="320" w="4662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8"/>
                      <a:pt x="71" y="319"/>
                      <a:pt x="160" y="319"/>
                    </a:cubicBezTo>
                    <a:lnTo>
                      <a:pt x="4502" y="319"/>
                    </a:lnTo>
                    <a:cubicBezTo>
                      <a:pt x="4591" y="319"/>
                      <a:pt x="4661" y="248"/>
                      <a:pt x="4661" y="160"/>
                    </a:cubicBezTo>
                    <a:cubicBezTo>
                      <a:pt x="4661" y="71"/>
                      <a:pt x="4591" y="0"/>
                      <a:pt x="45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9"/>
              <p:cNvSpPr/>
              <p:nvPr/>
            </p:nvSpPr>
            <p:spPr>
              <a:xfrm>
                <a:off x="2662350" y="4458400"/>
                <a:ext cx="116550" cy="8000"/>
              </a:xfrm>
              <a:custGeom>
                <a:rect b="b" l="l" r="r" t="t"/>
                <a:pathLst>
                  <a:path extrusionOk="0" h="320" w="4662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8"/>
                      <a:pt x="71" y="319"/>
                      <a:pt x="160" y="319"/>
                    </a:cubicBezTo>
                    <a:lnTo>
                      <a:pt x="4502" y="319"/>
                    </a:lnTo>
                    <a:cubicBezTo>
                      <a:pt x="4591" y="319"/>
                      <a:pt x="4662" y="248"/>
                      <a:pt x="4662" y="160"/>
                    </a:cubicBezTo>
                    <a:cubicBezTo>
                      <a:pt x="4662" y="71"/>
                      <a:pt x="4591" y="0"/>
                      <a:pt x="45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9"/>
              <p:cNvSpPr/>
              <p:nvPr/>
            </p:nvSpPr>
            <p:spPr>
              <a:xfrm>
                <a:off x="2649600" y="4458400"/>
                <a:ext cx="184175" cy="8000"/>
              </a:xfrm>
              <a:custGeom>
                <a:rect b="b" l="l" r="r" t="t"/>
                <a:pathLst>
                  <a:path extrusionOk="0" h="320" w="7367">
                    <a:moveTo>
                      <a:pt x="162" y="0"/>
                    </a:moveTo>
                    <a:cubicBezTo>
                      <a:pt x="73" y="0"/>
                      <a:pt x="0" y="71"/>
                      <a:pt x="0" y="160"/>
                    </a:cubicBezTo>
                    <a:cubicBezTo>
                      <a:pt x="0" y="248"/>
                      <a:pt x="73" y="319"/>
                      <a:pt x="162" y="319"/>
                    </a:cubicBezTo>
                    <a:lnTo>
                      <a:pt x="7207" y="319"/>
                    </a:lnTo>
                    <a:cubicBezTo>
                      <a:pt x="7295" y="319"/>
                      <a:pt x="7364" y="248"/>
                      <a:pt x="7366" y="160"/>
                    </a:cubicBezTo>
                    <a:cubicBezTo>
                      <a:pt x="7366" y="71"/>
                      <a:pt x="7295" y="0"/>
                      <a:pt x="72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9"/>
              <p:cNvSpPr/>
              <p:nvPr/>
            </p:nvSpPr>
            <p:spPr>
              <a:xfrm>
                <a:off x="2797250" y="4430950"/>
                <a:ext cx="83250" cy="8050"/>
              </a:xfrm>
              <a:custGeom>
                <a:rect b="b" l="l" r="r" t="t"/>
                <a:pathLst>
                  <a:path extrusionOk="0" h="322" w="3330">
                    <a:moveTo>
                      <a:pt x="160" y="1"/>
                    </a:moveTo>
                    <a:cubicBezTo>
                      <a:pt x="71" y="1"/>
                      <a:pt x="0" y="74"/>
                      <a:pt x="0" y="162"/>
                    </a:cubicBezTo>
                    <a:cubicBezTo>
                      <a:pt x="0" y="251"/>
                      <a:pt x="71" y="322"/>
                      <a:pt x="160" y="322"/>
                    </a:cubicBezTo>
                    <a:lnTo>
                      <a:pt x="3168" y="322"/>
                    </a:lnTo>
                    <a:cubicBezTo>
                      <a:pt x="3255" y="322"/>
                      <a:pt x="3328" y="251"/>
                      <a:pt x="3330" y="162"/>
                    </a:cubicBezTo>
                    <a:cubicBezTo>
                      <a:pt x="3330" y="74"/>
                      <a:pt x="3259" y="1"/>
                      <a:pt x="31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9"/>
              <p:cNvSpPr/>
              <p:nvPr/>
            </p:nvSpPr>
            <p:spPr>
              <a:xfrm>
                <a:off x="3024150" y="4433025"/>
                <a:ext cx="83275" cy="8000"/>
              </a:xfrm>
              <a:custGeom>
                <a:rect b="b" l="l" r="r" t="t"/>
                <a:pathLst>
                  <a:path extrusionOk="0" h="320" w="3331">
                    <a:moveTo>
                      <a:pt x="162" y="1"/>
                    </a:moveTo>
                    <a:cubicBezTo>
                      <a:pt x="74" y="1"/>
                      <a:pt x="1" y="71"/>
                      <a:pt x="1" y="160"/>
                    </a:cubicBezTo>
                    <a:cubicBezTo>
                      <a:pt x="1" y="249"/>
                      <a:pt x="74" y="320"/>
                      <a:pt x="162" y="320"/>
                    </a:cubicBezTo>
                    <a:lnTo>
                      <a:pt x="3171" y="320"/>
                    </a:lnTo>
                    <a:cubicBezTo>
                      <a:pt x="3259" y="320"/>
                      <a:pt x="3330" y="249"/>
                      <a:pt x="3330" y="160"/>
                    </a:cubicBezTo>
                    <a:cubicBezTo>
                      <a:pt x="3330" y="71"/>
                      <a:pt x="3259" y="1"/>
                      <a:pt x="31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720000" y="1273775"/>
            <a:ext cx="7704000" cy="3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12" name="Google Shape;112;p4"/>
          <p:cNvGrpSpPr/>
          <p:nvPr/>
        </p:nvGrpSpPr>
        <p:grpSpPr>
          <a:xfrm>
            <a:off x="120075" y="340875"/>
            <a:ext cx="8556113" cy="4573325"/>
            <a:chOff x="120075" y="340875"/>
            <a:chExt cx="8556113" cy="4573325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364400" y="340875"/>
              <a:ext cx="838400" cy="220775"/>
              <a:chOff x="1095175" y="1018225"/>
              <a:chExt cx="838400" cy="220775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1239475" y="1018225"/>
                <a:ext cx="480000" cy="170200"/>
              </a:xfrm>
              <a:custGeom>
                <a:rect b="b" l="l" r="r" t="t"/>
                <a:pathLst>
                  <a:path extrusionOk="0" h="6808" w="19200">
                    <a:moveTo>
                      <a:pt x="8874" y="0"/>
                    </a:moveTo>
                    <a:cubicBezTo>
                      <a:pt x="7069" y="0"/>
                      <a:pt x="5458" y="1184"/>
                      <a:pt x="4914" y="2898"/>
                    </a:cubicBezTo>
                    <a:cubicBezTo>
                      <a:pt x="4585" y="2810"/>
                      <a:pt x="4246" y="2766"/>
                      <a:pt x="3907" y="2766"/>
                    </a:cubicBezTo>
                    <a:cubicBezTo>
                      <a:pt x="1752" y="2766"/>
                      <a:pt x="0" y="4520"/>
                      <a:pt x="0" y="6671"/>
                    </a:cubicBezTo>
                    <a:cubicBezTo>
                      <a:pt x="0" y="6746"/>
                      <a:pt x="60" y="6807"/>
                      <a:pt x="134" y="6807"/>
                    </a:cubicBezTo>
                    <a:cubicBezTo>
                      <a:pt x="207" y="6807"/>
                      <a:pt x="266" y="6748"/>
                      <a:pt x="266" y="6675"/>
                    </a:cubicBezTo>
                    <a:cubicBezTo>
                      <a:pt x="266" y="4668"/>
                      <a:pt x="1900" y="3034"/>
                      <a:pt x="3907" y="3034"/>
                    </a:cubicBezTo>
                    <a:cubicBezTo>
                      <a:pt x="4264" y="3034"/>
                      <a:pt x="4620" y="3090"/>
                      <a:pt x="4965" y="3192"/>
                    </a:cubicBezTo>
                    <a:lnTo>
                      <a:pt x="5097" y="3231"/>
                    </a:lnTo>
                    <a:lnTo>
                      <a:pt x="5133" y="3101"/>
                    </a:lnTo>
                    <a:cubicBezTo>
                      <a:pt x="5604" y="1435"/>
                      <a:pt x="7142" y="270"/>
                      <a:pt x="8874" y="270"/>
                    </a:cubicBezTo>
                    <a:cubicBezTo>
                      <a:pt x="10576" y="270"/>
                      <a:pt x="12066" y="1358"/>
                      <a:pt x="12580" y="2981"/>
                    </a:cubicBezTo>
                    <a:lnTo>
                      <a:pt x="12615" y="3086"/>
                    </a:lnTo>
                    <a:lnTo>
                      <a:pt x="12725" y="3072"/>
                    </a:lnTo>
                    <a:cubicBezTo>
                      <a:pt x="12911" y="3048"/>
                      <a:pt x="13066" y="3034"/>
                      <a:pt x="13210" y="3034"/>
                    </a:cubicBezTo>
                    <a:cubicBezTo>
                      <a:pt x="15218" y="3034"/>
                      <a:pt x="16851" y="4668"/>
                      <a:pt x="16851" y="6675"/>
                    </a:cubicBezTo>
                    <a:lnTo>
                      <a:pt x="16851" y="6807"/>
                    </a:lnTo>
                    <a:lnTo>
                      <a:pt x="19067" y="6807"/>
                    </a:lnTo>
                    <a:cubicBezTo>
                      <a:pt x="19140" y="6807"/>
                      <a:pt x="19199" y="6748"/>
                      <a:pt x="19199" y="6675"/>
                    </a:cubicBezTo>
                    <a:cubicBezTo>
                      <a:pt x="19199" y="6600"/>
                      <a:pt x="19140" y="6541"/>
                      <a:pt x="19067" y="6541"/>
                    </a:cubicBezTo>
                    <a:lnTo>
                      <a:pt x="17117" y="6541"/>
                    </a:lnTo>
                    <a:cubicBezTo>
                      <a:pt x="17046" y="4449"/>
                      <a:pt x="15322" y="2768"/>
                      <a:pt x="13214" y="2768"/>
                    </a:cubicBezTo>
                    <a:cubicBezTo>
                      <a:pt x="13086" y="2768"/>
                      <a:pt x="12952" y="2776"/>
                      <a:pt x="12802" y="2794"/>
                    </a:cubicBezTo>
                    <a:cubicBezTo>
                      <a:pt x="12221" y="1119"/>
                      <a:pt x="10657" y="0"/>
                      <a:pt x="8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1545000" y="1230950"/>
                <a:ext cx="208400" cy="8050"/>
              </a:xfrm>
              <a:custGeom>
                <a:rect b="b" l="l" r="r" t="t"/>
                <a:pathLst>
                  <a:path extrusionOk="0" h="322" w="8336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1"/>
                      <a:pt x="8265" y="0"/>
                      <a:pt x="8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1103975" y="1189625"/>
                <a:ext cx="121450" cy="8050"/>
              </a:xfrm>
              <a:custGeom>
                <a:rect b="b" l="l" r="r" t="t"/>
                <a:pathLst>
                  <a:path extrusionOk="0" h="322" w="4858">
                    <a:moveTo>
                      <a:pt x="95" y="0"/>
                    </a:moveTo>
                    <a:cubicBezTo>
                      <a:pt x="42" y="0"/>
                      <a:pt x="1" y="73"/>
                      <a:pt x="1" y="162"/>
                    </a:cubicBezTo>
                    <a:cubicBezTo>
                      <a:pt x="1" y="251"/>
                      <a:pt x="42" y="322"/>
                      <a:pt x="95" y="322"/>
                    </a:cubicBezTo>
                    <a:lnTo>
                      <a:pt x="4764" y="322"/>
                    </a:lnTo>
                    <a:cubicBezTo>
                      <a:pt x="4816" y="322"/>
                      <a:pt x="4855" y="251"/>
                      <a:pt x="4857" y="162"/>
                    </a:cubicBezTo>
                    <a:cubicBezTo>
                      <a:pt x="4857" y="73"/>
                      <a:pt x="4816" y="0"/>
                      <a:pt x="4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1095175" y="1230950"/>
                <a:ext cx="333150" cy="8050"/>
              </a:xfrm>
              <a:custGeom>
                <a:rect b="b" l="l" r="r" t="t"/>
                <a:pathLst>
                  <a:path extrusionOk="0" h="322" w="13326">
                    <a:moveTo>
                      <a:pt x="162" y="0"/>
                    </a:moveTo>
                    <a:cubicBezTo>
                      <a:pt x="73" y="0"/>
                      <a:pt x="0" y="71"/>
                      <a:pt x="0" y="160"/>
                    </a:cubicBezTo>
                    <a:cubicBezTo>
                      <a:pt x="0" y="249"/>
                      <a:pt x="73" y="322"/>
                      <a:pt x="162" y="322"/>
                    </a:cubicBezTo>
                    <a:lnTo>
                      <a:pt x="13166" y="322"/>
                    </a:lnTo>
                    <a:cubicBezTo>
                      <a:pt x="13253" y="322"/>
                      <a:pt x="13324" y="249"/>
                      <a:pt x="13326" y="160"/>
                    </a:cubicBezTo>
                    <a:cubicBezTo>
                      <a:pt x="13326" y="71"/>
                      <a:pt x="13255" y="0"/>
                      <a:pt x="13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1367675" y="1180425"/>
                <a:ext cx="146850" cy="8000"/>
              </a:xfrm>
              <a:custGeom>
                <a:rect b="b" l="l" r="r" t="t"/>
                <a:pathLst>
                  <a:path extrusionOk="0" h="320" w="5874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1786675" y="1184100"/>
                <a:ext cx="146900" cy="8000"/>
              </a:xfrm>
              <a:custGeom>
                <a:rect b="b" l="l" r="r" t="t"/>
                <a:pathLst>
                  <a:path extrusionOk="0" h="320" w="5876">
                    <a:moveTo>
                      <a:pt x="162" y="1"/>
                    </a:moveTo>
                    <a:cubicBezTo>
                      <a:pt x="73" y="1"/>
                      <a:pt x="1" y="72"/>
                      <a:pt x="1" y="160"/>
                    </a:cubicBezTo>
                    <a:cubicBezTo>
                      <a:pt x="1" y="249"/>
                      <a:pt x="73" y="320"/>
                      <a:pt x="162" y="320"/>
                    </a:cubicBezTo>
                    <a:lnTo>
                      <a:pt x="5714" y="320"/>
                    </a:lnTo>
                    <a:cubicBezTo>
                      <a:pt x="5801" y="320"/>
                      <a:pt x="5871" y="251"/>
                      <a:pt x="5875" y="160"/>
                    </a:cubicBezTo>
                    <a:cubicBezTo>
                      <a:pt x="5875" y="72"/>
                      <a:pt x="5803" y="1"/>
                      <a:pt x="57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" name="Google Shape;120;p4"/>
            <p:cNvGrpSpPr/>
            <p:nvPr/>
          </p:nvGrpSpPr>
          <p:grpSpPr>
            <a:xfrm>
              <a:off x="8218338" y="632375"/>
              <a:ext cx="457850" cy="140875"/>
              <a:chOff x="1871875" y="1234150"/>
              <a:chExt cx="457850" cy="140875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1925225" y="1234150"/>
                <a:ext cx="313525" cy="113550"/>
              </a:xfrm>
              <a:custGeom>
                <a:rect b="b" l="l" r="r" t="t"/>
                <a:pathLst>
                  <a:path extrusionOk="0" h="4542" w="12541">
                    <a:moveTo>
                      <a:pt x="6738" y="0"/>
                    </a:moveTo>
                    <a:cubicBezTo>
                      <a:pt x="5576" y="0"/>
                      <a:pt x="4553" y="716"/>
                      <a:pt x="4153" y="1795"/>
                    </a:cubicBezTo>
                    <a:cubicBezTo>
                      <a:pt x="4079" y="1789"/>
                      <a:pt x="4006" y="1785"/>
                      <a:pt x="3937" y="1785"/>
                    </a:cubicBezTo>
                    <a:cubicBezTo>
                      <a:pt x="2562" y="1785"/>
                      <a:pt x="1433" y="2865"/>
                      <a:pt x="1350" y="4222"/>
                    </a:cubicBezTo>
                    <a:lnTo>
                      <a:pt x="160" y="4222"/>
                    </a:lnTo>
                    <a:cubicBezTo>
                      <a:pt x="71" y="4222"/>
                      <a:pt x="0" y="4293"/>
                      <a:pt x="0" y="4382"/>
                    </a:cubicBezTo>
                    <a:cubicBezTo>
                      <a:pt x="0" y="4471"/>
                      <a:pt x="71" y="4542"/>
                      <a:pt x="160" y="4542"/>
                    </a:cubicBezTo>
                    <a:lnTo>
                      <a:pt x="1665" y="4542"/>
                    </a:lnTo>
                    <a:lnTo>
                      <a:pt x="1665" y="4382"/>
                    </a:lnTo>
                    <a:cubicBezTo>
                      <a:pt x="1665" y="3129"/>
                      <a:pt x="2684" y="2106"/>
                      <a:pt x="3941" y="2106"/>
                    </a:cubicBezTo>
                    <a:cubicBezTo>
                      <a:pt x="4031" y="2106"/>
                      <a:pt x="4128" y="2114"/>
                      <a:pt x="4242" y="2128"/>
                    </a:cubicBezTo>
                    <a:lnTo>
                      <a:pt x="4376" y="2146"/>
                    </a:lnTo>
                    <a:lnTo>
                      <a:pt x="4415" y="2018"/>
                    </a:lnTo>
                    <a:cubicBezTo>
                      <a:pt x="4739" y="1001"/>
                      <a:pt x="5670" y="318"/>
                      <a:pt x="6738" y="318"/>
                    </a:cubicBezTo>
                    <a:cubicBezTo>
                      <a:pt x="7824" y="318"/>
                      <a:pt x="8787" y="1051"/>
                      <a:pt x="9083" y="2095"/>
                    </a:cubicBezTo>
                    <a:lnTo>
                      <a:pt x="9126" y="2248"/>
                    </a:lnTo>
                    <a:lnTo>
                      <a:pt x="9282" y="2203"/>
                    </a:lnTo>
                    <a:cubicBezTo>
                      <a:pt x="9498" y="2136"/>
                      <a:pt x="9721" y="2105"/>
                      <a:pt x="9944" y="2105"/>
                    </a:cubicBezTo>
                    <a:cubicBezTo>
                      <a:pt x="11199" y="2105"/>
                      <a:pt x="12219" y="3123"/>
                      <a:pt x="12219" y="4380"/>
                    </a:cubicBezTo>
                    <a:cubicBezTo>
                      <a:pt x="12219" y="4469"/>
                      <a:pt x="12292" y="4540"/>
                      <a:pt x="12381" y="4540"/>
                    </a:cubicBezTo>
                    <a:cubicBezTo>
                      <a:pt x="12469" y="4540"/>
                      <a:pt x="12540" y="4469"/>
                      <a:pt x="12536" y="4380"/>
                    </a:cubicBezTo>
                    <a:cubicBezTo>
                      <a:pt x="12536" y="2952"/>
                      <a:pt x="11374" y="1785"/>
                      <a:pt x="9944" y="1785"/>
                    </a:cubicBezTo>
                    <a:cubicBezTo>
                      <a:pt x="9739" y="1785"/>
                      <a:pt x="9538" y="1811"/>
                      <a:pt x="9341" y="1858"/>
                    </a:cubicBezTo>
                    <a:cubicBezTo>
                      <a:pt x="8963" y="757"/>
                      <a:pt x="7912" y="0"/>
                      <a:pt x="6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2115575" y="1367025"/>
                <a:ext cx="116575" cy="8000"/>
              </a:xfrm>
              <a:custGeom>
                <a:rect b="b" l="l" r="r" t="t"/>
                <a:pathLst>
                  <a:path extrusionOk="0" h="320" w="4663">
                    <a:moveTo>
                      <a:pt x="161" y="1"/>
                    </a:moveTo>
                    <a:cubicBezTo>
                      <a:pt x="72" y="1"/>
                      <a:pt x="1" y="72"/>
                      <a:pt x="1" y="160"/>
                    </a:cubicBezTo>
                    <a:cubicBezTo>
                      <a:pt x="1" y="249"/>
                      <a:pt x="72" y="320"/>
                      <a:pt x="161" y="320"/>
                    </a:cubicBezTo>
                    <a:lnTo>
                      <a:pt x="4505" y="320"/>
                    </a:lnTo>
                    <a:cubicBezTo>
                      <a:pt x="4591" y="320"/>
                      <a:pt x="4662" y="249"/>
                      <a:pt x="4662" y="160"/>
                    </a:cubicBezTo>
                    <a:cubicBezTo>
                      <a:pt x="4662" y="72"/>
                      <a:pt x="4591" y="1"/>
                      <a:pt x="45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1884650" y="1367025"/>
                <a:ext cx="116550" cy="8000"/>
              </a:xfrm>
              <a:custGeom>
                <a:rect b="b" l="l" r="r" t="t"/>
                <a:pathLst>
                  <a:path extrusionOk="0" h="320" w="4662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0"/>
                      <a:pt x="160" y="320"/>
                    </a:cubicBezTo>
                    <a:lnTo>
                      <a:pt x="4502" y="320"/>
                    </a:lnTo>
                    <a:cubicBezTo>
                      <a:pt x="4590" y="320"/>
                      <a:pt x="4661" y="249"/>
                      <a:pt x="4661" y="160"/>
                    </a:cubicBezTo>
                    <a:cubicBezTo>
                      <a:pt x="4661" y="72"/>
                      <a:pt x="4590" y="1"/>
                      <a:pt x="45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1871875" y="1367025"/>
                <a:ext cx="184200" cy="8000"/>
              </a:xfrm>
              <a:custGeom>
                <a:rect b="b" l="l" r="r" t="t"/>
                <a:pathLst>
                  <a:path extrusionOk="0" h="320" w="7368">
                    <a:moveTo>
                      <a:pt x="162" y="1"/>
                    </a:moveTo>
                    <a:cubicBezTo>
                      <a:pt x="74" y="1"/>
                      <a:pt x="1" y="72"/>
                      <a:pt x="1" y="160"/>
                    </a:cubicBezTo>
                    <a:cubicBezTo>
                      <a:pt x="1" y="249"/>
                      <a:pt x="74" y="320"/>
                      <a:pt x="162" y="320"/>
                    </a:cubicBezTo>
                    <a:lnTo>
                      <a:pt x="7208" y="320"/>
                    </a:lnTo>
                    <a:cubicBezTo>
                      <a:pt x="7296" y="320"/>
                      <a:pt x="7367" y="249"/>
                      <a:pt x="7367" y="160"/>
                    </a:cubicBezTo>
                    <a:cubicBezTo>
                      <a:pt x="7367" y="72"/>
                      <a:pt x="7296" y="1"/>
                      <a:pt x="7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2019550" y="1339600"/>
                <a:ext cx="83250" cy="8050"/>
              </a:xfrm>
              <a:custGeom>
                <a:rect b="b" l="l" r="r" t="t"/>
                <a:pathLst>
                  <a:path extrusionOk="0" h="322" w="3330">
                    <a:moveTo>
                      <a:pt x="160" y="0"/>
                    </a:moveTo>
                    <a:cubicBezTo>
                      <a:pt x="71" y="0"/>
                      <a:pt x="0" y="73"/>
                      <a:pt x="0" y="162"/>
                    </a:cubicBezTo>
                    <a:cubicBezTo>
                      <a:pt x="0" y="251"/>
                      <a:pt x="71" y="322"/>
                      <a:pt x="160" y="322"/>
                    </a:cubicBezTo>
                    <a:lnTo>
                      <a:pt x="3170" y="322"/>
                    </a:lnTo>
                    <a:cubicBezTo>
                      <a:pt x="3259" y="322"/>
                      <a:pt x="3330" y="251"/>
                      <a:pt x="3330" y="162"/>
                    </a:cubicBezTo>
                    <a:cubicBezTo>
                      <a:pt x="3330" y="73"/>
                      <a:pt x="3259" y="0"/>
                      <a:pt x="3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2246450" y="1341675"/>
                <a:ext cx="83275" cy="8000"/>
              </a:xfrm>
              <a:custGeom>
                <a:rect b="b" l="l" r="r" t="t"/>
                <a:pathLst>
                  <a:path extrusionOk="0" h="320" w="3331">
                    <a:moveTo>
                      <a:pt x="162" y="0"/>
                    </a:moveTo>
                    <a:cubicBezTo>
                      <a:pt x="73" y="0"/>
                      <a:pt x="1" y="71"/>
                      <a:pt x="1" y="160"/>
                    </a:cubicBezTo>
                    <a:cubicBezTo>
                      <a:pt x="1" y="248"/>
                      <a:pt x="73" y="319"/>
                      <a:pt x="162" y="319"/>
                    </a:cubicBezTo>
                    <a:lnTo>
                      <a:pt x="3170" y="319"/>
                    </a:lnTo>
                    <a:cubicBezTo>
                      <a:pt x="3259" y="319"/>
                      <a:pt x="3330" y="248"/>
                      <a:pt x="3330" y="160"/>
                    </a:cubicBezTo>
                    <a:cubicBezTo>
                      <a:pt x="3330" y="71"/>
                      <a:pt x="3259" y="0"/>
                      <a:pt x="3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" name="Google Shape;127;p4"/>
            <p:cNvSpPr/>
            <p:nvPr/>
          </p:nvSpPr>
          <p:spPr>
            <a:xfrm>
              <a:off x="8271425" y="121882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Google Shape;128;p4"/>
            <p:cNvGrpSpPr/>
            <p:nvPr/>
          </p:nvGrpSpPr>
          <p:grpSpPr>
            <a:xfrm>
              <a:off x="6285050" y="4759800"/>
              <a:ext cx="72600" cy="72600"/>
              <a:chOff x="2145125" y="90950"/>
              <a:chExt cx="72600" cy="72600"/>
            </a:xfrm>
          </p:grpSpPr>
          <p:cxnSp>
            <p:nvCxnSpPr>
              <p:cNvPr id="129" name="Google Shape;129;p4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4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31" name="Google Shape;131;p4"/>
            <p:cNvSpPr/>
            <p:nvPr/>
          </p:nvSpPr>
          <p:spPr>
            <a:xfrm>
              <a:off x="6357650" y="4603500"/>
              <a:ext cx="161373" cy="157651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" name="Google Shape;132;p4"/>
            <p:cNvGrpSpPr/>
            <p:nvPr/>
          </p:nvGrpSpPr>
          <p:grpSpPr>
            <a:xfrm>
              <a:off x="120075" y="4161125"/>
              <a:ext cx="368800" cy="113600"/>
              <a:chOff x="645625" y="3253125"/>
              <a:chExt cx="368800" cy="113600"/>
            </a:xfrm>
          </p:grpSpPr>
          <p:sp>
            <p:nvSpPr>
              <p:cNvPr id="133" name="Google Shape;133;p4"/>
              <p:cNvSpPr/>
              <p:nvPr/>
            </p:nvSpPr>
            <p:spPr>
              <a:xfrm>
                <a:off x="688625" y="3253125"/>
                <a:ext cx="252600" cy="91475"/>
              </a:xfrm>
              <a:custGeom>
                <a:rect b="b" l="l" r="r" t="t"/>
                <a:pathLst>
                  <a:path extrusionOk="0" h="3659" w="10104">
                    <a:moveTo>
                      <a:pt x="5428" y="0"/>
                    </a:moveTo>
                    <a:cubicBezTo>
                      <a:pt x="4493" y="0"/>
                      <a:pt x="3671" y="580"/>
                      <a:pt x="3348" y="1448"/>
                    </a:cubicBezTo>
                    <a:cubicBezTo>
                      <a:pt x="3287" y="1443"/>
                      <a:pt x="3230" y="1439"/>
                      <a:pt x="3173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31"/>
                    </a:cubicBezTo>
                    <a:cubicBezTo>
                      <a:pt x="1" y="3602"/>
                      <a:pt x="58" y="3659"/>
                      <a:pt x="129" y="3659"/>
                    </a:cubicBezTo>
                    <a:lnTo>
                      <a:pt x="1340" y="3659"/>
                    </a:lnTo>
                    <a:lnTo>
                      <a:pt x="1340" y="3531"/>
                    </a:lnTo>
                    <a:cubicBezTo>
                      <a:pt x="1340" y="2520"/>
                      <a:pt x="2164" y="1699"/>
                      <a:pt x="3173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7"/>
                      <a:pt x="5426" y="257"/>
                    </a:cubicBezTo>
                    <a:cubicBezTo>
                      <a:pt x="6301" y="257"/>
                      <a:pt x="7077" y="846"/>
                      <a:pt x="7316" y="1689"/>
                    </a:cubicBezTo>
                    <a:lnTo>
                      <a:pt x="7349" y="1815"/>
                    </a:lnTo>
                    <a:lnTo>
                      <a:pt x="7475" y="1777"/>
                    </a:lnTo>
                    <a:cubicBezTo>
                      <a:pt x="7651" y="1726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9" y="3659"/>
                      <a:pt x="9969" y="3659"/>
                    </a:cubicBezTo>
                    <a:cubicBezTo>
                      <a:pt x="10042" y="3659"/>
                      <a:pt x="10100" y="3602"/>
                      <a:pt x="10103" y="3531"/>
                    </a:cubicBezTo>
                    <a:cubicBezTo>
                      <a:pt x="10103" y="2378"/>
                      <a:pt x="9166" y="1439"/>
                      <a:pt x="8013" y="1439"/>
                    </a:cubicBezTo>
                    <a:cubicBezTo>
                      <a:pt x="7850" y="1439"/>
                      <a:pt x="7688" y="1458"/>
                      <a:pt x="7527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41900" y="3360300"/>
                <a:ext cx="93900" cy="6425"/>
              </a:xfrm>
              <a:custGeom>
                <a:rect b="b" l="l" r="r" t="t"/>
                <a:pathLst>
                  <a:path extrusionOk="0" h="257" w="3756">
                    <a:moveTo>
                      <a:pt x="129" y="0"/>
                    </a:moveTo>
                    <a:cubicBezTo>
                      <a:pt x="56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3628" y="257"/>
                    </a:lnTo>
                    <a:cubicBezTo>
                      <a:pt x="3699" y="257"/>
                      <a:pt x="3756" y="195"/>
                      <a:pt x="3756" y="128"/>
                    </a:cubicBezTo>
                    <a:cubicBezTo>
                      <a:pt x="3756" y="56"/>
                      <a:pt x="3699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655875" y="3360300"/>
                <a:ext cx="93950" cy="6425"/>
              </a:xfrm>
              <a:custGeom>
                <a:rect b="b" l="l" r="r" t="t"/>
                <a:pathLst>
                  <a:path extrusionOk="0" h="257" w="3758">
                    <a:moveTo>
                      <a:pt x="131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31" y="257"/>
                    </a:cubicBezTo>
                    <a:lnTo>
                      <a:pt x="3628" y="257"/>
                    </a:lnTo>
                    <a:cubicBezTo>
                      <a:pt x="3698" y="257"/>
                      <a:pt x="3756" y="195"/>
                      <a:pt x="3758" y="128"/>
                    </a:cubicBezTo>
                    <a:cubicBezTo>
                      <a:pt x="3758" y="56"/>
                      <a:pt x="3700" y="0"/>
                      <a:pt x="3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645625" y="3360300"/>
                <a:ext cx="148325" cy="6425"/>
              </a:xfrm>
              <a:custGeom>
                <a:rect b="b" l="l" r="r" t="t"/>
                <a:pathLst>
                  <a:path extrusionOk="0" h="257" w="5933">
                    <a:moveTo>
                      <a:pt x="129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5805" y="257"/>
                    </a:lnTo>
                    <a:cubicBezTo>
                      <a:pt x="5874" y="257"/>
                      <a:pt x="5933" y="195"/>
                      <a:pt x="5931" y="128"/>
                    </a:cubicBezTo>
                    <a:cubicBezTo>
                      <a:pt x="5931" y="56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764575" y="3338175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947350" y="3339850"/>
                <a:ext cx="67075" cy="6425"/>
              </a:xfrm>
              <a:custGeom>
                <a:rect b="b" l="l" r="r" t="t"/>
                <a:pathLst>
                  <a:path extrusionOk="0" h="257" w="2683">
                    <a:moveTo>
                      <a:pt x="129" y="1"/>
                    </a:moveTo>
                    <a:cubicBezTo>
                      <a:pt x="58" y="1"/>
                      <a:pt x="1" y="56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2" y="198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" name="Google Shape;139;p4"/>
            <p:cNvGrpSpPr/>
            <p:nvPr/>
          </p:nvGrpSpPr>
          <p:grpSpPr>
            <a:xfrm>
              <a:off x="585950" y="4841600"/>
              <a:ext cx="72600" cy="72600"/>
              <a:chOff x="2145125" y="90950"/>
              <a:chExt cx="72600" cy="72600"/>
            </a:xfrm>
          </p:grpSpPr>
          <p:cxnSp>
            <p:nvCxnSpPr>
              <p:cNvPr id="140" name="Google Shape;140;p4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" name="Google Shape;141;p4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5" name="Google Shape;925;p31"/>
          <p:cNvGrpSpPr/>
          <p:nvPr/>
        </p:nvGrpSpPr>
        <p:grpSpPr>
          <a:xfrm>
            <a:off x="436300" y="309050"/>
            <a:ext cx="8607225" cy="4294450"/>
            <a:chOff x="436300" y="309050"/>
            <a:chExt cx="8607225" cy="4294450"/>
          </a:xfrm>
        </p:grpSpPr>
        <p:grpSp>
          <p:nvGrpSpPr>
            <p:cNvPr id="926" name="Google Shape;926;p31"/>
            <p:cNvGrpSpPr/>
            <p:nvPr/>
          </p:nvGrpSpPr>
          <p:grpSpPr>
            <a:xfrm>
              <a:off x="619375" y="3850425"/>
              <a:ext cx="368800" cy="113600"/>
              <a:chOff x="645625" y="3253125"/>
              <a:chExt cx="368800" cy="113600"/>
            </a:xfrm>
          </p:grpSpPr>
          <p:sp>
            <p:nvSpPr>
              <p:cNvPr id="927" name="Google Shape;927;p31"/>
              <p:cNvSpPr/>
              <p:nvPr/>
            </p:nvSpPr>
            <p:spPr>
              <a:xfrm>
                <a:off x="688625" y="3253125"/>
                <a:ext cx="252600" cy="91475"/>
              </a:xfrm>
              <a:custGeom>
                <a:rect b="b" l="l" r="r" t="t"/>
                <a:pathLst>
                  <a:path extrusionOk="0" h="3659" w="10104">
                    <a:moveTo>
                      <a:pt x="5428" y="0"/>
                    </a:moveTo>
                    <a:cubicBezTo>
                      <a:pt x="4493" y="0"/>
                      <a:pt x="3671" y="580"/>
                      <a:pt x="3348" y="1448"/>
                    </a:cubicBezTo>
                    <a:cubicBezTo>
                      <a:pt x="3287" y="1443"/>
                      <a:pt x="3230" y="1439"/>
                      <a:pt x="3173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31"/>
                    </a:cubicBezTo>
                    <a:cubicBezTo>
                      <a:pt x="1" y="3602"/>
                      <a:pt x="58" y="3659"/>
                      <a:pt x="129" y="3659"/>
                    </a:cubicBezTo>
                    <a:lnTo>
                      <a:pt x="1340" y="3659"/>
                    </a:lnTo>
                    <a:lnTo>
                      <a:pt x="1340" y="3531"/>
                    </a:lnTo>
                    <a:cubicBezTo>
                      <a:pt x="1340" y="2520"/>
                      <a:pt x="2164" y="1699"/>
                      <a:pt x="3173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7"/>
                      <a:pt x="5426" y="257"/>
                    </a:cubicBezTo>
                    <a:cubicBezTo>
                      <a:pt x="6301" y="257"/>
                      <a:pt x="7077" y="846"/>
                      <a:pt x="7316" y="1689"/>
                    </a:cubicBezTo>
                    <a:lnTo>
                      <a:pt x="7349" y="1815"/>
                    </a:lnTo>
                    <a:lnTo>
                      <a:pt x="7475" y="1777"/>
                    </a:lnTo>
                    <a:cubicBezTo>
                      <a:pt x="7651" y="1726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9" y="3659"/>
                      <a:pt x="9969" y="3659"/>
                    </a:cubicBezTo>
                    <a:cubicBezTo>
                      <a:pt x="10042" y="3659"/>
                      <a:pt x="10100" y="3602"/>
                      <a:pt x="10103" y="3531"/>
                    </a:cubicBezTo>
                    <a:cubicBezTo>
                      <a:pt x="10103" y="2378"/>
                      <a:pt x="9166" y="1439"/>
                      <a:pt x="8013" y="1439"/>
                    </a:cubicBezTo>
                    <a:cubicBezTo>
                      <a:pt x="7850" y="1439"/>
                      <a:pt x="7688" y="1458"/>
                      <a:pt x="7527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1"/>
              <p:cNvSpPr/>
              <p:nvPr/>
            </p:nvSpPr>
            <p:spPr>
              <a:xfrm>
                <a:off x="841900" y="3360300"/>
                <a:ext cx="93900" cy="6425"/>
              </a:xfrm>
              <a:custGeom>
                <a:rect b="b" l="l" r="r" t="t"/>
                <a:pathLst>
                  <a:path extrusionOk="0" h="257" w="3756">
                    <a:moveTo>
                      <a:pt x="129" y="0"/>
                    </a:moveTo>
                    <a:cubicBezTo>
                      <a:pt x="56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3628" y="257"/>
                    </a:lnTo>
                    <a:cubicBezTo>
                      <a:pt x="3699" y="257"/>
                      <a:pt x="3756" y="195"/>
                      <a:pt x="3756" y="128"/>
                    </a:cubicBezTo>
                    <a:cubicBezTo>
                      <a:pt x="3756" y="56"/>
                      <a:pt x="3699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1"/>
              <p:cNvSpPr/>
              <p:nvPr/>
            </p:nvSpPr>
            <p:spPr>
              <a:xfrm>
                <a:off x="655875" y="3360300"/>
                <a:ext cx="93950" cy="6425"/>
              </a:xfrm>
              <a:custGeom>
                <a:rect b="b" l="l" r="r" t="t"/>
                <a:pathLst>
                  <a:path extrusionOk="0" h="257" w="3758">
                    <a:moveTo>
                      <a:pt x="131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31" y="257"/>
                    </a:cubicBezTo>
                    <a:lnTo>
                      <a:pt x="3628" y="257"/>
                    </a:lnTo>
                    <a:cubicBezTo>
                      <a:pt x="3698" y="257"/>
                      <a:pt x="3756" y="195"/>
                      <a:pt x="3758" y="128"/>
                    </a:cubicBezTo>
                    <a:cubicBezTo>
                      <a:pt x="3758" y="56"/>
                      <a:pt x="3700" y="0"/>
                      <a:pt x="3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31"/>
              <p:cNvSpPr/>
              <p:nvPr/>
            </p:nvSpPr>
            <p:spPr>
              <a:xfrm>
                <a:off x="645625" y="3360300"/>
                <a:ext cx="148325" cy="6425"/>
              </a:xfrm>
              <a:custGeom>
                <a:rect b="b" l="l" r="r" t="t"/>
                <a:pathLst>
                  <a:path extrusionOk="0" h="257" w="5933">
                    <a:moveTo>
                      <a:pt x="129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5805" y="257"/>
                    </a:lnTo>
                    <a:cubicBezTo>
                      <a:pt x="5874" y="257"/>
                      <a:pt x="5933" y="195"/>
                      <a:pt x="5931" y="128"/>
                    </a:cubicBezTo>
                    <a:cubicBezTo>
                      <a:pt x="5931" y="56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1"/>
              <p:cNvSpPr/>
              <p:nvPr/>
            </p:nvSpPr>
            <p:spPr>
              <a:xfrm>
                <a:off x="764575" y="3338175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1"/>
              <p:cNvSpPr/>
              <p:nvPr/>
            </p:nvSpPr>
            <p:spPr>
              <a:xfrm>
                <a:off x="947350" y="3339850"/>
                <a:ext cx="67075" cy="6425"/>
              </a:xfrm>
              <a:custGeom>
                <a:rect b="b" l="l" r="r" t="t"/>
                <a:pathLst>
                  <a:path extrusionOk="0" h="257" w="2683">
                    <a:moveTo>
                      <a:pt x="129" y="1"/>
                    </a:moveTo>
                    <a:cubicBezTo>
                      <a:pt x="58" y="1"/>
                      <a:pt x="1" y="56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2" y="198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3" name="Google Shape;933;p31"/>
            <p:cNvGrpSpPr/>
            <p:nvPr/>
          </p:nvGrpSpPr>
          <p:grpSpPr>
            <a:xfrm>
              <a:off x="8055200" y="1161600"/>
              <a:ext cx="368800" cy="113600"/>
              <a:chOff x="645625" y="3253125"/>
              <a:chExt cx="368800" cy="113600"/>
            </a:xfrm>
          </p:grpSpPr>
          <p:sp>
            <p:nvSpPr>
              <p:cNvPr id="934" name="Google Shape;934;p31"/>
              <p:cNvSpPr/>
              <p:nvPr/>
            </p:nvSpPr>
            <p:spPr>
              <a:xfrm>
                <a:off x="688625" y="3253125"/>
                <a:ext cx="252600" cy="91475"/>
              </a:xfrm>
              <a:custGeom>
                <a:rect b="b" l="l" r="r" t="t"/>
                <a:pathLst>
                  <a:path extrusionOk="0" h="3659" w="10104">
                    <a:moveTo>
                      <a:pt x="5428" y="0"/>
                    </a:moveTo>
                    <a:cubicBezTo>
                      <a:pt x="4493" y="0"/>
                      <a:pt x="3671" y="580"/>
                      <a:pt x="3348" y="1448"/>
                    </a:cubicBezTo>
                    <a:cubicBezTo>
                      <a:pt x="3287" y="1443"/>
                      <a:pt x="3230" y="1439"/>
                      <a:pt x="3173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31"/>
                    </a:cubicBezTo>
                    <a:cubicBezTo>
                      <a:pt x="1" y="3602"/>
                      <a:pt x="58" y="3659"/>
                      <a:pt x="129" y="3659"/>
                    </a:cubicBezTo>
                    <a:lnTo>
                      <a:pt x="1340" y="3659"/>
                    </a:lnTo>
                    <a:lnTo>
                      <a:pt x="1340" y="3531"/>
                    </a:lnTo>
                    <a:cubicBezTo>
                      <a:pt x="1340" y="2520"/>
                      <a:pt x="2164" y="1699"/>
                      <a:pt x="3173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7"/>
                      <a:pt x="5426" y="257"/>
                    </a:cubicBezTo>
                    <a:cubicBezTo>
                      <a:pt x="6301" y="257"/>
                      <a:pt x="7077" y="846"/>
                      <a:pt x="7316" y="1689"/>
                    </a:cubicBezTo>
                    <a:lnTo>
                      <a:pt x="7349" y="1815"/>
                    </a:lnTo>
                    <a:lnTo>
                      <a:pt x="7475" y="1777"/>
                    </a:lnTo>
                    <a:cubicBezTo>
                      <a:pt x="7651" y="1726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9" y="3659"/>
                      <a:pt x="9969" y="3659"/>
                    </a:cubicBezTo>
                    <a:cubicBezTo>
                      <a:pt x="10042" y="3659"/>
                      <a:pt x="10100" y="3602"/>
                      <a:pt x="10103" y="3531"/>
                    </a:cubicBezTo>
                    <a:cubicBezTo>
                      <a:pt x="10103" y="2378"/>
                      <a:pt x="9166" y="1439"/>
                      <a:pt x="8013" y="1439"/>
                    </a:cubicBezTo>
                    <a:cubicBezTo>
                      <a:pt x="7850" y="1439"/>
                      <a:pt x="7688" y="1458"/>
                      <a:pt x="7527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1"/>
              <p:cNvSpPr/>
              <p:nvPr/>
            </p:nvSpPr>
            <p:spPr>
              <a:xfrm>
                <a:off x="841900" y="3360300"/>
                <a:ext cx="93900" cy="6425"/>
              </a:xfrm>
              <a:custGeom>
                <a:rect b="b" l="l" r="r" t="t"/>
                <a:pathLst>
                  <a:path extrusionOk="0" h="257" w="3756">
                    <a:moveTo>
                      <a:pt x="129" y="0"/>
                    </a:moveTo>
                    <a:cubicBezTo>
                      <a:pt x="56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3628" y="257"/>
                    </a:lnTo>
                    <a:cubicBezTo>
                      <a:pt x="3699" y="257"/>
                      <a:pt x="3756" y="195"/>
                      <a:pt x="3756" y="128"/>
                    </a:cubicBezTo>
                    <a:cubicBezTo>
                      <a:pt x="3756" y="56"/>
                      <a:pt x="3699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1"/>
              <p:cNvSpPr/>
              <p:nvPr/>
            </p:nvSpPr>
            <p:spPr>
              <a:xfrm>
                <a:off x="655875" y="3360300"/>
                <a:ext cx="93950" cy="6425"/>
              </a:xfrm>
              <a:custGeom>
                <a:rect b="b" l="l" r="r" t="t"/>
                <a:pathLst>
                  <a:path extrusionOk="0" h="257" w="3758">
                    <a:moveTo>
                      <a:pt x="131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31" y="257"/>
                    </a:cubicBezTo>
                    <a:lnTo>
                      <a:pt x="3628" y="257"/>
                    </a:lnTo>
                    <a:cubicBezTo>
                      <a:pt x="3698" y="257"/>
                      <a:pt x="3756" y="195"/>
                      <a:pt x="3758" y="128"/>
                    </a:cubicBezTo>
                    <a:cubicBezTo>
                      <a:pt x="3758" y="56"/>
                      <a:pt x="3700" y="0"/>
                      <a:pt x="3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1"/>
              <p:cNvSpPr/>
              <p:nvPr/>
            </p:nvSpPr>
            <p:spPr>
              <a:xfrm>
                <a:off x="645625" y="3360300"/>
                <a:ext cx="148325" cy="6425"/>
              </a:xfrm>
              <a:custGeom>
                <a:rect b="b" l="l" r="r" t="t"/>
                <a:pathLst>
                  <a:path extrusionOk="0" h="257" w="5933">
                    <a:moveTo>
                      <a:pt x="129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5805" y="257"/>
                    </a:lnTo>
                    <a:cubicBezTo>
                      <a:pt x="5874" y="257"/>
                      <a:pt x="5933" y="195"/>
                      <a:pt x="5931" y="128"/>
                    </a:cubicBezTo>
                    <a:cubicBezTo>
                      <a:pt x="5931" y="56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1"/>
              <p:cNvSpPr/>
              <p:nvPr/>
            </p:nvSpPr>
            <p:spPr>
              <a:xfrm>
                <a:off x="764575" y="3338175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1"/>
              <p:cNvSpPr/>
              <p:nvPr/>
            </p:nvSpPr>
            <p:spPr>
              <a:xfrm>
                <a:off x="947350" y="3339850"/>
                <a:ext cx="67075" cy="6425"/>
              </a:xfrm>
              <a:custGeom>
                <a:rect b="b" l="l" r="r" t="t"/>
                <a:pathLst>
                  <a:path extrusionOk="0" h="257" w="2683">
                    <a:moveTo>
                      <a:pt x="129" y="1"/>
                    </a:moveTo>
                    <a:cubicBezTo>
                      <a:pt x="58" y="1"/>
                      <a:pt x="1" y="56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2" y="198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0" name="Google Shape;940;p31"/>
            <p:cNvGrpSpPr/>
            <p:nvPr/>
          </p:nvGrpSpPr>
          <p:grpSpPr>
            <a:xfrm>
              <a:off x="720000" y="540000"/>
              <a:ext cx="838400" cy="220775"/>
              <a:chOff x="1095175" y="1018225"/>
              <a:chExt cx="838400" cy="220775"/>
            </a:xfrm>
          </p:grpSpPr>
          <p:sp>
            <p:nvSpPr>
              <p:cNvPr id="941" name="Google Shape;941;p31"/>
              <p:cNvSpPr/>
              <p:nvPr/>
            </p:nvSpPr>
            <p:spPr>
              <a:xfrm>
                <a:off x="1239475" y="1018225"/>
                <a:ext cx="480000" cy="170200"/>
              </a:xfrm>
              <a:custGeom>
                <a:rect b="b" l="l" r="r" t="t"/>
                <a:pathLst>
                  <a:path extrusionOk="0" h="6808" w="19200">
                    <a:moveTo>
                      <a:pt x="8874" y="0"/>
                    </a:moveTo>
                    <a:cubicBezTo>
                      <a:pt x="7069" y="0"/>
                      <a:pt x="5458" y="1184"/>
                      <a:pt x="4914" y="2898"/>
                    </a:cubicBezTo>
                    <a:cubicBezTo>
                      <a:pt x="4585" y="2810"/>
                      <a:pt x="4246" y="2766"/>
                      <a:pt x="3907" y="2766"/>
                    </a:cubicBezTo>
                    <a:cubicBezTo>
                      <a:pt x="1752" y="2766"/>
                      <a:pt x="0" y="4520"/>
                      <a:pt x="0" y="6671"/>
                    </a:cubicBezTo>
                    <a:cubicBezTo>
                      <a:pt x="0" y="6746"/>
                      <a:pt x="60" y="6807"/>
                      <a:pt x="134" y="6807"/>
                    </a:cubicBezTo>
                    <a:cubicBezTo>
                      <a:pt x="207" y="6807"/>
                      <a:pt x="266" y="6748"/>
                      <a:pt x="266" y="6675"/>
                    </a:cubicBezTo>
                    <a:cubicBezTo>
                      <a:pt x="266" y="4668"/>
                      <a:pt x="1900" y="3034"/>
                      <a:pt x="3907" y="3034"/>
                    </a:cubicBezTo>
                    <a:cubicBezTo>
                      <a:pt x="4264" y="3034"/>
                      <a:pt x="4620" y="3090"/>
                      <a:pt x="4965" y="3192"/>
                    </a:cubicBezTo>
                    <a:lnTo>
                      <a:pt x="5097" y="3231"/>
                    </a:lnTo>
                    <a:lnTo>
                      <a:pt x="5133" y="3101"/>
                    </a:lnTo>
                    <a:cubicBezTo>
                      <a:pt x="5604" y="1435"/>
                      <a:pt x="7142" y="270"/>
                      <a:pt x="8874" y="270"/>
                    </a:cubicBezTo>
                    <a:cubicBezTo>
                      <a:pt x="10576" y="270"/>
                      <a:pt x="12066" y="1358"/>
                      <a:pt x="12580" y="2981"/>
                    </a:cubicBezTo>
                    <a:lnTo>
                      <a:pt x="12615" y="3086"/>
                    </a:lnTo>
                    <a:lnTo>
                      <a:pt x="12725" y="3072"/>
                    </a:lnTo>
                    <a:cubicBezTo>
                      <a:pt x="12911" y="3048"/>
                      <a:pt x="13066" y="3034"/>
                      <a:pt x="13210" y="3034"/>
                    </a:cubicBezTo>
                    <a:cubicBezTo>
                      <a:pt x="15218" y="3034"/>
                      <a:pt x="16851" y="4668"/>
                      <a:pt x="16851" y="6675"/>
                    </a:cubicBezTo>
                    <a:lnTo>
                      <a:pt x="16851" y="6807"/>
                    </a:lnTo>
                    <a:lnTo>
                      <a:pt x="19067" y="6807"/>
                    </a:lnTo>
                    <a:cubicBezTo>
                      <a:pt x="19140" y="6807"/>
                      <a:pt x="19199" y="6748"/>
                      <a:pt x="19199" y="6675"/>
                    </a:cubicBezTo>
                    <a:cubicBezTo>
                      <a:pt x="19199" y="6600"/>
                      <a:pt x="19140" y="6541"/>
                      <a:pt x="19067" y="6541"/>
                    </a:cubicBezTo>
                    <a:lnTo>
                      <a:pt x="17117" y="6541"/>
                    </a:lnTo>
                    <a:cubicBezTo>
                      <a:pt x="17046" y="4449"/>
                      <a:pt x="15322" y="2768"/>
                      <a:pt x="13214" y="2768"/>
                    </a:cubicBezTo>
                    <a:cubicBezTo>
                      <a:pt x="13086" y="2768"/>
                      <a:pt x="12952" y="2776"/>
                      <a:pt x="12802" y="2794"/>
                    </a:cubicBezTo>
                    <a:cubicBezTo>
                      <a:pt x="12221" y="1119"/>
                      <a:pt x="10657" y="0"/>
                      <a:pt x="8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1"/>
              <p:cNvSpPr/>
              <p:nvPr/>
            </p:nvSpPr>
            <p:spPr>
              <a:xfrm>
                <a:off x="1545000" y="1230950"/>
                <a:ext cx="208400" cy="8050"/>
              </a:xfrm>
              <a:custGeom>
                <a:rect b="b" l="l" r="r" t="t"/>
                <a:pathLst>
                  <a:path extrusionOk="0" h="322" w="8336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1"/>
                      <a:pt x="8265" y="0"/>
                      <a:pt x="8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1"/>
              <p:cNvSpPr/>
              <p:nvPr/>
            </p:nvSpPr>
            <p:spPr>
              <a:xfrm>
                <a:off x="1103975" y="1189625"/>
                <a:ext cx="121450" cy="8050"/>
              </a:xfrm>
              <a:custGeom>
                <a:rect b="b" l="l" r="r" t="t"/>
                <a:pathLst>
                  <a:path extrusionOk="0" h="322" w="4858">
                    <a:moveTo>
                      <a:pt x="95" y="0"/>
                    </a:moveTo>
                    <a:cubicBezTo>
                      <a:pt x="42" y="0"/>
                      <a:pt x="1" y="73"/>
                      <a:pt x="1" y="162"/>
                    </a:cubicBezTo>
                    <a:cubicBezTo>
                      <a:pt x="1" y="251"/>
                      <a:pt x="42" y="322"/>
                      <a:pt x="95" y="322"/>
                    </a:cubicBezTo>
                    <a:lnTo>
                      <a:pt x="4764" y="322"/>
                    </a:lnTo>
                    <a:cubicBezTo>
                      <a:pt x="4816" y="322"/>
                      <a:pt x="4855" y="251"/>
                      <a:pt x="4857" y="162"/>
                    </a:cubicBezTo>
                    <a:cubicBezTo>
                      <a:pt x="4857" y="73"/>
                      <a:pt x="4816" y="0"/>
                      <a:pt x="4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1"/>
              <p:cNvSpPr/>
              <p:nvPr/>
            </p:nvSpPr>
            <p:spPr>
              <a:xfrm>
                <a:off x="1095175" y="1230950"/>
                <a:ext cx="333150" cy="8050"/>
              </a:xfrm>
              <a:custGeom>
                <a:rect b="b" l="l" r="r" t="t"/>
                <a:pathLst>
                  <a:path extrusionOk="0" h="322" w="13326">
                    <a:moveTo>
                      <a:pt x="162" y="0"/>
                    </a:moveTo>
                    <a:cubicBezTo>
                      <a:pt x="73" y="0"/>
                      <a:pt x="0" y="71"/>
                      <a:pt x="0" y="160"/>
                    </a:cubicBezTo>
                    <a:cubicBezTo>
                      <a:pt x="0" y="249"/>
                      <a:pt x="73" y="322"/>
                      <a:pt x="162" y="322"/>
                    </a:cubicBezTo>
                    <a:lnTo>
                      <a:pt x="13166" y="322"/>
                    </a:lnTo>
                    <a:cubicBezTo>
                      <a:pt x="13253" y="322"/>
                      <a:pt x="13324" y="249"/>
                      <a:pt x="13326" y="160"/>
                    </a:cubicBezTo>
                    <a:cubicBezTo>
                      <a:pt x="13326" y="71"/>
                      <a:pt x="13255" y="0"/>
                      <a:pt x="13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1"/>
              <p:cNvSpPr/>
              <p:nvPr/>
            </p:nvSpPr>
            <p:spPr>
              <a:xfrm>
                <a:off x="1367675" y="1180425"/>
                <a:ext cx="146850" cy="8000"/>
              </a:xfrm>
              <a:custGeom>
                <a:rect b="b" l="l" r="r" t="t"/>
                <a:pathLst>
                  <a:path extrusionOk="0" h="320" w="5874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1786675" y="1184100"/>
                <a:ext cx="146900" cy="8000"/>
              </a:xfrm>
              <a:custGeom>
                <a:rect b="b" l="l" r="r" t="t"/>
                <a:pathLst>
                  <a:path extrusionOk="0" h="320" w="5876">
                    <a:moveTo>
                      <a:pt x="162" y="1"/>
                    </a:moveTo>
                    <a:cubicBezTo>
                      <a:pt x="73" y="1"/>
                      <a:pt x="1" y="72"/>
                      <a:pt x="1" y="160"/>
                    </a:cubicBezTo>
                    <a:cubicBezTo>
                      <a:pt x="1" y="249"/>
                      <a:pt x="73" y="320"/>
                      <a:pt x="162" y="320"/>
                    </a:cubicBezTo>
                    <a:lnTo>
                      <a:pt x="5714" y="320"/>
                    </a:lnTo>
                    <a:cubicBezTo>
                      <a:pt x="5801" y="320"/>
                      <a:pt x="5871" y="251"/>
                      <a:pt x="5875" y="160"/>
                    </a:cubicBezTo>
                    <a:cubicBezTo>
                      <a:pt x="5875" y="72"/>
                      <a:pt x="5803" y="1"/>
                      <a:pt x="57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7" name="Google Shape;947;p31"/>
            <p:cNvGrpSpPr/>
            <p:nvPr/>
          </p:nvGrpSpPr>
          <p:grpSpPr>
            <a:xfrm>
              <a:off x="1573938" y="831500"/>
              <a:ext cx="457850" cy="140875"/>
              <a:chOff x="1871875" y="1234150"/>
              <a:chExt cx="457850" cy="140875"/>
            </a:xfrm>
          </p:grpSpPr>
          <p:sp>
            <p:nvSpPr>
              <p:cNvPr id="948" name="Google Shape;948;p31"/>
              <p:cNvSpPr/>
              <p:nvPr/>
            </p:nvSpPr>
            <p:spPr>
              <a:xfrm>
                <a:off x="1925225" y="1234150"/>
                <a:ext cx="313525" cy="113550"/>
              </a:xfrm>
              <a:custGeom>
                <a:rect b="b" l="l" r="r" t="t"/>
                <a:pathLst>
                  <a:path extrusionOk="0" h="4542" w="12541">
                    <a:moveTo>
                      <a:pt x="6738" y="0"/>
                    </a:moveTo>
                    <a:cubicBezTo>
                      <a:pt x="5576" y="0"/>
                      <a:pt x="4553" y="716"/>
                      <a:pt x="4153" y="1795"/>
                    </a:cubicBezTo>
                    <a:cubicBezTo>
                      <a:pt x="4079" y="1789"/>
                      <a:pt x="4006" y="1785"/>
                      <a:pt x="3937" y="1785"/>
                    </a:cubicBezTo>
                    <a:cubicBezTo>
                      <a:pt x="2562" y="1785"/>
                      <a:pt x="1433" y="2865"/>
                      <a:pt x="1350" y="4222"/>
                    </a:cubicBezTo>
                    <a:lnTo>
                      <a:pt x="160" y="4222"/>
                    </a:lnTo>
                    <a:cubicBezTo>
                      <a:pt x="71" y="4222"/>
                      <a:pt x="0" y="4293"/>
                      <a:pt x="0" y="4382"/>
                    </a:cubicBezTo>
                    <a:cubicBezTo>
                      <a:pt x="0" y="4471"/>
                      <a:pt x="71" y="4542"/>
                      <a:pt x="160" y="4542"/>
                    </a:cubicBezTo>
                    <a:lnTo>
                      <a:pt x="1665" y="4542"/>
                    </a:lnTo>
                    <a:lnTo>
                      <a:pt x="1665" y="4382"/>
                    </a:lnTo>
                    <a:cubicBezTo>
                      <a:pt x="1665" y="3129"/>
                      <a:pt x="2684" y="2106"/>
                      <a:pt x="3941" y="2106"/>
                    </a:cubicBezTo>
                    <a:cubicBezTo>
                      <a:pt x="4031" y="2106"/>
                      <a:pt x="4128" y="2114"/>
                      <a:pt x="4242" y="2128"/>
                    </a:cubicBezTo>
                    <a:lnTo>
                      <a:pt x="4376" y="2146"/>
                    </a:lnTo>
                    <a:lnTo>
                      <a:pt x="4415" y="2018"/>
                    </a:lnTo>
                    <a:cubicBezTo>
                      <a:pt x="4739" y="1001"/>
                      <a:pt x="5670" y="318"/>
                      <a:pt x="6738" y="318"/>
                    </a:cubicBezTo>
                    <a:cubicBezTo>
                      <a:pt x="7824" y="318"/>
                      <a:pt x="8787" y="1051"/>
                      <a:pt x="9083" y="2095"/>
                    </a:cubicBezTo>
                    <a:lnTo>
                      <a:pt x="9126" y="2248"/>
                    </a:lnTo>
                    <a:lnTo>
                      <a:pt x="9282" y="2203"/>
                    </a:lnTo>
                    <a:cubicBezTo>
                      <a:pt x="9498" y="2136"/>
                      <a:pt x="9721" y="2105"/>
                      <a:pt x="9944" y="2105"/>
                    </a:cubicBezTo>
                    <a:cubicBezTo>
                      <a:pt x="11199" y="2105"/>
                      <a:pt x="12219" y="3123"/>
                      <a:pt x="12219" y="4380"/>
                    </a:cubicBezTo>
                    <a:cubicBezTo>
                      <a:pt x="12219" y="4469"/>
                      <a:pt x="12292" y="4540"/>
                      <a:pt x="12381" y="4540"/>
                    </a:cubicBezTo>
                    <a:cubicBezTo>
                      <a:pt x="12469" y="4540"/>
                      <a:pt x="12540" y="4469"/>
                      <a:pt x="12536" y="4380"/>
                    </a:cubicBezTo>
                    <a:cubicBezTo>
                      <a:pt x="12536" y="2952"/>
                      <a:pt x="11374" y="1785"/>
                      <a:pt x="9944" y="1785"/>
                    </a:cubicBezTo>
                    <a:cubicBezTo>
                      <a:pt x="9739" y="1785"/>
                      <a:pt x="9538" y="1811"/>
                      <a:pt x="9341" y="1858"/>
                    </a:cubicBezTo>
                    <a:cubicBezTo>
                      <a:pt x="8963" y="757"/>
                      <a:pt x="7912" y="0"/>
                      <a:pt x="6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115575" y="1367025"/>
                <a:ext cx="116575" cy="8000"/>
              </a:xfrm>
              <a:custGeom>
                <a:rect b="b" l="l" r="r" t="t"/>
                <a:pathLst>
                  <a:path extrusionOk="0" h="320" w="4663">
                    <a:moveTo>
                      <a:pt x="161" y="1"/>
                    </a:moveTo>
                    <a:cubicBezTo>
                      <a:pt x="72" y="1"/>
                      <a:pt x="1" y="72"/>
                      <a:pt x="1" y="160"/>
                    </a:cubicBezTo>
                    <a:cubicBezTo>
                      <a:pt x="1" y="249"/>
                      <a:pt x="72" y="320"/>
                      <a:pt x="161" y="320"/>
                    </a:cubicBezTo>
                    <a:lnTo>
                      <a:pt x="4505" y="320"/>
                    </a:lnTo>
                    <a:cubicBezTo>
                      <a:pt x="4591" y="320"/>
                      <a:pt x="4662" y="249"/>
                      <a:pt x="4662" y="160"/>
                    </a:cubicBezTo>
                    <a:cubicBezTo>
                      <a:pt x="4662" y="72"/>
                      <a:pt x="4591" y="1"/>
                      <a:pt x="45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1"/>
              <p:cNvSpPr/>
              <p:nvPr/>
            </p:nvSpPr>
            <p:spPr>
              <a:xfrm>
                <a:off x="1884650" y="1367025"/>
                <a:ext cx="116550" cy="8000"/>
              </a:xfrm>
              <a:custGeom>
                <a:rect b="b" l="l" r="r" t="t"/>
                <a:pathLst>
                  <a:path extrusionOk="0" h="320" w="4662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0"/>
                      <a:pt x="160" y="320"/>
                    </a:cubicBezTo>
                    <a:lnTo>
                      <a:pt x="4502" y="320"/>
                    </a:lnTo>
                    <a:cubicBezTo>
                      <a:pt x="4590" y="320"/>
                      <a:pt x="4661" y="249"/>
                      <a:pt x="4661" y="160"/>
                    </a:cubicBezTo>
                    <a:cubicBezTo>
                      <a:pt x="4661" y="72"/>
                      <a:pt x="4590" y="1"/>
                      <a:pt x="45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1"/>
              <p:cNvSpPr/>
              <p:nvPr/>
            </p:nvSpPr>
            <p:spPr>
              <a:xfrm>
                <a:off x="1871875" y="1367025"/>
                <a:ext cx="184200" cy="8000"/>
              </a:xfrm>
              <a:custGeom>
                <a:rect b="b" l="l" r="r" t="t"/>
                <a:pathLst>
                  <a:path extrusionOk="0" h="320" w="7368">
                    <a:moveTo>
                      <a:pt x="162" y="1"/>
                    </a:moveTo>
                    <a:cubicBezTo>
                      <a:pt x="74" y="1"/>
                      <a:pt x="1" y="72"/>
                      <a:pt x="1" y="160"/>
                    </a:cubicBezTo>
                    <a:cubicBezTo>
                      <a:pt x="1" y="249"/>
                      <a:pt x="74" y="320"/>
                      <a:pt x="162" y="320"/>
                    </a:cubicBezTo>
                    <a:lnTo>
                      <a:pt x="7208" y="320"/>
                    </a:lnTo>
                    <a:cubicBezTo>
                      <a:pt x="7296" y="320"/>
                      <a:pt x="7367" y="249"/>
                      <a:pt x="7367" y="160"/>
                    </a:cubicBezTo>
                    <a:cubicBezTo>
                      <a:pt x="7367" y="72"/>
                      <a:pt x="7296" y="1"/>
                      <a:pt x="7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2019550" y="1339600"/>
                <a:ext cx="83250" cy="8050"/>
              </a:xfrm>
              <a:custGeom>
                <a:rect b="b" l="l" r="r" t="t"/>
                <a:pathLst>
                  <a:path extrusionOk="0" h="322" w="3330">
                    <a:moveTo>
                      <a:pt x="160" y="0"/>
                    </a:moveTo>
                    <a:cubicBezTo>
                      <a:pt x="71" y="0"/>
                      <a:pt x="0" y="73"/>
                      <a:pt x="0" y="162"/>
                    </a:cubicBezTo>
                    <a:cubicBezTo>
                      <a:pt x="0" y="251"/>
                      <a:pt x="71" y="322"/>
                      <a:pt x="160" y="322"/>
                    </a:cubicBezTo>
                    <a:lnTo>
                      <a:pt x="3170" y="322"/>
                    </a:lnTo>
                    <a:cubicBezTo>
                      <a:pt x="3259" y="322"/>
                      <a:pt x="3330" y="251"/>
                      <a:pt x="3330" y="162"/>
                    </a:cubicBezTo>
                    <a:cubicBezTo>
                      <a:pt x="3330" y="73"/>
                      <a:pt x="3259" y="0"/>
                      <a:pt x="3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1"/>
              <p:cNvSpPr/>
              <p:nvPr/>
            </p:nvSpPr>
            <p:spPr>
              <a:xfrm>
                <a:off x="2246450" y="1341675"/>
                <a:ext cx="83275" cy="8000"/>
              </a:xfrm>
              <a:custGeom>
                <a:rect b="b" l="l" r="r" t="t"/>
                <a:pathLst>
                  <a:path extrusionOk="0" h="320" w="3331">
                    <a:moveTo>
                      <a:pt x="162" y="0"/>
                    </a:moveTo>
                    <a:cubicBezTo>
                      <a:pt x="73" y="0"/>
                      <a:pt x="1" y="71"/>
                      <a:pt x="1" y="160"/>
                    </a:cubicBezTo>
                    <a:cubicBezTo>
                      <a:pt x="1" y="248"/>
                      <a:pt x="73" y="319"/>
                      <a:pt x="162" y="319"/>
                    </a:cubicBezTo>
                    <a:lnTo>
                      <a:pt x="3170" y="319"/>
                    </a:lnTo>
                    <a:cubicBezTo>
                      <a:pt x="3259" y="319"/>
                      <a:pt x="3330" y="248"/>
                      <a:pt x="3330" y="160"/>
                    </a:cubicBezTo>
                    <a:cubicBezTo>
                      <a:pt x="3330" y="71"/>
                      <a:pt x="3259" y="0"/>
                      <a:pt x="3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4" name="Google Shape;954;p31"/>
            <p:cNvGrpSpPr/>
            <p:nvPr/>
          </p:nvGrpSpPr>
          <p:grpSpPr>
            <a:xfrm>
              <a:off x="8320525" y="2229725"/>
              <a:ext cx="723000" cy="307800"/>
              <a:chOff x="6408575" y="622725"/>
              <a:chExt cx="723000" cy="307800"/>
            </a:xfrm>
          </p:grpSpPr>
          <p:sp>
            <p:nvSpPr>
              <p:cNvPr id="955" name="Google Shape;955;p31"/>
              <p:cNvSpPr/>
              <p:nvPr/>
            </p:nvSpPr>
            <p:spPr>
              <a:xfrm>
                <a:off x="6408575" y="622725"/>
                <a:ext cx="723000" cy="307800"/>
              </a:xfrm>
              <a:custGeom>
                <a:rect b="b" l="l" r="r" t="t"/>
                <a:pathLst>
                  <a:path extrusionOk="0" h="12312" w="28920">
                    <a:moveTo>
                      <a:pt x="16421" y="0"/>
                    </a:moveTo>
                    <a:cubicBezTo>
                      <a:pt x="13338" y="0"/>
                      <a:pt x="10767" y="2256"/>
                      <a:pt x="10369" y="5278"/>
                    </a:cubicBezTo>
                    <a:cubicBezTo>
                      <a:pt x="8519" y="5310"/>
                      <a:pt x="7012" y="6766"/>
                      <a:pt x="6906" y="8590"/>
                    </a:cubicBezTo>
                    <a:lnTo>
                      <a:pt x="205" y="8590"/>
                    </a:lnTo>
                    <a:cubicBezTo>
                      <a:pt x="93" y="8590"/>
                      <a:pt x="0" y="8683"/>
                      <a:pt x="0" y="8795"/>
                    </a:cubicBezTo>
                    <a:cubicBezTo>
                      <a:pt x="0" y="8907"/>
                      <a:pt x="93" y="9000"/>
                      <a:pt x="205" y="9000"/>
                    </a:cubicBezTo>
                    <a:lnTo>
                      <a:pt x="7310" y="9000"/>
                    </a:lnTo>
                    <a:lnTo>
                      <a:pt x="7310" y="8795"/>
                    </a:lnTo>
                    <a:cubicBezTo>
                      <a:pt x="7310" y="7081"/>
                      <a:pt x="8712" y="5688"/>
                      <a:pt x="10432" y="5688"/>
                    </a:cubicBezTo>
                    <a:lnTo>
                      <a:pt x="10738" y="5688"/>
                    </a:lnTo>
                    <a:lnTo>
                      <a:pt x="10757" y="5503"/>
                    </a:lnTo>
                    <a:cubicBezTo>
                      <a:pt x="11053" y="2599"/>
                      <a:pt x="13490" y="410"/>
                      <a:pt x="16425" y="410"/>
                    </a:cubicBezTo>
                    <a:cubicBezTo>
                      <a:pt x="19357" y="410"/>
                      <a:pt x="21796" y="2599"/>
                      <a:pt x="22091" y="5503"/>
                    </a:cubicBezTo>
                    <a:lnTo>
                      <a:pt x="22111" y="5688"/>
                    </a:lnTo>
                    <a:lnTo>
                      <a:pt x="25391" y="5688"/>
                    </a:lnTo>
                    <a:cubicBezTo>
                      <a:pt x="27113" y="5688"/>
                      <a:pt x="28514" y="7081"/>
                      <a:pt x="28514" y="8795"/>
                    </a:cubicBezTo>
                    <a:cubicBezTo>
                      <a:pt x="28514" y="10509"/>
                      <a:pt x="27113" y="11904"/>
                      <a:pt x="25391" y="11904"/>
                    </a:cubicBezTo>
                    <a:lnTo>
                      <a:pt x="4882" y="11904"/>
                    </a:lnTo>
                    <a:cubicBezTo>
                      <a:pt x="4768" y="11904"/>
                      <a:pt x="4678" y="11994"/>
                      <a:pt x="4678" y="12107"/>
                    </a:cubicBezTo>
                    <a:cubicBezTo>
                      <a:pt x="4678" y="12221"/>
                      <a:pt x="4768" y="12312"/>
                      <a:pt x="4882" y="12312"/>
                    </a:cubicBezTo>
                    <a:lnTo>
                      <a:pt x="25391" y="12312"/>
                    </a:lnTo>
                    <a:cubicBezTo>
                      <a:pt x="27336" y="12312"/>
                      <a:pt x="28920" y="10738"/>
                      <a:pt x="28920" y="8797"/>
                    </a:cubicBezTo>
                    <a:cubicBezTo>
                      <a:pt x="28920" y="6856"/>
                      <a:pt x="27336" y="5278"/>
                      <a:pt x="25389" y="5278"/>
                    </a:cubicBezTo>
                    <a:lnTo>
                      <a:pt x="22476" y="5278"/>
                    </a:lnTo>
                    <a:cubicBezTo>
                      <a:pt x="22076" y="2256"/>
                      <a:pt x="19505" y="0"/>
                      <a:pt x="1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1"/>
              <p:cNvSpPr/>
              <p:nvPr/>
            </p:nvSpPr>
            <p:spPr>
              <a:xfrm>
                <a:off x="6554375" y="876475"/>
                <a:ext cx="181900" cy="10225"/>
              </a:xfrm>
              <a:custGeom>
                <a:rect b="b" l="l" r="r" t="t"/>
                <a:pathLst>
                  <a:path extrusionOk="0" h="409" w="7276">
                    <a:moveTo>
                      <a:pt x="205" y="0"/>
                    </a:moveTo>
                    <a:cubicBezTo>
                      <a:pt x="93" y="0"/>
                      <a:pt x="0" y="91"/>
                      <a:pt x="0" y="203"/>
                    </a:cubicBezTo>
                    <a:cubicBezTo>
                      <a:pt x="0" y="318"/>
                      <a:pt x="93" y="408"/>
                      <a:pt x="205" y="408"/>
                    </a:cubicBezTo>
                    <a:lnTo>
                      <a:pt x="7071" y="408"/>
                    </a:lnTo>
                    <a:cubicBezTo>
                      <a:pt x="7185" y="408"/>
                      <a:pt x="7276" y="318"/>
                      <a:pt x="7276" y="203"/>
                    </a:cubicBezTo>
                    <a:cubicBezTo>
                      <a:pt x="7276" y="91"/>
                      <a:pt x="7185" y="0"/>
                      <a:pt x="7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1"/>
              <p:cNvSpPr/>
              <p:nvPr/>
            </p:nvSpPr>
            <p:spPr>
              <a:xfrm>
                <a:off x="6667350" y="754625"/>
                <a:ext cx="86425" cy="64800"/>
              </a:xfrm>
              <a:custGeom>
                <a:rect b="b" l="l" r="r" t="t"/>
                <a:pathLst>
                  <a:path extrusionOk="0" h="2592" w="3457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6960550" y="754650"/>
                <a:ext cx="13425" cy="67775"/>
              </a:xfrm>
              <a:custGeom>
                <a:rect b="b" l="l" r="r" t="t"/>
                <a:pathLst>
                  <a:path extrusionOk="0" h="2711" w="537">
                    <a:moveTo>
                      <a:pt x="212" y="1"/>
                    </a:moveTo>
                    <a:cubicBezTo>
                      <a:pt x="207" y="1"/>
                      <a:pt x="202" y="1"/>
                      <a:pt x="198" y="1"/>
                    </a:cubicBezTo>
                    <a:cubicBezTo>
                      <a:pt x="83" y="13"/>
                      <a:pt x="3" y="112"/>
                      <a:pt x="12" y="226"/>
                    </a:cubicBezTo>
                    <a:cubicBezTo>
                      <a:pt x="12" y="238"/>
                      <a:pt x="123" y="1420"/>
                      <a:pt x="12" y="2486"/>
                    </a:cubicBezTo>
                    <a:cubicBezTo>
                      <a:pt x="1" y="2598"/>
                      <a:pt x="81" y="2698"/>
                      <a:pt x="194" y="2710"/>
                    </a:cubicBezTo>
                    <a:lnTo>
                      <a:pt x="217" y="2710"/>
                    </a:lnTo>
                    <a:cubicBezTo>
                      <a:pt x="320" y="2710"/>
                      <a:pt x="408" y="2631"/>
                      <a:pt x="420" y="2529"/>
                    </a:cubicBezTo>
                    <a:cubicBezTo>
                      <a:pt x="536" y="1420"/>
                      <a:pt x="426" y="236"/>
                      <a:pt x="420" y="187"/>
                    </a:cubicBezTo>
                    <a:cubicBezTo>
                      <a:pt x="409" y="78"/>
                      <a:pt x="312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9" name="Google Shape;959;p31"/>
            <p:cNvGrpSpPr/>
            <p:nvPr/>
          </p:nvGrpSpPr>
          <p:grpSpPr>
            <a:xfrm>
              <a:off x="894625" y="1611100"/>
              <a:ext cx="306025" cy="150100"/>
              <a:chOff x="6630075" y="2320075"/>
              <a:chExt cx="306025" cy="150100"/>
            </a:xfrm>
          </p:grpSpPr>
          <p:sp>
            <p:nvSpPr>
              <p:cNvPr id="960" name="Google Shape;960;p31"/>
              <p:cNvSpPr/>
              <p:nvPr/>
            </p:nvSpPr>
            <p:spPr>
              <a:xfrm>
                <a:off x="6684975" y="2459900"/>
                <a:ext cx="251125" cy="10275"/>
              </a:xfrm>
              <a:custGeom>
                <a:rect b="b" l="l" r="r" t="t"/>
                <a:pathLst>
                  <a:path extrusionOk="0" h="411" w="10045">
                    <a:moveTo>
                      <a:pt x="204" y="1"/>
                    </a:moveTo>
                    <a:cubicBezTo>
                      <a:pt x="91" y="1"/>
                      <a:pt x="1" y="93"/>
                      <a:pt x="1" y="206"/>
                    </a:cubicBezTo>
                    <a:cubicBezTo>
                      <a:pt x="1" y="320"/>
                      <a:pt x="91" y="411"/>
                      <a:pt x="204" y="411"/>
                    </a:cubicBezTo>
                    <a:lnTo>
                      <a:pt x="9842" y="411"/>
                    </a:lnTo>
                    <a:cubicBezTo>
                      <a:pt x="9954" y="411"/>
                      <a:pt x="10044" y="320"/>
                      <a:pt x="10044" y="206"/>
                    </a:cubicBezTo>
                    <a:cubicBezTo>
                      <a:pt x="10044" y="93"/>
                      <a:pt x="9954" y="1"/>
                      <a:pt x="98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1"/>
              <p:cNvSpPr/>
              <p:nvPr/>
            </p:nvSpPr>
            <p:spPr>
              <a:xfrm>
                <a:off x="6630075" y="2320075"/>
                <a:ext cx="306025" cy="111200"/>
              </a:xfrm>
              <a:custGeom>
                <a:rect b="b" l="l" r="r" t="t"/>
                <a:pathLst>
                  <a:path extrusionOk="0" h="4448" w="12241">
                    <a:moveTo>
                      <a:pt x="7823" y="1"/>
                    </a:moveTo>
                    <a:cubicBezTo>
                      <a:pt x="6350" y="1"/>
                      <a:pt x="5118" y="1057"/>
                      <a:pt x="4884" y="2485"/>
                    </a:cubicBezTo>
                    <a:cubicBezTo>
                      <a:pt x="4035" y="2544"/>
                      <a:pt x="3349" y="3204"/>
                      <a:pt x="3253" y="4039"/>
                    </a:cubicBezTo>
                    <a:lnTo>
                      <a:pt x="203" y="4039"/>
                    </a:lnTo>
                    <a:cubicBezTo>
                      <a:pt x="91" y="4039"/>
                      <a:pt x="0" y="4130"/>
                      <a:pt x="0" y="4242"/>
                    </a:cubicBezTo>
                    <a:cubicBezTo>
                      <a:pt x="0" y="4356"/>
                      <a:pt x="91" y="4447"/>
                      <a:pt x="203" y="4447"/>
                    </a:cubicBezTo>
                    <a:lnTo>
                      <a:pt x="3647" y="4447"/>
                    </a:lnTo>
                    <a:lnTo>
                      <a:pt x="3647" y="4240"/>
                    </a:lnTo>
                    <a:cubicBezTo>
                      <a:pt x="3647" y="3494"/>
                      <a:pt x="4258" y="2889"/>
                      <a:pt x="5006" y="2889"/>
                    </a:cubicBezTo>
                    <a:lnTo>
                      <a:pt x="5247" y="2889"/>
                    </a:lnTo>
                    <a:lnTo>
                      <a:pt x="5266" y="2704"/>
                    </a:lnTo>
                    <a:cubicBezTo>
                      <a:pt x="5402" y="1395"/>
                      <a:pt x="6498" y="408"/>
                      <a:pt x="7823" y="408"/>
                    </a:cubicBezTo>
                    <a:cubicBezTo>
                      <a:pt x="9147" y="408"/>
                      <a:pt x="10247" y="1395"/>
                      <a:pt x="10379" y="2704"/>
                    </a:cubicBezTo>
                    <a:lnTo>
                      <a:pt x="10398" y="2889"/>
                    </a:lnTo>
                    <a:lnTo>
                      <a:pt x="12036" y="2889"/>
                    </a:lnTo>
                    <a:cubicBezTo>
                      <a:pt x="12150" y="2889"/>
                      <a:pt x="12240" y="2796"/>
                      <a:pt x="12240" y="2684"/>
                    </a:cubicBezTo>
                    <a:cubicBezTo>
                      <a:pt x="12240" y="2570"/>
                      <a:pt x="12150" y="2479"/>
                      <a:pt x="12036" y="2479"/>
                    </a:cubicBezTo>
                    <a:lnTo>
                      <a:pt x="10761" y="2479"/>
                    </a:lnTo>
                    <a:cubicBezTo>
                      <a:pt x="10526" y="1055"/>
                      <a:pt x="9295" y="1"/>
                      <a:pt x="78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1"/>
              <p:cNvSpPr/>
              <p:nvPr/>
            </p:nvSpPr>
            <p:spPr>
              <a:xfrm>
                <a:off x="6698575" y="2439325"/>
                <a:ext cx="90900" cy="10225"/>
              </a:xfrm>
              <a:custGeom>
                <a:rect b="b" l="l" r="r" t="t"/>
                <a:pathLst>
                  <a:path extrusionOk="0" h="409" w="3636">
                    <a:moveTo>
                      <a:pt x="205" y="0"/>
                    </a:moveTo>
                    <a:cubicBezTo>
                      <a:pt x="91" y="0"/>
                      <a:pt x="1" y="91"/>
                      <a:pt x="1" y="205"/>
                    </a:cubicBezTo>
                    <a:cubicBezTo>
                      <a:pt x="1" y="317"/>
                      <a:pt x="91" y="408"/>
                      <a:pt x="205" y="408"/>
                    </a:cubicBezTo>
                    <a:lnTo>
                      <a:pt x="3431" y="408"/>
                    </a:lnTo>
                    <a:cubicBezTo>
                      <a:pt x="3545" y="408"/>
                      <a:pt x="3635" y="317"/>
                      <a:pt x="3635" y="205"/>
                    </a:cubicBezTo>
                    <a:cubicBezTo>
                      <a:pt x="3635" y="91"/>
                      <a:pt x="3545" y="0"/>
                      <a:pt x="3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1"/>
              <p:cNvSpPr/>
              <p:nvPr/>
            </p:nvSpPr>
            <p:spPr>
              <a:xfrm>
                <a:off x="6778075" y="2401600"/>
                <a:ext cx="46225" cy="35825"/>
              </a:xfrm>
              <a:custGeom>
                <a:rect b="b" l="l" r="r" t="t"/>
                <a:pathLst>
                  <a:path extrusionOk="0" h="1433" w="1849">
                    <a:moveTo>
                      <a:pt x="209" y="0"/>
                    </a:moveTo>
                    <a:cubicBezTo>
                      <a:pt x="95" y="0"/>
                      <a:pt x="0" y="89"/>
                      <a:pt x="0" y="203"/>
                    </a:cubicBezTo>
                    <a:cubicBezTo>
                      <a:pt x="0" y="317"/>
                      <a:pt x="91" y="408"/>
                      <a:pt x="203" y="408"/>
                    </a:cubicBezTo>
                    <a:cubicBezTo>
                      <a:pt x="203" y="408"/>
                      <a:pt x="206" y="408"/>
                      <a:pt x="212" y="408"/>
                    </a:cubicBezTo>
                    <a:cubicBezTo>
                      <a:pt x="311" y="408"/>
                      <a:pt x="1261" y="446"/>
                      <a:pt x="1423" y="1267"/>
                    </a:cubicBezTo>
                    <a:cubicBezTo>
                      <a:pt x="1440" y="1365"/>
                      <a:pt x="1527" y="1432"/>
                      <a:pt x="1622" y="1432"/>
                    </a:cubicBezTo>
                    <a:cubicBezTo>
                      <a:pt x="1636" y="1432"/>
                      <a:pt x="1649" y="1432"/>
                      <a:pt x="1667" y="1430"/>
                    </a:cubicBezTo>
                    <a:cubicBezTo>
                      <a:pt x="1777" y="1409"/>
                      <a:pt x="1848" y="1300"/>
                      <a:pt x="1827" y="1188"/>
                    </a:cubicBezTo>
                    <a:cubicBezTo>
                      <a:pt x="1639" y="248"/>
                      <a:pt x="692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4" name="Google Shape;964;p31"/>
            <p:cNvGrpSpPr/>
            <p:nvPr/>
          </p:nvGrpSpPr>
          <p:grpSpPr>
            <a:xfrm>
              <a:off x="6509650" y="539975"/>
              <a:ext cx="838350" cy="220825"/>
              <a:chOff x="2095150" y="4632100"/>
              <a:chExt cx="838350" cy="220825"/>
            </a:xfrm>
          </p:grpSpPr>
          <p:sp>
            <p:nvSpPr>
              <p:cNvPr id="965" name="Google Shape;965;p31"/>
              <p:cNvSpPr/>
              <p:nvPr/>
            </p:nvSpPr>
            <p:spPr>
              <a:xfrm>
                <a:off x="2239500" y="4632100"/>
                <a:ext cx="480000" cy="170200"/>
              </a:xfrm>
              <a:custGeom>
                <a:rect b="b" l="l" r="r" t="t"/>
                <a:pathLst>
                  <a:path extrusionOk="0" h="6808" w="19200">
                    <a:moveTo>
                      <a:pt x="8874" y="1"/>
                    </a:moveTo>
                    <a:cubicBezTo>
                      <a:pt x="7070" y="1"/>
                      <a:pt x="5458" y="1185"/>
                      <a:pt x="4914" y="2899"/>
                    </a:cubicBezTo>
                    <a:cubicBezTo>
                      <a:pt x="4583" y="2810"/>
                      <a:pt x="4246" y="2767"/>
                      <a:pt x="3908" y="2767"/>
                    </a:cubicBezTo>
                    <a:cubicBezTo>
                      <a:pt x="1752" y="2767"/>
                      <a:pt x="1" y="4520"/>
                      <a:pt x="1" y="6672"/>
                    </a:cubicBezTo>
                    <a:cubicBezTo>
                      <a:pt x="1" y="6748"/>
                      <a:pt x="60" y="6808"/>
                      <a:pt x="135" y="6808"/>
                    </a:cubicBezTo>
                    <a:cubicBezTo>
                      <a:pt x="208" y="6808"/>
                      <a:pt x="267" y="6748"/>
                      <a:pt x="267" y="6676"/>
                    </a:cubicBezTo>
                    <a:cubicBezTo>
                      <a:pt x="267" y="4668"/>
                      <a:pt x="1900" y="3035"/>
                      <a:pt x="3908" y="3035"/>
                    </a:cubicBezTo>
                    <a:cubicBezTo>
                      <a:pt x="4264" y="3035"/>
                      <a:pt x="4621" y="3090"/>
                      <a:pt x="4965" y="3192"/>
                    </a:cubicBezTo>
                    <a:lnTo>
                      <a:pt x="5096" y="3232"/>
                    </a:lnTo>
                    <a:lnTo>
                      <a:pt x="5133" y="3102"/>
                    </a:lnTo>
                    <a:cubicBezTo>
                      <a:pt x="5604" y="1435"/>
                      <a:pt x="7142" y="269"/>
                      <a:pt x="8874" y="269"/>
                    </a:cubicBezTo>
                    <a:cubicBezTo>
                      <a:pt x="10576" y="269"/>
                      <a:pt x="12066" y="1358"/>
                      <a:pt x="12580" y="2982"/>
                    </a:cubicBezTo>
                    <a:lnTo>
                      <a:pt x="12615" y="3086"/>
                    </a:lnTo>
                    <a:lnTo>
                      <a:pt x="12726" y="3072"/>
                    </a:lnTo>
                    <a:cubicBezTo>
                      <a:pt x="12911" y="3047"/>
                      <a:pt x="13065" y="3035"/>
                      <a:pt x="13210" y="3035"/>
                    </a:cubicBezTo>
                    <a:cubicBezTo>
                      <a:pt x="15218" y="3035"/>
                      <a:pt x="16851" y="4668"/>
                      <a:pt x="16851" y="6676"/>
                    </a:cubicBezTo>
                    <a:lnTo>
                      <a:pt x="16851" y="6808"/>
                    </a:lnTo>
                    <a:lnTo>
                      <a:pt x="19068" y="6808"/>
                    </a:lnTo>
                    <a:cubicBezTo>
                      <a:pt x="19140" y="6808"/>
                      <a:pt x="19200" y="6748"/>
                      <a:pt x="19200" y="6676"/>
                    </a:cubicBezTo>
                    <a:cubicBezTo>
                      <a:pt x="19200" y="6601"/>
                      <a:pt x="19140" y="6542"/>
                      <a:pt x="19068" y="6542"/>
                    </a:cubicBezTo>
                    <a:lnTo>
                      <a:pt x="17117" y="6542"/>
                    </a:lnTo>
                    <a:cubicBezTo>
                      <a:pt x="17044" y="4449"/>
                      <a:pt x="15320" y="2769"/>
                      <a:pt x="13212" y="2769"/>
                    </a:cubicBezTo>
                    <a:cubicBezTo>
                      <a:pt x="13084" y="2769"/>
                      <a:pt x="12952" y="2777"/>
                      <a:pt x="12803" y="2794"/>
                    </a:cubicBezTo>
                    <a:cubicBezTo>
                      <a:pt x="12221" y="1120"/>
                      <a:pt x="10657" y="1"/>
                      <a:pt x="88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1"/>
              <p:cNvSpPr/>
              <p:nvPr/>
            </p:nvSpPr>
            <p:spPr>
              <a:xfrm>
                <a:off x="2545025" y="4844875"/>
                <a:ext cx="208425" cy="8050"/>
              </a:xfrm>
              <a:custGeom>
                <a:rect b="b" l="l" r="r" t="t"/>
                <a:pathLst>
                  <a:path extrusionOk="0" h="322" w="8337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2"/>
                      <a:pt x="8265" y="1"/>
                      <a:pt x="8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1"/>
              <p:cNvSpPr/>
              <p:nvPr/>
            </p:nvSpPr>
            <p:spPr>
              <a:xfrm>
                <a:off x="2103975" y="4803550"/>
                <a:ext cx="121425" cy="8050"/>
              </a:xfrm>
              <a:custGeom>
                <a:rect b="b" l="l" r="r" t="t"/>
                <a:pathLst>
                  <a:path extrusionOk="0" h="322" w="4857">
                    <a:moveTo>
                      <a:pt x="93" y="1"/>
                    </a:moveTo>
                    <a:cubicBezTo>
                      <a:pt x="41" y="1"/>
                      <a:pt x="0" y="74"/>
                      <a:pt x="0" y="162"/>
                    </a:cubicBezTo>
                    <a:cubicBezTo>
                      <a:pt x="0" y="251"/>
                      <a:pt x="41" y="322"/>
                      <a:pt x="93" y="322"/>
                    </a:cubicBezTo>
                    <a:lnTo>
                      <a:pt x="4762" y="322"/>
                    </a:lnTo>
                    <a:cubicBezTo>
                      <a:pt x="4813" y="322"/>
                      <a:pt x="4856" y="251"/>
                      <a:pt x="4856" y="162"/>
                    </a:cubicBezTo>
                    <a:cubicBezTo>
                      <a:pt x="4856" y="74"/>
                      <a:pt x="4813" y="1"/>
                      <a:pt x="47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2095150" y="4844875"/>
                <a:ext cx="333175" cy="8050"/>
              </a:xfrm>
              <a:custGeom>
                <a:rect b="b" l="l" r="r" t="t"/>
                <a:pathLst>
                  <a:path extrusionOk="0" h="322" w="13327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13165" y="322"/>
                    </a:lnTo>
                    <a:cubicBezTo>
                      <a:pt x="13253" y="322"/>
                      <a:pt x="13326" y="249"/>
                      <a:pt x="13326" y="160"/>
                    </a:cubicBezTo>
                    <a:cubicBezTo>
                      <a:pt x="13326" y="72"/>
                      <a:pt x="13253" y="1"/>
                      <a:pt x="13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1"/>
              <p:cNvSpPr/>
              <p:nvPr/>
            </p:nvSpPr>
            <p:spPr>
              <a:xfrm>
                <a:off x="2367725" y="4794300"/>
                <a:ext cx="146825" cy="8000"/>
              </a:xfrm>
              <a:custGeom>
                <a:rect b="b" l="l" r="r" t="t"/>
                <a:pathLst>
                  <a:path extrusionOk="0" h="320" w="5873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0"/>
                      <a:pt x="160" y="320"/>
                    </a:cubicBezTo>
                    <a:lnTo>
                      <a:pt x="5713" y="320"/>
                    </a:lnTo>
                    <a:cubicBezTo>
                      <a:pt x="5802" y="320"/>
                      <a:pt x="5873" y="249"/>
                      <a:pt x="5873" y="160"/>
                    </a:cubicBezTo>
                    <a:cubicBezTo>
                      <a:pt x="5873" y="71"/>
                      <a:pt x="5802" y="0"/>
                      <a:pt x="57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2786650" y="4798050"/>
                <a:ext cx="146850" cy="8000"/>
              </a:xfrm>
              <a:custGeom>
                <a:rect b="b" l="l" r="r" t="t"/>
                <a:pathLst>
                  <a:path extrusionOk="0" h="320" w="5874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1" name="Google Shape;971;p31"/>
            <p:cNvSpPr/>
            <p:nvPr/>
          </p:nvSpPr>
          <p:spPr>
            <a:xfrm>
              <a:off x="1627025" y="141795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436300" y="214512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6027950" y="398790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7858050" y="214512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8639725" y="30905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6" name="Google Shape;976;p31"/>
            <p:cNvGrpSpPr/>
            <p:nvPr/>
          </p:nvGrpSpPr>
          <p:grpSpPr>
            <a:xfrm>
              <a:off x="1485800" y="2151125"/>
              <a:ext cx="72600" cy="72600"/>
              <a:chOff x="2145125" y="90950"/>
              <a:chExt cx="72600" cy="72600"/>
            </a:xfrm>
          </p:grpSpPr>
          <p:cxnSp>
            <p:nvCxnSpPr>
              <p:cNvPr id="977" name="Google Shape;977;p31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8" name="Google Shape;978;p31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79" name="Google Shape;979;p31"/>
            <p:cNvGrpSpPr/>
            <p:nvPr/>
          </p:nvGrpSpPr>
          <p:grpSpPr>
            <a:xfrm>
              <a:off x="1085250" y="4530900"/>
              <a:ext cx="72600" cy="72600"/>
              <a:chOff x="2145125" y="90950"/>
              <a:chExt cx="72600" cy="72600"/>
            </a:xfrm>
          </p:grpSpPr>
          <p:cxnSp>
            <p:nvCxnSpPr>
              <p:cNvPr id="980" name="Google Shape;980;p31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1" name="Google Shape;981;p31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82" name="Google Shape;982;p31"/>
            <p:cNvSpPr/>
            <p:nvPr/>
          </p:nvSpPr>
          <p:spPr>
            <a:xfrm>
              <a:off x="6112550" y="4146550"/>
              <a:ext cx="161373" cy="157651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2">
    <p:bg>
      <p:bgPr>
        <a:solidFill>
          <a:schemeClr val="lt2"/>
        </a:solidFill>
      </p:bgPr>
    </p:bg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idx="1" type="subTitle"/>
          </p:nvPr>
        </p:nvSpPr>
        <p:spPr>
          <a:xfrm>
            <a:off x="1290775" y="2675800"/>
            <a:ext cx="29076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100">
                <a:latin typeface="Rozha One"/>
                <a:ea typeface="Rozha One"/>
                <a:cs typeface="Rozha One"/>
                <a:sym typeface="Rozha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5"/>
          <p:cNvSpPr txBox="1"/>
          <p:nvPr>
            <p:ph idx="2" type="subTitle"/>
          </p:nvPr>
        </p:nvSpPr>
        <p:spPr>
          <a:xfrm>
            <a:off x="4945650" y="2675800"/>
            <a:ext cx="29076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100"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5"/>
          <p:cNvSpPr txBox="1"/>
          <p:nvPr>
            <p:ph idx="3" type="subTitle"/>
          </p:nvPr>
        </p:nvSpPr>
        <p:spPr>
          <a:xfrm>
            <a:off x="1290763" y="3080775"/>
            <a:ext cx="29076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"/>
          <p:cNvSpPr txBox="1"/>
          <p:nvPr>
            <p:ph idx="4" type="subTitle"/>
          </p:nvPr>
        </p:nvSpPr>
        <p:spPr>
          <a:xfrm>
            <a:off x="4945638" y="3080775"/>
            <a:ext cx="29076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8" name="Google Shape;148;p5"/>
          <p:cNvGrpSpPr/>
          <p:nvPr/>
        </p:nvGrpSpPr>
        <p:grpSpPr>
          <a:xfrm>
            <a:off x="359525" y="228700"/>
            <a:ext cx="8493000" cy="4760875"/>
            <a:chOff x="359525" y="228700"/>
            <a:chExt cx="8493000" cy="4760875"/>
          </a:xfrm>
        </p:grpSpPr>
        <p:grpSp>
          <p:nvGrpSpPr>
            <p:cNvPr id="149" name="Google Shape;149;p5"/>
            <p:cNvGrpSpPr/>
            <p:nvPr/>
          </p:nvGrpSpPr>
          <p:grpSpPr>
            <a:xfrm>
              <a:off x="4100425" y="4680150"/>
              <a:ext cx="582825" cy="185525"/>
              <a:chOff x="4836675" y="3905125"/>
              <a:chExt cx="582825" cy="185525"/>
            </a:xfrm>
          </p:grpSpPr>
          <p:sp>
            <p:nvSpPr>
              <p:cNvPr id="150" name="Google Shape;150;p5"/>
              <p:cNvSpPr/>
              <p:nvPr/>
            </p:nvSpPr>
            <p:spPr>
              <a:xfrm>
                <a:off x="5016200" y="3905125"/>
                <a:ext cx="403300" cy="143075"/>
              </a:xfrm>
              <a:custGeom>
                <a:rect b="b" l="l" r="r" t="t"/>
                <a:pathLst>
                  <a:path extrusionOk="0" h="5723" w="16132">
                    <a:moveTo>
                      <a:pt x="8675" y="1"/>
                    </a:moveTo>
                    <a:cubicBezTo>
                      <a:pt x="7179" y="1"/>
                      <a:pt x="5863" y="939"/>
                      <a:pt x="5377" y="2345"/>
                    </a:cubicBezTo>
                    <a:cubicBezTo>
                      <a:pt x="5251" y="2330"/>
                      <a:pt x="5140" y="2324"/>
                      <a:pt x="5032" y="2324"/>
                    </a:cubicBezTo>
                    <a:cubicBezTo>
                      <a:pt x="3261" y="2324"/>
                      <a:pt x="1813" y="3734"/>
                      <a:pt x="1754" y="5492"/>
                    </a:cubicBezTo>
                    <a:lnTo>
                      <a:pt x="114" y="5492"/>
                    </a:lnTo>
                    <a:cubicBezTo>
                      <a:pt x="49" y="5492"/>
                      <a:pt x="0" y="5545"/>
                      <a:pt x="0" y="5606"/>
                    </a:cubicBezTo>
                    <a:cubicBezTo>
                      <a:pt x="0" y="5671"/>
                      <a:pt x="51" y="5720"/>
                      <a:pt x="114" y="5720"/>
                    </a:cubicBezTo>
                    <a:lnTo>
                      <a:pt x="1976" y="5720"/>
                    </a:lnTo>
                    <a:lnTo>
                      <a:pt x="1976" y="5606"/>
                    </a:lnTo>
                    <a:cubicBezTo>
                      <a:pt x="1976" y="3921"/>
                      <a:pt x="3347" y="2550"/>
                      <a:pt x="5032" y="2550"/>
                    </a:cubicBezTo>
                    <a:cubicBezTo>
                      <a:pt x="5154" y="2550"/>
                      <a:pt x="5286" y="2560"/>
                      <a:pt x="5440" y="2580"/>
                    </a:cubicBezTo>
                    <a:lnTo>
                      <a:pt x="5534" y="2592"/>
                    </a:lnTo>
                    <a:lnTo>
                      <a:pt x="5564" y="2503"/>
                    </a:lnTo>
                    <a:cubicBezTo>
                      <a:pt x="5995" y="1144"/>
                      <a:pt x="7248" y="227"/>
                      <a:pt x="8677" y="227"/>
                    </a:cubicBezTo>
                    <a:cubicBezTo>
                      <a:pt x="10133" y="227"/>
                      <a:pt x="11423" y="1205"/>
                      <a:pt x="11819" y="2605"/>
                    </a:cubicBezTo>
                    <a:lnTo>
                      <a:pt x="11850" y="2718"/>
                    </a:lnTo>
                    <a:lnTo>
                      <a:pt x="11961" y="2684"/>
                    </a:lnTo>
                    <a:cubicBezTo>
                      <a:pt x="12250" y="2595"/>
                      <a:pt x="12550" y="2552"/>
                      <a:pt x="12851" y="2552"/>
                    </a:cubicBezTo>
                    <a:cubicBezTo>
                      <a:pt x="14536" y="2552"/>
                      <a:pt x="15907" y="3923"/>
                      <a:pt x="15907" y="5608"/>
                    </a:cubicBezTo>
                    <a:cubicBezTo>
                      <a:pt x="15907" y="5673"/>
                      <a:pt x="15958" y="5722"/>
                      <a:pt x="16021" y="5722"/>
                    </a:cubicBezTo>
                    <a:cubicBezTo>
                      <a:pt x="16082" y="5722"/>
                      <a:pt x="16132" y="5671"/>
                      <a:pt x="16126" y="5606"/>
                    </a:cubicBezTo>
                    <a:cubicBezTo>
                      <a:pt x="16126" y="3797"/>
                      <a:pt x="14656" y="2326"/>
                      <a:pt x="12845" y="2326"/>
                    </a:cubicBezTo>
                    <a:cubicBezTo>
                      <a:pt x="12560" y="2326"/>
                      <a:pt x="12274" y="2363"/>
                      <a:pt x="11998" y="2436"/>
                    </a:cubicBezTo>
                    <a:cubicBezTo>
                      <a:pt x="11543" y="996"/>
                      <a:pt x="10192" y="1"/>
                      <a:pt x="86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4987875" y="4083975"/>
                <a:ext cx="175075" cy="6675"/>
              </a:xfrm>
              <a:custGeom>
                <a:rect b="b" l="l" r="r" t="t"/>
                <a:pathLst>
                  <a:path extrusionOk="0" h="267" w="7003">
                    <a:moveTo>
                      <a:pt x="136" y="0"/>
                    </a:moveTo>
                    <a:cubicBezTo>
                      <a:pt x="63" y="0"/>
                      <a:pt x="4" y="59"/>
                      <a:pt x="4" y="134"/>
                    </a:cubicBezTo>
                    <a:cubicBezTo>
                      <a:pt x="0" y="205"/>
                      <a:pt x="63" y="266"/>
                      <a:pt x="136" y="266"/>
                    </a:cubicBezTo>
                    <a:lnTo>
                      <a:pt x="6868" y="266"/>
                    </a:lnTo>
                    <a:cubicBezTo>
                      <a:pt x="6943" y="266"/>
                      <a:pt x="7002" y="207"/>
                      <a:pt x="7002" y="134"/>
                    </a:cubicBezTo>
                    <a:cubicBezTo>
                      <a:pt x="7002" y="59"/>
                      <a:pt x="6943" y="0"/>
                      <a:pt x="68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188525" y="4041525"/>
                <a:ext cx="123300" cy="6675"/>
              </a:xfrm>
              <a:custGeom>
                <a:rect b="b" l="l" r="r" t="t"/>
                <a:pathLst>
                  <a:path extrusionOk="0" h="267" w="4932">
                    <a:moveTo>
                      <a:pt x="135" y="0"/>
                    </a:moveTo>
                    <a:cubicBezTo>
                      <a:pt x="60" y="0"/>
                      <a:pt x="1" y="59"/>
                      <a:pt x="1" y="132"/>
                    </a:cubicBezTo>
                    <a:cubicBezTo>
                      <a:pt x="1" y="205"/>
                      <a:pt x="60" y="266"/>
                      <a:pt x="135" y="266"/>
                    </a:cubicBezTo>
                    <a:lnTo>
                      <a:pt x="4798" y="266"/>
                    </a:lnTo>
                    <a:cubicBezTo>
                      <a:pt x="4873" y="266"/>
                      <a:pt x="4932" y="207"/>
                      <a:pt x="4932" y="132"/>
                    </a:cubicBezTo>
                    <a:cubicBezTo>
                      <a:pt x="4932" y="59"/>
                      <a:pt x="4873" y="0"/>
                      <a:pt x="4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4836675" y="4044675"/>
                <a:ext cx="123300" cy="6675"/>
              </a:xfrm>
              <a:custGeom>
                <a:rect b="b" l="l" r="r" t="t"/>
                <a:pathLst>
                  <a:path extrusionOk="0" h="267" w="4932">
                    <a:moveTo>
                      <a:pt x="134" y="0"/>
                    </a:moveTo>
                    <a:cubicBezTo>
                      <a:pt x="59" y="0"/>
                      <a:pt x="0" y="59"/>
                      <a:pt x="0" y="132"/>
                    </a:cubicBezTo>
                    <a:cubicBezTo>
                      <a:pt x="0" y="207"/>
                      <a:pt x="59" y="266"/>
                      <a:pt x="134" y="266"/>
                    </a:cubicBezTo>
                    <a:lnTo>
                      <a:pt x="4797" y="266"/>
                    </a:lnTo>
                    <a:cubicBezTo>
                      <a:pt x="4872" y="266"/>
                      <a:pt x="4931" y="207"/>
                      <a:pt x="4931" y="132"/>
                    </a:cubicBezTo>
                    <a:cubicBezTo>
                      <a:pt x="4931" y="59"/>
                      <a:pt x="4872" y="0"/>
                      <a:pt x="47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5"/>
            <p:cNvGrpSpPr/>
            <p:nvPr/>
          </p:nvGrpSpPr>
          <p:grpSpPr>
            <a:xfrm>
              <a:off x="7059350" y="228700"/>
              <a:ext cx="424375" cy="130625"/>
              <a:chOff x="5332350" y="2264725"/>
              <a:chExt cx="424375" cy="130625"/>
            </a:xfrm>
          </p:grpSpPr>
          <p:sp>
            <p:nvSpPr>
              <p:cNvPr id="155" name="Google Shape;155;p5"/>
              <p:cNvSpPr/>
              <p:nvPr/>
            </p:nvSpPr>
            <p:spPr>
              <a:xfrm>
                <a:off x="5381600" y="2264725"/>
                <a:ext cx="290775" cy="105225"/>
              </a:xfrm>
              <a:custGeom>
                <a:rect b="b" l="l" r="r" t="t"/>
                <a:pathLst>
                  <a:path extrusionOk="0" h="4209" w="11631">
                    <a:moveTo>
                      <a:pt x="6248" y="0"/>
                    </a:moveTo>
                    <a:cubicBezTo>
                      <a:pt x="5170" y="0"/>
                      <a:pt x="4224" y="664"/>
                      <a:pt x="3852" y="1665"/>
                    </a:cubicBezTo>
                    <a:cubicBezTo>
                      <a:pt x="3781" y="1657"/>
                      <a:pt x="3716" y="1655"/>
                      <a:pt x="3653" y="1655"/>
                    </a:cubicBezTo>
                    <a:cubicBezTo>
                      <a:pt x="2375" y="1655"/>
                      <a:pt x="1328" y="2654"/>
                      <a:pt x="1252" y="3913"/>
                    </a:cubicBezTo>
                    <a:lnTo>
                      <a:pt x="148" y="3913"/>
                    </a:lnTo>
                    <a:cubicBezTo>
                      <a:pt x="68" y="3913"/>
                      <a:pt x="1" y="3980"/>
                      <a:pt x="1" y="4061"/>
                    </a:cubicBezTo>
                    <a:cubicBezTo>
                      <a:pt x="1" y="4141"/>
                      <a:pt x="68" y="4208"/>
                      <a:pt x="148" y="4208"/>
                    </a:cubicBezTo>
                    <a:lnTo>
                      <a:pt x="1543" y="4208"/>
                    </a:lnTo>
                    <a:lnTo>
                      <a:pt x="1543" y="4061"/>
                    </a:lnTo>
                    <a:cubicBezTo>
                      <a:pt x="1543" y="2896"/>
                      <a:pt x="2491" y="1951"/>
                      <a:pt x="3653" y="1951"/>
                    </a:cubicBezTo>
                    <a:cubicBezTo>
                      <a:pt x="3736" y="1951"/>
                      <a:pt x="3825" y="1958"/>
                      <a:pt x="3933" y="1972"/>
                    </a:cubicBezTo>
                    <a:lnTo>
                      <a:pt x="4057" y="1990"/>
                    </a:lnTo>
                    <a:lnTo>
                      <a:pt x="4094" y="1872"/>
                    </a:lnTo>
                    <a:cubicBezTo>
                      <a:pt x="4394" y="928"/>
                      <a:pt x="5261" y="296"/>
                      <a:pt x="6248" y="296"/>
                    </a:cubicBezTo>
                    <a:cubicBezTo>
                      <a:pt x="7256" y="296"/>
                      <a:pt x="8149" y="973"/>
                      <a:pt x="8423" y="1941"/>
                    </a:cubicBezTo>
                    <a:lnTo>
                      <a:pt x="8464" y="2087"/>
                    </a:lnTo>
                    <a:lnTo>
                      <a:pt x="8610" y="2041"/>
                    </a:lnTo>
                    <a:cubicBezTo>
                      <a:pt x="8809" y="1980"/>
                      <a:pt x="9016" y="1951"/>
                      <a:pt x="9223" y="1951"/>
                    </a:cubicBezTo>
                    <a:cubicBezTo>
                      <a:pt x="10389" y="1951"/>
                      <a:pt x="11335" y="2898"/>
                      <a:pt x="11335" y="4061"/>
                    </a:cubicBezTo>
                    <a:cubicBezTo>
                      <a:pt x="11335" y="4141"/>
                      <a:pt x="11400" y="4208"/>
                      <a:pt x="11482" y="4208"/>
                    </a:cubicBezTo>
                    <a:cubicBezTo>
                      <a:pt x="11565" y="4208"/>
                      <a:pt x="11630" y="4141"/>
                      <a:pt x="11626" y="4061"/>
                    </a:cubicBezTo>
                    <a:cubicBezTo>
                      <a:pt x="11626" y="2733"/>
                      <a:pt x="10545" y="1655"/>
                      <a:pt x="9221" y="1655"/>
                    </a:cubicBezTo>
                    <a:cubicBezTo>
                      <a:pt x="9032" y="1655"/>
                      <a:pt x="8844" y="1677"/>
                      <a:pt x="8661" y="1722"/>
                    </a:cubicBezTo>
                    <a:cubicBezTo>
                      <a:pt x="8309" y="702"/>
                      <a:pt x="7337" y="0"/>
                      <a:pt x="62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5558225" y="2387950"/>
                <a:ext cx="108075" cy="7400"/>
              </a:xfrm>
              <a:custGeom>
                <a:rect b="b" l="l" r="r" t="t"/>
                <a:pathLst>
                  <a:path extrusionOk="0" h="296" w="4323">
                    <a:moveTo>
                      <a:pt x="148" y="0"/>
                    </a:moveTo>
                    <a:cubicBezTo>
                      <a:pt x="67" y="0"/>
                      <a:pt x="0" y="67"/>
                      <a:pt x="0" y="148"/>
                    </a:cubicBezTo>
                    <a:cubicBezTo>
                      <a:pt x="0" y="231"/>
                      <a:pt x="67" y="296"/>
                      <a:pt x="148" y="296"/>
                    </a:cubicBezTo>
                    <a:lnTo>
                      <a:pt x="4175" y="296"/>
                    </a:lnTo>
                    <a:cubicBezTo>
                      <a:pt x="4256" y="296"/>
                      <a:pt x="4323" y="231"/>
                      <a:pt x="4323" y="148"/>
                    </a:cubicBezTo>
                    <a:cubicBezTo>
                      <a:pt x="4323" y="67"/>
                      <a:pt x="4256" y="0"/>
                      <a:pt x="41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5344125" y="2387950"/>
                <a:ext cx="108075" cy="7400"/>
              </a:xfrm>
              <a:custGeom>
                <a:rect b="b" l="l" r="r" t="t"/>
                <a:pathLst>
                  <a:path extrusionOk="0" h="296" w="4323">
                    <a:moveTo>
                      <a:pt x="148" y="0"/>
                    </a:moveTo>
                    <a:cubicBezTo>
                      <a:pt x="67" y="0"/>
                      <a:pt x="0" y="67"/>
                      <a:pt x="0" y="148"/>
                    </a:cubicBezTo>
                    <a:cubicBezTo>
                      <a:pt x="0" y="231"/>
                      <a:pt x="67" y="296"/>
                      <a:pt x="148" y="296"/>
                    </a:cubicBezTo>
                    <a:lnTo>
                      <a:pt x="4175" y="296"/>
                    </a:lnTo>
                    <a:cubicBezTo>
                      <a:pt x="4256" y="296"/>
                      <a:pt x="4323" y="231"/>
                      <a:pt x="4323" y="148"/>
                    </a:cubicBezTo>
                    <a:cubicBezTo>
                      <a:pt x="4323" y="67"/>
                      <a:pt x="4256" y="0"/>
                      <a:pt x="41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5332350" y="2387950"/>
                <a:ext cx="170675" cy="7400"/>
              </a:xfrm>
              <a:custGeom>
                <a:rect b="b" l="l" r="r" t="t"/>
                <a:pathLst>
                  <a:path extrusionOk="0" h="296" w="6827">
                    <a:moveTo>
                      <a:pt x="148" y="0"/>
                    </a:moveTo>
                    <a:cubicBezTo>
                      <a:pt x="67" y="0"/>
                      <a:pt x="0" y="67"/>
                      <a:pt x="0" y="148"/>
                    </a:cubicBezTo>
                    <a:cubicBezTo>
                      <a:pt x="0" y="231"/>
                      <a:pt x="67" y="296"/>
                      <a:pt x="148" y="296"/>
                    </a:cubicBezTo>
                    <a:lnTo>
                      <a:pt x="6679" y="296"/>
                    </a:lnTo>
                    <a:cubicBezTo>
                      <a:pt x="6760" y="296"/>
                      <a:pt x="6827" y="231"/>
                      <a:pt x="6827" y="148"/>
                    </a:cubicBezTo>
                    <a:cubicBezTo>
                      <a:pt x="6827" y="67"/>
                      <a:pt x="6760" y="0"/>
                      <a:pt x="66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5469225" y="2362525"/>
                <a:ext cx="77100" cy="7425"/>
              </a:xfrm>
              <a:custGeom>
                <a:rect b="b" l="l" r="r" t="t"/>
                <a:pathLst>
                  <a:path extrusionOk="0" h="297" w="3084">
                    <a:moveTo>
                      <a:pt x="148" y="1"/>
                    </a:moveTo>
                    <a:cubicBezTo>
                      <a:pt x="67" y="1"/>
                      <a:pt x="0" y="68"/>
                      <a:pt x="0" y="149"/>
                    </a:cubicBezTo>
                    <a:cubicBezTo>
                      <a:pt x="0" y="229"/>
                      <a:pt x="67" y="296"/>
                      <a:pt x="148" y="296"/>
                    </a:cubicBezTo>
                    <a:lnTo>
                      <a:pt x="2936" y="296"/>
                    </a:lnTo>
                    <a:cubicBezTo>
                      <a:pt x="3017" y="296"/>
                      <a:pt x="3084" y="229"/>
                      <a:pt x="3084" y="149"/>
                    </a:cubicBezTo>
                    <a:cubicBezTo>
                      <a:pt x="3084" y="68"/>
                      <a:pt x="3017" y="1"/>
                      <a:pt x="2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5679625" y="2364450"/>
                <a:ext cx="77100" cy="7425"/>
              </a:xfrm>
              <a:custGeom>
                <a:rect b="b" l="l" r="r" t="t"/>
                <a:pathLst>
                  <a:path extrusionOk="0" h="297" w="3084">
                    <a:moveTo>
                      <a:pt x="148" y="1"/>
                    </a:moveTo>
                    <a:cubicBezTo>
                      <a:pt x="68" y="1"/>
                      <a:pt x="1" y="68"/>
                      <a:pt x="1" y="148"/>
                    </a:cubicBezTo>
                    <a:cubicBezTo>
                      <a:pt x="1" y="229"/>
                      <a:pt x="68" y="296"/>
                      <a:pt x="148" y="296"/>
                    </a:cubicBezTo>
                    <a:lnTo>
                      <a:pt x="2936" y="296"/>
                    </a:lnTo>
                    <a:cubicBezTo>
                      <a:pt x="3019" y="296"/>
                      <a:pt x="3084" y="229"/>
                      <a:pt x="3084" y="148"/>
                    </a:cubicBezTo>
                    <a:cubicBezTo>
                      <a:pt x="3084" y="68"/>
                      <a:pt x="3019" y="1"/>
                      <a:pt x="2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5"/>
            <p:cNvGrpSpPr/>
            <p:nvPr/>
          </p:nvGrpSpPr>
          <p:grpSpPr>
            <a:xfrm>
              <a:off x="8246450" y="810113"/>
              <a:ext cx="448875" cy="150425"/>
              <a:chOff x="5537775" y="4224600"/>
              <a:chExt cx="448875" cy="150425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5636250" y="4224600"/>
                <a:ext cx="327450" cy="116100"/>
              </a:xfrm>
              <a:custGeom>
                <a:rect b="b" l="l" r="r" t="t"/>
                <a:pathLst>
                  <a:path extrusionOk="0" h="4644" w="13098">
                    <a:moveTo>
                      <a:pt x="6056" y="0"/>
                    </a:moveTo>
                    <a:cubicBezTo>
                      <a:pt x="4825" y="0"/>
                      <a:pt x="3726" y="808"/>
                      <a:pt x="3357" y="1978"/>
                    </a:cubicBezTo>
                    <a:cubicBezTo>
                      <a:pt x="3133" y="1919"/>
                      <a:pt x="2900" y="1887"/>
                      <a:pt x="2670" y="1887"/>
                    </a:cubicBezTo>
                    <a:cubicBezTo>
                      <a:pt x="1202" y="1887"/>
                      <a:pt x="4" y="3081"/>
                      <a:pt x="4" y="4551"/>
                    </a:cubicBezTo>
                    <a:cubicBezTo>
                      <a:pt x="0" y="4596"/>
                      <a:pt x="39" y="4638"/>
                      <a:pt x="91" y="4638"/>
                    </a:cubicBezTo>
                    <a:cubicBezTo>
                      <a:pt x="140" y="4638"/>
                      <a:pt x="183" y="4596"/>
                      <a:pt x="183" y="4547"/>
                    </a:cubicBezTo>
                    <a:cubicBezTo>
                      <a:pt x="183" y="3178"/>
                      <a:pt x="1296" y="2065"/>
                      <a:pt x="2666" y="2065"/>
                    </a:cubicBezTo>
                    <a:cubicBezTo>
                      <a:pt x="2908" y="2065"/>
                      <a:pt x="3152" y="2102"/>
                      <a:pt x="3387" y="2173"/>
                    </a:cubicBezTo>
                    <a:lnTo>
                      <a:pt x="3475" y="2201"/>
                    </a:lnTo>
                    <a:lnTo>
                      <a:pt x="3499" y="2112"/>
                    </a:lnTo>
                    <a:cubicBezTo>
                      <a:pt x="3820" y="973"/>
                      <a:pt x="4868" y="181"/>
                      <a:pt x="6050" y="181"/>
                    </a:cubicBezTo>
                    <a:cubicBezTo>
                      <a:pt x="7211" y="181"/>
                      <a:pt x="8227" y="924"/>
                      <a:pt x="8580" y="2029"/>
                    </a:cubicBezTo>
                    <a:lnTo>
                      <a:pt x="8602" y="2104"/>
                    </a:lnTo>
                    <a:lnTo>
                      <a:pt x="8678" y="2094"/>
                    </a:lnTo>
                    <a:cubicBezTo>
                      <a:pt x="8805" y="2077"/>
                      <a:pt x="8911" y="2069"/>
                      <a:pt x="9011" y="2069"/>
                    </a:cubicBezTo>
                    <a:cubicBezTo>
                      <a:pt x="10381" y="2069"/>
                      <a:pt x="11494" y="3182"/>
                      <a:pt x="11494" y="4551"/>
                    </a:cubicBezTo>
                    <a:lnTo>
                      <a:pt x="11494" y="4644"/>
                    </a:lnTo>
                    <a:lnTo>
                      <a:pt x="13005" y="4644"/>
                    </a:lnTo>
                    <a:cubicBezTo>
                      <a:pt x="13054" y="4644"/>
                      <a:pt x="13097" y="4600"/>
                      <a:pt x="13097" y="4551"/>
                    </a:cubicBezTo>
                    <a:cubicBezTo>
                      <a:pt x="13097" y="4502"/>
                      <a:pt x="13054" y="4460"/>
                      <a:pt x="13005" y="4460"/>
                    </a:cubicBezTo>
                    <a:lnTo>
                      <a:pt x="11675" y="4460"/>
                    </a:lnTo>
                    <a:cubicBezTo>
                      <a:pt x="11626" y="3034"/>
                      <a:pt x="10452" y="1887"/>
                      <a:pt x="9013" y="1887"/>
                    </a:cubicBezTo>
                    <a:cubicBezTo>
                      <a:pt x="8925" y="1887"/>
                      <a:pt x="8836" y="1891"/>
                      <a:pt x="8734" y="1905"/>
                    </a:cubicBezTo>
                    <a:cubicBezTo>
                      <a:pt x="8336" y="762"/>
                      <a:pt x="7270" y="0"/>
                      <a:pt x="60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5844525" y="4369600"/>
                <a:ext cx="142125" cy="5425"/>
              </a:xfrm>
              <a:custGeom>
                <a:rect b="b" l="l" r="r" t="t"/>
                <a:pathLst>
                  <a:path extrusionOk="0" h="217" w="5685">
                    <a:moveTo>
                      <a:pt x="109" y="0"/>
                    </a:moveTo>
                    <a:cubicBezTo>
                      <a:pt x="50" y="0"/>
                      <a:pt x="1" y="49"/>
                      <a:pt x="1" y="108"/>
                    </a:cubicBezTo>
                    <a:cubicBezTo>
                      <a:pt x="1" y="168"/>
                      <a:pt x="50" y="217"/>
                      <a:pt x="109" y="217"/>
                    </a:cubicBezTo>
                    <a:lnTo>
                      <a:pt x="5576" y="217"/>
                    </a:lnTo>
                    <a:cubicBezTo>
                      <a:pt x="5635" y="217"/>
                      <a:pt x="5684" y="168"/>
                      <a:pt x="5684" y="108"/>
                    </a:cubicBezTo>
                    <a:cubicBezTo>
                      <a:pt x="5684" y="49"/>
                      <a:pt x="5635" y="0"/>
                      <a:pt x="5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5543800" y="4341475"/>
                <a:ext cx="82800" cy="5425"/>
              </a:xfrm>
              <a:custGeom>
                <a:rect b="b" l="l" r="r" t="t"/>
                <a:pathLst>
                  <a:path extrusionOk="0" h="217" w="3312">
                    <a:moveTo>
                      <a:pt x="63" y="0"/>
                    </a:moveTo>
                    <a:cubicBezTo>
                      <a:pt x="26" y="0"/>
                      <a:pt x="0" y="49"/>
                      <a:pt x="0" y="108"/>
                    </a:cubicBezTo>
                    <a:cubicBezTo>
                      <a:pt x="0" y="168"/>
                      <a:pt x="30" y="217"/>
                      <a:pt x="63" y="217"/>
                    </a:cubicBezTo>
                    <a:lnTo>
                      <a:pt x="3247" y="217"/>
                    </a:lnTo>
                    <a:cubicBezTo>
                      <a:pt x="3284" y="217"/>
                      <a:pt x="3312" y="168"/>
                      <a:pt x="3312" y="108"/>
                    </a:cubicBezTo>
                    <a:cubicBezTo>
                      <a:pt x="3312" y="49"/>
                      <a:pt x="3282" y="0"/>
                      <a:pt x="32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5537775" y="4369600"/>
                <a:ext cx="227175" cy="5425"/>
              </a:xfrm>
              <a:custGeom>
                <a:rect b="b" l="l" r="r" t="t"/>
                <a:pathLst>
                  <a:path extrusionOk="0" h="217" w="9087">
                    <a:moveTo>
                      <a:pt x="109" y="0"/>
                    </a:moveTo>
                    <a:cubicBezTo>
                      <a:pt x="50" y="0"/>
                      <a:pt x="1" y="49"/>
                      <a:pt x="1" y="108"/>
                    </a:cubicBezTo>
                    <a:cubicBezTo>
                      <a:pt x="1" y="168"/>
                      <a:pt x="50" y="217"/>
                      <a:pt x="109" y="217"/>
                    </a:cubicBezTo>
                    <a:lnTo>
                      <a:pt x="8979" y="217"/>
                    </a:lnTo>
                    <a:cubicBezTo>
                      <a:pt x="9040" y="217"/>
                      <a:pt x="9087" y="168"/>
                      <a:pt x="9087" y="108"/>
                    </a:cubicBezTo>
                    <a:cubicBezTo>
                      <a:pt x="9087" y="49"/>
                      <a:pt x="9038" y="0"/>
                      <a:pt x="89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5723675" y="4335100"/>
                <a:ext cx="100150" cy="5450"/>
              </a:xfrm>
              <a:custGeom>
                <a:rect b="b" l="l" r="r" t="t"/>
                <a:pathLst>
                  <a:path extrusionOk="0" h="218" w="4006">
                    <a:moveTo>
                      <a:pt x="108" y="1"/>
                    </a:moveTo>
                    <a:cubicBezTo>
                      <a:pt x="49" y="1"/>
                      <a:pt x="0" y="50"/>
                      <a:pt x="0" y="109"/>
                    </a:cubicBezTo>
                    <a:cubicBezTo>
                      <a:pt x="0" y="168"/>
                      <a:pt x="49" y="218"/>
                      <a:pt x="108" y="218"/>
                    </a:cubicBezTo>
                    <a:lnTo>
                      <a:pt x="3897" y="218"/>
                    </a:lnTo>
                    <a:cubicBezTo>
                      <a:pt x="3956" y="218"/>
                      <a:pt x="4005" y="168"/>
                      <a:pt x="4005" y="109"/>
                    </a:cubicBezTo>
                    <a:cubicBezTo>
                      <a:pt x="4005" y="50"/>
                      <a:pt x="3956" y="1"/>
                      <a:pt x="38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7" name="Google Shape;167;p5"/>
            <p:cNvSpPr/>
            <p:nvPr/>
          </p:nvSpPr>
          <p:spPr>
            <a:xfrm>
              <a:off x="359525" y="4603500"/>
              <a:ext cx="161373" cy="157651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36300" y="214512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" name="Google Shape;169;p5"/>
            <p:cNvGrpSpPr/>
            <p:nvPr/>
          </p:nvGrpSpPr>
          <p:grpSpPr>
            <a:xfrm flipH="1">
              <a:off x="481050" y="1709000"/>
              <a:ext cx="723000" cy="307800"/>
              <a:chOff x="6408575" y="622725"/>
              <a:chExt cx="723000" cy="307800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6408575" y="622725"/>
                <a:ext cx="723000" cy="307800"/>
              </a:xfrm>
              <a:custGeom>
                <a:rect b="b" l="l" r="r" t="t"/>
                <a:pathLst>
                  <a:path extrusionOk="0" h="12312" w="28920">
                    <a:moveTo>
                      <a:pt x="16421" y="0"/>
                    </a:moveTo>
                    <a:cubicBezTo>
                      <a:pt x="13338" y="0"/>
                      <a:pt x="10767" y="2256"/>
                      <a:pt x="10369" y="5278"/>
                    </a:cubicBezTo>
                    <a:cubicBezTo>
                      <a:pt x="8519" y="5310"/>
                      <a:pt x="7012" y="6766"/>
                      <a:pt x="6906" y="8590"/>
                    </a:cubicBezTo>
                    <a:lnTo>
                      <a:pt x="205" y="8590"/>
                    </a:lnTo>
                    <a:cubicBezTo>
                      <a:pt x="93" y="8590"/>
                      <a:pt x="0" y="8683"/>
                      <a:pt x="0" y="8795"/>
                    </a:cubicBezTo>
                    <a:cubicBezTo>
                      <a:pt x="0" y="8907"/>
                      <a:pt x="93" y="9000"/>
                      <a:pt x="205" y="9000"/>
                    </a:cubicBezTo>
                    <a:lnTo>
                      <a:pt x="7310" y="9000"/>
                    </a:lnTo>
                    <a:lnTo>
                      <a:pt x="7310" y="8795"/>
                    </a:lnTo>
                    <a:cubicBezTo>
                      <a:pt x="7310" y="7081"/>
                      <a:pt x="8712" y="5688"/>
                      <a:pt x="10432" y="5688"/>
                    </a:cubicBezTo>
                    <a:lnTo>
                      <a:pt x="10738" y="5688"/>
                    </a:lnTo>
                    <a:lnTo>
                      <a:pt x="10757" y="5503"/>
                    </a:lnTo>
                    <a:cubicBezTo>
                      <a:pt x="11053" y="2599"/>
                      <a:pt x="13490" y="410"/>
                      <a:pt x="16425" y="410"/>
                    </a:cubicBezTo>
                    <a:cubicBezTo>
                      <a:pt x="19357" y="410"/>
                      <a:pt x="21796" y="2599"/>
                      <a:pt x="22091" y="5503"/>
                    </a:cubicBezTo>
                    <a:lnTo>
                      <a:pt x="22111" y="5688"/>
                    </a:lnTo>
                    <a:lnTo>
                      <a:pt x="25391" y="5688"/>
                    </a:lnTo>
                    <a:cubicBezTo>
                      <a:pt x="27113" y="5688"/>
                      <a:pt x="28514" y="7081"/>
                      <a:pt x="28514" y="8795"/>
                    </a:cubicBezTo>
                    <a:cubicBezTo>
                      <a:pt x="28514" y="10509"/>
                      <a:pt x="27113" y="11904"/>
                      <a:pt x="25391" y="11904"/>
                    </a:cubicBezTo>
                    <a:lnTo>
                      <a:pt x="4882" y="11904"/>
                    </a:lnTo>
                    <a:cubicBezTo>
                      <a:pt x="4768" y="11904"/>
                      <a:pt x="4678" y="11994"/>
                      <a:pt x="4678" y="12107"/>
                    </a:cubicBezTo>
                    <a:cubicBezTo>
                      <a:pt x="4678" y="12221"/>
                      <a:pt x="4768" y="12312"/>
                      <a:pt x="4882" y="12312"/>
                    </a:cubicBezTo>
                    <a:lnTo>
                      <a:pt x="25391" y="12312"/>
                    </a:lnTo>
                    <a:cubicBezTo>
                      <a:pt x="27336" y="12312"/>
                      <a:pt x="28920" y="10738"/>
                      <a:pt x="28920" y="8797"/>
                    </a:cubicBezTo>
                    <a:cubicBezTo>
                      <a:pt x="28920" y="6856"/>
                      <a:pt x="27336" y="5278"/>
                      <a:pt x="25389" y="5278"/>
                    </a:cubicBezTo>
                    <a:lnTo>
                      <a:pt x="22476" y="5278"/>
                    </a:lnTo>
                    <a:cubicBezTo>
                      <a:pt x="22076" y="2256"/>
                      <a:pt x="19505" y="0"/>
                      <a:pt x="1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6554375" y="876475"/>
                <a:ext cx="181900" cy="10225"/>
              </a:xfrm>
              <a:custGeom>
                <a:rect b="b" l="l" r="r" t="t"/>
                <a:pathLst>
                  <a:path extrusionOk="0" h="409" w="7276">
                    <a:moveTo>
                      <a:pt x="205" y="0"/>
                    </a:moveTo>
                    <a:cubicBezTo>
                      <a:pt x="93" y="0"/>
                      <a:pt x="0" y="91"/>
                      <a:pt x="0" y="203"/>
                    </a:cubicBezTo>
                    <a:cubicBezTo>
                      <a:pt x="0" y="318"/>
                      <a:pt x="93" y="408"/>
                      <a:pt x="205" y="408"/>
                    </a:cubicBezTo>
                    <a:lnTo>
                      <a:pt x="7071" y="408"/>
                    </a:lnTo>
                    <a:cubicBezTo>
                      <a:pt x="7185" y="408"/>
                      <a:pt x="7276" y="318"/>
                      <a:pt x="7276" y="203"/>
                    </a:cubicBezTo>
                    <a:cubicBezTo>
                      <a:pt x="7276" y="91"/>
                      <a:pt x="7185" y="0"/>
                      <a:pt x="7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6667350" y="754625"/>
                <a:ext cx="86425" cy="64800"/>
              </a:xfrm>
              <a:custGeom>
                <a:rect b="b" l="l" r="r" t="t"/>
                <a:pathLst>
                  <a:path extrusionOk="0" h="2592" w="3457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6960550" y="754650"/>
                <a:ext cx="13425" cy="67775"/>
              </a:xfrm>
              <a:custGeom>
                <a:rect b="b" l="l" r="r" t="t"/>
                <a:pathLst>
                  <a:path extrusionOk="0" h="2711" w="537">
                    <a:moveTo>
                      <a:pt x="212" y="1"/>
                    </a:moveTo>
                    <a:cubicBezTo>
                      <a:pt x="207" y="1"/>
                      <a:pt x="202" y="1"/>
                      <a:pt x="198" y="1"/>
                    </a:cubicBezTo>
                    <a:cubicBezTo>
                      <a:pt x="83" y="13"/>
                      <a:pt x="3" y="112"/>
                      <a:pt x="12" y="226"/>
                    </a:cubicBezTo>
                    <a:cubicBezTo>
                      <a:pt x="12" y="238"/>
                      <a:pt x="123" y="1420"/>
                      <a:pt x="12" y="2486"/>
                    </a:cubicBezTo>
                    <a:cubicBezTo>
                      <a:pt x="1" y="2598"/>
                      <a:pt x="81" y="2698"/>
                      <a:pt x="194" y="2710"/>
                    </a:cubicBezTo>
                    <a:lnTo>
                      <a:pt x="217" y="2710"/>
                    </a:lnTo>
                    <a:cubicBezTo>
                      <a:pt x="320" y="2710"/>
                      <a:pt x="408" y="2631"/>
                      <a:pt x="420" y="2529"/>
                    </a:cubicBezTo>
                    <a:cubicBezTo>
                      <a:pt x="536" y="1420"/>
                      <a:pt x="426" y="236"/>
                      <a:pt x="420" y="187"/>
                    </a:cubicBezTo>
                    <a:cubicBezTo>
                      <a:pt x="409" y="78"/>
                      <a:pt x="312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" name="Google Shape;174;p5"/>
            <p:cNvSpPr/>
            <p:nvPr/>
          </p:nvSpPr>
          <p:spPr>
            <a:xfrm flipH="1">
              <a:off x="8695325" y="110430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 flipH="1">
              <a:off x="4861050" y="490497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" name="Google Shape;176;p5"/>
            <p:cNvGrpSpPr/>
            <p:nvPr/>
          </p:nvGrpSpPr>
          <p:grpSpPr>
            <a:xfrm>
              <a:off x="520900" y="4761150"/>
              <a:ext cx="72600" cy="72600"/>
              <a:chOff x="2145125" y="90950"/>
              <a:chExt cx="72600" cy="72600"/>
            </a:xfrm>
          </p:grpSpPr>
          <p:cxnSp>
            <p:nvCxnSpPr>
              <p:cNvPr id="177" name="Google Shape;177;p5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" name="Google Shape;178;p5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9" name="Google Shape;179;p5"/>
            <p:cNvGrpSpPr/>
            <p:nvPr/>
          </p:nvGrpSpPr>
          <p:grpSpPr>
            <a:xfrm>
              <a:off x="8779925" y="4233950"/>
              <a:ext cx="72600" cy="72600"/>
              <a:chOff x="2145125" y="90950"/>
              <a:chExt cx="72600" cy="72600"/>
            </a:xfrm>
          </p:grpSpPr>
          <p:cxnSp>
            <p:nvCxnSpPr>
              <p:cNvPr id="180" name="Google Shape;180;p5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" name="Google Shape;181;p5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84" name="Google Shape;184;p6"/>
          <p:cNvGrpSpPr/>
          <p:nvPr/>
        </p:nvGrpSpPr>
        <p:grpSpPr>
          <a:xfrm>
            <a:off x="223225" y="387313"/>
            <a:ext cx="8575275" cy="4592638"/>
            <a:chOff x="223225" y="387313"/>
            <a:chExt cx="8575275" cy="4592638"/>
          </a:xfrm>
        </p:grpSpPr>
        <p:sp>
          <p:nvSpPr>
            <p:cNvPr id="185" name="Google Shape;185;p6"/>
            <p:cNvSpPr/>
            <p:nvPr/>
          </p:nvSpPr>
          <p:spPr>
            <a:xfrm>
              <a:off x="8713900" y="363917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8463475" y="95080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6"/>
            <p:cNvGrpSpPr/>
            <p:nvPr/>
          </p:nvGrpSpPr>
          <p:grpSpPr>
            <a:xfrm>
              <a:off x="1262475" y="1393075"/>
              <a:ext cx="72600" cy="72600"/>
              <a:chOff x="2145125" y="90950"/>
              <a:chExt cx="72600" cy="72600"/>
            </a:xfrm>
          </p:grpSpPr>
          <p:cxnSp>
            <p:nvCxnSpPr>
              <p:cNvPr id="188" name="Google Shape;188;p6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" name="Google Shape;189;p6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0" name="Google Shape;190;p6"/>
            <p:cNvGrpSpPr/>
            <p:nvPr/>
          </p:nvGrpSpPr>
          <p:grpSpPr>
            <a:xfrm flipH="1">
              <a:off x="223225" y="1275475"/>
              <a:ext cx="723000" cy="307800"/>
              <a:chOff x="6408575" y="622725"/>
              <a:chExt cx="723000" cy="307800"/>
            </a:xfrm>
          </p:grpSpPr>
          <p:sp>
            <p:nvSpPr>
              <p:cNvPr id="191" name="Google Shape;191;p6"/>
              <p:cNvSpPr/>
              <p:nvPr/>
            </p:nvSpPr>
            <p:spPr>
              <a:xfrm>
                <a:off x="6408575" y="622725"/>
                <a:ext cx="723000" cy="307800"/>
              </a:xfrm>
              <a:custGeom>
                <a:rect b="b" l="l" r="r" t="t"/>
                <a:pathLst>
                  <a:path extrusionOk="0" h="12312" w="28920">
                    <a:moveTo>
                      <a:pt x="16421" y="0"/>
                    </a:moveTo>
                    <a:cubicBezTo>
                      <a:pt x="13338" y="0"/>
                      <a:pt x="10767" y="2256"/>
                      <a:pt x="10369" y="5278"/>
                    </a:cubicBezTo>
                    <a:cubicBezTo>
                      <a:pt x="8519" y="5310"/>
                      <a:pt x="7012" y="6766"/>
                      <a:pt x="6906" y="8590"/>
                    </a:cubicBezTo>
                    <a:lnTo>
                      <a:pt x="205" y="8590"/>
                    </a:lnTo>
                    <a:cubicBezTo>
                      <a:pt x="93" y="8590"/>
                      <a:pt x="0" y="8683"/>
                      <a:pt x="0" y="8795"/>
                    </a:cubicBezTo>
                    <a:cubicBezTo>
                      <a:pt x="0" y="8907"/>
                      <a:pt x="93" y="9000"/>
                      <a:pt x="205" y="9000"/>
                    </a:cubicBezTo>
                    <a:lnTo>
                      <a:pt x="7310" y="9000"/>
                    </a:lnTo>
                    <a:lnTo>
                      <a:pt x="7310" y="8795"/>
                    </a:lnTo>
                    <a:cubicBezTo>
                      <a:pt x="7310" y="7081"/>
                      <a:pt x="8712" y="5688"/>
                      <a:pt x="10432" y="5688"/>
                    </a:cubicBezTo>
                    <a:lnTo>
                      <a:pt x="10738" y="5688"/>
                    </a:lnTo>
                    <a:lnTo>
                      <a:pt x="10757" y="5503"/>
                    </a:lnTo>
                    <a:cubicBezTo>
                      <a:pt x="11053" y="2599"/>
                      <a:pt x="13490" y="410"/>
                      <a:pt x="16425" y="410"/>
                    </a:cubicBezTo>
                    <a:cubicBezTo>
                      <a:pt x="19357" y="410"/>
                      <a:pt x="21796" y="2599"/>
                      <a:pt x="22091" y="5503"/>
                    </a:cubicBezTo>
                    <a:lnTo>
                      <a:pt x="22111" y="5688"/>
                    </a:lnTo>
                    <a:lnTo>
                      <a:pt x="25391" y="5688"/>
                    </a:lnTo>
                    <a:cubicBezTo>
                      <a:pt x="27113" y="5688"/>
                      <a:pt x="28514" y="7081"/>
                      <a:pt x="28514" y="8795"/>
                    </a:cubicBezTo>
                    <a:cubicBezTo>
                      <a:pt x="28514" y="10509"/>
                      <a:pt x="27113" y="11904"/>
                      <a:pt x="25391" y="11904"/>
                    </a:cubicBezTo>
                    <a:lnTo>
                      <a:pt x="4882" y="11904"/>
                    </a:lnTo>
                    <a:cubicBezTo>
                      <a:pt x="4768" y="11904"/>
                      <a:pt x="4678" y="11994"/>
                      <a:pt x="4678" y="12107"/>
                    </a:cubicBezTo>
                    <a:cubicBezTo>
                      <a:pt x="4678" y="12221"/>
                      <a:pt x="4768" y="12312"/>
                      <a:pt x="4882" y="12312"/>
                    </a:cubicBezTo>
                    <a:lnTo>
                      <a:pt x="25391" y="12312"/>
                    </a:lnTo>
                    <a:cubicBezTo>
                      <a:pt x="27336" y="12312"/>
                      <a:pt x="28920" y="10738"/>
                      <a:pt x="28920" y="8797"/>
                    </a:cubicBezTo>
                    <a:cubicBezTo>
                      <a:pt x="28920" y="6856"/>
                      <a:pt x="27336" y="5278"/>
                      <a:pt x="25389" y="5278"/>
                    </a:cubicBezTo>
                    <a:lnTo>
                      <a:pt x="22476" y="5278"/>
                    </a:lnTo>
                    <a:cubicBezTo>
                      <a:pt x="22076" y="2256"/>
                      <a:pt x="19505" y="0"/>
                      <a:pt x="1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6"/>
              <p:cNvSpPr/>
              <p:nvPr/>
            </p:nvSpPr>
            <p:spPr>
              <a:xfrm>
                <a:off x="6554375" y="876475"/>
                <a:ext cx="181900" cy="10225"/>
              </a:xfrm>
              <a:custGeom>
                <a:rect b="b" l="l" r="r" t="t"/>
                <a:pathLst>
                  <a:path extrusionOk="0" h="409" w="7276">
                    <a:moveTo>
                      <a:pt x="205" y="0"/>
                    </a:moveTo>
                    <a:cubicBezTo>
                      <a:pt x="93" y="0"/>
                      <a:pt x="0" y="91"/>
                      <a:pt x="0" y="203"/>
                    </a:cubicBezTo>
                    <a:cubicBezTo>
                      <a:pt x="0" y="318"/>
                      <a:pt x="93" y="408"/>
                      <a:pt x="205" y="408"/>
                    </a:cubicBezTo>
                    <a:lnTo>
                      <a:pt x="7071" y="408"/>
                    </a:lnTo>
                    <a:cubicBezTo>
                      <a:pt x="7185" y="408"/>
                      <a:pt x="7276" y="318"/>
                      <a:pt x="7276" y="203"/>
                    </a:cubicBezTo>
                    <a:cubicBezTo>
                      <a:pt x="7276" y="91"/>
                      <a:pt x="7185" y="0"/>
                      <a:pt x="7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6"/>
              <p:cNvSpPr/>
              <p:nvPr/>
            </p:nvSpPr>
            <p:spPr>
              <a:xfrm>
                <a:off x="6667350" y="754625"/>
                <a:ext cx="86425" cy="64800"/>
              </a:xfrm>
              <a:custGeom>
                <a:rect b="b" l="l" r="r" t="t"/>
                <a:pathLst>
                  <a:path extrusionOk="0" h="2592" w="3457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6"/>
              <p:cNvSpPr/>
              <p:nvPr/>
            </p:nvSpPr>
            <p:spPr>
              <a:xfrm>
                <a:off x="6960550" y="754650"/>
                <a:ext cx="13425" cy="67775"/>
              </a:xfrm>
              <a:custGeom>
                <a:rect b="b" l="l" r="r" t="t"/>
                <a:pathLst>
                  <a:path extrusionOk="0" h="2711" w="537">
                    <a:moveTo>
                      <a:pt x="212" y="1"/>
                    </a:moveTo>
                    <a:cubicBezTo>
                      <a:pt x="207" y="1"/>
                      <a:pt x="202" y="1"/>
                      <a:pt x="198" y="1"/>
                    </a:cubicBezTo>
                    <a:cubicBezTo>
                      <a:pt x="83" y="13"/>
                      <a:pt x="3" y="112"/>
                      <a:pt x="12" y="226"/>
                    </a:cubicBezTo>
                    <a:cubicBezTo>
                      <a:pt x="12" y="238"/>
                      <a:pt x="123" y="1420"/>
                      <a:pt x="12" y="2486"/>
                    </a:cubicBezTo>
                    <a:cubicBezTo>
                      <a:pt x="1" y="2598"/>
                      <a:pt x="81" y="2698"/>
                      <a:pt x="194" y="2710"/>
                    </a:cubicBezTo>
                    <a:lnTo>
                      <a:pt x="217" y="2710"/>
                    </a:lnTo>
                    <a:cubicBezTo>
                      <a:pt x="320" y="2710"/>
                      <a:pt x="408" y="2631"/>
                      <a:pt x="420" y="2529"/>
                    </a:cubicBezTo>
                    <a:cubicBezTo>
                      <a:pt x="536" y="1420"/>
                      <a:pt x="426" y="236"/>
                      <a:pt x="420" y="187"/>
                    </a:cubicBezTo>
                    <a:cubicBezTo>
                      <a:pt x="409" y="78"/>
                      <a:pt x="312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" name="Google Shape;195;p6"/>
            <p:cNvGrpSpPr/>
            <p:nvPr/>
          </p:nvGrpSpPr>
          <p:grpSpPr>
            <a:xfrm>
              <a:off x="8581800" y="3448975"/>
              <a:ext cx="72600" cy="72600"/>
              <a:chOff x="2145125" y="90950"/>
              <a:chExt cx="72600" cy="72600"/>
            </a:xfrm>
          </p:grpSpPr>
          <p:cxnSp>
            <p:nvCxnSpPr>
              <p:cNvPr id="196" name="Google Shape;196;p6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" name="Google Shape;197;p6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8" name="Google Shape;198;p6"/>
            <p:cNvGrpSpPr/>
            <p:nvPr/>
          </p:nvGrpSpPr>
          <p:grpSpPr>
            <a:xfrm>
              <a:off x="7625063" y="471913"/>
              <a:ext cx="838400" cy="220775"/>
              <a:chOff x="1095175" y="1018225"/>
              <a:chExt cx="838400" cy="220775"/>
            </a:xfrm>
          </p:grpSpPr>
          <p:sp>
            <p:nvSpPr>
              <p:cNvPr id="199" name="Google Shape;199;p6"/>
              <p:cNvSpPr/>
              <p:nvPr/>
            </p:nvSpPr>
            <p:spPr>
              <a:xfrm>
                <a:off x="1239475" y="1018225"/>
                <a:ext cx="480000" cy="170200"/>
              </a:xfrm>
              <a:custGeom>
                <a:rect b="b" l="l" r="r" t="t"/>
                <a:pathLst>
                  <a:path extrusionOk="0" h="6808" w="19200">
                    <a:moveTo>
                      <a:pt x="8874" y="0"/>
                    </a:moveTo>
                    <a:cubicBezTo>
                      <a:pt x="7069" y="0"/>
                      <a:pt x="5458" y="1184"/>
                      <a:pt x="4914" y="2898"/>
                    </a:cubicBezTo>
                    <a:cubicBezTo>
                      <a:pt x="4585" y="2810"/>
                      <a:pt x="4246" y="2766"/>
                      <a:pt x="3907" y="2766"/>
                    </a:cubicBezTo>
                    <a:cubicBezTo>
                      <a:pt x="1752" y="2766"/>
                      <a:pt x="0" y="4520"/>
                      <a:pt x="0" y="6671"/>
                    </a:cubicBezTo>
                    <a:cubicBezTo>
                      <a:pt x="0" y="6746"/>
                      <a:pt x="60" y="6807"/>
                      <a:pt x="134" y="6807"/>
                    </a:cubicBezTo>
                    <a:cubicBezTo>
                      <a:pt x="207" y="6807"/>
                      <a:pt x="266" y="6748"/>
                      <a:pt x="266" y="6675"/>
                    </a:cubicBezTo>
                    <a:cubicBezTo>
                      <a:pt x="266" y="4668"/>
                      <a:pt x="1900" y="3034"/>
                      <a:pt x="3907" y="3034"/>
                    </a:cubicBezTo>
                    <a:cubicBezTo>
                      <a:pt x="4264" y="3034"/>
                      <a:pt x="4620" y="3090"/>
                      <a:pt x="4965" y="3192"/>
                    </a:cubicBezTo>
                    <a:lnTo>
                      <a:pt x="5097" y="3231"/>
                    </a:lnTo>
                    <a:lnTo>
                      <a:pt x="5133" y="3101"/>
                    </a:lnTo>
                    <a:cubicBezTo>
                      <a:pt x="5604" y="1435"/>
                      <a:pt x="7142" y="270"/>
                      <a:pt x="8874" y="270"/>
                    </a:cubicBezTo>
                    <a:cubicBezTo>
                      <a:pt x="10576" y="270"/>
                      <a:pt x="12066" y="1358"/>
                      <a:pt x="12580" y="2981"/>
                    </a:cubicBezTo>
                    <a:lnTo>
                      <a:pt x="12615" y="3086"/>
                    </a:lnTo>
                    <a:lnTo>
                      <a:pt x="12725" y="3072"/>
                    </a:lnTo>
                    <a:cubicBezTo>
                      <a:pt x="12911" y="3048"/>
                      <a:pt x="13066" y="3034"/>
                      <a:pt x="13210" y="3034"/>
                    </a:cubicBezTo>
                    <a:cubicBezTo>
                      <a:pt x="15218" y="3034"/>
                      <a:pt x="16851" y="4668"/>
                      <a:pt x="16851" y="6675"/>
                    </a:cubicBezTo>
                    <a:lnTo>
                      <a:pt x="16851" y="6807"/>
                    </a:lnTo>
                    <a:lnTo>
                      <a:pt x="19067" y="6807"/>
                    </a:lnTo>
                    <a:cubicBezTo>
                      <a:pt x="19140" y="6807"/>
                      <a:pt x="19199" y="6748"/>
                      <a:pt x="19199" y="6675"/>
                    </a:cubicBezTo>
                    <a:cubicBezTo>
                      <a:pt x="19199" y="6600"/>
                      <a:pt x="19140" y="6541"/>
                      <a:pt x="19067" y="6541"/>
                    </a:cubicBezTo>
                    <a:lnTo>
                      <a:pt x="17117" y="6541"/>
                    </a:lnTo>
                    <a:cubicBezTo>
                      <a:pt x="17046" y="4449"/>
                      <a:pt x="15322" y="2768"/>
                      <a:pt x="13214" y="2768"/>
                    </a:cubicBezTo>
                    <a:cubicBezTo>
                      <a:pt x="13086" y="2768"/>
                      <a:pt x="12952" y="2776"/>
                      <a:pt x="12802" y="2794"/>
                    </a:cubicBezTo>
                    <a:cubicBezTo>
                      <a:pt x="12221" y="1119"/>
                      <a:pt x="10657" y="0"/>
                      <a:pt x="8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1545000" y="1230950"/>
                <a:ext cx="208400" cy="8050"/>
              </a:xfrm>
              <a:custGeom>
                <a:rect b="b" l="l" r="r" t="t"/>
                <a:pathLst>
                  <a:path extrusionOk="0" h="322" w="8336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1"/>
                      <a:pt x="8265" y="0"/>
                      <a:pt x="8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1103975" y="1189625"/>
                <a:ext cx="121450" cy="8050"/>
              </a:xfrm>
              <a:custGeom>
                <a:rect b="b" l="l" r="r" t="t"/>
                <a:pathLst>
                  <a:path extrusionOk="0" h="322" w="4858">
                    <a:moveTo>
                      <a:pt x="95" y="0"/>
                    </a:moveTo>
                    <a:cubicBezTo>
                      <a:pt x="42" y="0"/>
                      <a:pt x="1" y="73"/>
                      <a:pt x="1" y="162"/>
                    </a:cubicBezTo>
                    <a:cubicBezTo>
                      <a:pt x="1" y="251"/>
                      <a:pt x="42" y="322"/>
                      <a:pt x="95" y="322"/>
                    </a:cubicBezTo>
                    <a:lnTo>
                      <a:pt x="4764" y="322"/>
                    </a:lnTo>
                    <a:cubicBezTo>
                      <a:pt x="4816" y="322"/>
                      <a:pt x="4855" y="251"/>
                      <a:pt x="4857" y="162"/>
                    </a:cubicBezTo>
                    <a:cubicBezTo>
                      <a:pt x="4857" y="73"/>
                      <a:pt x="4816" y="0"/>
                      <a:pt x="4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1095175" y="1230950"/>
                <a:ext cx="333150" cy="8050"/>
              </a:xfrm>
              <a:custGeom>
                <a:rect b="b" l="l" r="r" t="t"/>
                <a:pathLst>
                  <a:path extrusionOk="0" h="322" w="13326">
                    <a:moveTo>
                      <a:pt x="162" y="0"/>
                    </a:moveTo>
                    <a:cubicBezTo>
                      <a:pt x="73" y="0"/>
                      <a:pt x="0" y="71"/>
                      <a:pt x="0" y="160"/>
                    </a:cubicBezTo>
                    <a:cubicBezTo>
                      <a:pt x="0" y="249"/>
                      <a:pt x="73" y="322"/>
                      <a:pt x="162" y="322"/>
                    </a:cubicBezTo>
                    <a:lnTo>
                      <a:pt x="13166" y="322"/>
                    </a:lnTo>
                    <a:cubicBezTo>
                      <a:pt x="13253" y="322"/>
                      <a:pt x="13324" y="249"/>
                      <a:pt x="13326" y="160"/>
                    </a:cubicBezTo>
                    <a:cubicBezTo>
                      <a:pt x="13326" y="71"/>
                      <a:pt x="13255" y="0"/>
                      <a:pt x="13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1367675" y="1180425"/>
                <a:ext cx="146850" cy="8000"/>
              </a:xfrm>
              <a:custGeom>
                <a:rect b="b" l="l" r="r" t="t"/>
                <a:pathLst>
                  <a:path extrusionOk="0" h="320" w="5874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1786675" y="1184100"/>
                <a:ext cx="146900" cy="8000"/>
              </a:xfrm>
              <a:custGeom>
                <a:rect b="b" l="l" r="r" t="t"/>
                <a:pathLst>
                  <a:path extrusionOk="0" h="320" w="5876">
                    <a:moveTo>
                      <a:pt x="162" y="1"/>
                    </a:moveTo>
                    <a:cubicBezTo>
                      <a:pt x="73" y="1"/>
                      <a:pt x="1" y="72"/>
                      <a:pt x="1" y="160"/>
                    </a:cubicBezTo>
                    <a:cubicBezTo>
                      <a:pt x="1" y="249"/>
                      <a:pt x="73" y="320"/>
                      <a:pt x="162" y="320"/>
                    </a:cubicBezTo>
                    <a:lnTo>
                      <a:pt x="5714" y="320"/>
                    </a:lnTo>
                    <a:cubicBezTo>
                      <a:pt x="5801" y="320"/>
                      <a:pt x="5871" y="251"/>
                      <a:pt x="5875" y="160"/>
                    </a:cubicBezTo>
                    <a:cubicBezTo>
                      <a:pt x="5875" y="72"/>
                      <a:pt x="5803" y="1"/>
                      <a:pt x="57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5" name="Google Shape;205;p6"/>
            <p:cNvSpPr/>
            <p:nvPr/>
          </p:nvSpPr>
          <p:spPr>
            <a:xfrm>
              <a:off x="8713888" y="387313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397800" y="467467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" name="Google Shape;207;p6"/>
            <p:cNvGrpSpPr/>
            <p:nvPr/>
          </p:nvGrpSpPr>
          <p:grpSpPr>
            <a:xfrm>
              <a:off x="647388" y="4907350"/>
              <a:ext cx="72600" cy="72600"/>
              <a:chOff x="2145125" y="90950"/>
              <a:chExt cx="72600" cy="72600"/>
            </a:xfrm>
          </p:grpSpPr>
          <p:cxnSp>
            <p:nvCxnSpPr>
              <p:cNvPr id="208" name="Google Shape;208;p6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6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" name="Google Shape;212;p7"/>
          <p:cNvSpPr txBox="1"/>
          <p:nvPr>
            <p:ph idx="1" type="subTitle"/>
          </p:nvPr>
        </p:nvSpPr>
        <p:spPr>
          <a:xfrm>
            <a:off x="2853325" y="1753975"/>
            <a:ext cx="40593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7"/>
          <p:cNvSpPr txBox="1"/>
          <p:nvPr>
            <p:ph idx="2" type="subTitle"/>
          </p:nvPr>
        </p:nvSpPr>
        <p:spPr>
          <a:xfrm>
            <a:off x="2853325" y="2267369"/>
            <a:ext cx="40593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7"/>
          <p:cNvSpPr txBox="1"/>
          <p:nvPr>
            <p:ph idx="3" type="subTitle"/>
          </p:nvPr>
        </p:nvSpPr>
        <p:spPr>
          <a:xfrm>
            <a:off x="2853325" y="2780763"/>
            <a:ext cx="40593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4" type="subTitle"/>
          </p:nvPr>
        </p:nvSpPr>
        <p:spPr>
          <a:xfrm>
            <a:off x="2853325" y="3294156"/>
            <a:ext cx="40593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5" type="subTitle"/>
          </p:nvPr>
        </p:nvSpPr>
        <p:spPr>
          <a:xfrm>
            <a:off x="2853325" y="3807550"/>
            <a:ext cx="40593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7" name="Google Shape;217;p7"/>
          <p:cNvGrpSpPr/>
          <p:nvPr/>
        </p:nvGrpSpPr>
        <p:grpSpPr>
          <a:xfrm>
            <a:off x="565475" y="540003"/>
            <a:ext cx="7858526" cy="4213922"/>
            <a:chOff x="565475" y="540003"/>
            <a:chExt cx="7858526" cy="4213922"/>
          </a:xfrm>
        </p:grpSpPr>
        <p:sp>
          <p:nvSpPr>
            <p:cNvPr id="218" name="Google Shape;218;p7"/>
            <p:cNvSpPr/>
            <p:nvPr/>
          </p:nvSpPr>
          <p:spPr>
            <a:xfrm>
              <a:off x="7364750" y="1273500"/>
              <a:ext cx="167550" cy="10275"/>
            </a:xfrm>
            <a:custGeom>
              <a:rect b="b" l="l" r="r" t="t"/>
              <a:pathLst>
                <a:path extrusionOk="0" h="411" w="6702">
                  <a:moveTo>
                    <a:pt x="206" y="1"/>
                  </a:moveTo>
                  <a:cubicBezTo>
                    <a:pt x="92" y="1"/>
                    <a:pt x="1" y="93"/>
                    <a:pt x="1" y="206"/>
                  </a:cubicBezTo>
                  <a:cubicBezTo>
                    <a:pt x="1" y="320"/>
                    <a:pt x="92" y="411"/>
                    <a:pt x="206" y="411"/>
                  </a:cubicBezTo>
                  <a:lnTo>
                    <a:pt x="6496" y="411"/>
                  </a:lnTo>
                  <a:cubicBezTo>
                    <a:pt x="6611" y="411"/>
                    <a:pt x="6701" y="320"/>
                    <a:pt x="6701" y="206"/>
                  </a:cubicBezTo>
                  <a:cubicBezTo>
                    <a:pt x="6701" y="93"/>
                    <a:pt x="6611" y="1"/>
                    <a:pt x="64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" name="Google Shape;219;p7"/>
            <p:cNvGrpSpPr/>
            <p:nvPr/>
          </p:nvGrpSpPr>
          <p:grpSpPr>
            <a:xfrm>
              <a:off x="4123125" y="4603500"/>
              <a:ext cx="448875" cy="150425"/>
              <a:chOff x="5537775" y="4224600"/>
              <a:chExt cx="448875" cy="150425"/>
            </a:xfrm>
          </p:grpSpPr>
          <p:sp>
            <p:nvSpPr>
              <p:cNvPr id="220" name="Google Shape;220;p7"/>
              <p:cNvSpPr/>
              <p:nvPr/>
            </p:nvSpPr>
            <p:spPr>
              <a:xfrm>
                <a:off x="5636250" y="4224600"/>
                <a:ext cx="327450" cy="116100"/>
              </a:xfrm>
              <a:custGeom>
                <a:rect b="b" l="l" r="r" t="t"/>
                <a:pathLst>
                  <a:path extrusionOk="0" h="4644" w="13098">
                    <a:moveTo>
                      <a:pt x="6056" y="0"/>
                    </a:moveTo>
                    <a:cubicBezTo>
                      <a:pt x="4825" y="0"/>
                      <a:pt x="3726" y="808"/>
                      <a:pt x="3357" y="1978"/>
                    </a:cubicBezTo>
                    <a:cubicBezTo>
                      <a:pt x="3133" y="1919"/>
                      <a:pt x="2900" y="1887"/>
                      <a:pt x="2670" y="1887"/>
                    </a:cubicBezTo>
                    <a:cubicBezTo>
                      <a:pt x="1202" y="1887"/>
                      <a:pt x="4" y="3081"/>
                      <a:pt x="4" y="4551"/>
                    </a:cubicBezTo>
                    <a:cubicBezTo>
                      <a:pt x="0" y="4596"/>
                      <a:pt x="39" y="4638"/>
                      <a:pt x="91" y="4638"/>
                    </a:cubicBezTo>
                    <a:cubicBezTo>
                      <a:pt x="140" y="4638"/>
                      <a:pt x="183" y="4596"/>
                      <a:pt x="183" y="4547"/>
                    </a:cubicBezTo>
                    <a:cubicBezTo>
                      <a:pt x="183" y="3178"/>
                      <a:pt x="1296" y="2065"/>
                      <a:pt x="2666" y="2065"/>
                    </a:cubicBezTo>
                    <a:cubicBezTo>
                      <a:pt x="2908" y="2065"/>
                      <a:pt x="3152" y="2102"/>
                      <a:pt x="3387" y="2173"/>
                    </a:cubicBezTo>
                    <a:lnTo>
                      <a:pt x="3475" y="2201"/>
                    </a:lnTo>
                    <a:lnTo>
                      <a:pt x="3499" y="2112"/>
                    </a:lnTo>
                    <a:cubicBezTo>
                      <a:pt x="3820" y="973"/>
                      <a:pt x="4868" y="181"/>
                      <a:pt x="6050" y="181"/>
                    </a:cubicBezTo>
                    <a:cubicBezTo>
                      <a:pt x="7211" y="181"/>
                      <a:pt x="8227" y="924"/>
                      <a:pt x="8580" y="2029"/>
                    </a:cubicBezTo>
                    <a:lnTo>
                      <a:pt x="8602" y="2104"/>
                    </a:lnTo>
                    <a:lnTo>
                      <a:pt x="8678" y="2094"/>
                    </a:lnTo>
                    <a:cubicBezTo>
                      <a:pt x="8805" y="2077"/>
                      <a:pt x="8911" y="2069"/>
                      <a:pt x="9011" y="2069"/>
                    </a:cubicBezTo>
                    <a:cubicBezTo>
                      <a:pt x="10381" y="2069"/>
                      <a:pt x="11494" y="3182"/>
                      <a:pt x="11494" y="4551"/>
                    </a:cubicBezTo>
                    <a:lnTo>
                      <a:pt x="11494" y="4644"/>
                    </a:lnTo>
                    <a:lnTo>
                      <a:pt x="13005" y="4644"/>
                    </a:lnTo>
                    <a:cubicBezTo>
                      <a:pt x="13054" y="4644"/>
                      <a:pt x="13097" y="4600"/>
                      <a:pt x="13097" y="4551"/>
                    </a:cubicBezTo>
                    <a:cubicBezTo>
                      <a:pt x="13097" y="4502"/>
                      <a:pt x="13054" y="4460"/>
                      <a:pt x="13005" y="4460"/>
                    </a:cubicBezTo>
                    <a:lnTo>
                      <a:pt x="11675" y="4460"/>
                    </a:lnTo>
                    <a:cubicBezTo>
                      <a:pt x="11626" y="3034"/>
                      <a:pt x="10452" y="1887"/>
                      <a:pt x="9013" y="1887"/>
                    </a:cubicBezTo>
                    <a:cubicBezTo>
                      <a:pt x="8925" y="1887"/>
                      <a:pt x="8836" y="1891"/>
                      <a:pt x="8734" y="1905"/>
                    </a:cubicBezTo>
                    <a:cubicBezTo>
                      <a:pt x="8336" y="762"/>
                      <a:pt x="7270" y="0"/>
                      <a:pt x="60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5844525" y="4369600"/>
                <a:ext cx="142125" cy="5425"/>
              </a:xfrm>
              <a:custGeom>
                <a:rect b="b" l="l" r="r" t="t"/>
                <a:pathLst>
                  <a:path extrusionOk="0" h="217" w="5685">
                    <a:moveTo>
                      <a:pt x="109" y="0"/>
                    </a:moveTo>
                    <a:cubicBezTo>
                      <a:pt x="50" y="0"/>
                      <a:pt x="1" y="49"/>
                      <a:pt x="1" y="108"/>
                    </a:cubicBezTo>
                    <a:cubicBezTo>
                      <a:pt x="1" y="168"/>
                      <a:pt x="50" y="217"/>
                      <a:pt x="109" y="217"/>
                    </a:cubicBezTo>
                    <a:lnTo>
                      <a:pt x="5576" y="217"/>
                    </a:lnTo>
                    <a:cubicBezTo>
                      <a:pt x="5635" y="217"/>
                      <a:pt x="5684" y="168"/>
                      <a:pt x="5684" y="108"/>
                    </a:cubicBezTo>
                    <a:cubicBezTo>
                      <a:pt x="5684" y="49"/>
                      <a:pt x="5635" y="0"/>
                      <a:pt x="5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5543800" y="4341475"/>
                <a:ext cx="82800" cy="5425"/>
              </a:xfrm>
              <a:custGeom>
                <a:rect b="b" l="l" r="r" t="t"/>
                <a:pathLst>
                  <a:path extrusionOk="0" h="217" w="3312">
                    <a:moveTo>
                      <a:pt x="63" y="0"/>
                    </a:moveTo>
                    <a:cubicBezTo>
                      <a:pt x="26" y="0"/>
                      <a:pt x="0" y="49"/>
                      <a:pt x="0" y="108"/>
                    </a:cubicBezTo>
                    <a:cubicBezTo>
                      <a:pt x="0" y="168"/>
                      <a:pt x="30" y="217"/>
                      <a:pt x="63" y="217"/>
                    </a:cubicBezTo>
                    <a:lnTo>
                      <a:pt x="3247" y="217"/>
                    </a:lnTo>
                    <a:cubicBezTo>
                      <a:pt x="3284" y="217"/>
                      <a:pt x="3312" y="168"/>
                      <a:pt x="3312" y="108"/>
                    </a:cubicBezTo>
                    <a:cubicBezTo>
                      <a:pt x="3312" y="49"/>
                      <a:pt x="3282" y="0"/>
                      <a:pt x="32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5537775" y="4369600"/>
                <a:ext cx="227175" cy="5425"/>
              </a:xfrm>
              <a:custGeom>
                <a:rect b="b" l="l" r="r" t="t"/>
                <a:pathLst>
                  <a:path extrusionOk="0" h="217" w="9087">
                    <a:moveTo>
                      <a:pt x="109" y="0"/>
                    </a:moveTo>
                    <a:cubicBezTo>
                      <a:pt x="50" y="0"/>
                      <a:pt x="1" y="49"/>
                      <a:pt x="1" y="108"/>
                    </a:cubicBezTo>
                    <a:cubicBezTo>
                      <a:pt x="1" y="168"/>
                      <a:pt x="50" y="217"/>
                      <a:pt x="109" y="217"/>
                    </a:cubicBezTo>
                    <a:lnTo>
                      <a:pt x="8979" y="217"/>
                    </a:lnTo>
                    <a:cubicBezTo>
                      <a:pt x="9040" y="217"/>
                      <a:pt x="9087" y="168"/>
                      <a:pt x="9087" y="108"/>
                    </a:cubicBezTo>
                    <a:cubicBezTo>
                      <a:pt x="9087" y="49"/>
                      <a:pt x="9038" y="0"/>
                      <a:pt x="89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5723675" y="4335100"/>
                <a:ext cx="100150" cy="5450"/>
              </a:xfrm>
              <a:custGeom>
                <a:rect b="b" l="l" r="r" t="t"/>
                <a:pathLst>
                  <a:path extrusionOk="0" h="218" w="4006">
                    <a:moveTo>
                      <a:pt x="108" y="1"/>
                    </a:moveTo>
                    <a:cubicBezTo>
                      <a:pt x="49" y="1"/>
                      <a:pt x="0" y="50"/>
                      <a:pt x="0" y="109"/>
                    </a:cubicBezTo>
                    <a:cubicBezTo>
                      <a:pt x="0" y="168"/>
                      <a:pt x="49" y="218"/>
                      <a:pt x="108" y="218"/>
                    </a:cubicBezTo>
                    <a:lnTo>
                      <a:pt x="3897" y="218"/>
                    </a:lnTo>
                    <a:cubicBezTo>
                      <a:pt x="3956" y="218"/>
                      <a:pt x="4005" y="168"/>
                      <a:pt x="4005" y="109"/>
                    </a:cubicBezTo>
                    <a:cubicBezTo>
                      <a:pt x="4005" y="50"/>
                      <a:pt x="3956" y="1"/>
                      <a:pt x="38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7"/>
            <p:cNvGrpSpPr/>
            <p:nvPr/>
          </p:nvGrpSpPr>
          <p:grpSpPr>
            <a:xfrm>
              <a:off x="7737636" y="1248453"/>
              <a:ext cx="658543" cy="202711"/>
              <a:chOff x="3489250" y="4014775"/>
              <a:chExt cx="368725" cy="113500"/>
            </a:xfrm>
          </p:grpSpPr>
          <p:sp>
            <p:nvSpPr>
              <p:cNvPr id="226" name="Google Shape;226;p7"/>
              <p:cNvSpPr/>
              <p:nvPr/>
            </p:nvSpPr>
            <p:spPr>
              <a:xfrm>
                <a:off x="3532200" y="4014775"/>
                <a:ext cx="252600" cy="91475"/>
              </a:xfrm>
              <a:custGeom>
                <a:rect b="b" l="l" r="r" t="t"/>
                <a:pathLst>
                  <a:path extrusionOk="0" h="3659" w="10104">
                    <a:moveTo>
                      <a:pt x="5428" y="0"/>
                    </a:moveTo>
                    <a:cubicBezTo>
                      <a:pt x="4492" y="0"/>
                      <a:pt x="3671" y="580"/>
                      <a:pt x="3348" y="1448"/>
                    </a:cubicBezTo>
                    <a:cubicBezTo>
                      <a:pt x="3287" y="1442"/>
                      <a:pt x="3230" y="1439"/>
                      <a:pt x="3172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29"/>
                    </a:cubicBezTo>
                    <a:cubicBezTo>
                      <a:pt x="1" y="3602"/>
                      <a:pt x="58" y="3657"/>
                      <a:pt x="129" y="3657"/>
                    </a:cubicBezTo>
                    <a:lnTo>
                      <a:pt x="1340" y="3657"/>
                    </a:lnTo>
                    <a:lnTo>
                      <a:pt x="1340" y="3529"/>
                    </a:lnTo>
                    <a:cubicBezTo>
                      <a:pt x="1340" y="2520"/>
                      <a:pt x="2164" y="1699"/>
                      <a:pt x="3172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6"/>
                      <a:pt x="5426" y="256"/>
                    </a:cubicBezTo>
                    <a:cubicBezTo>
                      <a:pt x="6301" y="256"/>
                      <a:pt x="7077" y="846"/>
                      <a:pt x="7316" y="1689"/>
                    </a:cubicBezTo>
                    <a:lnTo>
                      <a:pt x="7349" y="1813"/>
                    </a:lnTo>
                    <a:lnTo>
                      <a:pt x="7475" y="1777"/>
                    </a:lnTo>
                    <a:cubicBezTo>
                      <a:pt x="7651" y="1724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8" y="3659"/>
                      <a:pt x="9969" y="3659"/>
                    </a:cubicBezTo>
                    <a:cubicBezTo>
                      <a:pt x="10042" y="3659"/>
                      <a:pt x="10097" y="3600"/>
                      <a:pt x="10103" y="3529"/>
                    </a:cubicBezTo>
                    <a:cubicBezTo>
                      <a:pt x="10103" y="2376"/>
                      <a:pt x="9166" y="1439"/>
                      <a:pt x="8013" y="1439"/>
                    </a:cubicBezTo>
                    <a:cubicBezTo>
                      <a:pt x="7849" y="1439"/>
                      <a:pt x="7688" y="1458"/>
                      <a:pt x="7526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3685475" y="4121850"/>
                <a:ext cx="93900" cy="6425"/>
              </a:xfrm>
              <a:custGeom>
                <a:rect b="b" l="l" r="r" t="t"/>
                <a:pathLst>
                  <a:path extrusionOk="0" h="257" w="3756">
                    <a:moveTo>
                      <a:pt x="129" y="0"/>
                    </a:moveTo>
                    <a:cubicBezTo>
                      <a:pt x="56" y="0"/>
                      <a:pt x="1" y="58"/>
                      <a:pt x="1" y="128"/>
                    </a:cubicBezTo>
                    <a:cubicBezTo>
                      <a:pt x="1" y="199"/>
                      <a:pt x="56" y="256"/>
                      <a:pt x="129" y="256"/>
                    </a:cubicBezTo>
                    <a:lnTo>
                      <a:pt x="3628" y="256"/>
                    </a:lnTo>
                    <a:cubicBezTo>
                      <a:pt x="3698" y="256"/>
                      <a:pt x="3756" y="199"/>
                      <a:pt x="3756" y="128"/>
                    </a:cubicBezTo>
                    <a:cubicBezTo>
                      <a:pt x="3756" y="58"/>
                      <a:pt x="3698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3499450" y="4121850"/>
                <a:ext cx="93950" cy="6425"/>
              </a:xfrm>
              <a:custGeom>
                <a:rect b="b" l="l" r="r" t="t"/>
                <a:pathLst>
                  <a:path extrusionOk="0" h="257" w="3758">
                    <a:moveTo>
                      <a:pt x="128" y="0"/>
                    </a:moveTo>
                    <a:cubicBezTo>
                      <a:pt x="58" y="0"/>
                      <a:pt x="0" y="58"/>
                      <a:pt x="0" y="128"/>
                    </a:cubicBezTo>
                    <a:cubicBezTo>
                      <a:pt x="0" y="199"/>
                      <a:pt x="58" y="256"/>
                      <a:pt x="128" y="256"/>
                    </a:cubicBezTo>
                    <a:lnTo>
                      <a:pt x="3629" y="256"/>
                    </a:lnTo>
                    <a:cubicBezTo>
                      <a:pt x="3698" y="256"/>
                      <a:pt x="3757" y="199"/>
                      <a:pt x="3757" y="128"/>
                    </a:cubicBezTo>
                    <a:cubicBezTo>
                      <a:pt x="3757" y="58"/>
                      <a:pt x="3700" y="0"/>
                      <a:pt x="36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3489250" y="4121850"/>
                <a:ext cx="148275" cy="6425"/>
              </a:xfrm>
              <a:custGeom>
                <a:rect b="b" l="l" r="r" t="t"/>
                <a:pathLst>
                  <a:path extrusionOk="0" h="257" w="5931">
                    <a:moveTo>
                      <a:pt x="129" y="0"/>
                    </a:moveTo>
                    <a:cubicBezTo>
                      <a:pt x="58" y="0"/>
                      <a:pt x="1" y="58"/>
                      <a:pt x="1" y="128"/>
                    </a:cubicBezTo>
                    <a:cubicBezTo>
                      <a:pt x="1" y="199"/>
                      <a:pt x="58" y="256"/>
                      <a:pt x="129" y="256"/>
                    </a:cubicBezTo>
                    <a:lnTo>
                      <a:pt x="5803" y="256"/>
                    </a:lnTo>
                    <a:cubicBezTo>
                      <a:pt x="5874" y="256"/>
                      <a:pt x="5931" y="199"/>
                      <a:pt x="5931" y="128"/>
                    </a:cubicBezTo>
                    <a:cubicBezTo>
                      <a:pt x="5931" y="58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3608150" y="4099825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6" y="1"/>
                      <a:pt x="0" y="56"/>
                      <a:pt x="0" y="129"/>
                    </a:cubicBezTo>
                    <a:cubicBezTo>
                      <a:pt x="0" y="200"/>
                      <a:pt x="56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3790975" y="4101400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" name="Google Shape;232;p7"/>
            <p:cNvSpPr/>
            <p:nvPr/>
          </p:nvSpPr>
          <p:spPr>
            <a:xfrm flipH="1">
              <a:off x="7611600" y="336127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 flipH="1">
              <a:off x="4644725" y="439077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" name="Google Shape;234;p7"/>
            <p:cNvGrpSpPr/>
            <p:nvPr/>
          </p:nvGrpSpPr>
          <p:grpSpPr>
            <a:xfrm flipH="1">
              <a:off x="801925" y="2848800"/>
              <a:ext cx="72600" cy="72600"/>
              <a:chOff x="2145125" y="90950"/>
              <a:chExt cx="72600" cy="72600"/>
            </a:xfrm>
          </p:grpSpPr>
          <p:cxnSp>
            <p:nvCxnSpPr>
              <p:cNvPr id="235" name="Google Shape;235;p7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7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37" name="Google Shape;237;p7"/>
            <p:cNvSpPr/>
            <p:nvPr/>
          </p:nvSpPr>
          <p:spPr>
            <a:xfrm>
              <a:off x="8339400" y="540003"/>
              <a:ext cx="84601" cy="82650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 flipH="1">
              <a:off x="565475" y="300522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 txBox="1"/>
          <p:nvPr>
            <p:ph type="title"/>
          </p:nvPr>
        </p:nvSpPr>
        <p:spPr>
          <a:xfrm>
            <a:off x="720000" y="1121400"/>
            <a:ext cx="4479000" cy="23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1" name="Google Shape;241;p8"/>
          <p:cNvSpPr txBox="1"/>
          <p:nvPr>
            <p:ph idx="1" type="subTitle"/>
          </p:nvPr>
        </p:nvSpPr>
        <p:spPr>
          <a:xfrm>
            <a:off x="1364250" y="3423000"/>
            <a:ext cx="31905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2" name="Google Shape;242;p8"/>
          <p:cNvGrpSpPr/>
          <p:nvPr/>
        </p:nvGrpSpPr>
        <p:grpSpPr>
          <a:xfrm>
            <a:off x="285900" y="386100"/>
            <a:ext cx="8500725" cy="4531300"/>
            <a:chOff x="285900" y="386100"/>
            <a:chExt cx="8500725" cy="4531300"/>
          </a:xfrm>
        </p:grpSpPr>
        <p:grpSp>
          <p:nvGrpSpPr>
            <p:cNvPr id="243" name="Google Shape;243;p8"/>
            <p:cNvGrpSpPr/>
            <p:nvPr/>
          </p:nvGrpSpPr>
          <p:grpSpPr>
            <a:xfrm>
              <a:off x="4280588" y="4731875"/>
              <a:ext cx="582825" cy="185525"/>
              <a:chOff x="4836675" y="3905125"/>
              <a:chExt cx="582825" cy="185525"/>
            </a:xfrm>
          </p:grpSpPr>
          <p:sp>
            <p:nvSpPr>
              <p:cNvPr id="244" name="Google Shape;244;p8"/>
              <p:cNvSpPr/>
              <p:nvPr/>
            </p:nvSpPr>
            <p:spPr>
              <a:xfrm>
                <a:off x="5016200" y="3905125"/>
                <a:ext cx="403300" cy="143075"/>
              </a:xfrm>
              <a:custGeom>
                <a:rect b="b" l="l" r="r" t="t"/>
                <a:pathLst>
                  <a:path extrusionOk="0" h="5723" w="16132">
                    <a:moveTo>
                      <a:pt x="8675" y="1"/>
                    </a:moveTo>
                    <a:cubicBezTo>
                      <a:pt x="7179" y="1"/>
                      <a:pt x="5863" y="939"/>
                      <a:pt x="5377" y="2345"/>
                    </a:cubicBezTo>
                    <a:cubicBezTo>
                      <a:pt x="5251" y="2330"/>
                      <a:pt x="5140" y="2324"/>
                      <a:pt x="5032" y="2324"/>
                    </a:cubicBezTo>
                    <a:cubicBezTo>
                      <a:pt x="3261" y="2324"/>
                      <a:pt x="1813" y="3734"/>
                      <a:pt x="1754" y="5492"/>
                    </a:cubicBezTo>
                    <a:lnTo>
                      <a:pt x="114" y="5492"/>
                    </a:lnTo>
                    <a:cubicBezTo>
                      <a:pt x="49" y="5492"/>
                      <a:pt x="0" y="5545"/>
                      <a:pt x="0" y="5606"/>
                    </a:cubicBezTo>
                    <a:cubicBezTo>
                      <a:pt x="0" y="5671"/>
                      <a:pt x="51" y="5720"/>
                      <a:pt x="114" y="5720"/>
                    </a:cubicBezTo>
                    <a:lnTo>
                      <a:pt x="1976" y="5720"/>
                    </a:lnTo>
                    <a:lnTo>
                      <a:pt x="1976" y="5606"/>
                    </a:lnTo>
                    <a:cubicBezTo>
                      <a:pt x="1976" y="3921"/>
                      <a:pt x="3347" y="2550"/>
                      <a:pt x="5032" y="2550"/>
                    </a:cubicBezTo>
                    <a:cubicBezTo>
                      <a:pt x="5154" y="2550"/>
                      <a:pt x="5286" y="2560"/>
                      <a:pt x="5440" y="2580"/>
                    </a:cubicBezTo>
                    <a:lnTo>
                      <a:pt x="5534" y="2592"/>
                    </a:lnTo>
                    <a:lnTo>
                      <a:pt x="5564" y="2503"/>
                    </a:lnTo>
                    <a:cubicBezTo>
                      <a:pt x="5995" y="1144"/>
                      <a:pt x="7248" y="227"/>
                      <a:pt x="8677" y="227"/>
                    </a:cubicBezTo>
                    <a:cubicBezTo>
                      <a:pt x="10133" y="227"/>
                      <a:pt x="11423" y="1205"/>
                      <a:pt x="11819" y="2605"/>
                    </a:cubicBezTo>
                    <a:lnTo>
                      <a:pt x="11850" y="2718"/>
                    </a:lnTo>
                    <a:lnTo>
                      <a:pt x="11961" y="2684"/>
                    </a:lnTo>
                    <a:cubicBezTo>
                      <a:pt x="12250" y="2595"/>
                      <a:pt x="12550" y="2552"/>
                      <a:pt x="12851" y="2552"/>
                    </a:cubicBezTo>
                    <a:cubicBezTo>
                      <a:pt x="14536" y="2552"/>
                      <a:pt x="15907" y="3923"/>
                      <a:pt x="15907" y="5608"/>
                    </a:cubicBezTo>
                    <a:cubicBezTo>
                      <a:pt x="15907" y="5673"/>
                      <a:pt x="15958" y="5722"/>
                      <a:pt x="16021" y="5722"/>
                    </a:cubicBezTo>
                    <a:cubicBezTo>
                      <a:pt x="16082" y="5722"/>
                      <a:pt x="16132" y="5671"/>
                      <a:pt x="16126" y="5606"/>
                    </a:cubicBezTo>
                    <a:cubicBezTo>
                      <a:pt x="16126" y="3797"/>
                      <a:pt x="14656" y="2326"/>
                      <a:pt x="12845" y="2326"/>
                    </a:cubicBezTo>
                    <a:cubicBezTo>
                      <a:pt x="12560" y="2326"/>
                      <a:pt x="12274" y="2363"/>
                      <a:pt x="11998" y="2436"/>
                    </a:cubicBezTo>
                    <a:cubicBezTo>
                      <a:pt x="11543" y="996"/>
                      <a:pt x="10192" y="1"/>
                      <a:pt x="86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4987875" y="4083975"/>
                <a:ext cx="175075" cy="6675"/>
              </a:xfrm>
              <a:custGeom>
                <a:rect b="b" l="l" r="r" t="t"/>
                <a:pathLst>
                  <a:path extrusionOk="0" h="267" w="7003">
                    <a:moveTo>
                      <a:pt x="136" y="0"/>
                    </a:moveTo>
                    <a:cubicBezTo>
                      <a:pt x="63" y="0"/>
                      <a:pt x="4" y="59"/>
                      <a:pt x="4" y="134"/>
                    </a:cubicBezTo>
                    <a:cubicBezTo>
                      <a:pt x="0" y="205"/>
                      <a:pt x="63" y="266"/>
                      <a:pt x="136" y="266"/>
                    </a:cubicBezTo>
                    <a:lnTo>
                      <a:pt x="6868" y="266"/>
                    </a:lnTo>
                    <a:cubicBezTo>
                      <a:pt x="6943" y="266"/>
                      <a:pt x="7002" y="207"/>
                      <a:pt x="7002" y="134"/>
                    </a:cubicBezTo>
                    <a:cubicBezTo>
                      <a:pt x="7002" y="59"/>
                      <a:pt x="6943" y="0"/>
                      <a:pt x="68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5188525" y="4041525"/>
                <a:ext cx="123300" cy="6675"/>
              </a:xfrm>
              <a:custGeom>
                <a:rect b="b" l="l" r="r" t="t"/>
                <a:pathLst>
                  <a:path extrusionOk="0" h="267" w="4932">
                    <a:moveTo>
                      <a:pt x="135" y="0"/>
                    </a:moveTo>
                    <a:cubicBezTo>
                      <a:pt x="60" y="0"/>
                      <a:pt x="1" y="59"/>
                      <a:pt x="1" y="132"/>
                    </a:cubicBezTo>
                    <a:cubicBezTo>
                      <a:pt x="1" y="205"/>
                      <a:pt x="60" y="266"/>
                      <a:pt x="135" y="266"/>
                    </a:cubicBezTo>
                    <a:lnTo>
                      <a:pt x="4798" y="266"/>
                    </a:lnTo>
                    <a:cubicBezTo>
                      <a:pt x="4873" y="266"/>
                      <a:pt x="4932" y="207"/>
                      <a:pt x="4932" y="132"/>
                    </a:cubicBezTo>
                    <a:cubicBezTo>
                      <a:pt x="4932" y="59"/>
                      <a:pt x="4873" y="0"/>
                      <a:pt x="4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4836675" y="4044675"/>
                <a:ext cx="123300" cy="6675"/>
              </a:xfrm>
              <a:custGeom>
                <a:rect b="b" l="l" r="r" t="t"/>
                <a:pathLst>
                  <a:path extrusionOk="0" h="267" w="4932">
                    <a:moveTo>
                      <a:pt x="134" y="0"/>
                    </a:moveTo>
                    <a:cubicBezTo>
                      <a:pt x="59" y="0"/>
                      <a:pt x="0" y="59"/>
                      <a:pt x="0" y="132"/>
                    </a:cubicBezTo>
                    <a:cubicBezTo>
                      <a:pt x="0" y="207"/>
                      <a:pt x="59" y="266"/>
                      <a:pt x="134" y="266"/>
                    </a:cubicBezTo>
                    <a:lnTo>
                      <a:pt x="4797" y="266"/>
                    </a:lnTo>
                    <a:cubicBezTo>
                      <a:pt x="4872" y="266"/>
                      <a:pt x="4931" y="207"/>
                      <a:pt x="4931" y="132"/>
                    </a:cubicBezTo>
                    <a:cubicBezTo>
                      <a:pt x="4931" y="59"/>
                      <a:pt x="4872" y="0"/>
                      <a:pt x="47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8" name="Google Shape;248;p8"/>
            <p:cNvSpPr/>
            <p:nvPr/>
          </p:nvSpPr>
          <p:spPr>
            <a:xfrm>
              <a:off x="5153750" y="39995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9" name="Google Shape;249;p8"/>
            <p:cNvGrpSpPr/>
            <p:nvPr/>
          </p:nvGrpSpPr>
          <p:grpSpPr>
            <a:xfrm>
              <a:off x="4863425" y="540000"/>
              <a:ext cx="72600" cy="72600"/>
              <a:chOff x="2145125" y="90950"/>
              <a:chExt cx="72600" cy="72600"/>
            </a:xfrm>
          </p:grpSpPr>
          <p:cxnSp>
            <p:nvCxnSpPr>
              <p:cNvPr id="250" name="Google Shape;250;p8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1" name="Google Shape;251;p8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52" name="Google Shape;252;p8"/>
            <p:cNvGrpSpPr/>
            <p:nvPr/>
          </p:nvGrpSpPr>
          <p:grpSpPr>
            <a:xfrm flipH="1">
              <a:off x="7046825" y="930425"/>
              <a:ext cx="368800" cy="113600"/>
              <a:chOff x="645625" y="3253125"/>
              <a:chExt cx="368800" cy="113600"/>
            </a:xfrm>
          </p:grpSpPr>
          <p:sp>
            <p:nvSpPr>
              <p:cNvPr id="253" name="Google Shape;253;p8"/>
              <p:cNvSpPr/>
              <p:nvPr/>
            </p:nvSpPr>
            <p:spPr>
              <a:xfrm>
                <a:off x="688625" y="3253125"/>
                <a:ext cx="252600" cy="91475"/>
              </a:xfrm>
              <a:custGeom>
                <a:rect b="b" l="l" r="r" t="t"/>
                <a:pathLst>
                  <a:path extrusionOk="0" h="3659" w="10104">
                    <a:moveTo>
                      <a:pt x="5428" y="0"/>
                    </a:moveTo>
                    <a:cubicBezTo>
                      <a:pt x="4493" y="0"/>
                      <a:pt x="3671" y="580"/>
                      <a:pt x="3348" y="1448"/>
                    </a:cubicBezTo>
                    <a:cubicBezTo>
                      <a:pt x="3287" y="1443"/>
                      <a:pt x="3230" y="1439"/>
                      <a:pt x="3173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31"/>
                    </a:cubicBezTo>
                    <a:cubicBezTo>
                      <a:pt x="1" y="3602"/>
                      <a:pt x="58" y="3659"/>
                      <a:pt x="129" y="3659"/>
                    </a:cubicBezTo>
                    <a:lnTo>
                      <a:pt x="1340" y="3659"/>
                    </a:lnTo>
                    <a:lnTo>
                      <a:pt x="1340" y="3531"/>
                    </a:lnTo>
                    <a:cubicBezTo>
                      <a:pt x="1340" y="2520"/>
                      <a:pt x="2164" y="1699"/>
                      <a:pt x="3173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7"/>
                      <a:pt x="5426" y="257"/>
                    </a:cubicBezTo>
                    <a:cubicBezTo>
                      <a:pt x="6301" y="257"/>
                      <a:pt x="7077" y="846"/>
                      <a:pt x="7316" y="1689"/>
                    </a:cubicBezTo>
                    <a:lnTo>
                      <a:pt x="7349" y="1815"/>
                    </a:lnTo>
                    <a:lnTo>
                      <a:pt x="7475" y="1777"/>
                    </a:lnTo>
                    <a:cubicBezTo>
                      <a:pt x="7651" y="1726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9" y="3659"/>
                      <a:pt x="9969" y="3659"/>
                    </a:cubicBezTo>
                    <a:cubicBezTo>
                      <a:pt x="10042" y="3659"/>
                      <a:pt x="10100" y="3602"/>
                      <a:pt x="10103" y="3531"/>
                    </a:cubicBezTo>
                    <a:cubicBezTo>
                      <a:pt x="10103" y="2378"/>
                      <a:pt x="9166" y="1439"/>
                      <a:pt x="8013" y="1439"/>
                    </a:cubicBezTo>
                    <a:cubicBezTo>
                      <a:pt x="7850" y="1439"/>
                      <a:pt x="7688" y="1458"/>
                      <a:pt x="7527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>
                <a:off x="841900" y="3360300"/>
                <a:ext cx="93900" cy="6425"/>
              </a:xfrm>
              <a:custGeom>
                <a:rect b="b" l="l" r="r" t="t"/>
                <a:pathLst>
                  <a:path extrusionOk="0" h="257" w="3756">
                    <a:moveTo>
                      <a:pt x="129" y="0"/>
                    </a:moveTo>
                    <a:cubicBezTo>
                      <a:pt x="56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3628" y="257"/>
                    </a:lnTo>
                    <a:cubicBezTo>
                      <a:pt x="3699" y="257"/>
                      <a:pt x="3756" y="195"/>
                      <a:pt x="3756" y="128"/>
                    </a:cubicBezTo>
                    <a:cubicBezTo>
                      <a:pt x="3756" y="56"/>
                      <a:pt x="3699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>
                <a:off x="655875" y="3360300"/>
                <a:ext cx="93950" cy="6425"/>
              </a:xfrm>
              <a:custGeom>
                <a:rect b="b" l="l" r="r" t="t"/>
                <a:pathLst>
                  <a:path extrusionOk="0" h="257" w="3758">
                    <a:moveTo>
                      <a:pt x="131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31" y="257"/>
                    </a:cubicBezTo>
                    <a:lnTo>
                      <a:pt x="3628" y="257"/>
                    </a:lnTo>
                    <a:cubicBezTo>
                      <a:pt x="3698" y="257"/>
                      <a:pt x="3756" y="195"/>
                      <a:pt x="3758" y="128"/>
                    </a:cubicBezTo>
                    <a:cubicBezTo>
                      <a:pt x="3758" y="56"/>
                      <a:pt x="3700" y="0"/>
                      <a:pt x="3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8"/>
              <p:cNvSpPr/>
              <p:nvPr/>
            </p:nvSpPr>
            <p:spPr>
              <a:xfrm>
                <a:off x="645625" y="3360300"/>
                <a:ext cx="148325" cy="6425"/>
              </a:xfrm>
              <a:custGeom>
                <a:rect b="b" l="l" r="r" t="t"/>
                <a:pathLst>
                  <a:path extrusionOk="0" h="257" w="5933">
                    <a:moveTo>
                      <a:pt x="129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5805" y="257"/>
                    </a:lnTo>
                    <a:cubicBezTo>
                      <a:pt x="5874" y="257"/>
                      <a:pt x="5933" y="195"/>
                      <a:pt x="5931" y="128"/>
                    </a:cubicBezTo>
                    <a:cubicBezTo>
                      <a:pt x="5931" y="56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8"/>
              <p:cNvSpPr/>
              <p:nvPr/>
            </p:nvSpPr>
            <p:spPr>
              <a:xfrm>
                <a:off x="764575" y="3338175"/>
                <a:ext cx="67000" cy="6425"/>
              </a:xfrm>
              <a:custGeom>
                <a:rect b="b" l="l" r="r" t="t"/>
                <a:pathLst>
                  <a:path extrusionOk="0" h="257" w="268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947350" y="3339850"/>
                <a:ext cx="67075" cy="6425"/>
              </a:xfrm>
              <a:custGeom>
                <a:rect b="b" l="l" r="r" t="t"/>
                <a:pathLst>
                  <a:path extrusionOk="0" h="257" w="2683">
                    <a:moveTo>
                      <a:pt x="129" y="1"/>
                    </a:moveTo>
                    <a:cubicBezTo>
                      <a:pt x="58" y="1"/>
                      <a:pt x="1" y="56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2" y="198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8"/>
            <p:cNvGrpSpPr/>
            <p:nvPr/>
          </p:nvGrpSpPr>
          <p:grpSpPr>
            <a:xfrm flipH="1">
              <a:off x="358500" y="386100"/>
              <a:ext cx="723000" cy="307800"/>
              <a:chOff x="6408575" y="622725"/>
              <a:chExt cx="723000" cy="307800"/>
            </a:xfrm>
          </p:grpSpPr>
          <p:sp>
            <p:nvSpPr>
              <p:cNvPr id="260" name="Google Shape;260;p8"/>
              <p:cNvSpPr/>
              <p:nvPr/>
            </p:nvSpPr>
            <p:spPr>
              <a:xfrm>
                <a:off x="6408575" y="622725"/>
                <a:ext cx="723000" cy="307800"/>
              </a:xfrm>
              <a:custGeom>
                <a:rect b="b" l="l" r="r" t="t"/>
                <a:pathLst>
                  <a:path extrusionOk="0" h="12312" w="28920">
                    <a:moveTo>
                      <a:pt x="16421" y="0"/>
                    </a:moveTo>
                    <a:cubicBezTo>
                      <a:pt x="13338" y="0"/>
                      <a:pt x="10767" y="2256"/>
                      <a:pt x="10369" y="5278"/>
                    </a:cubicBezTo>
                    <a:cubicBezTo>
                      <a:pt x="8519" y="5310"/>
                      <a:pt x="7012" y="6766"/>
                      <a:pt x="6906" y="8590"/>
                    </a:cubicBezTo>
                    <a:lnTo>
                      <a:pt x="205" y="8590"/>
                    </a:lnTo>
                    <a:cubicBezTo>
                      <a:pt x="93" y="8590"/>
                      <a:pt x="0" y="8683"/>
                      <a:pt x="0" y="8795"/>
                    </a:cubicBezTo>
                    <a:cubicBezTo>
                      <a:pt x="0" y="8907"/>
                      <a:pt x="93" y="9000"/>
                      <a:pt x="205" y="9000"/>
                    </a:cubicBezTo>
                    <a:lnTo>
                      <a:pt x="7310" y="9000"/>
                    </a:lnTo>
                    <a:lnTo>
                      <a:pt x="7310" y="8795"/>
                    </a:lnTo>
                    <a:cubicBezTo>
                      <a:pt x="7310" y="7081"/>
                      <a:pt x="8712" y="5688"/>
                      <a:pt x="10432" y="5688"/>
                    </a:cubicBezTo>
                    <a:lnTo>
                      <a:pt x="10738" y="5688"/>
                    </a:lnTo>
                    <a:lnTo>
                      <a:pt x="10757" y="5503"/>
                    </a:lnTo>
                    <a:cubicBezTo>
                      <a:pt x="11053" y="2599"/>
                      <a:pt x="13490" y="410"/>
                      <a:pt x="16425" y="410"/>
                    </a:cubicBezTo>
                    <a:cubicBezTo>
                      <a:pt x="19357" y="410"/>
                      <a:pt x="21796" y="2599"/>
                      <a:pt x="22091" y="5503"/>
                    </a:cubicBezTo>
                    <a:lnTo>
                      <a:pt x="22111" y="5688"/>
                    </a:lnTo>
                    <a:lnTo>
                      <a:pt x="25391" y="5688"/>
                    </a:lnTo>
                    <a:cubicBezTo>
                      <a:pt x="27113" y="5688"/>
                      <a:pt x="28514" y="7081"/>
                      <a:pt x="28514" y="8795"/>
                    </a:cubicBezTo>
                    <a:cubicBezTo>
                      <a:pt x="28514" y="10509"/>
                      <a:pt x="27113" y="11904"/>
                      <a:pt x="25391" y="11904"/>
                    </a:cubicBezTo>
                    <a:lnTo>
                      <a:pt x="4882" y="11904"/>
                    </a:lnTo>
                    <a:cubicBezTo>
                      <a:pt x="4768" y="11904"/>
                      <a:pt x="4678" y="11994"/>
                      <a:pt x="4678" y="12107"/>
                    </a:cubicBezTo>
                    <a:cubicBezTo>
                      <a:pt x="4678" y="12221"/>
                      <a:pt x="4768" y="12312"/>
                      <a:pt x="4882" y="12312"/>
                    </a:cubicBezTo>
                    <a:lnTo>
                      <a:pt x="25391" y="12312"/>
                    </a:lnTo>
                    <a:cubicBezTo>
                      <a:pt x="27336" y="12312"/>
                      <a:pt x="28920" y="10738"/>
                      <a:pt x="28920" y="8797"/>
                    </a:cubicBezTo>
                    <a:cubicBezTo>
                      <a:pt x="28920" y="6856"/>
                      <a:pt x="27336" y="5278"/>
                      <a:pt x="25389" y="5278"/>
                    </a:cubicBezTo>
                    <a:lnTo>
                      <a:pt x="22476" y="5278"/>
                    </a:lnTo>
                    <a:cubicBezTo>
                      <a:pt x="22076" y="2256"/>
                      <a:pt x="19505" y="0"/>
                      <a:pt x="1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6554375" y="876475"/>
                <a:ext cx="181900" cy="10225"/>
              </a:xfrm>
              <a:custGeom>
                <a:rect b="b" l="l" r="r" t="t"/>
                <a:pathLst>
                  <a:path extrusionOk="0" h="409" w="7276">
                    <a:moveTo>
                      <a:pt x="205" y="0"/>
                    </a:moveTo>
                    <a:cubicBezTo>
                      <a:pt x="93" y="0"/>
                      <a:pt x="0" y="91"/>
                      <a:pt x="0" y="203"/>
                    </a:cubicBezTo>
                    <a:cubicBezTo>
                      <a:pt x="0" y="318"/>
                      <a:pt x="93" y="408"/>
                      <a:pt x="205" y="408"/>
                    </a:cubicBezTo>
                    <a:lnTo>
                      <a:pt x="7071" y="408"/>
                    </a:lnTo>
                    <a:cubicBezTo>
                      <a:pt x="7185" y="408"/>
                      <a:pt x="7276" y="318"/>
                      <a:pt x="7276" y="203"/>
                    </a:cubicBezTo>
                    <a:cubicBezTo>
                      <a:pt x="7276" y="91"/>
                      <a:pt x="7185" y="0"/>
                      <a:pt x="7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6667350" y="754625"/>
                <a:ext cx="86425" cy="64800"/>
              </a:xfrm>
              <a:custGeom>
                <a:rect b="b" l="l" r="r" t="t"/>
                <a:pathLst>
                  <a:path extrusionOk="0" h="2592" w="3457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8"/>
              <p:cNvSpPr/>
              <p:nvPr/>
            </p:nvSpPr>
            <p:spPr>
              <a:xfrm>
                <a:off x="6960550" y="754650"/>
                <a:ext cx="13425" cy="67775"/>
              </a:xfrm>
              <a:custGeom>
                <a:rect b="b" l="l" r="r" t="t"/>
                <a:pathLst>
                  <a:path extrusionOk="0" h="2711" w="537">
                    <a:moveTo>
                      <a:pt x="212" y="1"/>
                    </a:moveTo>
                    <a:cubicBezTo>
                      <a:pt x="207" y="1"/>
                      <a:pt x="202" y="1"/>
                      <a:pt x="198" y="1"/>
                    </a:cubicBezTo>
                    <a:cubicBezTo>
                      <a:pt x="83" y="13"/>
                      <a:pt x="3" y="112"/>
                      <a:pt x="12" y="226"/>
                    </a:cubicBezTo>
                    <a:cubicBezTo>
                      <a:pt x="12" y="238"/>
                      <a:pt x="123" y="1420"/>
                      <a:pt x="12" y="2486"/>
                    </a:cubicBezTo>
                    <a:cubicBezTo>
                      <a:pt x="1" y="2598"/>
                      <a:pt x="81" y="2698"/>
                      <a:pt x="194" y="2710"/>
                    </a:cubicBezTo>
                    <a:lnTo>
                      <a:pt x="217" y="2710"/>
                    </a:lnTo>
                    <a:cubicBezTo>
                      <a:pt x="320" y="2710"/>
                      <a:pt x="408" y="2631"/>
                      <a:pt x="420" y="2529"/>
                    </a:cubicBezTo>
                    <a:cubicBezTo>
                      <a:pt x="536" y="1420"/>
                      <a:pt x="426" y="236"/>
                      <a:pt x="420" y="187"/>
                    </a:cubicBezTo>
                    <a:cubicBezTo>
                      <a:pt x="409" y="78"/>
                      <a:pt x="312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4" name="Google Shape;264;p8"/>
            <p:cNvSpPr/>
            <p:nvPr/>
          </p:nvSpPr>
          <p:spPr>
            <a:xfrm flipH="1">
              <a:off x="4943850" y="456120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5" name="Google Shape;265;p8"/>
            <p:cNvGrpSpPr/>
            <p:nvPr/>
          </p:nvGrpSpPr>
          <p:grpSpPr>
            <a:xfrm flipH="1">
              <a:off x="8714025" y="878325"/>
              <a:ext cx="72600" cy="72600"/>
              <a:chOff x="2145125" y="90950"/>
              <a:chExt cx="72600" cy="72600"/>
            </a:xfrm>
          </p:grpSpPr>
          <p:cxnSp>
            <p:nvCxnSpPr>
              <p:cNvPr id="266" name="Google Shape;266;p8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" name="Google Shape;267;p8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8" name="Google Shape;268;p8"/>
            <p:cNvGrpSpPr/>
            <p:nvPr/>
          </p:nvGrpSpPr>
          <p:grpSpPr>
            <a:xfrm>
              <a:off x="285900" y="3032825"/>
              <a:ext cx="72600" cy="72600"/>
              <a:chOff x="2145125" y="90950"/>
              <a:chExt cx="72600" cy="72600"/>
            </a:xfrm>
          </p:grpSpPr>
          <p:cxnSp>
            <p:nvCxnSpPr>
              <p:cNvPr id="269" name="Google Shape;269;p8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0" name="Google Shape;270;p8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71" name="Google Shape;271;p8"/>
            <p:cNvSpPr/>
            <p:nvPr/>
          </p:nvSpPr>
          <p:spPr>
            <a:xfrm>
              <a:off x="8629425" y="654278"/>
              <a:ext cx="84601" cy="82650"/>
            </a:xfrm>
            <a:custGeom>
              <a:rect b="b" l="l" r="r" t="t"/>
              <a:pathLst>
                <a:path extrusionOk="0" h="2838" w="2905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" name="Google Shape;272;p8"/>
            <p:cNvGrpSpPr/>
            <p:nvPr/>
          </p:nvGrpSpPr>
          <p:grpSpPr>
            <a:xfrm>
              <a:off x="358500" y="3105425"/>
              <a:ext cx="72600" cy="72600"/>
              <a:chOff x="2145125" y="90950"/>
              <a:chExt cx="72600" cy="72600"/>
            </a:xfrm>
          </p:grpSpPr>
          <p:cxnSp>
            <p:nvCxnSpPr>
              <p:cNvPr id="273" name="Google Shape;273;p8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8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75" name="Google Shape;275;p8"/>
            <p:cNvSpPr/>
            <p:nvPr/>
          </p:nvSpPr>
          <p:spPr>
            <a:xfrm>
              <a:off x="8381700" y="456120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"/>
          <p:cNvSpPr txBox="1"/>
          <p:nvPr>
            <p:ph type="title"/>
          </p:nvPr>
        </p:nvSpPr>
        <p:spPr>
          <a:xfrm>
            <a:off x="2177525" y="1673650"/>
            <a:ext cx="4788900" cy="10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8" name="Google Shape;278;p9"/>
          <p:cNvSpPr txBox="1"/>
          <p:nvPr>
            <p:ph idx="1" type="subTitle"/>
          </p:nvPr>
        </p:nvSpPr>
        <p:spPr>
          <a:xfrm>
            <a:off x="2177563" y="2878850"/>
            <a:ext cx="47889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9" name="Google Shape;279;p9"/>
          <p:cNvGrpSpPr/>
          <p:nvPr/>
        </p:nvGrpSpPr>
        <p:grpSpPr>
          <a:xfrm>
            <a:off x="345425" y="303575"/>
            <a:ext cx="8515050" cy="4530950"/>
            <a:chOff x="345425" y="303575"/>
            <a:chExt cx="8515050" cy="4530950"/>
          </a:xfrm>
        </p:grpSpPr>
        <p:sp>
          <p:nvSpPr>
            <p:cNvPr id="280" name="Google Shape;280;p9"/>
            <p:cNvSpPr/>
            <p:nvPr/>
          </p:nvSpPr>
          <p:spPr>
            <a:xfrm>
              <a:off x="8313925" y="135072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345425" y="113257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2" name="Google Shape;282;p9"/>
            <p:cNvGrpSpPr/>
            <p:nvPr/>
          </p:nvGrpSpPr>
          <p:grpSpPr>
            <a:xfrm>
              <a:off x="1394925" y="1138575"/>
              <a:ext cx="72600" cy="72600"/>
              <a:chOff x="2145125" y="90950"/>
              <a:chExt cx="72600" cy="72600"/>
            </a:xfrm>
          </p:grpSpPr>
          <p:cxnSp>
            <p:nvCxnSpPr>
              <p:cNvPr id="283" name="Google Shape;283;p9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9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85" name="Google Shape;285;p9"/>
            <p:cNvGrpSpPr/>
            <p:nvPr/>
          </p:nvGrpSpPr>
          <p:grpSpPr>
            <a:xfrm flipH="1">
              <a:off x="453400" y="1999300"/>
              <a:ext cx="723000" cy="307800"/>
              <a:chOff x="6408575" y="622725"/>
              <a:chExt cx="723000" cy="307800"/>
            </a:xfrm>
          </p:grpSpPr>
          <p:sp>
            <p:nvSpPr>
              <p:cNvPr id="286" name="Google Shape;286;p9"/>
              <p:cNvSpPr/>
              <p:nvPr/>
            </p:nvSpPr>
            <p:spPr>
              <a:xfrm>
                <a:off x="6408575" y="622725"/>
                <a:ext cx="723000" cy="307800"/>
              </a:xfrm>
              <a:custGeom>
                <a:rect b="b" l="l" r="r" t="t"/>
                <a:pathLst>
                  <a:path extrusionOk="0" h="12312" w="28920">
                    <a:moveTo>
                      <a:pt x="16421" y="0"/>
                    </a:moveTo>
                    <a:cubicBezTo>
                      <a:pt x="13338" y="0"/>
                      <a:pt x="10767" y="2256"/>
                      <a:pt x="10369" y="5278"/>
                    </a:cubicBezTo>
                    <a:cubicBezTo>
                      <a:pt x="8519" y="5310"/>
                      <a:pt x="7012" y="6766"/>
                      <a:pt x="6906" y="8590"/>
                    </a:cubicBezTo>
                    <a:lnTo>
                      <a:pt x="205" y="8590"/>
                    </a:lnTo>
                    <a:cubicBezTo>
                      <a:pt x="93" y="8590"/>
                      <a:pt x="0" y="8683"/>
                      <a:pt x="0" y="8795"/>
                    </a:cubicBezTo>
                    <a:cubicBezTo>
                      <a:pt x="0" y="8907"/>
                      <a:pt x="93" y="9000"/>
                      <a:pt x="205" y="9000"/>
                    </a:cubicBezTo>
                    <a:lnTo>
                      <a:pt x="7310" y="9000"/>
                    </a:lnTo>
                    <a:lnTo>
                      <a:pt x="7310" y="8795"/>
                    </a:lnTo>
                    <a:cubicBezTo>
                      <a:pt x="7310" y="7081"/>
                      <a:pt x="8712" y="5688"/>
                      <a:pt x="10432" y="5688"/>
                    </a:cubicBezTo>
                    <a:lnTo>
                      <a:pt x="10738" y="5688"/>
                    </a:lnTo>
                    <a:lnTo>
                      <a:pt x="10757" y="5503"/>
                    </a:lnTo>
                    <a:cubicBezTo>
                      <a:pt x="11053" y="2599"/>
                      <a:pt x="13490" y="410"/>
                      <a:pt x="16425" y="410"/>
                    </a:cubicBezTo>
                    <a:cubicBezTo>
                      <a:pt x="19357" y="410"/>
                      <a:pt x="21796" y="2599"/>
                      <a:pt x="22091" y="5503"/>
                    </a:cubicBezTo>
                    <a:lnTo>
                      <a:pt x="22111" y="5688"/>
                    </a:lnTo>
                    <a:lnTo>
                      <a:pt x="25391" y="5688"/>
                    </a:lnTo>
                    <a:cubicBezTo>
                      <a:pt x="27113" y="5688"/>
                      <a:pt x="28514" y="7081"/>
                      <a:pt x="28514" y="8795"/>
                    </a:cubicBezTo>
                    <a:cubicBezTo>
                      <a:pt x="28514" y="10509"/>
                      <a:pt x="27113" y="11904"/>
                      <a:pt x="25391" y="11904"/>
                    </a:cubicBezTo>
                    <a:lnTo>
                      <a:pt x="4882" y="11904"/>
                    </a:lnTo>
                    <a:cubicBezTo>
                      <a:pt x="4768" y="11904"/>
                      <a:pt x="4678" y="11994"/>
                      <a:pt x="4678" y="12107"/>
                    </a:cubicBezTo>
                    <a:cubicBezTo>
                      <a:pt x="4678" y="12221"/>
                      <a:pt x="4768" y="12312"/>
                      <a:pt x="4882" y="12312"/>
                    </a:cubicBezTo>
                    <a:lnTo>
                      <a:pt x="25391" y="12312"/>
                    </a:lnTo>
                    <a:cubicBezTo>
                      <a:pt x="27336" y="12312"/>
                      <a:pt x="28920" y="10738"/>
                      <a:pt x="28920" y="8797"/>
                    </a:cubicBezTo>
                    <a:cubicBezTo>
                      <a:pt x="28920" y="6856"/>
                      <a:pt x="27336" y="5278"/>
                      <a:pt x="25389" y="5278"/>
                    </a:cubicBezTo>
                    <a:lnTo>
                      <a:pt x="22476" y="5278"/>
                    </a:lnTo>
                    <a:cubicBezTo>
                      <a:pt x="22076" y="2256"/>
                      <a:pt x="19505" y="0"/>
                      <a:pt x="1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6554375" y="876475"/>
                <a:ext cx="181900" cy="10225"/>
              </a:xfrm>
              <a:custGeom>
                <a:rect b="b" l="l" r="r" t="t"/>
                <a:pathLst>
                  <a:path extrusionOk="0" h="409" w="7276">
                    <a:moveTo>
                      <a:pt x="205" y="0"/>
                    </a:moveTo>
                    <a:cubicBezTo>
                      <a:pt x="93" y="0"/>
                      <a:pt x="0" y="91"/>
                      <a:pt x="0" y="203"/>
                    </a:cubicBezTo>
                    <a:cubicBezTo>
                      <a:pt x="0" y="318"/>
                      <a:pt x="93" y="408"/>
                      <a:pt x="205" y="408"/>
                    </a:cubicBezTo>
                    <a:lnTo>
                      <a:pt x="7071" y="408"/>
                    </a:lnTo>
                    <a:cubicBezTo>
                      <a:pt x="7185" y="408"/>
                      <a:pt x="7276" y="318"/>
                      <a:pt x="7276" y="203"/>
                    </a:cubicBezTo>
                    <a:cubicBezTo>
                      <a:pt x="7276" y="91"/>
                      <a:pt x="7185" y="0"/>
                      <a:pt x="7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6667350" y="754625"/>
                <a:ext cx="86425" cy="64800"/>
              </a:xfrm>
              <a:custGeom>
                <a:rect b="b" l="l" r="r" t="t"/>
                <a:pathLst>
                  <a:path extrusionOk="0" h="2592" w="3457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9"/>
              <p:cNvSpPr/>
              <p:nvPr/>
            </p:nvSpPr>
            <p:spPr>
              <a:xfrm>
                <a:off x="6960550" y="754650"/>
                <a:ext cx="13425" cy="67775"/>
              </a:xfrm>
              <a:custGeom>
                <a:rect b="b" l="l" r="r" t="t"/>
                <a:pathLst>
                  <a:path extrusionOk="0" h="2711" w="537">
                    <a:moveTo>
                      <a:pt x="212" y="1"/>
                    </a:moveTo>
                    <a:cubicBezTo>
                      <a:pt x="207" y="1"/>
                      <a:pt x="202" y="1"/>
                      <a:pt x="198" y="1"/>
                    </a:cubicBezTo>
                    <a:cubicBezTo>
                      <a:pt x="83" y="13"/>
                      <a:pt x="3" y="112"/>
                      <a:pt x="12" y="226"/>
                    </a:cubicBezTo>
                    <a:cubicBezTo>
                      <a:pt x="12" y="238"/>
                      <a:pt x="123" y="1420"/>
                      <a:pt x="12" y="2486"/>
                    </a:cubicBezTo>
                    <a:cubicBezTo>
                      <a:pt x="1" y="2598"/>
                      <a:pt x="81" y="2698"/>
                      <a:pt x="194" y="2710"/>
                    </a:cubicBezTo>
                    <a:lnTo>
                      <a:pt x="217" y="2710"/>
                    </a:lnTo>
                    <a:cubicBezTo>
                      <a:pt x="320" y="2710"/>
                      <a:pt x="408" y="2631"/>
                      <a:pt x="420" y="2529"/>
                    </a:cubicBezTo>
                    <a:cubicBezTo>
                      <a:pt x="536" y="1420"/>
                      <a:pt x="426" y="236"/>
                      <a:pt x="420" y="187"/>
                    </a:cubicBezTo>
                    <a:cubicBezTo>
                      <a:pt x="409" y="78"/>
                      <a:pt x="312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0" name="Google Shape;290;p9"/>
            <p:cNvGrpSpPr/>
            <p:nvPr/>
          </p:nvGrpSpPr>
          <p:grpSpPr>
            <a:xfrm>
              <a:off x="8787875" y="2116900"/>
              <a:ext cx="72600" cy="72600"/>
              <a:chOff x="2145125" y="90950"/>
              <a:chExt cx="72600" cy="72600"/>
            </a:xfrm>
          </p:grpSpPr>
          <p:cxnSp>
            <p:nvCxnSpPr>
              <p:cNvPr id="291" name="Google Shape;291;p9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9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3" name="Google Shape;293;p9"/>
            <p:cNvGrpSpPr/>
            <p:nvPr/>
          </p:nvGrpSpPr>
          <p:grpSpPr>
            <a:xfrm>
              <a:off x="6432163" y="388175"/>
              <a:ext cx="838400" cy="220775"/>
              <a:chOff x="1095175" y="1018225"/>
              <a:chExt cx="838400" cy="220775"/>
            </a:xfrm>
          </p:grpSpPr>
          <p:sp>
            <p:nvSpPr>
              <p:cNvPr id="294" name="Google Shape;294;p9"/>
              <p:cNvSpPr/>
              <p:nvPr/>
            </p:nvSpPr>
            <p:spPr>
              <a:xfrm>
                <a:off x="1239475" y="1018225"/>
                <a:ext cx="480000" cy="170200"/>
              </a:xfrm>
              <a:custGeom>
                <a:rect b="b" l="l" r="r" t="t"/>
                <a:pathLst>
                  <a:path extrusionOk="0" h="6808" w="19200">
                    <a:moveTo>
                      <a:pt x="8874" y="0"/>
                    </a:moveTo>
                    <a:cubicBezTo>
                      <a:pt x="7069" y="0"/>
                      <a:pt x="5458" y="1184"/>
                      <a:pt x="4914" y="2898"/>
                    </a:cubicBezTo>
                    <a:cubicBezTo>
                      <a:pt x="4585" y="2810"/>
                      <a:pt x="4246" y="2766"/>
                      <a:pt x="3907" y="2766"/>
                    </a:cubicBezTo>
                    <a:cubicBezTo>
                      <a:pt x="1752" y="2766"/>
                      <a:pt x="0" y="4520"/>
                      <a:pt x="0" y="6671"/>
                    </a:cubicBezTo>
                    <a:cubicBezTo>
                      <a:pt x="0" y="6746"/>
                      <a:pt x="60" y="6807"/>
                      <a:pt x="134" y="6807"/>
                    </a:cubicBezTo>
                    <a:cubicBezTo>
                      <a:pt x="207" y="6807"/>
                      <a:pt x="266" y="6748"/>
                      <a:pt x="266" y="6675"/>
                    </a:cubicBezTo>
                    <a:cubicBezTo>
                      <a:pt x="266" y="4668"/>
                      <a:pt x="1900" y="3034"/>
                      <a:pt x="3907" y="3034"/>
                    </a:cubicBezTo>
                    <a:cubicBezTo>
                      <a:pt x="4264" y="3034"/>
                      <a:pt x="4620" y="3090"/>
                      <a:pt x="4965" y="3192"/>
                    </a:cubicBezTo>
                    <a:lnTo>
                      <a:pt x="5097" y="3231"/>
                    </a:lnTo>
                    <a:lnTo>
                      <a:pt x="5133" y="3101"/>
                    </a:lnTo>
                    <a:cubicBezTo>
                      <a:pt x="5604" y="1435"/>
                      <a:pt x="7142" y="270"/>
                      <a:pt x="8874" y="270"/>
                    </a:cubicBezTo>
                    <a:cubicBezTo>
                      <a:pt x="10576" y="270"/>
                      <a:pt x="12066" y="1358"/>
                      <a:pt x="12580" y="2981"/>
                    </a:cubicBezTo>
                    <a:lnTo>
                      <a:pt x="12615" y="3086"/>
                    </a:lnTo>
                    <a:lnTo>
                      <a:pt x="12725" y="3072"/>
                    </a:lnTo>
                    <a:cubicBezTo>
                      <a:pt x="12911" y="3048"/>
                      <a:pt x="13066" y="3034"/>
                      <a:pt x="13210" y="3034"/>
                    </a:cubicBezTo>
                    <a:cubicBezTo>
                      <a:pt x="15218" y="3034"/>
                      <a:pt x="16851" y="4668"/>
                      <a:pt x="16851" y="6675"/>
                    </a:cubicBezTo>
                    <a:lnTo>
                      <a:pt x="16851" y="6807"/>
                    </a:lnTo>
                    <a:lnTo>
                      <a:pt x="19067" y="6807"/>
                    </a:lnTo>
                    <a:cubicBezTo>
                      <a:pt x="19140" y="6807"/>
                      <a:pt x="19199" y="6748"/>
                      <a:pt x="19199" y="6675"/>
                    </a:cubicBezTo>
                    <a:cubicBezTo>
                      <a:pt x="19199" y="6600"/>
                      <a:pt x="19140" y="6541"/>
                      <a:pt x="19067" y="6541"/>
                    </a:cubicBezTo>
                    <a:lnTo>
                      <a:pt x="17117" y="6541"/>
                    </a:lnTo>
                    <a:cubicBezTo>
                      <a:pt x="17046" y="4449"/>
                      <a:pt x="15322" y="2768"/>
                      <a:pt x="13214" y="2768"/>
                    </a:cubicBezTo>
                    <a:cubicBezTo>
                      <a:pt x="13086" y="2768"/>
                      <a:pt x="12952" y="2776"/>
                      <a:pt x="12802" y="2794"/>
                    </a:cubicBezTo>
                    <a:cubicBezTo>
                      <a:pt x="12221" y="1119"/>
                      <a:pt x="10657" y="0"/>
                      <a:pt x="8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1545000" y="1230950"/>
                <a:ext cx="208400" cy="8050"/>
              </a:xfrm>
              <a:custGeom>
                <a:rect b="b" l="l" r="r" t="t"/>
                <a:pathLst>
                  <a:path extrusionOk="0" h="322" w="8336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1"/>
                      <a:pt x="8265" y="0"/>
                      <a:pt x="8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9"/>
              <p:cNvSpPr/>
              <p:nvPr/>
            </p:nvSpPr>
            <p:spPr>
              <a:xfrm>
                <a:off x="1103975" y="1189625"/>
                <a:ext cx="121450" cy="8050"/>
              </a:xfrm>
              <a:custGeom>
                <a:rect b="b" l="l" r="r" t="t"/>
                <a:pathLst>
                  <a:path extrusionOk="0" h="322" w="4858">
                    <a:moveTo>
                      <a:pt x="95" y="0"/>
                    </a:moveTo>
                    <a:cubicBezTo>
                      <a:pt x="42" y="0"/>
                      <a:pt x="1" y="73"/>
                      <a:pt x="1" y="162"/>
                    </a:cubicBezTo>
                    <a:cubicBezTo>
                      <a:pt x="1" y="251"/>
                      <a:pt x="42" y="322"/>
                      <a:pt x="95" y="322"/>
                    </a:cubicBezTo>
                    <a:lnTo>
                      <a:pt x="4764" y="322"/>
                    </a:lnTo>
                    <a:cubicBezTo>
                      <a:pt x="4816" y="322"/>
                      <a:pt x="4855" y="251"/>
                      <a:pt x="4857" y="162"/>
                    </a:cubicBezTo>
                    <a:cubicBezTo>
                      <a:pt x="4857" y="73"/>
                      <a:pt x="4816" y="0"/>
                      <a:pt x="4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9"/>
              <p:cNvSpPr/>
              <p:nvPr/>
            </p:nvSpPr>
            <p:spPr>
              <a:xfrm>
                <a:off x="1095175" y="1230950"/>
                <a:ext cx="333150" cy="8050"/>
              </a:xfrm>
              <a:custGeom>
                <a:rect b="b" l="l" r="r" t="t"/>
                <a:pathLst>
                  <a:path extrusionOk="0" h="322" w="13326">
                    <a:moveTo>
                      <a:pt x="162" y="0"/>
                    </a:moveTo>
                    <a:cubicBezTo>
                      <a:pt x="73" y="0"/>
                      <a:pt x="0" y="71"/>
                      <a:pt x="0" y="160"/>
                    </a:cubicBezTo>
                    <a:cubicBezTo>
                      <a:pt x="0" y="249"/>
                      <a:pt x="73" y="322"/>
                      <a:pt x="162" y="322"/>
                    </a:cubicBezTo>
                    <a:lnTo>
                      <a:pt x="13166" y="322"/>
                    </a:lnTo>
                    <a:cubicBezTo>
                      <a:pt x="13253" y="322"/>
                      <a:pt x="13324" y="249"/>
                      <a:pt x="13326" y="160"/>
                    </a:cubicBezTo>
                    <a:cubicBezTo>
                      <a:pt x="13326" y="71"/>
                      <a:pt x="13255" y="0"/>
                      <a:pt x="13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9"/>
              <p:cNvSpPr/>
              <p:nvPr/>
            </p:nvSpPr>
            <p:spPr>
              <a:xfrm>
                <a:off x="1367675" y="1180425"/>
                <a:ext cx="146850" cy="8000"/>
              </a:xfrm>
              <a:custGeom>
                <a:rect b="b" l="l" r="r" t="t"/>
                <a:pathLst>
                  <a:path extrusionOk="0" h="320" w="5874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9"/>
              <p:cNvSpPr/>
              <p:nvPr/>
            </p:nvSpPr>
            <p:spPr>
              <a:xfrm>
                <a:off x="1786675" y="1184100"/>
                <a:ext cx="146900" cy="8000"/>
              </a:xfrm>
              <a:custGeom>
                <a:rect b="b" l="l" r="r" t="t"/>
                <a:pathLst>
                  <a:path extrusionOk="0" h="320" w="5876">
                    <a:moveTo>
                      <a:pt x="162" y="1"/>
                    </a:moveTo>
                    <a:cubicBezTo>
                      <a:pt x="73" y="1"/>
                      <a:pt x="1" y="72"/>
                      <a:pt x="1" y="160"/>
                    </a:cubicBezTo>
                    <a:cubicBezTo>
                      <a:pt x="1" y="249"/>
                      <a:pt x="73" y="320"/>
                      <a:pt x="162" y="320"/>
                    </a:cubicBezTo>
                    <a:lnTo>
                      <a:pt x="5714" y="320"/>
                    </a:lnTo>
                    <a:cubicBezTo>
                      <a:pt x="5801" y="320"/>
                      <a:pt x="5871" y="251"/>
                      <a:pt x="5875" y="160"/>
                    </a:cubicBezTo>
                    <a:cubicBezTo>
                      <a:pt x="5875" y="72"/>
                      <a:pt x="5803" y="1"/>
                      <a:pt x="57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0" name="Google Shape;300;p9"/>
            <p:cNvSpPr/>
            <p:nvPr/>
          </p:nvSpPr>
          <p:spPr>
            <a:xfrm>
              <a:off x="7520988" y="303575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4410900" y="4529250"/>
              <a:ext cx="84600" cy="84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" name="Google Shape;302;p9"/>
            <p:cNvGrpSpPr/>
            <p:nvPr/>
          </p:nvGrpSpPr>
          <p:grpSpPr>
            <a:xfrm>
              <a:off x="4660488" y="4761925"/>
              <a:ext cx="72600" cy="72600"/>
              <a:chOff x="2145125" y="90950"/>
              <a:chExt cx="72600" cy="72600"/>
            </a:xfrm>
          </p:grpSpPr>
          <p:cxnSp>
            <p:nvCxnSpPr>
              <p:cNvPr id="303" name="Google Shape;303;p9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4" name="Google Shape;304;p9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"/>
          <p:cNvSpPr/>
          <p:nvPr/>
        </p:nvSpPr>
        <p:spPr>
          <a:xfrm>
            <a:off x="3572150" y="1390700"/>
            <a:ext cx="4851900" cy="274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0"/>
          <p:cNvSpPr txBox="1"/>
          <p:nvPr>
            <p:ph type="title"/>
          </p:nvPr>
        </p:nvSpPr>
        <p:spPr>
          <a:xfrm>
            <a:off x="4035650" y="2395175"/>
            <a:ext cx="3924900" cy="1486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zha One"/>
              <a:buNone/>
              <a:defRPr sz="28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988;p33"/>
          <p:cNvGrpSpPr/>
          <p:nvPr/>
        </p:nvGrpSpPr>
        <p:grpSpPr>
          <a:xfrm>
            <a:off x="1013480" y="309199"/>
            <a:ext cx="4414757" cy="2656563"/>
            <a:chOff x="2574230" y="342475"/>
            <a:chExt cx="3935423" cy="3370846"/>
          </a:xfrm>
        </p:grpSpPr>
        <p:grpSp>
          <p:nvGrpSpPr>
            <p:cNvPr id="989" name="Google Shape;989;p33"/>
            <p:cNvGrpSpPr/>
            <p:nvPr/>
          </p:nvGrpSpPr>
          <p:grpSpPr>
            <a:xfrm>
              <a:off x="2574230" y="342475"/>
              <a:ext cx="3935423" cy="3370846"/>
              <a:chOff x="2574230" y="342475"/>
              <a:chExt cx="3935423" cy="3370846"/>
            </a:xfrm>
          </p:grpSpPr>
          <p:grpSp>
            <p:nvGrpSpPr>
              <p:cNvPr id="990" name="Google Shape;990;p33"/>
              <p:cNvGrpSpPr/>
              <p:nvPr/>
            </p:nvGrpSpPr>
            <p:grpSpPr>
              <a:xfrm>
                <a:off x="2574230" y="539990"/>
                <a:ext cx="3935423" cy="3173331"/>
                <a:chOff x="2574230" y="539990"/>
                <a:chExt cx="3935423" cy="3173331"/>
              </a:xfrm>
            </p:grpSpPr>
            <p:sp>
              <p:nvSpPr>
                <p:cNvPr id="991" name="Google Shape;991;p33"/>
                <p:cNvSpPr/>
                <p:nvPr/>
              </p:nvSpPr>
              <p:spPr>
                <a:xfrm>
                  <a:off x="2574230" y="983287"/>
                  <a:ext cx="3935423" cy="2730034"/>
                </a:xfrm>
                <a:custGeom>
                  <a:rect b="b" l="l" r="r" t="t"/>
                  <a:pathLst>
                    <a:path extrusionOk="0" h="58875" w="84838">
                      <a:moveTo>
                        <a:pt x="27109" y="1"/>
                      </a:moveTo>
                      <a:cubicBezTo>
                        <a:pt x="21245" y="1"/>
                        <a:pt x="14813" y="2612"/>
                        <a:pt x="9991" y="11566"/>
                      </a:cubicBezTo>
                      <a:cubicBezTo>
                        <a:pt x="0" y="30120"/>
                        <a:pt x="15968" y="58618"/>
                        <a:pt x="42419" y="58874"/>
                      </a:cubicBezTo>
                      <a:cubicBezTo>
                        <a:pt x="68870" y="58620"/>
                        <a:pt x="84837" y="30122"/>
                        <a:pt x="74847" y="11566"/>
                      </a:cubicBezTo>
                      <a:cubicBezTo>
                        <a:pt x="70025" y="2612"/>
                        <a:pt x="63592" y="1"/>
                        <a:pt x="57728" y="1"/>
                      </a:cubicBezTo>
                      <a:cubicBezTo>
                        <a:pt x="54011" y="1"/>
                        <a:pt x="50522" y="1050"/>
                        <a:pt x="47817" y="2198"/>
                      </a:cubicBezTo>
                      <a:cubicBezTo>
                        <a:pt x="46089" y="2932"/>
                        <a:pt x="44254" y="3299"/>
                        <a:pt x="42419" y="3299"/>
                      </a:cubicBezTo>
                      <a:cubicBezTo>
                        <a:pt x="40584" y="3299"/>
                        <a:pt x="38749" y="2932"/>
                        <a:pt x="37021" y="2198"/>
                      </a:cubicBezTo>
                      <a:cubicBezTo>
                        <a:pt x="34315" y="1050"/>
                        <a:pt x="30826" y="1"/>
                        <a:pt x="271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2" name="Google Shape;992;p33"/>
                <p:cNvSpPr/>
                <p:nvPr/>
              </p:nvSpPr>
              <p:spPr>
                <a:xfrm>
                  <a:off x="2939393" y="1638773"/>
                  <a:ext cx="3502442" cy="2074455"/>
                </a:xfrm>
                <a:custGeom>
                  <a:rect b="b" l="l" r="r" t="t"/>
                  <a:pathLst>
                    <a:path extrusionOk="0" h="44737" w="75504">
                      <a:moveTo>
                        <a:pt x="68169" y="1"/>
                      </a:moveTo>
                      <a:cubicBezTo>
                        <a:pt x="72111" y="18043"/>
                        <a:pt x="56880" y="40605"/>
                        <a:pt x="33357" y="40830"/>
                      </a:cubicBezTo>
                      <a:cubicBezTo>
                        <a:pt x="17031" y="40672"/>
                        <a:pt x="4700" y="29752"/>
                        <a:pt x="1" y="17052"/>
                      </a:cubicBezTo>
                      <a:lnTo>
                        <a:pt x="1" y="17052"/>
                      </a:lnTo>
                      <a:cubicBezTo>
                        <a:pt x="3431" y="31334"/>
                        <a:pt x="16564" y="44563"/>
                        <a:pt x="34547" y="44736"/>
                      </a:cubicBezTo>
                      <a:cubicBezTo>
                        <a:pt x="59806" y="44494"/>
                        <a:pt x="75504" y="18500"/>
                        <a:pt x="68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3" name="Google Shape;993;p33"/>
                <p:cNvSpPr/>
                <p:nvPr/>
              </p:nvSpPr>
              <p:spPr>
                <a:xfrm>
                  <a:off x="4562399" y="539990"/>
                  <a:ext cx="591951" cy="497365"/>
                </a:xfrm>
                <a:custGeom>
                  <a:rect b="b" l="l" r="r" t="t"/>
                  <a:pathLst>
                    <a:path extrusionOk="0" h="10726" w="12761">
                      <a:moveTo>
                        <a:pt x="10482" y="1"/>
                      </a:moveTo>
                      <a:cubicBezTo>
                        <a:pt x="10372" y="1"/>
                        <a:pt x="10260" y="10"/>
                        <a:pt x="10146" y="30"/>
                      </a:cubicBezTo>
                      <a:cubicBezTo>
                        <a:pt x="7347" y="513"/>
                        <a:pt x="3609" y="1311"/>
                        <a:pt x="2382" y="2288"/>
                      </a:cubicBezTo>
                      <a:cubicBezTo>
                        <a:pt x="337" y="3915"/>
                        <a:pt x="0" y="6892"/>
                        <a:pt x="1627" y="8939"/>
                      </a:cubicBezTo>
                      <a:cubicBezTo>
                        <a:pt x="2562" y="10114"/>
                        <a:pt x="3940" y="10725"/>
                        <a:pt x="5333" y="10725"/>
                      </a:cubicBezTo>
                      <a:cubicBezTo>
                        <a:pt x="6366" y="10725"/>
                        <a:pt x="7407" y="10389"/>
                        <a:pt x="8279" y="9695"/>
                      </a:cubicBezTo>
                      <a:cubicBezTo>
                        <a:pt x="9506" y="8718"/>
                        <a:pt x="11123" y="5253"/>
                        <a:pt x="12221" y="2640"/>
                      </a:cubicBezTo>
                      <a:cubicBezTo>
                        <a:pt x="12761" y="1360"/>
                        <a:pt x="11797" y="1"/>
                        <a:pt x="1048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94" name="Google Shape;994;p33"/>
              <p:cNvSpPr/>
              <p:nvPr/>
            </p:nvSpPr>
            <p:spPr>
              <a:xfrm rot="9837823">
                <a:off x="4406787" y="1167513"/>
                <a:ext cx="325526" cy="248967"/>
              </a:xfrm>
              <a:custGeom>
                <a:rect b="b" l="l" r="r" t="t"/>
                <a:pathLst>
                  <a:path extrusionOk="0" h="2592" w="3457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95" name="Google Shape;995;p33"/>
              <p:cNvCxnSpPr/>
              <p:nvPr/>
            </p:nvCxnSpPr>
            <p:spPr>
              <a:xfrm rot="10800000">
                <a:off x="4564025" y="342475"/>
                <a:ext cx="0" cy="101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6" name="Google Shape;996;p33"/>
              <p:cNvCxnSpPr/>
              <p:nvPr/>
            </p:nvCxnSpPr>
            <p:spPr>
              <a:xfrm flipH="1">
                <a:off x="4563975" y="796525"/>
                <a:ext cx="286800" cy="23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97" name="Google Shape;997;p33"/>
            <p:cNvSpPr/>
            <p:nvPr/>
          </p:nvSpPr>
          <p:spPr>
            <a:xfrm>
              <a:off x="3388375" y="1347325"/>
              <a:ext cx="368700" cy="3687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8" name="Google Shape;998;p33"/>
          <p:cNvGrpSpPr/>
          <p:nvPr/>
        </p:nvGrpSpPr>
        <p:grpSpPr>
          <a:xfrm>
            <a:off x="7350310" y="2487006"/>
            <a:ext cx="1424747" cy="2656657"/>
            <a:chOff x="7492700" y="3190650"/>
            <a:chExt cx="1047300" cy="1952850"/>
          </a:xfrm>
        </p:grpSpPr>
        <p:sp>
          <p:nvSpPr>
            <p:cNvPr id="999" name="Google Shape;999;p33"/>
            <p:cNvSpPr/>
            <p:nvPr/>
          </p:nvSpPr>
          <p:spPr>
            <a:xfrm>
              <a:off x="8396250" y="3735375"/>
              <a:ext cx="127825" cy="25"/>
            </a:xfrm>
            <a:custGeom>
              <a:rect b="b" l="l" r="r" t="t"/>
              <a:pathLst>
                <a:path extrusionOk="0" h="1" w="5113">
                  <a:moveTo>
                    <a:pt x="0" y="1"/>
                  </a:moveTo>
                  <a:lnTo>
                    <a:pt x="5113" y="1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8396250" y="3730200"/>
              <a:ext cx="127825" cy="10275"/>
            </a:xfrm>
            <a:custGeom>
              <a:rect b="b" l="l" r="r" t="t"/>
              <a:pathLst>
                <a:path extrusionOk="0" h="411" w="5113">
                  <a:moveTo>
                    <a:pt x="0" y="1"/>
                  </a:moveTo>
                  <a:lnTo>
                    <a:pt x="0" y="411"/>
                  </a:lnTo>
                  <a:lnTo>
                    <a:pt x="5113" y="411"/>
                  </a:lnTo>
                  <a:lnTo>
                    <a:pt x="51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8054425" y="3416675"/>
              <a:ext cx="55200" cy="80150"/>
            </a:xfrm>
            <a:custGeom>
              <a:rect b="b" l="l" r="r" t="t"/>
              <a:pathLst>
                <a:path extrusionOk="0" h="3206" w="2208">
                  <a:moveTo>
                    <a:pt x="1104" y="0"/>
                  </a:moveTo>
                  <a:cubicBezTo>
                    <a:pt x="493" y="0"/>
                    <a:pt x="1" y="881"/>
                    <a:pt x="1" y="1490"/>
                  </a:cubicBezTo>
                  <a:lnTo>
                    <a:pt x="1" y="3206"/>
                  </a:lnTo>
                  <a:lnTo>
                    <a:pt x="2207" y="3206"/>
                  </a:lnTo>
                  <a:lnTo>
                    <a:pt x="2207" y="1490"/>
                  </a:lnTo>
                  <a:cubicBezTo>
                    <a:pt x="2207" y="879"/>
                    <a:pt x="1713" y="0"/>
                    <a:pt x="11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8050150" y="3412275"/>
              <a:ext cx="63800" cy="88875"/>
            </a:xfrm>
            <a:custGeom>
              <a:rect b="b" l="l" r="r" t="t"/>
              <a:pathLst>
                <a:path extrusionOk="0" h="3555" w="2552">
                  <a:moveTo>
                    <a:pt x="1273" y="352"/>
                  </a:moveTo>
                  <a:cubicBezTo>
                    <a:pt x="1742" y="352"/>
                    <a:pt x="2201" y="1104"/>
                    <a:pt x="2201" y="1666"/>
                  </a:cubicBezTo>
                  <a:lnTo>
                    <a:pt x="2201" y="3208"/>
                  </a:lnTo>
                  <a:lnTo>
                    <a:pt x="345" y="3208"/>
                  </a:lnTo>
                  <a:lnTo>
                    <a:pt x="345" y="1666"/>
                  </a:lnTo>
                  <a:cubicBezTo>
                    <a:pt x="345" y="1104"/>
                    <a:pt x="802" y="352"/>
                    <a:pt x="1273" y="352"/>
                  </a:cubicBezTo>
                  <a:close/>
                  <a:moveTo>
                    <a:pt x="1275" y="1"/>
                  </a:moveTo>
                  <a:cubicBezTo>
                    <a:pt x="536" y="1"/>
                    <a:pt x="0" y="994"/>
                    <a:pt x="0" y="1664"/>
                  </a:cubicBezTo>
                  <a:lnTo>
                    <a:pt x="0" y="3555"/>
                  </a:lnTo>
                  <a:lnTo>
                    <a:pt x="2552" y="3555"/>
                  </a:lnTo>
                  <a:lnTo>
                    <a:pt x="2552" y="1664"/>
                  </a:lnTo>
                  <a:cubicBezTo>
                    <a:pt x="2552" y="994"/>
                    <a:pt x="2016" y="1"/>
                    <a:pt x="127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8081975" y="3195025"/>
              <a:ext cx="25" cy="221675"/>
            </a:xfrm>
            <a:custGeom>
              <a:rect b="b" l="l" r="r" t="t"/>
              <a:pathLst>
                <a:path extrusionOk="0" h="8867" w="1">
                  <a:moveTo>
                    <a:pt x="0" y="1"/>
                  </a:moveTo>
                  <a:lnTo>
                    <a:pt x="0" y="8866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8077575" y="3190650"/>
              <a:ext cx="8800" cy="230425"/>
            </a:xfrm>
            <a:custGeom>
              <a:rect b="b" l="l" r="r" t="t"/>
              <a:pathLst>
                <a:path extrusionOk="0" h="9217" w="352">
                  <a:moveTo>
                    <a:pt x="176" y="0"/>
                  </a:moveTo>
                  <a:cubicBezTo>
                    <a:pt x="80" y="0"/>
                    <a:pt x="1" y="79"/>
                    <a:pt x="1" y="176"/>
                  </a:cubicBezTo>
                  <a:lnTo>
                    <a:pt x="1" y="9041"/>
                  </a:lnTo>
                  <a:cubicBezTo>
                    <a:pt x="1" y="9138"/>
                    <a:pt x="80" y="9217"/>
                    <a:pt x="176" y="9217"/>
                  </a:cubicBezTo>
                  <a:cubicBezTo>
                    <a:pt x="273" y="9217"/>
                    <a:pt x="351" y="9138"/>
                    <a:pt x="351" y="9041"/>
                  </a:cubicBezTo>
                  <a:lnTo>
                    <a:pt x="351" y="176"/>
                  </a:lnTo>
                  <a:cubicBezTo>
                    <a:pt x="351" y="79"/>
                    <a:pt x="273" y="0"/>
                    <a:pt x="176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8000200" y="3482625"/>
              <a:ext cx="163650" cy="1052700"/>
            </a:xfrm>
            <a:custGeom>
              <a:rect b="b" l="l" r="r" t="t"/>
              <a:pathLst>
                <a:path extrusionOk="0" h="42108" w="6546">
                  <a:moveTo>
                    <a:pt x="3273" y="0"/>
                  </a:moveTo>
                  <a:cubicBezTo>
                    <a:pt x="1466" y="0"/>
                    <a:pt x="1" y="2857"/>
                    <a:pt x="1" y="4573"/>
                  </a:cubicBezTo>
                  <a:lnTo>
                    <a:pt x="1" y="39003"/>
                  </a:lnTo>
                  <a:cubicBezTo>
                    <a:pt x="1" y="40719"/>
                    <a:pt x="1466" y="42107"/>
                    <a:pt x="3273" y="42107"/>
                  </a:cubicBezTo>
                  <a:cubicBezTo>
                    <a:pt x="5082" y="42107"/>
                    <a:pt x="6545" y="40717"/>
                    <a:pt x="6545" y="39003"/>
                  </a:cubicBezTo>
                  <a:lnTo>
                    <a:pt x="6545" y="4573"/>
                  </a:lnTo>
                  <a:cubicBezTo>
                    <a:pt x="6545" y="2857"/>
                    <a:pt x="5082" y="0"/>
                    <a:pt x="3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7995775" y="3478225"/>
              <a:ext cx="172400" cy="1061475"/>
            </a:xfrm>
            <a:custGeom>
              <a:rect b="b" l="l" r="r" t="t"/>
              <a:pathLst>
                <a:path extrusionOk="0" h="42459" w="6896">
                  <a:moveTo>
                    <a:pt x="3448" y="348"/>
                  </a:moveTo>
                  <a:cubicBezTo>
                    <a:pt x="5101" y="348"/>
                    <a:pt x="6549" y="3090"/>
                    <a:pt x="6549" y="4749"/>
                  </a:cubicBezTo>
                  <a:lnTo>
                    <a:pt x="6549" y="39177"/>
                  </a:lnTo>
                  <a:cubicBezTo>
                    <a:pt x="6549" y="40794"/>
                    <a:pt x="5156" y="42110"/>
                    <a:pt x="3448" y="42110"/>
                  </a:cubicBezTo>
                  <a:cubicBezTo>
                    <a:pt x="1738" y="42110"/>
                    <a:pt x="347" y="40794"/>
                    <a:pt x="347" y="39177"/>
                  </a:cubicBezTo>
                  <a:lnTo>
                    <a:pt x="347" y="4747"/>
                  </a:lnTo>
                  <a:cubicBezTo>
                    <a:pt x="347" y="3088"/>
                    <a:pt x="1797" y="348"/>
                    <a:pt x="3448" y="348"/>
                  </a:cubicBezTo>
                  <a:close/>
                  <a:moveTo>
                    <a:pt x="3448" y="1"/>
                  </a:moveTo>
                  <a:cubicBezTo>
                    <a:pt x="1545" y="1"/>
                    <a:pt x="0" y="2873"/>
                    <a:pt x="0" y="4749"/>
                  </a:cubicBezTo>
                  <a:lnTo>
                    <a:pt x="0" y="39179"/>
                  </a:lnTo>
                  <a:cubicBezTo>
                    <a:pt x="0" y="40987"/>
                    <a:pt x="1547" y="42459"/>
                    <a:pt x="3448" y="42459"/>
                  </a:cubicBezTo>
                  <a:cubicBezTo>
                    <a:pt x="5349" y="42459"/>
                    <a:pt x="6896" y="40987"/>
                    <a:pt x="6896" y="39179"/>
                  </a:cubicBezTo>
                  <a:lnTo>
                    <a:pt x="6896" y="4749"/>
                  </a:lnTo>
                  <a:cubicBezTo>
                    <a:pt x="6896" y="2871"/>
                    <a:pt x="5351" y="1"/>
                    <a:pt x="3448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7952975" y="3642825"/>
              <a:ext cx="258050" cy="337625"/>
            </a:xfrm>
            <a:custGeom>
              <a:rect b="b" l="l" r="r" t="t"/>
              <a:pathLst>
                <a:path extrusionOk="0" h="13505" w="10322">
                  <a:moveTo>
                    <a:pt x="0" y="1"/>
                  </a:moveTo>
                  <a:lnTo>
                    <a:pt x="0" y="13504"/>
                  </a:lnTo>
                  <a:lnTo>
                    <a:pt x="10322" y="13504"/>
                  </a:lnTo>
                  <a:lnTo>
                    <a:pt x="10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7948575" y="3638500"/>
              <a:ext cx="266750" cy="346275"/>
            </a:xfrm>
            <a:custGeom>
              <a:rect b="b" l="l" r="r" t="t"/>
              <a:pathLst>
                <a:path extrusionOk="0" h="13851" w="10670">
                  <a:moveTo>
                    <a:pt x="10322" y="347"/>
                  </a:moveTo>
                  <a:lnTo>
                    <a:pt x="10322" y="13502"/>
                  </a:lnTo>
                  <a:lnTo>
                    <a:pt x="352" y="13502"/>
                  </a:lnTo>
                  <a:lnTo>
                    <a:pt x="352" y="347"/>
                  </a:lnTo>
                  <a:close/>
                  <a:moveTo>
                    <a:pt x="1" y="1"/>
                  </a:moveTo>
                  <a:lnTo>
                    <a:pt x="1" y="13851"/>
                  </a:lnTo>
                  <a:lnTo>
                    <a:pt x="10669" y="13851"/>
                  </a:lnTo>
                  <a:lnTo>
                    <a:pt x="10669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7973850" y="3642825"/>
              <a:ext cx="216300" cy="401350"/>
            </a:xfrm>
            <a:custGeom>
              <a:rect b="b" l="l" r="r" t="t"/>
              <a:pathLst>
                <a:path extrusionOk="0" h="16054" w="8652">
                  <a:moveTo>
                    <a:pt x="3894" y="1"/>
                  </a:moveTo>
                  <a:cubicBezTo>
                    <a:pt x="1744" y="1"/>
                    <a:pt x="1" y="1745"/>
                    <a:pt x="1" y="3896"/>
                  </a:cubicBezTo>
                  <a:lnTo>
                    <a:pt x="1" y="14343"/>
                  </a:lnTo>
                  <a:cubicBezTo>
                    <a:pt x="1" y="15287"/>
                    <a:pt x="767" y="16053"/>
                    <a:pt x="1709" y="16053"/>
                  </a:cubicBezTo>
                  <a:lnTo>
                    <a:pt x="6943" y="16053"/>
                  </a:lnTo>
                  <a:cubicBezTo>
                    <a:pt x="7885" y="16053"/>
                    <a:pt x="8651" y="15287"/>
                    <a:pt x="8651" y="14343"/>
                  </a:cubicBezTo>
                  <a:lnTo>
                    <a:pt x="8651" y="3896"/>
                  </a:lnTo>
                  <a:cubicBezTo>
                    <a:pt x="8651" y="1745"/>
                    <a:pt x="6910" y="1"/>
                    <a:pt x="4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7969475" y="3638550"/>
              <a:ext cx="225050" cy="410000"/>
            </a:xfrm>
            <a:custGeom>
              <a:rect b="b" l="l" r="r" t="t"/>
              <a:pathLst>
                <a:path extrusionOk="0" h="16400" w="9002">
                  <a:moveTo>
                    <a:pt x="4932" y="345"/>
                  </a:moveTo>
                  <a:cubicBezTo>
                    <a:pt x="6982" y="345"/>
                    <a:pt x="8649" y="2012"/>
                    <a:pt x="8649" y="4063"/>
                  </a:cubicBezTo>
                  <a:lnTo>
                    <a:pt x="8649" y="14512"/>
                  </a:lnTo>
                  <a:cubicBezTo>
                    <a:pt x="8649" y="15358"/>
                    <a:pt x="7962" y="16047"/>
                    <a:pt x="7114" y="16047"/>
                  </a:cubicBezTo>
                  <a:lnTo>
                    <a:pt x="1882" y="16047"/>
                  </a:lnTo>
                  <a:cubicBezTo>
                    <a:pt x="1037" y="16047"/>
                    <a:pt x="347" y="15360"/>
                    <a:pt x="347" y="14512"/>
                  </a:cubicBezTo>
                  <a:lnTo>
                    <a:pt x="347" y="4063"/>
                  </a:lnTo>
                  <a:cubicBezTo>
                    <a:pt x="347" y="2012"/>
                    <a:pt x="2016" y="345"/>
                    <a:pt x="4067" y="345"/>
                  </a:cubicBezTo>
                  <a:close/>
                  <a:moveTo>
                    <a:pt x="4067" y="1"/>
                  </a:moveTo>
                  <a:cubicBezTo>
                    <a:pt x="1825" y="1"/>
                    <a:pt x="0" y="1823"/>
                    <a:pt x="0" y="4067"/>
                  </a:cubicBezTo>
                  <a:lnTo>
                    <a:pt x="0" y="14514"/>
                  </a:lnTo>
                  <a:cubicBezTo>
                    <a:pt x="0" y="15555"/>
                    <a:pt x="846" y="16400"/>
                    <a:pt x="1884" y="16400"/>
                  </a:cubicBezTo>
                  <a:lnTo>
                    <a:pt x="7118" y="16400"/>
                  </a:lnTo>
                  <a:cubicBezTo>
                    <a:pt x="8157" y="16400"/>
                    <a:pt x="9002" y="15553"/>
                    <a:pt x="9000" y="14514"/>
                  </a:cubicBezTo>
                  <a:lnTo>
                    <a:pt x="9000" y="4067"/>
                  </a:lnTo>
                  <a:cubicBezTo>
                    <a:pt x="9000" y="1825"/>
                    <a:pt x="7177" y="1"/>
                    <a:pt x="4933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7923625" y="3798575"/>
              <a:ext cx="316750" cy="414500"/>
            </a:xfrm>
            <a:custGeom>
              <a:rect b="b" l="l" r="r" t="t"/>
              <a:pathLst>
                <a:path extrusionOk="0" h="16580" w="12670">
                  <a:moveTo>
                    <a:pt x="0" y="0"/>
                  </a:moveTo>
                  <a:lnTo>
                    <a:pt x="0" y="16579"/>
                  </a:lnTo>
                  <a:lnTo>
                    <a:pt x="12670" y="16579"/>
                  </a:lnTo>
                  <a:lnTo>
                    <a:pt x="126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7919275" y="3794200"/>
              <a:ext cx="325500" cy="423150"/>
            </a:xfrm>
            <a:custGeom>
              <a:rect b="b" l="l" r="r" t="t"/>
              <a:pathLst>
                <a:path extrusionOk="0" h="16926" w="13020">
                  <a:moveTo>
                    <a:pt x="12673" y="349"/>
                  </a:moveTo>
                  <a:lnTo>
                    <a:pt x="12673" y="16579"/>
                  </a:lnTo>
                  <a:lnTo>
                    <a:pt x="349" y="16579"/>
                  </a:lnTo>
                  <a:lnTo>
                    <a:pt x="349" y="349"/>
                  </a:lnTo>
                  <a:close/>
                  <a:moveTo>
                    <a:pt x="1" y="0"/>
                  </a:moveTo>
                  <a:lnTo>
                    <a:pt x="1" y="16925"/>
                  </a:lnTo>
                  <a:lnTo>
                    <a:pt x="13019" y="16925"/>
                  </a:lnTo>
                  <a:lnTo>
                    <a:pt x="13019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7849975" y="3969050"/>
              <a:ext cx="464100" cy="443300"/>
            </a:xfrm>
            <a:custGeom>
              <a:rect b="b" l="l" r="r" t="t"/>
              <a:pathLst>
                <a:path extrusionOk="0" h="17732" w="18564">
                  <a:moveTo>
                    <a:pt x="1" y="0"/>
                  </a:moveTo>
                  <a:lnTo>
                    <a:pt x="1" y="17731"/>
                  </a:lnTo>
                  <a:lnTo>
                    <a:pt x="18563" y="17731"/>
                  </a:lnTo>
                  <a:lnTo>
                    <a:pt x="18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7845600" y="3964650"/>
              <a:ext cx="472800" cy="451975"/>
            </a:xfrm>
            <a:custGeom>
              <a:rect b="b" l="l" r="r" t="t"/>
              <a:pathLst>
                <a:path extrusionOk="0" h="18079" w="18912">
                  <a:moveTo>
                    <a:pt x="18565" y="351"/>
                  </a:moveTo>
                  <a:lnTo>
                    <a:pt x="18565" y="17732"/>
                  </a:lnTo>
                  <a:lnTo>
                    <a:pt x="347" y="17732"/>
                  </a:lnTo>
                  <a:lnTo>
                    <a:pt x="347" y="351"/>
                  </a:lnTo>
                  <a:close/>
                  <a:moveTo>
                    <a:pt x="0" y="1"/>
                  </a:moveTo>
                  <a:lnTo>
                    <a:pt x="0" y="18079"/>
                  </a:lnTo>
                  <a:lnTo>
                    <a:pt x="18912" y="18079"/>
                  </a:lnTo>
                  <a:lnTo>
                    <a:pt x="18912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7949225" y="3791175"/>
              <a:ext cx="265600" cy="500100"/>
            </a:xfrm>
            <a:custGeom>
              <a:rect b="b" l="l" r="r" t="t"/>
              <a:pathLst>
                <a:path extrusionOk="0" h="20004" w="10624">
                  <a:moveTo>
                    <a:pt x="4780" y="1"/>
                  </a:moveTo>
                  <a:cubicBezTo>
                    <a:pt x="2140" y="1"/>
                    <a:pt x="1" y="2141"/>
                    <a:pt x="1" y="4780"/>
                  </a:cubicBezTo>
                  <a:lnTo>
                    <a:pt x="1" y="17409"/>
                  </a:lnTo>
                  <a:cubicBezTo>
                    <a:pt x="1" y="18841"/>
                    <a:pt x="1163" y="20004"/>
                    <a:pt x="2595" y="20004"/>
                  </a:cubicBezTo>
                  <a:lnTo>
                    <a:pt x="8029" y="20004"/>
                  </a:lnTo>
                  <a:cubicBezTo>
                    <a:pt x="9461" y="20004"/>
                    <a:pt x="10623" y="18841"/>
                    <a:pt x="10623" y="17409"/>
                  </a:cubicBezTo>
                  <a:lnTo>
                    <a:pt x="10623" y="4780"/>
                  </a:lnTo>
                  <a:cubicBezTo>
                    <a:pt x="10622" y="2141"/>
                    <a:pt x="8484" y="1"/>
                    <a:pt x="5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7944800" y="3786800"/>
              <a:ext cx="274350" cy="508800"/>
            </a:xfrm>
            <a:custGeom>
              <a:rect b="b" l="l" r="r" t="t"/>
              <a:pathLst>
                <a:path extrusionOk="0" h="20352" w="10974">
                  <a:moveTo>
                    <a:pt x="6019" y="347"/>
                  </a:moveTo>
                  <a:cubicBezTo>
                    <a:pt x="8558" y="347"/>
                    <a:pt x="10623" y="2414"/>
                    <a:pt x="10623" y="4954"/>
                  </a:cubicBezTo>
                  <a:lnTo>
                    <a:pt x="10623" y="17582"/>
                  </a:lnTo>
                  <a:cubicBezTo>
                    <a:pt x="10623" y="18918"/>
                    <a:pt x="9538" y="20005"/>
                    <a:pt x="8204" y="20005"/>
                  </a:cubicBezTo>
                  <a:lnTo>
                    <a:pt x="2770" y="20005"/>
                  </a:lnTo>
                  <a:cubicBezTo>
                    <a:pt x="1437" y="20005"/>
                    <a:pt x="349" y="18916"/>
                    <a:pt x="349" y="17582"/>
                  </a:cubicBezTo>
                  <a:lnTo>
                    <a:pt x="349" y="4954"/>
                  </a:lnTo>
                  <a:cubicBezTo>
                    <a:pt x="349" y="2414"/>
                    <a:pt x="2416" y="347"/>
                    <a:pt x="4955" y="347"/>
                  </a:cubicBezTo>
                  <a:close/>
                  <a:moveTo>
                    <a:pt x="4953" y="1"/>
                  </a:moveTo>
                  <a:cubicBezTo>
                    <a:pt x="2221" y="1"/>
                    <a:pt x="0" y="2221"/>
                    <a:pt x="0" y="4954"/>
                  </a:cubicBezTo>
                  <a:lnTo>
                    <a:pt x="0" y="17582"/>
                  </a:lnTo>
                  <a:cubicBezTo>
                    <a:pt x="0" y="19109"/>
                    <a:pt x="1243" y="20352"/>
                    <a:pt x="2770" y="20352"/>
                  </a:cubicBezTo>
                  <a:lnTo>
                    <a:pt x="8204" y="20352"/>
                  </a:lnTo>
                  <a:cubicBezTo>
                    <a:pt x="9731" y="20352"/>
                    <a:pt x="10974" y="19111"/>
                    <a:pt x="10972" y="17582"/>
                  </a:cubicBezTo>
                  <a:lnTo>
                    <a:pt x="10972" y="4954"/>
                  </a:lnTo>
                  <a:cubicBezTo>
                    <a:pt x="10972" y="2221"/>
                    <a:pt x="8750" y="1"/>
                    <a:pt x="6019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7891050" y="3909925"/>
              <a:ext cx="381900" cy="659325"/>
            </a:xfrm>
            <a:custGeom>
              <a:rect b="b" l="l" r="r" t="t"/>
              <a:pathLst>
                <a:path extrusionOk="0" h="26373" w="15276">
                  <a:moveTo>
                    <a:pt x="6871" y="1"/>
                  </a:moveTo>
                  <a:cubicBezTo>
                    <a:pt x="3076" y="1"/>
                    <a:pt x="1" y="3076"/>
                    <a:pt x="1" y="6871"/>
                  </a:cubicBezTo>
                  <a:lnTo>
                    <a:pt x="1" y="26373"/>
                  </a:lnTo>
                  <a:lnTo>
                    <a:pt x="15275" y="26373"/>
                  </a:lnTo>
                  <a:lnTo>
                    <a:pt x="15275" y="6871"/>
                  </a:lnTo>
                  <a:cubicBezTo>
                    <a:pt x="15275" y="3076"/>
                    <a:pt x="12200" y="1"/>
                    <a:pt x="8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7886725" y="3905550"/>
              <a:ext cx="390600" cy="668100"/>
            </a:xfrm>
            <a:custGeom>
              <a:rect b="b" l="l" r="r" t="t"/>
              <a:pathLst>
                <a:path extrusionOk="0" h="26724" w="15624">
                  <a:moveTo>
                    <a:pt x="8578" y="347"/>
                  </a:moveTo>
                  <a:cubicBezTo>
                    <a:pt x="12272" y="347"/>
                    <a:pt x="15277" y="3352"/>
                    <a:pt x="15277" y="7046"/>
                  </a:cubicBezTo>
                  <a:lnTo>
                    <a:pt x="15277" y="26377"/>
                  </a:lnTo>
                  <a:lnTo>
                    <a:pt x="347" y="26377"/>
                  </a:lnTo>
                  <a:lnTo>
                    <a:pt x="347" y="7046"/>
                  </a:lnTo>
                  <a:cubicBezTo>
                    <a:pt x="347" y="3352"/>
                    <a:pt x="3352" y="347"/>
                    <a:pt x="7046" y="347"/>
                  </a:cubicBezTo>
                  <a:close/>
                  <a:moveTo>
                    <a:pt x="7046" y="1"/>
                  </a:moveTo>
                  <a:cubicBezTo>
                    <a:pt x="3161" y="1"/>
                    <a:pt x="1" y="3161"/>
                    <a:pt x="1" y="7046"/>
                  </a:cubicBezTo>
                  <a:lnTo>
                    <a:pt x="1" y="26723"/>
                  </a:lnTo>
                  <a:lnTo>
                    <a:pt x="15624" y="26723"/>
                  </a:lnTo>
                  <a:lnTo>
                    <a:pt x="15624" y="7046"/>
                  </a:lnTo>
                  <a:cubicBezTo>
                    <a:pt x="15624" y="3161"/>
                    <a:pt x="12463" y="1"/>
                    <a:pt x="8578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7987100" y="4028675"/>
              <a:ext cx="189800" cy="506650"/>
            </a:xfrm>
            <a:custGeom>
              <a:rect b="b" l="l" r="r" t="t"/>
              <a:pathLst>
                <a:path extrusionOk="0" h="20266" w="7592">
                  <a:moveTo>
                    <a:pt x="3415" y="1"/>
                  </a:moveTo>
                  <a:cubicBezTo>
                    <a:pt x="1529" y="1"/>
                    <a:pt x="1" y="1530"/>
                    <a:pt x="1" y="3417"/>
                  </a:cubicBezTo>
                  <a:lnTo>
                    <a:pt x="1" y="16851"/>
                  </a:lnTo>
                  <a:cubicBezTo>
                    <a:pt x="1" y="18737"/>
                    <a:pt x="1529" y="20265"/>
                    <a:pt x="3415" y="20265"/>
                  </a:cubicBezTo>
                  <a:lnTo>
                    <a:pt x="4177" y="20265"/>
                  </a:lnTo>
                  <a:cubicBezTo>
                    <a:pt x="6063" y="20265"/>
                    <a:pt x="7591" y="18737"/>
                    <a:pt x="7591" y="16851"/>
                  </a:cubicBezTo>
                  <a:lnTo>
                    <a:pt x="7591" y="3417"/>
                  </a:lnTo>
                  <a:cubicBezTo>
                    <a:pt x="7591" y="1530"/>
                    <a:pt x="6063" y="1"/>
                    <a:pt x="41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7982725" y="4024450"/>
              <a:ext cx="198550" cy="515250"/>
            </a:xfrm>
            <a:custGeom>
              <a:rect b="b" l="l" r="r" t="t"/>
              <a:pathLst>
                <a:path extrusionOk="0" h="20610" w="7942">
                  <a:moveTo>
                    <a:pt x="4352" y="345"/>
                  </a:moveTo>
                  <a:cubicBezTo>
                    <a:pt x="6137" y="345"/>
                    <a:pt x="7593" y="1797"/>
                    <a:pt x="7593" y="3586"/>
                  </a:cubicBezTo>
                  <a:lnTo>
                    <a:pt x="7593" y="17020"/>
                  </a:lnTo>
                  <a:cubicBezTo>
                    <a:pt x="7593" y="18805"/>
                    <a:pt x="6139" y="20261"/>
                    <a:pt x="4352" y="20261"/>
                  </a:cubicBezTo>
                  <a:lnTo>
                    <a:pt x="3590" y="20261"/>
                  </a:lnTo>
                  <a:cubicBezTo>
                    <a:pt x="1805" y="20261"/>
                    <a:pt x="349" y="18807"/>
                    <a:pt x="349" y="17020"/>
                  </a:cubicBezTo>
                  <a:lnTo>
                    <a:pt x="349" y="3586"/>
                  </a:lnTo>
                  <a:cubicBezTo>
                    <a:pt x="349" y="1801"/>
                    <a:pt x="1803" y="345"/>
                    <a:pt x="3590" y="345"/>
                  </a:cubicBezTo>
                  <a:close/>
                  <a:moveTo>
                    <a:pt x="3590" y="0"/>
                  </a:moveTo>
                  <a:cubicBezTo>
                    <a:pt x="1610" y="0"/>
                    <a:pt x="0" y="1608"/>
                    <a:pt x="0" y="3588"/>
                  </a:cubicBezTo>
                  <a:lnTo>
                    <a:pt x="0" y="17022"/>
                  </a:lnTo>
                  <a:cubicBezTo>
                    <a:pt x="0" y="19000"/>
                    <a:pt x="1610" y="20610"/>
                    <a:pt x="3590" y="20610"/>
                  </a:cubicBezTo>
                  <a:lnTo>
                    <a:pt x="4352" y="20610"/>
                  </a:lnTo>
                  <a:cubicBezTo>
                    <a:pt x="6332" y="20610"/>
                    <a:pt x="7942" y="19000"/>
                    <a:pt x="7942" y="17022"/>
                  </a:cubicBezTo>
                  <a:lnTo>
                    <a:pt x="7942" y="3588"/>
                  </a:lnTo>
                  <a:cubicBezTo>
                    <a:pt x="7942" y="1610"/>
                    <a:pt x="6332" y="0"/>
                    <a:pt x="435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7803250" y="4422500"/>
              <a:ext cx="557500" cy="162025"/>
            </a:xfrm>
            <a:custGeom>
              <a:rect b="b" l="l" r="r" t="t"/>
              <a:pathLst>
                <a:path extrusionOk="0" h="6481" w="22300">
                  <a:moveTo>
                    <a:pt x="0" y="1"/>
                  </a:moveTo>
                  <a:lnTo>
                    <a:pt x="0" y="6481"/>
                  </a:lnTo>
                  <a:lnTo>
                    <a:pt x="22300" y="6481"/>
                  </a:lnTo>
                  <a:lnTo>
                    <a:pt x="223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7798950" y="4418175"/>
              <a:ext cx="566200" cy="170675"/>
            </a:xfrm>
            <a:custGeom>
              <a:rect b="b" l="l" r="r" t="t"/>
              <a:pathLst>
                <a:path extrusionOk="0" h="6827" w="22648">
                  <a:moveTo>
                    <a:pt x="22299" y="349"/>
                  </a:moveTo>
                  <a:lnTo>
                    <a:pt x="22299" y="6478"/>
                  </a:lnTo>
                  <a:lnTo>
                    <a:pt x="348" y="6478"/>
                  </a:lnTo>
                  <a:lnTo>
                    <a:pt x="348" y="349"/>
                  </a:lnTo>
                  <a:close/>
                  <a:moveTo>
                    <a:pt x="1" y="1"/>
                  </a:moveTo>
                  <a:lnTo>
                    <a:pt x="1" y="6827"/>
                  </a:lnTo>
                  <a:lnTo>
                    <a:pt x="22647" y="6827"/>
                  </a:lnTo>
                  <a:lnTo>
                    <a:pt x="22647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7762325" y="4398625"/>
              <a:ext cx="639325" cy="32425"/>
            </a:xfrm>
            <a:custGeom>
              <a:rect b="b" l="l" r="r" t="t"/>
              <a:pathLst>
                <a:path extrusionOk="0" h="1297" w="25573">
                  <a:moveTo>
                    <a:pt x="0" y="0"/>
                  </a:moveTo>
                  <a:lnTo>
                    <a:pt x="0" y="1297"/>
                  </a:lnTo>
                  <a:lnTo>
                    <a:pt x="25572" y="1297"/>
                  </a:lnTo>
                  <a:lnTo>
                    <a:pt x="25572" y="0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3"/>
            <p:cNvSpPr/>
            <p:nvPr/>
          </p:nvSpPr>
          <p:spPr>
            <a:xfrm>
              <a:off x="7757975" y="4394350"/>
              <a:ext cx="648050" cy="41100"/>
            </a:xfrm>
            <a:custGeom>
              <a:rect b="b" l="l" r="r" t="t"/>
              <a:pathLst>
                <a:path extrusionOk="0" h="1644" w="25922">
                  <a:moveTo>
                    <a:pt x="25573" y="347"/>
                  </a:moveTo>
                  <a:lnTo>
                    <a:pt x="25573" y="1294"/>
                  </a:lnTo>
                  <a:lnTo>
                    <a:pt x="349" y="1294"/>
                  </a:lnTo>
                  <a:lnTo>
                    <a:pt x="349" y="347"/>
                  </a:lnTo>
                  <a:close/>
                  <a:moveTo>
                    <a:pt x="1" y="0"/>
                  </a:moveTo>
                  <a:lnTo>
                    <a:pt x="1" y="1643"/>
                  </a:lnTo>
                  <a:lnTo>
                    <a:pt x="25921" y="1643"/>
                  </a:lnTo>
                  <a:lnTo>
                    <a:pt x="25921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>
              <a:off x="8046200" y="4103750"/>
              <a:ext cx="71600" cy="480775"/>
            </a:xfrm>
            <a:custGeom>
              <a:rect b="b" l="l" r="r" t="t"/>
              <a:pathLst>
                <a:path extrusionOk="0" h="19231" w="2864">
                  <a:moveTo>
                    <a:pt x="1287" y="0"/>
                  </a:moveTo>
                  <a:cubicBezTo>
                    <a:pt x="576" y="0"/>
                    <a:pt x="1" y="576"/>
                    <a:pt x="1" y="1289"/>
                  </a:cubicBezTo>
                  <a:lnTo>
                    <a:pt x="1" y="19231"/>
                  </a:lnTo>
                  <a:lnTo>
                    <a:pt x="2863" y="19231"/>
                  </a:lnTo>
                  <a:lnTo>
                    <a:pt x="2863" y="1289"/>
                  </a:lnTo>
                  <a:cubicBezTo>
                    <a:pt x="2863" y="576"/>
                    <a:pt x="2288" y="0"/>
                    <a:pt x="1577" y="0"/>
                  </a:cubicBezTo>
                  <a:close/>
                </a:path>
              </a:pathLst>
            </a:custGeom>
            <a:solidFill>
              <a:srgbClr val="BDD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8041875" y="4099350"/>
              <a:ext cx="80350" cy="489500"/>
            </a:xfrm>
            <a:custGeom>
              <a:rect b="b" l="l" r="r" t="t"/>
              <a:pathLst>
                <a:path extrusionOk="0" h="19580" w="3214">
                  <a:moveTo>
                    <a:pt x="1750" y="348"/>
                  </a:moveTo>
                  <a:cubicBezTo>
                    <a:pt x="2365" y="348"/>
                    <a:pt x="2865" y="848"/>
                    <a:pt x="2865" y="1465"/>
                  </a:cubicBezTo>
                  <a:lnTo>
                    <a:pt x="2865" y="19231"/>
                  </a:lnTo>
                  <a:lnTo>
                    <a:pt x="345" y="19231"/>
                  </a:lnTo>
                  <a:lnTo>
                    <a:pt x="345" y="1465"/>
                  </a:lnTo>
                  <a:cubicBezTo>
                    <a:pt x="345" y="848"/>
                    <a:pt x="846" y="348"/>
                    <a:pt x="1460" y="348"/>
                  </a:cubicBezTo>
                  <a:close/>
                  <a:moveTo>
                    <a:pt x="1464" y="1"/>
                  </a:moveTo>
                  <a:cubicBezTo>
                    <a:pt x="656" y="1"/>
                    <a:pt x="0" y="659"/>
                    <a:pt x="0" y="1465"/>
                  </a:cubicBezTo>
                  <a:lnTo>
                    <a:pt x="0" y="19580"/>
                  </a:lnTo>
                  <a:lnTo>
                    <a:pt x="3214" y="19580"/>
                  </a:lnTo>
                  <a:lnTo>
                    <a:pt x="3214" y="1465"/>
                  </a:lnTo>
                  <a:cubicBezTo>
                    <a:pt x="3214" y="657"/>
                    <a:pt x="2556" y="1"/>
                    <a:pt x="175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3"/>
            <p:cNvSpPr/>
            <p:nvPr/>
          </p:nvSpPr>
          <p:spPr>
            <a:xfrm>
              <a:off x="8081975" y="3561575"/>
              <a:ext cx="25" cy="81275"/>
            </a:xfrm>
            <a:custGeom>
              <a:rect b="b" l="l" r="r" t="t"/>
              <a:pathLst>
                <a:path extrusionOk="0" h="3251" w="1">
                  <a:moveTo>
                    <a:pt x="0" y="0"/>
                  </a:moveTo>
                  <a:lnTo>
                    <a:pt x="0" y="3251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3"/>
            <p:cNvSpPr/>
            <p:nvPr/>
          </p:nvSpPr>
          <p:spPr>
            <a:xfrm>
              <a:off x="8077575" y="3557125"/>
              <a:ext cx="8800" cy="90075"/>
            </a:xfrm>
            <a:custGeom>
              <a:rect b="b" l="l" r="r" t="t"/>
              <a:pathLst>
                <a:path extrusionOk="0" h="3603" w="352">
                  <a:moveTo>
                    <a:pt x="176" y="1"/>
                  </a:moveTo>
                  <a:cubicBezTo>
                    <a:pt x="80" y="1"/>
                    <a:pt x="1" y="80"/>
                    <a:pt x="1" y="176"/>
                  </a:cubicBezTo>
                  <a:lnTo>
                    <a:pt x="1" y="3427"/>
                  </a:lnTo>
                  <a:cubicBezTo>
                    <a:pt x="1" y="3524"/>
                    <a:pt x="80" y="3602"/>
                    <a:pt x="176" y="3602"/>
                  </a:cubicBezTo>
                  <a:cubicBezTo>
                    <a:pt x="273" y="3602"/>
                    <a:pt x="351" y="3526"/>
                    <a:pt x="351" y="3427"/>
                  </a:cubicBezTo>
                  <a:lnTo>
                    <a:pt x="351" y="176"/>
                  </a:lnTo>
                  <a:cubicBezTo>
                    <a:pt x="351" y="80"/>
                    <a:pt x="273" y="1"/>
                    <a:pt x="176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3"/>
            <p:cNvSpPr/>
            <p:nvPr/>
          </p:nvSpPr>
          <p:spPr>
            <a:xfrm>
              <a:off x="8081975" y="3829200"/>
              <a:ext cx="25" cy="80750"/>
            </a:xfrm>
            <a:custGeom>
              <a:rect b="b" l="l" r="r" t="t"/>
              <a:pathLst>
                <a:path extrusionOk="0" h="3230" w="1">
                  <a:moveTo>
                    <a:pt x="0" y="1"/>
                  </a:moveTo>
                  <a:lnTo>
                    <a:pt x="0" y="3230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3"/>
            <p:cNvSpPr/>
            <p:nvPr/>
          </p:nvSpPr>
          <p:spPr>
            <a:xfrm>
              <a:off x="8077575" y="3824825"/>
              <a:ext cx="8800" cy="89525"/>
            </a:xfrm>
            <a:custGeom>
              <a:rect b="b" l="l" r="r" t="t"/>
              <a:pathLst>
                <a:path extrusionOk="0" h="3581" w="352">
                  <a:moveTo>
                    <a:pt x="176" y="1"/>
                  </a:moveTo>
                  <a:cubicBezTo>
                    <a:pt x="80" y="1"/>
                    <a:pt x="1" y="79"/>
                    <a:pt x="1" y="176"/>
                  </a:cubicBezTo>
                  <a:lnTo>
                    <a:pt x="1" y="3405"/>
                  </a:lnTo>
                  <a:cubicBezTo>
                    <a:pt x="1" y="3501"/>
                    <a:pt x="80" y="3580"/>
                    <a:pt x="176" y="3580"/>
                  </a:cubicBezTo>
                  <a:cubicBezTo>
                    <a:pt x="273" y="3580"/>
                    <a:pt x="351" y="3501"/>
                    <a:pt x="351" y="3405"/>
                  </a:cubicBezTo>
                  <a:lnTo>
                    <a:pt x="351" y="176"/>
                  </a:lnTo>
                  <a:cubicBezTo>
                    <a:pt x="351" y="79"/>
                    <a:pt x="273" y="1"/>
                    <a:pt x="176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3"/>
            <p:cNvSpPr/>
            <p:nvPr/>
          </p:nvSpPr>
          <p:spPr>
            <a:xfrm>
              <a:off x="7998825" y="3858225"/>
              <a:ext cx="30750" cy="59375"/>
            </a:xfrm>
            <a:custGeom>
              <a:rect b="b" l="l" r="r" t="t"/>
              <a:pathLst>
                <a:path extrusionOk="0" h="2375" w="1230">
                  <a:moveTo>
                    <a:pt x="1" y="0"/>
                  </a:moveTo>
                  <a:lnTo>
                    <a:pt x="1230" y="2374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7993900" y="3853900"/>
              <a:ext cx="40600" cy="68075"/>
            </a:xfrm>
            <a:custGeom>
              <a:rect b="b" l="l" r="r" t="t"/>
              <a:pathLst>
                <a:path extrusionOk="0" h="2723" w="1624">
                  <a:moveTo>
                    <a:pt x="198" y="1"/>
                  </a:moveTo>
                  <a:cubicBezTo>
                    <a:pt x="171" y="1"/>
                    <a:pt x="144" y="7"/>
                    <a:pt x="119" y="20"/>
                  </a:cubicBezTo>
                  <a:cubicBezTo>
                    <a:pt x="36" y="65"/>
                    <a:pt x="1" y="167"/>
                    <a:pt x="46" y="254"/>
                  </a:cubicBezTo>
                  <a:lnTo>
                    <a:pt x="1271" y="2628"/>
                  </a:lnTo>
                  <a:cubicBezTo>
                    <a:pt x="1305" y="2687"/>
                    <a:pt x="1366" y="2723"/>
                    <a:pt x="1427" y="2723"/>
                  </a:cubicBezTo>
                  <a:cubicBezTo>
                    <a:pt x="1454" y="2723"/>
                    <a:pt x="1482" y="2715"/>
                    <a:pt x="1506" y="2703"/>
                  </a:cubicBezTo>
                  <a:cubicBezTo>
                    <a:pt x="1590" y="2658"/>
                    <a:pt x="1624" y="2555"/>
                    <a:pt x="1581" y="2468"/>
                  </a:cubicBezTo>
                  <a:lnTo>
                    <a:pt x="353" y="94"/>
                  </a:lnTo>
                  <a:cubicBezTo>
                    <a:pt x="323" y="35"/>
                    <a:pt x="261" y="1"/>
                    <a:pt x="198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3"/>
            <p:cNvSpPr/>
            <p:nvPr/>
          </p:nvSpPr>
          <p:spPr>
            <a:xfrm>
              <a:off x="8024200" y="3969325"/>
              <a:ext cx="30700" cy="59375"/>
            </a:xfrm>
            <a:custGeom>
              <a:rect b="b" l="l" r="r" t="t"/>
              <a:pathLst>
                <a:path extrusionOk="0" h="2375" w="1228">
                  <a:moveTo>
                    <a:pt x="0" y="1"/>
                  </a:moveTo>
                  <a:lnTo>
                    <a:pt x="1228" y="2375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3"/>
            <p:cNvSpPr/>
            <p:nvPr/>
          </p:nvSpPr>
          <p:spPr>
            <a:xfrm>
              <a:off x="8019225" y="3965050"/>
              <a:ext cx="40600" cy="68050"/>
            </a:xfrm>
            <a:custGeom>
              <a:rect b="b" l="l" r="r" t="t"/>
              <a:pathLst>
                <a:path extrusionOk="0" h="2722" w="1624">
                  <a:moveTo>
                    <a:pt x="198" y="0"/>
                  </a:moveTo>
                  <a:cubicBezTo>
                    <a:pt x="171" y="0"/>
                    <a:pt x="144" y="7"/>
                    <a:pt x="118" y="20"/>
                  </a:cubicBezTo>
                  <a:cubicBezTo>
                    <a:pt x="36" y="64"/>
                    <a:pt x="0" y="168"/>
                    <a:pt x="45" y="253"/>
                  </a:cubicBezTo>
                  <a:lnTo>
                    <a:pt x="1271" y="2627"/>
                  </a:lnTo>
                  <a:cubicBezTo>
                    <a:pt x="1302" y="2686"/>
                    <a:pt x="1361" y="2721"/>
                    <a:pt x="1427" y="2721"/>
                  </a:cubicBezTo>
                  <a:cubicBezTo>
                    <a:pt x="1454" y="2721"/>
                    <a:pt x="1480" y="2713"/>
                    <a:pt x="1505" y="2702"/>
                  </a:cubicBezTo>
                  <a:cubicBezTo>
                    <a:pt x="1588" y="2656"/>
                    <a:pt x="1624" y="2554"/>
                    <a:pt x="1578" y="2467"/>
                  </a:cubicBezTo>
                  <a:lnTo>
                    <a:pt x="353" y="93"/>
                  </a:lnTo>
                  <a:cubicBezTo>
                    <a:pt x="321" y="35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3"/>
            <p:cNvSpPr/>
            <p:nvPr/>
          </p:nvSpPr>
          <p:spPr>
            <a:xfrm>
              <a:off x="7964600" y="4008200"/>
              <a:ext cx="44975" cy="49475"/>
            </a:xfrm>
            <a:custGeom>
              <a:rect b="b" l="l" r="r" t="t"/>
              <a:pathLst>
                <a:path extrusionOk="0" h="1979" w="1799">
                  <a:moveTo>
                    <a:pt x="0" y="0"/>
                  </a:moveTo>
                  <a:lnTo>
                    <a:pt x="1799" y="1978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3"/>
            <p:cNvSpPr/>
            <p:nvPr/>
          </p:nvSpPr>
          <p:spPr>
            <a:xfrm>
              <a:off x="7959825" y="4003800"/>
              <a:ext cx="54650" cy="58150"/>
            </a:xfrm>
            <a:custGeom>
              <a:rect b="b" l="l" r="r" t="t"/>
              <a:pathLst>
                <a:path extrusionOk="0" h="2326" w="2186">
                  <a:moveTo>
                    <a:pt x="193" y="1"/>
                  </a:moveTo>
                  <a:cubicBezTo>
                    <a:pt x="151" y="1"/>
                    <a:pt x="110" y="16"/>
                    <a:pt x="77" y="46"/>
                  </a:cubicBezTo>
                  <a:cubicBezTo>
                    <a:pt x="4" y="111"/>
                    <a:pt x="0" y="220"/>
                    <a:pt x="63" y="293"/>
                  </a:cubicBezTo>
                  <a:lnTo>
                    <a:pt x="1862" y="2269"/>
                  </a:lnTo>
                  <a:cubicBezTo>
                    <a:pt x="1895" y="2306"/>
                    <a:pt x="1943" y="2326"/>
                    <a:pt x="1990" y="2326"/>
                  </a:cubicBezTo>
                  <a:cubicBezTo>
                    <a:pt x="2031" y="2326"/>
                    <a:pt x="2073" y="2312"/>
                    <a:pt x="2108" y="2282"/>
                  </a:cubicBezTo>
                  <a:cubicBezTo>
                    <a:pt x="2179" y="2215"/>
                    <a:pt x="2185" y="2107"/>
                    <a:pt x="2120" y="2036"/>
                  </a:cubicBezTo>
                  <a:lnTo>
                    <a:pt x="323" y="58"/>
                  </a:lnTo>
                  <a:cubicBezTo>
                    <a:pt x="288" y="20"/>
                    <a:pt x="240" y="1"/>
                    <a:pt x="193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3"/>
            <p:cNvSpPr/>
            <p:nvPr/>
          </p:nvSpPr>
          <p:spPr>
            <a:xfrm>
              <a:off x="8115050" y="3973725"/>
              <a:ext cx="30775" cy="59375"/>
            </a:xfrm>
            <a:custGeom>
              <a:rect b="b" l="l" r="r" t="t"/>
              <a:pathLst>
                <a:path extrusionOk="0" h="2375" w="1231">
                  <a:moveTo>
                    <a:pt x="1230" y="0"/>
                  </a:moveTo>
                  <a:lnTo>
                    <a:pt x="1" y="2374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3"/>
            <p:cNvSpPr/>
            <p:nvPr/>
          </p:nvSpPr>
          <p:spPr>
            <a:xfrm>
              <a:off x="8110125" y="3969350"/>
              <a:ext cx="40625" cy="68025"/>
            </a:xfrm>
            <a:custGeom>
              <a:rect b="b" l="l" r="r" t="t"/>
              <a:pathLst>
                <a:path extrusionOk="0" h="2721" w="1625">
                  <a:moveTo>
                    <a:pt x="1427" y="0"/>
                  </a:moveTo>
                  <a:cubicBezTo>
                    <a:pt x="1365" y="0"/>
                    <a:pt x="1303" y="34"/>
                    <a:pt x="1272" y="94"/>
                  </a:cubicBezTo>
                  <a:lnTo>
                    <a:pt x="46" y="2468"/>
                  </a:lnTo>
                  <a:cubicBezTo>
                    <a:pt x="1" y="2551"/>
                    <a:pt x="34" y="2658"/>
                    <a:pt x="119" y="2701"/>
                  </a:cubicBezTo>
                  <a:cubicBezTo>
                    <a:pt x="145" y="2717"/>
                    <a:pt x="170" y="2721"/>
                    <a:pt x="198" y="2721"/>
                  </a:cubicBezTo>
                  <a:cubicBezTo>
                    <a:pt x="263" y="2721"/>
                    <a:pt x="322" y="2689"/>
                    <a:pt x="354" y="2628"/>
                  </a:cubicBezTo>
                  <a:lnTo>
                    <a:pt x="1581" y="254"/>
                  </a:lnTo>
                  <a:cubicBezTo>
                    <a:pt x="1624" y="169"/>
                    <a:pt x="1593" y="65"/>
                    <a:pt x="1506" y="20"/>
                  </a:cubicBezTo>
                  <a:cubicBezTo>
                    <a:pt x="1481" y="7"/>
                    <a:pt x="1454" y="0"/>
                    <a:pt x="142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3"/>
            <p:cNvSpPr/>
            <p:nvPr/>
          </p:nvSpPr>
          <p:spPr>
            <a:xfrm>
              <a:off x="8160375" y="4012475"/>
              <a:ext cx="45000" cy="49475"/>
            </a:xfrm>
            <a:custGeom>
              <a:rect b="b" l="l" r="r" t="t"/>
              <a:pathLst>
                <a:path extrusionOk="0" h="1979" w="1800">
                  <a:moveTo>
                    <a:pt x="1799" y="1"/>
                  </a:moveTo>
                  <a:lnTo>
                    <a:pt x="1" y="1979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3"/>
            <p:cNvSpPr/>
            <p:nvPr/>
          </p:nvSpPr>
          <p:spPr>
            <a:xfrm>
              <a:off x="8155600" y="4008175"/>
              <a:ext cx="54650" cy="58175"/>
            </a:xfrm>
            <a:custGeom>
              <a:rect b="b" l="l" r="r" t="t"/>
              <a:pathLst>
                <a:path extrusionOk="0" h="2327" w="2186">
                  <a:moveTo>
                    <a:pt x="1991" y="0"/>
                  </a:moveTo>
                  <a:cubicBezTo>
                    <a:pt x="1943" y="0"/>
                    <a:pt x="1896" y="20"/>
                    <a:pt x="1862" y="58"/>
                  </a:cubicBezTo>
                  <a:lnTo>
                    <a:pt x="63" y="2034"/>
                  </a:lnTo>
                  <a:cubicBezTo>
                    <a:pt x="0" y="2107"/>
                    <a:pt x="4" y="2218"/>
                    <a:pt x="77" y="2281"/>
                  </a:cubicBezTo>
                  <a:cubicBezTo>
                    <a:pt x="109" y="2310"/>
                    <a:pt x="150" y="2326"/>
                    <a:pt x="192" y="2326"/>
                  </a:cubicBezTo>
                  <a:cubicBezTo>
                    <a:pt x="239" y="2326"/>
                    <a:pt x="286" y="2306"/>
                    <a:pt x="324" y="2269"/>
                  </a:cubicBezTo>
                  <a:lnTo>
                    <a:pt x="2120" y="291"/>
                  </a:lnTo>
                  <a:cubicBezTo>
                    <a:pt x="2185" y="220"/>
                    <a:pt x="2179" y="110"/>
                    <a:pt x="2108" y="45"/>
                  </a:cubicBezTo>
                  <a:cubicBezTo>
                    <a:pt x="2075" y="15"/>
                    <a:pt x="2033" y="0"/>
                    <a:pt x="1991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3"/>
            <p:cNvSpPr/>
            <p:nvPr/>
          </p:nvSpPr>
          <p:spPr>
            <a:xfrm>
              <a:off x="8140425" y="3858225"/>
              <a:ext cx="22100" cy="60850"/>
            </a:xfrm>
            <a:custGeom>
              <a:rect b="b" l="l" r="r" t="t"/>
              <a:pathLst>
                <a:path extrusionOk="0" h="2434" w="884">
                  <a:moveTo>
                    <a:pt x="883" y="0"/>
                  </a:moveTo>
                  <a:lnTo>
                    <a:pt x="1" y="2433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3"/>
            <p:cNvSpPr/>
            <p:nvPr/>
          </p:nvSpPr>
          <p:spPr>
            <a:xfrm>
              <a:off x="8135500" y="3853950"/>
              <a:ext cx="31950" cy="69500"/>
            </a:xfrm>
            <a:custGeom>
              <a:rect b="b" l="l" r="r" t="t"/>
              <a:pathLst>
                <a:path extrusionOk="0" h="2780" w="1278">
                  <a:moveTo>
                    <a:pt x="1079" y="1"/>
                  </a:moveTo>
                  <a:cubicBezTo>
                    <a:pt x="1009" y="1"/>
                    <a:pt x="943" y="44"/>
                    <a:pt x="917" y="114"/>
                  </a:cubicBezTo>
                  <a:lnTo>
                    <a:pt x="36" y="2547"/>
                  </a:lnTo>
                  <a:cubicBezTo>
                    <a:pt x="1" y="2636"/>
                    <a:pt x="48" y="2736"/>
                    <a:pt x="139" y="2770"/>
                  </a:cubicBezTo>
                  <a:cubicBezTo>
                    <a:pt x="158" y="2776"/>
                    <a:pt x="178" y="2780"/>
                    <a:pt x="198" y="2780"/>
                  </a:cubicBezTo>
                  <a:cubicBezTo>
                    <a:pt x="270" y="2780"/>
                    <a:pt x="336" y="2734"/>
                    <a:pt x="361" y="2665"/>
                  </a:cubicBezTo>
                  <a:lnTo>
                    <a:pt x="1242" y="232"/>
                  </a:lnTo>
                  <a:cubicBezTo>
                    <a:pt x="1277" y="144"/>
                    <a:pt x="1230" y="43"/>
                    <a:pt x="1139" y="12"/>
                  </a:cubicBezTo>
                  <a:cubicBezTo>
                    <a:pt x="1120" y="4"/>
                    <a:pt x="1099" y="1"/>
                    <a:pt x="1079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3"/>
            <p:cNvSpPr/>
            <p:nvPr/>
          </p:nvSpPr>
          <p:spPr>
            <a:xfrm>
              <a:off x="8030000" y="3718875"/>
              <a:ext cx="23925" cy="72725"/>
            </a:xfrm>
            <a:custGeom>
              <a:rect b="b" l="l" r="r" t="t"/>
              <a:pathLst>
                <a:path extrusionOk="0" h="2909" w="957">
                  <a:moveTo>
                    <a:pt x="1" y="1"/>
                  </a:moveTo>
                  <a:lnTo>
                    <a:pt x="956" y="2909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3"/>
            <p:cNvSpPr/>
            <p:nvPr/>
          </p:nvSpPr>
          <p:spPr>
            <a:xfrm>
              <a:off x="8025125" y="3714525"/>
              <a:ext cx="33675" cy="81475"/>
            </a:xfrm>
            <a:custGeom>
              <a:rect b="b" l="l" r="r" t="t"/>
              <a:pathLst>
                <a:path extrusionOk="0" h="3259" w="1347">
                  <a:moveTo>
                    <a:pt x="196" y="0"/>
                  </a:moveTo>
                  <a:cubicBezTo>
                    <a:pt x="178" y="0"/>
                    <a:pt x="159" y="3"/>
                    <a:pt x="140" y="9"/>
                  </a:cubicBezTo>
                  <a:cubicBezTo>
                    <a:pt x="50" y="39"/>
                    <a:pt x="1" y="137"/>
                    <a:pt x="30" y="230"/>
                  </a:cubicBezTo>
                  <a:lnTo>
                    <a:pt x="986" y="3138"/>
                  </a:lnTo>
                  <a:cubicBezTo>
                    <a:pt x="1011" y="3211"/>
                    <a:pt x="1076" y="3258"/>
                    <a:pt x="1151" y="3258"/>
                  </a:cubicBezTo>
                  <a:cubicBezTo>
                    <a:pt x="1169" y="3258"/>
                    <a:pt x="1189" y="3256"/>
                    <a:pt x="1204" y="3248"/>
                  </a:cubicBezTo>
                  <a:cubicBezTo>
                    <a:pt x="1297" y="3219"/>
                    <a:pt x="1346" y="3120"/>
                    <a:pt x="1317" y="3030"/>
                  </a:cubicBezTo>
                  <a:lnTo>
                    <a:pt x="361" y="122"/>
                  </a:lnTo>
                  <a:cubicBezTo>
                    <a:pt x="337" y="48"/>
                    <a:pt x="270" y="0"/>
                    <a:pt x="196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3"/>
            <p:cNvSpPr/>
            <p:nvPr/>
          </p:nvSpPr>
          <p:spPr>
            <a:xfrm>
              <a:off x="8110125" y="3718875"/>
              <a:ext cx="23875" cy="72725"/>
            </a:xfrm>
            <a:custGeom>
              <a:rect b="b" l="l" r="r" t="t"/>
              <a:pathLst>
                <a:path extrusionOk="0" h="2909" w="955">
                  <a:moveTo>
                    <a:pt x="955" y="1"/>
                  </a:moveTo>
                  <a:lnTo>
                    <a:pt x="1" y="2909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3"/>
            <p:cNvSpPr/>
            <p:nvPr/>
          </p:nvSpPr>
          <p:spPr>
            <a:xfrm>
              <a:off x="8105300" y="3714525"/>
              <a:ext cx="33625" cy="81475"/>
            </a:xfrm>
            <a:custGeom>
              <a:rect b="b" l="l" r="r" t="t"/>
              <a:pathLst>
                <a:path extrusionOk="0" h="3259" w="1345">
                  <a:moveTo>
                    <a:pt x="1150" y="0"/>
                  </a:moveTo>
                  <a:cubicBezTo>
                    <a:pt x="1077" y="0"/>
                    <a:pt x="1010" y="48"/>
                    <a:pt x="986" y="122"/>
                  </a:cubicBezTo>
                  <a:lnTo>
                    <a:pt x="30" y="3030"/>
                  </a:lnTo>
                  <a:cubicBezTo>
                    <a:pt x="1" y="3120"/>
                    <a:pt x="50" y="3219"/>
                    <a:pt x="141" y="3248"/>
                  </a:cubicBezTo>
                  <a:cubicBezTo>
                    <a:pt x="159" y="3256"/>
                    <a:pt x="178" y="3258"/>
                    <a:pt x="194" y="3258"/>
                  </a:cubicBezTo>
                  <a:cubicBezTo>
                    <a:pt x="267" y="3258"/>
                    <a:pt x="336" y="3211"/>
                    <a:pt x="359" y="3138"/>
                  </a:cubicBezTo>
                  <a:lnTo>
                    <a:pt x="1315" y="230"/>
                  </a:lnTo>
                  <a:cubicBezTo>
                    <a:pt x="1345" y="137"/>
                    <a:pt x="1295" y="39"/>
                    <a:pt x="1205" y="9"/>
                  </a:cubicBezTo>
                  <a:cubicBezTo>
                    <a:pt x="1186" y="3"/>
                    <a:pt x="1168" y="0"/>
                    <a:pt x="11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3"/>
            <p:cNvSpPr/>
            <p:nvPr/>
          </p:nvSpPr>
          <p:spPr>
            <a:xfrm>
              <a:off x="7696850" y="4585250"/>
              <a:ext cx="772750" cy="498500"/>
            </a:xfrm>
            <a:custGeom>
              <a:rect b="b" l="l" r="r" t="t"/>
              <a:pathLst>
                <a:path extrusionOk="0" h="19940" w="30910">
                  <a:moveTo>
                    <a:pt x="1" y="0"/>
                  </a:moveTo>
                  <a:lnTo>
                    <a:pt x="1" y="19940"/>
                  </a:lnTo>
                  <a:lnTo>
                    <a:pt x="30910" y="19940"/>
                  </a:lnTo>
                  <a:lnTo>
                    <a:pt x="309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3"/>
            <p:cNvSpPr/>
            <p:nvPr/>
          </p:nvSpPr>
          <p:spPr>
            <a:xfrm>
              <a:off x="7692575" y="4580950"/>
              <a:ext cx="781475" cy="507200"/>
            </a:xfrm>
            <a:custGeom>
              <a:rect b="b" l="l" r="r" t="t"/>
              <a:pathLst>
                <a:path extrusionOk="0" h="20288" w="31259">
                  <a:moveTo>
                    <a:pt x="30908" y="348"/>
                  </a:moveTo>
                  <a:lnTo>
                    <a:pt x="30908" y="19940"/>
                  </a:lnTo>
                  <a:lnTo>
                    <a:pt x="347" y="19940"/>
                  </a:lnTo>
                  <a:lnTo>
                    <a:pt x="347" y="348"/>
                  </a:lnTo>
                  <a:close/>
                  <a:moveTo>
                    <a:pt x="0" y="1"/>
                  </a:moveTo>
                  <a:lnTo>
                    <a:pt x="0" y="20287"/>
                  </a:lnTo>
                  <a:lnTo>
                    <a:pt x="31258" y="20287"/>
                  </a:lnTo>
                  <a:lnTo>
                    <a:pt x="31258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3"/>
            <p:cNvSpPr/>
            <p:nvPr/>
          </p:nvSpPr>
          <p:spPr>
            <a:xfrm>
              <a:off x="7923625" y="4585250"/>
              <a:ext cx="316750" cy="498500"/>
            </a:xfrm>
            <a:custGeom>
              <a:rect b="b" l="l" r="r" t="t"/>
              <a:pathLst>
                <a:path extrusionOk="0" h="19940" w="12670">
                  <a:moveTo>
                    <a:pt x="0" y="0"/>
                  </a:moveTo>
                  <a:lnTo>
                    <a:pt x="0" y="19940"/>
                  </a:lnTo>
                  <a:lnTo>
                    <a:pt x="12670" y="19940"/>
                  </a:lnTo>
                  <a:lnTo>
                    <a:pt x="126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3"/>
            <p:cNvSpPr/>
            <p:nvPr/>
          </p:nvSpPr>
          <p:spPr>
            <a:xfrm>
              <a:off x="7919275" y="4580950"/>
              <a:ext cx="325500" cy="507200"/>
            </a:xfrm>
            <a:custGeom>
              <a:rect b="b" l="l" r="r" t="t"/>
              <a:pathLst>
                <a:path extrusionOk="0" h="20288" w="13020">
                  <a:moveTo>
                    <a:pt x="12673" y="348"/>
                  </a:moveTo>
                  <a:lnTo>
                    <a:pt x="12673" y="19940"/>
                  </a:lnTo>
                  <a:lnTo>
                    <a:pt x="349" y="19940"/>
                  </a:lnTo>
                  <a:lnTo>
                    <a:pt x="349" y="348"/>
                  </a:lnTo>
                  <a:close/>
                  <a:moveTo>
                    <a:pt x="1" y="1"/>
                  </a:moveTo>
                  <a:lnTo>
                    <a:pt x="1" y="20287"/>
                  </a:lnTo>
                  <a:lnTo>
                    <a:pt x="13019" y="20287"/>
                  </a:lnTo>
                  <a:lnTo>
                    <a:pt x="13019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3"/>
            <p:cNvSpPr/>
            <p:nvPr/>
          </p:nvSpPr>
          <p:spPr>
            <a:xfrm>
              <a:off x="8013750" y="4839625"/>
              <a:ext cx="136450" cy="240375"/>
            </a:xfrm>
            <a:custGeom>
              <a:rect b="b" l="l" r="r" t="t"/>
              <a:pathLst>
                <a:path extrusionOk="0" h="9615" w="5458">
                  <a:moveTo>
                    <a:pt x="2455" y="1"/>
                  </a:moveTo>
                  <a:cubicBezTo>
                    <a:pt x="1102" y="1"/>
                    <a:pt x="0" y="1100"/>
                    <a:pt x="0" y="2456"/>
                  </a:cubicBezTo>
                  <a:lnTo>
                    <a:pt x="0" y="9615"/>
                  </a:lnTo>
                  <a:lnTo>
                    <a:pt x="5458" y="9615"/>
                  </a:lnTo>
                  <a:lnTo>
                    <a:pt x="5458" y="2456"/>
                  </a:lnTo>
                  <a:cubicBezTo>
                    <a:pt x="5458" y="1102"/>
                    <a:pt x="4358" y="1"/>
                    <a:pt x="3003" y="1"/>
                  </a:cubicBezTo>
                  <a:close/>
                </a:path>
              </a:pathLst>
            </a:custGeom>
            <a:solidFill>
              <a:srgbClr val="BDD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3"/>
            <p:cNvSpPr/>
            <p:nvPr/>
          </p:nvSpPr>
          <p:spPr>
            <a:xfrm>
              <a:off x="8009425" y="4835200"/>
              <a:ext cx="145200" cy="249150"/>
            </a:xfrm>
            <a:custGeom>
              <a:rect b="b" l="l" r="r" t="t"/>
              <a:pathLst>
                <a:path extrusionOk="0" h="9966" w="5808">
                  <a:moveTo>
                    <a:pt x="3178" y="347"/>
                  </a:moveTo>
                  <a:cubicBezTo>
                    <a:pt x="4437" y="347"/>
                    <a:pt x="5461" y="1372"/>
                    <a:pt x="5461" y="2631"/>
                  </a:cubicBezTo>
                  <a:lnTo>
                    <a:pt x="5461" y="9617"/>
                  </a:lnTo>
                  <a:lnTo>
                    <a:pt x="345" y="9617"/>
                  </a:lnTo>
                  <a:lnTo>
                    <a:pt x="345" y="2631"/>
                  </a:lnTo>
                  <a:cubicBezTo>
                    <a:pt x="345" y="1372"/>
                    <a:pt x="1369" y="347"/>
                    <a:pt x="2628" y="347"/>
                  </a:cubicBezTo>
                  <a:close/>
                  <a:moveTo>
                    <a:pt x="2630" y="1"/>
                  </a:moveTo>
                  <a:cubicBezTo>
                    <a:pt x="1180" y="1"/>
                    <a:pt x="0" y="1181"/>
                    <a:pt x="0" y="2631"/>
                  </a:cubicBezTo>
                  <a:lnTo>
                    <a:pt x="0" y="9965"/>
                  </a:lnTo>
                  <a:lnTo>
                    <a:pt x="5808" y="9965"/>
                  </a:lnTo>
                  <a:lnTo>
                    <a:pt x="5808" y="2631"/>
                  </a:lnTo>
                  <a:cubicBezTo>
                    <a:pt x="5808" y="1181"/>
                    <a:pt x="4628" y="1"/>
                    <a:pt x="3178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3"/>
            <p:cNvSpPr/>
            <p:nvPr/>
          </p:nvSpPr>
          <p:spPr>
            <a:xfrm>
              <a:off x="7630900" y="5070125"/>
              <a:ext cx="904700" cy="69000"/>
            </a:xfrm>
            <a:custGeom>
              <a:rect b="b" l="l" r="r" t="t"/>
              <a:pathLst>
                <a:path extrusionOk="0" h="2760" w="36188">
                  <a:moveTo>
                    <a:pt x="1" y="1"/>
                  </a:moveTo>
                  <a:lnTo>
                    <a:pt x="1" y="2759"/>
                  </a:lnTo>
                  <a:lnTo>
                    <a:pt x="36188" y="2759"/>
                  </a:lnTo>
                  <a:lnTo>
                    <a:pt x="36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3"/>
            <p:cNvSpPr/>
            <p:nvPr/>
          </p:nvSpPr>
          <p:spPr>
            <a:xfrm>
              <a:off x="7626575" y="5065850"/>
              <a:ext cx="913425" cy="77650"/>
            </a:xfrm>
            <a:custGeom>
              <a:rect b="b" l="l" r="r" t="t"/>
              <a:pathLst>
                <a:path extrusionOk="0" h="3106" w="36537">
                  <a:moveTo>
                    <a:pt x="36186" y="349"/>
                  </a:moveTo>
                  <a:lnTo>
                    <a:pt x="36186" y="2759"/>
                  </a:lnTo>
                  <a:lnTo>
                    <a:pt x="347" y="2759"/>
                  </a:lnTo>
                  <a:lnTo>
                    <a:pt x="347" y="349"/>
                  </a:lnTo>
                  <a:close/>
                  <a:moveTo>
                    <a:pt x="0" y="1"/>
                  </a:moveTo>
                  <a:lnTo>
                    <a:pt x="0" y="3105"/>
                  </a:lnTo>
                  <a:lnTo>
                    <a:pt x="36536" y="3105"/>
                  </a:lnTo>
                  <a:lnTo>
                    <a:pt x="36536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3"/>
            <p:cNvSpPr/>
            <p:nvPr/>
          </p:nvSpPr>
          <p:spPr>
            <a:xfrm>
              <a:off x="7741825" y="4666550"/>
              <a:ext cx="35000" cy="42625"/>
            </a:xfrm>
            <a:custGeom>
              <a:rect b="b" l="l" r="r" t="t"/>
              <a:pathLst>
                <a:path extrusionOk="0" h="1705" w="1400">
                  <a:moveTo>
                    <a:pt x="0" y="1"/>
                  </a:moveTo>
                  <a:lnTo>
                    <a:pt x="0" y="1705"/>
                  </a:lnTo>
                  <a:lnTo>
                    <a:pt x="1399" y="1705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3"/>
            <p:cNvSpPr/>
            <p:nvPr/>
          </p:nvSpPr>
          <p:spPr>
            <a:xfrm>
              <a:off x="7737450" y="4662275"/>
              <a:ext cx="43650" cy="51300"/>
            </a:xfrm>
            <a:custGeom>
              <a:rect b="b" l="l" r="r" t="t"/>
              <a:pathLst>
                <a:path extrusionOk="0" h="2052" w="1746">
                  <a:moveTo>
                    <a:pt x="1397" y="347"/>
                  </a:moveTo>
                  <a:lnTo>
                    <a:pt x="1397" y="1705"/>
                  </a:lnTo>
                  <a:lnTo>
                    <a:pt x="347" y="1705"/>
                  </a:lnTo>
                  <a:lnTo>
                    <a:pt x="347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3"/>
            <p:cNvSpPr/>
            <p:nvPr/>
          </p:nvSpPr>
          <p:spPr>
            <a:xfrm>
              <a:off x="7823625" y="4666550"/>
              <a:ext cx="35000" cy="42625"/>
            </a:xfrm>
            <a:custGeom>
              <a:rect b="b" l="l" r="r" t="t"/>
              <a:pathLst>
                <a:path extrusionOk="0" h="1705" w="1400">
                  <a:moveTo>
                    <a:pt x="1" y="1"/>
                  </a:moveTo>
                  <a:lnTo>
                    <a:pt x="1" y="1705"/>
                  </a:lnTo>
                  <a:lnTo>
                    <a:pt x="1400" y="1705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3"/>
            <p:cNvSpPr/>
            <p:nvPr/>
          </p:nvSpPr>
          <p:spPr>
            <a:xfrm>
              <a:off x="7819250" y="4662275"/>
              <a:ext cx="43650" cy="51300"/>
            </a:xfrm>
            <a:custGeom>
              <a:rect b="b" l="l" r="r" t="t"/>
              <a:pathLst>
                <a:path extrusionOk="0" h="2052" w="1746">
                  <a:moveTo>
                    <a:pt x="1397" y="347"/>
                  </a:moveTo>
                  <a:lnTo>
                    <a:pt x="1397" y="1705"/>
                  </a:lnTo>
                  <a:lnTo>
                    <a:pt x="347" y="1705"/>
                  </a:lnTo>
                  <a:lnTo>
                    <a:pt x="347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3"/>
            <p:cNvSpPr/>
            <p:nvPr/>
          </p:nvSpPr>
          <p:spPr>
            <a:xfrm>
              <a:off x="7741825" y="4763775"/>
              <a:ext cx="35000" cy="42650"/>
            </a:xfrm>
            <a:custGeom>
              <a:rect b="b" l="l" r="r" t="t"/>
              <a:pathLst>
                <a:path extrusionOk="0" h="1706" w="1400">
                  <a:moveTo>
                    <a:pt x="0" y="1"/>
                  </a:moveTo>
                  <a:lnTo>
                    <a:pt x="0" y="1705"/>
                  </a:lnTo>
                  <a:lnTo>
                    <a:pt x="1399" y="1705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3"/>
            <p:cNvSpPr/>
            <p:nvPr/>
          </p:nvSpPr>
          <p:spPr>
            <a:xfrm>
              <a:off x="7737450" y="4759400"/>
              <a:ext cx="43650" cy="51350"/>
            </a:xfrm>
            <a:custGeom>
              <a:rect b="b" l="l" r="r" t="t"/>
              <a:pathLst>
                <a:path extrusionOk="0" h="2054" w="1746">
                  <a:moveTo>
                    <a:pt x="1397" y="349"/>
                  </a:moveTo>
                  <a:lnTo>
                    <a:pt x="1397" y="1705"/>
                  </a:lnTo>
                  <a:lnTo>
                    <a:pt x="347" y="1705"/>
                  </a:lnTo>
                  <a:lnTo>
                    <a:pt x="347" y="349"/>
                  </a:lnTo>
                  <a:close/>
                  <a:moveTo>
                    <a:pt x="0" y="1"/>
                  </a:moveTo>
                  <a:lnTo>
                    <a:pt x="0" y="2053"/>
                  </a:lnTo>
                  <a:lnTo>
                    <a:pt x="1746" y="2053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3"/>
            <p:cNvSpPr/>
            <p:nvPr/>
          </p:nvSpPr>
          <p:spPr>
            <a:xfrm>
              <a:off x="7823625" y="4763775"/>
              <a:ext cx="35000" cy="42650"/>
            </a:xfrm>
            <a:custGeom>
              <a:rect b="b" l="l" r="r" t="t"/>
              <a:pathLst>
                <a:path extrusionOk="0" h="1706" w="1400">
                  <a:moveTo>
                    <a:pt x="1" y="1"/>
                  </a:moveTo>
                  <a:lnTo>
                    <a:pt x="1" y="1705"/>
                  </a:lnTo>
                  <a:lnTo>
                    <a:pt x="1400" y="1705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3"/>
            <p:cNvSpPr/>
            <p:nvPr/>
          </p:nvSpPr>
          <p:spPr>
            <a:xfrm>
              <a:off x="7819250" y="4759400"/>
              <a:ext cx="43650" cy="51350"/>
            </a:xfrm>
            <a:custGeom>
              <a:rect b="b" l="l" r="r" t="t"/>
              <a:pathLst>
                <a:path extrusionOk="0" h="2054" w="1746">
                  <a:moveTo>
                    <a:pt x="1397" y="349"/>
                  </a:moveTo>
                  <a:lnTo>
                    <a:pt x="1397" y="1705"/>
                  </a:lnTo>
                  <a:lnTo>
                    <a:pt x="347" y="1705"/>
                  </a:lnTo>
                  <a:lnTo>
                    <a:pt x="347" y="349"/>
                  </a:lnTo>
                  <a:close/>
                  <a:moveTo>
                    <a:pt x="0" y="1"/>
                  </a:moveTo>
                  <a:lnTo>
                    <a:pt x="0" y="2053"/>
                  </a:lnTo>
                  <a:lnTo>
                    <a:pt x="1746" y="2053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3"/>
            <p:cNvSpPr/>
            <p:nvPr/>
          </p:nvSpPr>
          <p:spPr>
            <a:xfrm>
              <a:off x="7741825" y="4871150"/>
              <a:ext cx="35000" cy="42625"/>
            </a:xfrm>
            <a:custGeom>
              <a:rect b="b" l="l" r="r" t="t"/>
              <a:pathLst>
                <a:path extrusionOk="0" h="1705" w="1400">
                  <a:moveTo>
                    <a:pt x="0" y="1"/>
                  </a:moveTo>
                  <a:lnTo>
                    <a:pt x="0" y="1705"/>
                  </a:lnTo>
                  <a:lnTo>
                    <a:pt x="1399" y="1705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3"/>
            <p:cNvSpPr/>
            <p:nvPr/>
          </p:nvSpPr>
          <p:spPr>
            <a:xfrm>
              <a:off x="7737450" y="4866875"/>
              <a:ext cx="43650" cy="51300"/>
            </a:xfrm>
            <a:custGeom>
              <a:rect b="b" l="l" r="r" t="t"/>
              <a:pathLst>
                <a:path extrusionOk="0" h="2052" w="1746">
                  <a:moveTo>
                    <a:pt x="1397" y="347"/>
                  </a:moveTo>
                  <a:lnTo>
                    <a:pt x="1397" y="1704"/>
                  </a:lnTo>
                  <a:lnTo>
                    <a:pt x="347" y="1704"/>
                  </a:lnTo>
                  <a:lnTo>
                    <a:pt x="347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3"/>
            <p:cNvSpPr/>
            <p:nvPr/>
          </p:nvSpPr>
          <p:spPr>
            <a:xfrm>
              <a:off x="7823625" y="4871150"/>
              <a:ext cx="35000" cy="42625"/>
            </a:xfrm>
            <a:custGeom>
              <a:rect b="b" l="l" r="r" t="t"/>
              <a:pathLst>
                <a:path extrusionOk="0" h="1705" w="1400">
                  <a:moveTo>
                    <a:pt x="1" y="1"/>
                  </a:moveTo>
                  <a:lnTo>
                    <a:pt x="1" y="1705"/>
                  </a:lnTo>
                  <a:lnTo>
                    <a:pt x="1400" y="1705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3"/>
            <p:cNvSpPr/>
            <p:nvPr/>
          </p:nvSpPr>
          <p:spPr>
            <a:xfrm>
              <a:off x="7819250" y="4866875"/>
              <a:ext cx="43650" cy="51300"/>
            </a:xfrm>
            <a:custGeom>
              <a:rect b="b" l="l" r="r" t="t"/>
              <a:pathLst>
                <a:path extrusionOk="0" h="2052" w="1746">
                  <a:moveTo>
                    <a:pt x="1397" y="347"/>
                  </a:moveTo>
                  <a:lnTo>
                    <a:pt x="1397" y="1704"/>
                  </a:lnTo>
                  <a:lnTo>
                    <a:pt x="347" y="1704"/>
                  </a:lnTo>
                  <a:lnTo>
                    <a:pt x="347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3"/>
            <p:cNvSpPr/>
            <p:nvPr/>
          </p:nvSpPr>
          <p:spPr>
            <a:xfrm>
              <a:off x="8292475" y="4666550"/>
              <a:ext cx="34950" cy="42625"/>
            </a:xfrm>
            <a:custGeom>
              <a:rect b="b" l="l" r="r" t="t"/>
              <a:pathLst>
                <a:path extrusionOk="0" h="1705" w="1398">
                  <a:moveTo>
                    <a:pt x="0" y="1"/>
                  </a:moveTo>
                  <a:lnTo>
                    <a:pt x="0" y="1705"/>
                  </a:lnTo>
                  <a:lnTo>
                    <a:pt x="1397" y="1705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3"/>
            <p:cNvSpPr/>
            <p:nvPr/>
          </p:nvSpPr>
          <p:spPr>
            <a:xfrm>
              <a:off x="8288100" y="4662275"/>
              <a:ext cx="43650" cy="51300"/>
            </a:xfrm>
            <a:custGeom>
              <a:rect b="b" l="l" r="r" t="t"/>
              <a:pathLst>
                <a:path extrusionOk="0" h="2052" w="1746">
                  <a:moveTo>
                    <a:pt x="1399" y="347"/>
                  </a:moveTo>
                  <a:lnTo>
                    <a:pt x="1399" y="1705"/>
                  </a:lnTo>
                  <a:lnTo>
                    <a:pt x="347" y="1705"/>
                  </a:lnTo>
                  <a:lnTo>
                    <a:pt x="347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3"/>
            <p:cNvSpPr/>
            <p:nvPr/>
          </p:nvSpPr>
          <p:spPr>
            <a:xfrm>
              <a:off x="8374275" y="4666550"/>
              <a:ext cx="35000" cy="42625"/>
            </a:xfrm>
            <a:custGeom>
              <a:rect b="b" l="l" r="r" t="t"/>
              <a:pathLst>
                <a:path extrusionOk="0" h="1705" w="1400">
                  <a:moveTo>
                    <a:pt x="1" y="1"/>
                  </a:moveTo>
                  <a:lnTo>
                    <a:pt x="1" y="1705"/>
                  </a:lnTo>
                  <a:lnTo>
                    <a:pt x="1400" y="1705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3"/>
            <p:cNvSpPr/>
            <p:nvPr/>
          </p:nvSpPr>
          <p:spPr>
            <a:xfrm>
              <a:off x="8369900" y="4662275"/>
              <a:ext cx="43650" cy="51300"/>
            </a:xfrm>
            <a:custGeom>
              <a:rect b="b" l="l" r="r" t="t"/>
              <a:pathLst>
                <a:path extrusionOk="0" h="2052" w="1746">
                  <a:moveTo>
                    <a:pt x="1399" y="347"/>
                  </a:moveTo>
                  <a:lnTo>
                    <a:pt x="1399" y="1705"/>
                  </a:lnTo>
                  <a:lnTo>
                    <a:pt x="351" y="1705"/>
                  </a:lnTo>
                  <a:lnTo>
                    <a:pt x="351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8292475" y="4763775"/>
              <a:ext cx="34950" cy="42650"/>
            </a:xfrm>
            <a:custGeom>
              <a:rect b="b" l="l" r="r" t="t"/>
              <a:pathLst>
                <a:path extrusionOk="0" h="1706" w="1398">
                  <a:moveTo>
                    <a:pt x="0" y="1"/>
                  </a:moveTo>
                  <a:lnTo>
                    <a:pt x="0" y="1705"/>
                  </a:lnTo>
                  <a:lnTo>
                    <a:pt x="1397" y="1705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8288100" y="4759400"/>
              <a:ext cx="43650" cy="51350"/>
            </a:xfrm>
            <a:custGeom>
              <a:rect b="b" l="l" r="r" t="t"/>
              <a:pathLst>
                <a:path extrusionOk="0" h="2054" w="1746">
                  <a:moveTo>
                    <a:pt x="1399" y="349"/>
                  </a:moveTo>
                  <a:lnTo>
                    <a:pt x="1399" y="1705"/>
                  </a:lnTo>
                  <a:lnTo>
                    <a:pt x="347" y="1705"/>
                  </a:lnTo>
                  <a:lnTo>
                    <a:pt x="347" y="349"/>
                  </a:lnTo>
                  <a:close/>
                  <a:moveTo>
                    <a:pt x="0" y="1"/>
                  </a:moveTo>
                  <a:lnTo>
                    <a:pt x="0" y="2053"/>
                  </a:lnTo>
                  <a:lnTo>
                    <a:pt x="1746" y="2053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8374275" y="4763775"/>
              <a:ext cx="35000" cy="42650"/>
            </a:xfrm>
            <a:custGeom>
              <a:rect b="b" l="l" r="r" t="t"/>
              <a:pathLst>
                <a:path extrusionOk="0" h="1706" w="1400">
                  <a:moveTo>
                    <a:pt x="1" y="1"/>
                  </a:moveTo>
                  <a:lnTo>
                    <a:pt x="1" y="1705"/>
                  </a:lnTo>
                  <a:lnTo>
                    <a:pt x="1400" y="1705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8369900" y="4759400"/>
              <a:ext cx="43650" cy="51350"/>
            </a:xfrm>
            <a:custGeom>
              <a:rect b="b" l="l" r="r" t="t"/>
              <a:pathLst>
                <a:path extrusionOk="0" h="2054" w="1746">
                  <a:moveTo>
                    <a:pt x="1399" y="349"/>
                  </a:moveTo>
                  <a:lnTo>
                    <a:pt x="1399" y="1705"/>
                  </a:lnTo>
                  <a:lnTo>
                    <a:pt x="351" y="1705"/>
                  </a:lnTo>
                  <a:lnTo>
                    <a:pt x="351" y="349"/>
                  </a:lnTo>
                  <a:close/>
                  <a:moveTo>
                    <a:pt x="0" y="1"/>
                  </a:moveTo>
                  <a:lnTo>
                    <a:pt x="0" y="2053"/>
                  </a:lnTo>
                  <a:lnTo>
                    <a:pt x="1746" y="2053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8292475" y="4871150"/>
              <a:ext cx="34950" cy="42625"/>
            </a:xfrm>
            <a:custGeom>
              <a:rect b="b" l="l" r="r" t="t"/>
              <a:pathLst>
                <a:path extrusionOk="0" h="1705" w="1398">
                  <a:moveTo>
                    <a:pt x="0" y="1"/>
                  </a:moveTo>
                  <a:lnTo>
                    <a:pt x="0" y="1705"/>
                  </a:lnTo>
                  <a:lnTo>
                    <a:pt x="1397" y="1705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8288100" y="4866875"/>
              <a:ext cx="43650" cy="51300"/>
            </a:xfrm>
            <a:custGeom>
              <a:rect b="b" l="l" r="r" t="t"/>
              <a:pathLst>
                <a:path extrusionOk="0" h="2052" w="1746">
                  <a:moveTo>
                    <a:pt x="1399" y="347"/>
                  </a:moveTo>
                  <a:lnTo>
                    <a:pt x="1399" y="1704"/>
                  </a:lnTo>
                  <a:lnTo>
                    <a:pt x="347" y="1704"/>
                  </a:lnTo>
                  <a:lnTo>
                    <a:pt x="347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8374275" y="4871150"/>
              <a:ext cx="35000" cy="42625"/>
            </a:xfrm>
            <a:custGeom>
              <a:rect b="b" l="l" r="r" t="t"/>
              <a:pathLst>
                <a:path extrusionOk="0" h="1705" w="1400">
                  <a:moveTo>
                    <a:pt x="1" y="1"/>
                  </a:moveTo>
                  <a:lnTo>
                    <a:pt x="1" y="1705"/>
                  </a:lnTo>
                  <a:lnTo>
                    <a:pt x="1400" y="1705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8369900" y="4866875"/>
              <a:ext cx="43650" cy="51300"/>
            </a:xfrm>
            <a:custGeom>
              <a:rect b="b" l="l" r="r" t="t"/>
              <a:pathLst>
                <a:path extrusionOk="0" h="2052" w="1746">
                  <a:moveTo>
                    <a:pt x="1399" y="347"/>
                  </a:moveTo>
                  <a:lnTo>
                    <a:pt x="1399" y="1704"/>
                  </a:lnTo>
                  <a:lnTo>
                    <a:pt x="351" y="1704"/>
                  </a:lnTo>
                  <a:lnTo>
                    <a:pt x="351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7660800" y="4558350"/>
              <a:ext cx="855850" cy="59725"/>
            </a:xfrm>
            <a:custGeom>
              <a:rect b="b" l="l" r="r" t="t"/>
              <a:pathLst>
                <a:path extrusionOk="0" h="2389" w="34234">
                  <a:moveTo>
                    <a:pt x="1" y="1"/>
                  </a:moveTo>
                  <a:lnTo>
                    <a:pt x="1" y="2388"/>
                  </a:lnTo>
                  <a:lnTo>
                    <a:pt x="34233" y="2388"/>
                  </a:lnTo>
                  <a:lnTo>
                    <a:pt x="34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3"/>
            <p:cNvSpPr/>
            <p:nvPr/>
          </p:nvSpPr>
          <p:spPr>
            <a:xfrm>
              <a:off x="7656475" y="4553975"/>
              <a:ext cx="864550" cy="68425"/>
            </a:xfrm>
            <a:custGeom>
              <a:rect b="b" l="l" r="r" t="t"/>
              <a:pathLst>
                <a:path extrusionOk="0" h="2737" w="34582">
                  <a:moveTo>
                    <a:pt x="34233" y="347"/>
                  </a:moveTo>
                  <a:lnTo>
                    <a:pt x="34233" y="2390"/>
                  </a:lnTo>
                  <a:lnTo>
                    <a:pt x="347" y="2390"/>
                  </a:lnTo>
                  <a:lnTo>
                    <a:pt x="347" y="347"/>
                  </a:lnTo>
                  <a:close/>
                  <a:moveTo>
                    <a:pt x="0" y="0"/>
                  </a:moveTo>
                  <a:lnTo>
                    <a:pt x="0" y="2737"/>
                  </a:lnTo>
                  <a:lnTo>
                    <a:pt x="34582" y="2737"/>
                  </a:lnTo>
                  <a:lnTo>
                    <a:pt x="34582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3"/>
            <p:cNvSpPr/>
            <p:nvPr/>
          </p:nvSpPr>
          <p:spPr>
            <a:xfrm>
              <a:off x="7873725" y="4470975"/>
              <a:ext cx="113350" cy="47100"/>
            </a:xfrm>
            <a:custGeom>
              <a:rect b="b" l="l" r="r" t="t"/>
              <a:pathLst>
                <a:path extrusionOk="0" h="1884" w="4534">
                  <a:moveTo>
                    <a:pt x="0" y="1"/>
                  </a:moveTo>
                  <a:lnTo>
                    <a:pt x="0" y="1884"/>
                  </a:lnTo>
                  <a:lnTo>
                    <a:pt x="4534" y="1884"/>
                  </a:lnTo>
                  <a:lnTo>
                    <a:pt x="45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3"/>
            <p:cNvSpPr/>
            <p:nvPr/>
          </p:nvSpPr>
          <p:spPr>
            <a:xfrm>
              <a:off x="7869450" y="4466700"/>
              <a:ext cx="122000" cy="55775"/>
            </a:xfrm>
            <a:custGeom>
              <a:rect b="b" l="l" r="r" t="t"/>
              <a:pathLst>
                <a:path extrusionOk="0" h="2231" w="4880">
                  <a:moveTo>
                    <a:pt x="4533" y="345"/>
                  </a:moveTo>
                  <a:lnTo>
                    <a:pt x="4533" y="1882"/>
                  </a:lnTo>
                  <a:lnTo>
                    <a:pt x="347" y="1882"/>
                  </a:lnTo>
                  <a:lnTo>
                    <a:pt x="347" y="345"/>
                  </a:lnTo>
                  <a:close/>
                  <a:moveTo>
                    <a:pt x="0" y="0"/>
                  </a:moveTo>
                  <a:lnTo>
                    <a:pt x="0" y="2230"/>
                  </a:lnTo>
                  <a:lnTo>
                    <a:pt x="4880" y="223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3"/>
            <p:cNvSpPr/>
            <p:nvPr/>
          </p:nvSpPr>
          <p:spPr>
            <a:xfrm>
              <a:off x="8184400" y="4470975"/>
              <a:ext cx="113375" cy="47100"/>
            </a:xfrm>
            <a:custGeom>
              <a:rect b="b" l="l" r="r" t="t"/>
              <a:pathLst>
                <a:path extrusionOk="0" h="1884" w="4535">
                  <a:moveTo>
                    <a:pt x="1" y="1"/>
                  </a:moveTo>
                  <a:lnTo>
                    <a:pt x="1" y="1884"/>
                  </a:lnTo>
                  <a:lnTo>
                    <a:pt x="4534" y="1884"/>
                  </a:lnTo>
                  <a:lnTo>
                    <a:pt x="45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3"/>
            <p:cNvSpPr/>
            <p:nvPr/>
          </p:nvSpPr>
          <p:spPr>
            <a:xfrm>
              <a:off x="8180025" y="4466700"/>
              <a:ext cx="122075" cy="55775"/>
            </a:xfrm>
            <a:custGeom>
              <a:rect b="b" l="l" r="r" t="t"/>
              <a:pathLst>
                <a:path extrusionOk="0" h="2231" w="4883">
                  <a:moveTo>
                    <a:pt x="4534" y="345"/>
                  </a:moveTo>
                  <a:lnTo>
                    <a:pt x="4534" y="1882"/>
                  </a:lnTo>
                  <a:lnTo>
                    <a:pt x="347" y="1882"/>
                  </a:lnTo>
                  <a:lnTo>
                    <a:pt x="347" y="345"/>
                  </a:lnTo>
                  <a:close/>
                  <a:moveTo>
                    <a:pt x="1" y="0"/>
                  </a:moveTo>
                  <a:lnTo>
                    <a:pt x="1" y="2230"/>
                  </a:lnTo>
                  <a:lnTo>
                    <a:pt x="4883" y="2230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3"/>
            <p:cNvSpPr/>
            <p:nvPr/>
          </p:nvSpPr>
          <p:spPr>
            <a:xfrm>
              <a:off x="7492700" y="4916775"/>
              <a:ext cx="108125" cy="8775"/>
            </a:xfrm>
            <a:custGeom>
              <a:rect b="b" l="l" r="r" t="t"/>
              <a:pathLst>
                <a:path extrusionOk="0" h="351" w="4325">
                  <a:moveTo>
                    <a:pt x="176" y="0"/>
                  </a:moveTo>
                  <a:cubicBezTo>
                    <a:pt x="79" y="0"/>
                    <a:pt x="1" y="79"/>
                    <a:pt x="1" y="175"/>
                  </a:cubicBezTo>
                  <a:cubicBezTo>
                    <a:pt x="1" y="272"/>
                    <a:pt x="79" y="351"/>
                    <a:pt x="176" y="351"/>
                  </a:cubicBezTo>
                  <a:lnTo>
                    <a:pt x="4150" y="351"/>
                  </a:lnTo>
                  <a:cubicBezTo>
                    <a:pt x="4246" y="351"/>
                    <a:pt x="4325" y="272"/>
                    <a:pt x="4325" y="175"/>
                  </a:cubicBezTo>
                  <a:cubicBezTo>
                    <a:pt x="4325" y="79"/>
                    <a:pt x="4246" y="0"/>
                    <a:pt x="4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6" name="Google Shape;1086;p33"/>
          <p:cNvGrpSpPr/>
          <p:nvPr/>
        </p:nvGrpSpPr>
        <p:grpSpPr>
          <a:xfrm>
            <a:off x="369484" y="2486890"/>
            <a:ext cx="931228" cy="2656612"/>
            <a:chOff x="720072" y="2486890"/>
            <a:chExt cx="931228" cy="2656612"/>
          </a:xfrm>
        </p:grpSpPr>
        <p:sp>
          <p:nvSpPr>
            <p:cNvPr id="1087" name="Google Shape;1087;p33"/>
            <p:cNvSpPr/>
            <p:nvPr/>
          </p:nvSpPr>
          <p:spPr>
            <a:xfrm>
              <a:off x="1127259" y="2935297"/>
              <a:ext cx="39" cy="146106"/>
            </a:xfrm>
            <a:custGeom>
              <a:rect b="b" l="l" r="r" t="t"/>
              <a:pathLst>
                <a:path extrusionOk="0" h="3736" w="1">
                  <a:moveTo>
                    <a:pt x="1" y="1"/>
                  </a:moveTo>
                  <a:lnTo>
                    <a:pt x="1" y="373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3"/>
            <p:cNvSpPr/>
            <p:nvPr/>
          </p:nvSpPr>
          <p:spPr>
            <a:xfrm>
              <a:off x="1120415" y="2928453"/>
              <a:ext cx="13688" cy="159676"/>
            </a:xfrm>
            <a:custGeom>
              <a:rect b="b" l="l" r="r" t="t"/>
              <a:pathLst>
                <a:path extrusionOk="0" h="4083" w="350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lnTo>
                    <a:pt x="0" y="3909"/>
                  </a:lnTo>
                  <a:cubicBezTo>
                    <a:pt x="0" y="4003"/>
                    <a:pt x="79" y="4082"/>
                    <a:pt x="176" y="4082"/>
                  </a:cubicBezTo>
                  <a:cubicBezTo>
                    <a:pt x="270" y="4082"/>
                    <a:pt x="349" y="4007"/>
                    <a:pt x="349" y="3909"/>
                  </a:cubicBezTo>
                  <a:lnTo>
                    <a:pt x="349" y="176"/>
                  </a:lnTo>
                  <a:cubicBezTo>
                    <a:pt x="349" y="79"/>
                    <a:pt x="270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3"/>
            <p:cNvSpPr/>
            <p:nvPr/>
          </p:nvSpPr>
          <p:spPr>
            <a:xfrm>
              <a:off x="1179428" y="2981131"/>
              <a:ext cx="70902" cy="117909"/>
            </a:xfrm>
            <a:custGeom>
              <a:rect b="b" l="l" r="r" t="t"/>
              <a:pathLst>
                <a:path extrusionOk="0" h="3015" w="1813">
                  <a:moveTo>
                    <a:pt x="1813" y="1"/>
                  </a:moveTo>
                  <a:lnTo>
                    <a:pt x="0" y="301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3"/>
            <p:cNvSpPr/>
            <p:nvPr/>
          </p:nvSpPr>
          <p:spPr>
            <a:xfrm>
              <a:off x="1171724" y="2974326"/>
              <a:ext cx="86388" cy="131519"/>
            </a:xfrm>
            <a:custGeom>
              <a:rect b="b" l="l" r="r" t="t"/>
              <a:pathLst>
                <a:path extrusionOk="0" h="3363" w="2209">
                  <a:moveTo>
                    <a:pt x="2012" y="1"/>
                  </a:moveTo>
                  <a:cubicBezTo>
                    <a:pt x="1953" y="1"/>
                    <a:pt x="1895" y="31"/>
                    <a:pt x="1862" y="86"/>
                  </a:cubicBezTo>
                  <a:lnTo>
                    <a:pt x="50" y="3100"/>
                  </a:lnTo>
                  <a:cubicBezTo>
                    <a:pt x="0" y="3183"/>
                    <a:pt x="28" y="3289"/>
                    <a:pt x="109" y="3339"/>
                  </a:cubicBezTo>
                  <a:cubicBezTo>
                    <a:pt x="136" y="3356"/>
                    <a:pt x="168" y="3362"/>
                    <a:pt x="197" y="3362"/>
                  </a:cubicBezTo>
                  <a:cubicBezTo>
                    <a:pt x="257" y="3362"/>
                    <a:pt x="316" y="3331"/>
                    <a:pt x="347" y="3280"/>
                  </a:cubicBezTo>
                  <a:lnTo>
                    <a:pt x="2160" y="265"/>
                  </a:lnTo>
                  <a:cubicBezTo>
                    <a:pt x="2209" y="181"/>
                    <a:pt x="2183" y="74"/>
                    <a:pt x="2101" y="25"/>
                  </a:cubicBezTo>
                  <a:cubicBezTo>
                    <a:pt x="2073" y="8"/>
                    <a:pt x="2042" y="1"/>
                    <a:pt x="2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3"/>
            <p:cNvSpPr/>
            <p:nvPr/>
          </p:nvSpPr>
          <p:spPr>
            <a:xfrm>
              <a:off x="1229564" y="3064117"/>
              <a:ext cx="106685" cy="79075"/>
            </a:xfrm>
            <a:custGeom>
              <a:rect b="b" l="l" r="r" t="t"/>
              <a:pathLst>
                <a:path extrusionOk="0" h="2022" w="2728">
                  <a:moveTo>
                    <a:pt x="2728" y="1"/>
                  </a:moveTo>
                  <a:lnTo>
                    <a:pt x="1" y="202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3"/>
            <p:cNvSpPr/>
            <p:nvPr/>
          </p:nvSpPr>
          <p:spPr>
            <a:xfrm>
              <a:off x="1221860" y="3057273"/>
              <a:ext cx="122094" cy="92724"/>
            </a:xfrm>
            <a:custGeom>
              <a:rect b="b" l="l" r="r" t="t"/>
              <a:pathLst>
                <a:path extrusionOk="0" h="2371" w="3122">
                  <a:moveTo>
                    <a:pt x="2927" y="1"/>
                  </a:moveTo>
                  <a:cubicBezTo>
                    <a:pt x="2890" y="1"/>
                    <a:pt x="2853" y="12"/>
                    <a:pt x="2822" y="36"/>
                  </a:cubicBezTo>
                  <a:lnTo>
                    <a:pt x="96" y="2055"/>
                  </a:lnTo>
                  <a:cubicBezTo>
                    <a:pt x="17" y="2112"/>
                    <a:pt x="1" y="2222"/>
                    <a:pt x="58" y="2299"/>
                  </a:cubicBezTo>
                  <a:cubicBezTo>
                    <a:pt x="94" y="2345"/>
                    <a:pt x="145" y="2370"/>
                    <a:pt x="198" y="2370"/>
                  </a:cubicBezTo>
                  <a:cubicBezTo>
                    <a:pt x="235" y="2370"/>
                    <a:pt x="271" y="2360"/>
                    <a:pt x="302" y="2335"/>
                  </a:cubicBezTo>
                  <a:lnTo>
                    <a:pt x="3029" y="315"/>
                  </a:lnTo>
                  <a:cubicBezTo>
                    <a:pt x="3108" y="258"/>
                    <a:pt x="3122" y="148"/>
                    <a:pt x="3065" y="71"/>
                  </a:cubicBezTo>
                  <a:cubicBezTo>
                    <a:pt x="3032" y="25"/>
                    <a:pt x="2979" y="1"/>
                    <a:pt x="2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3"/>
            <p:cNvSpPr/>
            <p:nvPr/>
          </p:nvSpPr>
          <p:spPr>
            <a:xfrm>
              <a:off x="1250291" y="3193015"/>
              <a:ext cx="115563" cy="6648"/>
            </a:xfrm>
            <a:custGeom>
              <a:rect b="b" l="l" r="r" t="t"/>
              <a:pathLst>
                <a:path extrusionOk="0" h="170" w="2955">
                  <a:moveTo>
                    <a:pt x="2954" y="1"/>
                  </a:moveTo>
                  <a:lnTo>
                    <a:pt x="1" y="17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3"/>
            <p:cNvSpPr/>
            <p:nvPr/>
          </p:nvSpPr>
          <p:spPr>
            <a:xfrm>
              <a:off x="1243369" y="3186171"/>
              <a:ext cx="129485" cy="20375"/>
            </a:xfrm>
            <a:custGeom>
              <a:rect b="b" l="l" r="r" t="t"/>
              <a:pathLst>
                <a:path extrusionOk="0" h="521" w="3311">
                  <a:moveTo>
                    <a:pt x="3125" y="0"/>
                  </a:moveTo>
                  <a:cubicBezTo>
                    <a:pt x="3124" y="0"/>
                    <a:pt x="3123" y="0"/>
                    <a:pt x="3121" y="0"/>
                  </a:cubicBezTo>
                  <a:lnTo>
                    <a:pt x="168" y="170"/>
                  </a:lnTo>
                  <a:cubicBezTo>
                    <a:pt x="72" y="178"/>
                    <a:pt x="1" y="258"/>
                    <a:pt x="7" y="355"/>
                  </a:cubicBezTo>
                  <a:cubicBezTo>
                    <a:pt x="10" y="447"/>
                    <a:pt x="87" y="520"/>
                    <a:pt x="178" y="520"/>
                  </a:cubicBezTo>
                  <a:cubicBezTo>
                    <a:pt x="184" y="520"/>
                    <a:pt x="186" y="520"/>
                    <a:pt x="190" y="516"/>
                  </a:cubicBezTo>
                  <a:lnTo>
                    <a:pt x="3143" y="347"/>
                  </a:lnTo>
                  <a:cubicBezTo>
                    <a:pt x="3240" y="339"/>
                    <a:pt x="3310" y="258"/>
                    <a:pt x="3306" y="162"/>
                  </a:cubicBezTo>
                  <a:cubicBezTo>
                    <a:pt x="3299" y="69"/>
                    <a:pt x="3220" y="0"/>
                    <a:pt x="3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3"/>
            <p:cNvSpPr/>
            <p:nvPr/>
          </p:nvSpPr>
          <p:spPr>
            <a:xfrm>
              <a:off x="1004383" y="2981131"/>
              <a:ext cx="70902" cy="117909"/>
            </a:xfrm>
            <a:custGeom>
              <a:rect b="b" l="l" r="r" t="t"/>
              <a:pathLst>
                <a:path extrusionOk="0" h="3015" w="1813">
                  <a:moveTo>
                    <a:pt x="0" y="1"/>
                  </a:moveTo>
                  <a:lnTo>
                    <a:pt x="1813" y="301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3"/>
            <p:cNvSpPr/>
            <p:nvPr/>
          </p:nvSpPr>
          <p:spPr>
            <a:xfrm>
              <a:off x="996523" y="2974326"/>
              <a:ext cx="86467" cy="131519"/>
            </a:xfrm>
            <a:custGeom>
              <a:rect b="b" l="l" r="r" t="t"/>
              <a:pathLst>
                <a:path extrusionOk="0" h="3363" w="2211">
                  <a:moveTo>
                    <a:pt x="198" y="1"/>
                  </a:moveTo>
                  <a:cubicBezTo>
                    <a:pt x="167" y="1"/>
                    <a:pt x="137" y="8"/>
                    <a:pt x="109" y="25"/>
                  </a:cubicBezTo>
                  <a:cubicBezTo>
                    <a:pt x="28" y="74"/>
                    <a:pt x="0" y="185"/>
                    <a:pt x="50" y="265"/>
                  </a:cubicBezTo>
                  <a:lnTo>
                    <a:pt x="1862" y="3280"/>
                  </a:lnTo>
                  <a:cubicBezTo>
                    <a:pt x="1898" y="3333"/>
                    <a:pt x="1953" y="3362"/>
                    <a:pt x="2014" y="3362"/>
                  </a:cubicBezTo>
                  <a:cubicBezTo>
                    <a:pt x="2045" y="3362"/>
                    <a:pt x="2075" y="3353"/>
                    <a:pt x="2102" y="3339"/>
                  </a:cubicBezTo>
                  <a:cubicBezTo>
                    <a:pt x="2183" y="3289"/>
                    <a:pt x="2211" y="3181"/>
                    <a:pt x="2162" y="3100"/>
                  </a:cubicBezTo>
                  <a:lnTo>
                    <a:pt x="349" y="86"/>
                  </a:lnTo>
                  <a:cubicBezTo>
                    <a:pt x="316" y="31"/>
                    <a:pt x="258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3"/>
            <p:cNvSpPr/>
            <p:nvPr/>
          </p:nvSpPr>
          <p:spPr>
            <a:xfrm>
              <a:off x="918464" y="3064117"/>
              <a:ext cx="106607" cy="79075"/>
            </a:xfrm>
            <a:custGeom>
              <a:rect b="b" l="l" r="r" t="t"/>
              <a:pathLst>
                <a:path extrusionOk="0" h="2022" w="2726">
                  <a:moveTo>
                    <a:pt x="1" y="1"/>
                  </a:moveTo>
                  <a:lnTo>
                    <a:pt x="2725" y="202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3"/>
            <p:cNvSpPr/>
            <p:nvPr/>
          </p:nvSpPr>
          <p:spPr>
            <a:xfrm>
              <a:off x="910760" y="3057312"/>
              <a:ext cx="122015" cy="92685"/>
            </a:xfrm>
            <a:custGeom>
              <a:rect b="b" l="l" r="r" t="t"/>
              <a:pathLst>
                <a:path extrusionOk="0" h="2370" w="3120">
                  <a:moveTo>
                    <a:pt x="196" y="1"/>
                  </a:moveTo>
                  <a:cubicBezTo>
                    <a:pt x="143" y="1"/>
                    <a:pt x="90" y="25"/>
                    <a:pt x="56" y="70"/>
                  </a:cubicBezTo>
                  <a:cubicBezTo>
                    <a:pt x="1" y="149"/>
                    <a:pt x="16" y="259"/>
                    <a:pt x="93" y="314"/>
                  </a:cubicBezTo>
                  <a:lnTo>
                    <a:pt x="2820" y="2334"/>
                  </a:lnTo>
                  <a:cubicBezTo>
                    <a:pt x="2851" y="2359"/>
                    <a:pt x="2887" y="2369"/>
                    <a:pt x="2922" y="2369"/>
                  </a:cubicBezTo>
                  <a:cubicBezTo>
                    <a:pt x="2977" y="2369"/>
                    <a:pt x="3029" y="2344"/>
                    <a:pt x="3062" y="2298"/>
                  </a:cubicBezTo>
                  <a:cubicBezTo>
                    <a:pt x="3119" y="2218"/>
                    <a:pt x="3102" y="2109"/>
                    <a:pt x="3027" y="2054"/>
                  </a:cubicBezTo>
                  <a:lnTo>
                    <a:pt x="300" y="35"/>
                  </a:lnTo>
                  <a:cubicBezTo>
                    <a:pt x="269" y="12"/>
                    <a:pt x="232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3"/>
            <p:cNvSpPr/>
            <p:nvPr/>
          </p:nvSpPr>
          <p:spPr>
            <a:xfrm>
              <a:off x="888899" y="3193015"/>
              <a:ext cx="115524" cy="6648"/>
            </a:xfrm>
            <a:custGeom>
              <a:rect b="b" l="l" r="r" t="t"/>
              <a:pathLst>
                <a:path extrusionOk="0" h="170" w="2954">
                  <a:moveTo>
                    <a:pt x="0" y="1"/>
                  </a:moveTo>
                  <a:lnTo>
                    <a:pt x="2953" y="17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3"/>
            <p:cNvSpPr/>
            <p:nvPr/>
          </p:nvSpPr>
          <p:spPr>
            <a:xfrm>
              <a:off x="881859" y="3186249"/>
              <a:ext cx="129641" cy="20297"/>
            </a:xfrm>
            <a:custGeom>
              <a:rect b="b" l="l" r="r" t="t"/>
              <a:pathLst>
                <a:path extrusionOk="0" h="519" w="3315">
                  <a:moveTo>
                    <a:pt x="184" y="0"/>
                  </a:moveTo>
                  <a:cubicBezTo>
                    <a:pt x="91" y="0"/>
                    <a:pt x="12" y="70"/>
                    <a:pt x="7" y="164"/>
                  </a:cubicBezTo>
                  <a:cubicBezTo>
                    <a:pt x="1" y="258"/>
                    <a:pt x="74" y="343"/>
                    <a:pt x="170" y="347"/>
                  </a:cubicBezTo>
                  <a:lnTo>
                    <a:pt x="3123" y="518"/>
                  </a:lnTo>
                  <a:lnTo>
                    <a:pt x="3133" y="518"/>
                  </a:lnTo>
                  <a:cubicBezTo>
                    <a:pt x="3224" y="518"/>
                    <a:pt x="3301" y="445"/>
                    <a:pt x="3307" y="355"/>
                  </a:cubicBezTo>
                  <a:cubicBezTo>
                    <a:pt x="3315" y="258"/>
                    <a:pt x="3242" y="176"/>
                    <a:pt x="3145" y="170"/>
                  </a:cubicBezTo>
                  <a:lnTo>
                    <a:pt x="192" y="0"/>
                  </a:lnTo>
                  <a:cubicBezTo>
                    <a:pt x="189" y="0"/>
                    <a:pt x="187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3"/>
            <p:cNvSpPr/>
            <p:nvPr/>
          </p:nvSpPr>
          <p:spPr>
            <a:xfrm>
              <a:off x="862618" y="4281611"/>
              <a:ext cx="503235" cy="797832"/>
            </a:xfrm>
            <a:custGeom>
              <a:rect b="b" l="l" r="r" t="t"/>
              <a:pathLst>
                <a:path extrusionOk="0" h="20401" w="12868">
                  <a:moveTo>
                    <a:pt x="0" y="0"/>
                  </a:moveTo>
                  <a:lnTo>
                    <a:pt x="0" y="20401"/>
                  </a:lnTo>
                  <a:lnTo>
                    <a:pt x="12867" y="20401"/>
                  </a:lnTo>
                  <a:lnTo>
                    <a:pt x="12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3"/>
            <p:cNvSpPr/>
            <p:nvPr/>
          </p:nvSpPr>
          <p:spPr>
            <a:xfrm>
              <a:off x="925269" y="4564437"/>
              <a:ext cx="39" cy="515163"/>
            </a:xfrm>
            <a:custGeom>
              <a:rect b="b" l="l" r="r" t="t"/>
              <a:pathLst>
                <a:path extrusionOk="0" h="13173" w="1">
                  <a:moveTo>
                    <a:pt x="0" y="1"/>
                  </a:moveTo>
                  <a:lnTo>
                    <a:pt x="0" y="13173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918464" y="4564437"/>
              <a:ext cx="13609" cy="515007"/>
            </a:xfrm>
            <a:custGeom>
              <a:rect b="b" l="l" r="r" t="t"/>
              <a:pathLst>
                <a:path extrusionOk="0" h="13169" w="348">
                  <a:moveTo>
                    <a:pt x="1" y="1"/>
                  </a:moveTo>
                  <a:lnTo>
                    <a:pt x="1" y="13169"/>
                  </a:lnTo>
                  <a:lnTo>
                    <a:pt x="347" y="13169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3"/>
            <p:cNvSpPr/>
            <p:nvPr/>
          </p:nvSpPr>
          <p:spPr>
            <a:xfrm>
              <a:off x="1021942" y="4564437"/>
              <a:ext cx="39" cy="515163"/>
            </a:xfrm>
            <a:custGeom>
              <a:rect b="b" l="l" r="r" t="t"/>
              <a:pathLst>
                <a:path extrusionOk="0" h="13173" w="1">
                  <a:moveTo>
                    <a:pt x="1" y="1"/>
                  </a:moveTo>
                  <a:lnTo>
                    <a:pt x="1" y="13173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1015255" y="4564437"/>
              <a:ext cx="13570" cy="515007"/>
            </a:xfrm>
            <a:custGeom>
              <a:rect b="b" l="l" r="r" t="t"/>
              <a:pathLst>
                <a:path extrusionOk="0" h="13169" w="347">
                  <a:moveTo>
                    <a:pt x="0" y="1"/>
                  </a:moveTo>
                  <a:lnTo>
                    <a:pt x="0" y="13169"/>
                  </a:lnTo>
                  <a:lnTo>
                    <a:pt x="347" y="13169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3"/>
            <p:cNvSpPr/>
            <p:nvPr/>
          </p:nvSpPr>
          <p:spPr>
            <a:xfrm>
              <a:off x="1113610" y="4580705"/>
              <a:ext cx="39" cy="515085"/>
            </a:xfrm>
            <a:custGeom>
              <a:rect b="b" l="l" r="r" t="t"/>
              <a:pathLst>
                <a:path extrusionOk="0" h="13171" w="1">
                  <a:moveTo>
                    <a:pt x="1" y="0"/>
                  </a:moveTo>
                  <a:lnTo>
                    <a:pt x="1" y="13171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3"/>
            <p:cNvSpPr/>
            <p:nvPr/>
          </p:nvSpPr>
          <p:spPr>
            <a:xfrm>
              <a:off x="1106845" y="4580705"/>
              <a:ext cx="13609" cy="515085"/>
            </a:xfrm>
            <a:custGeom>
              <a:rect b="b" l="l" r="r" t="t"/>
              <a:pathLst>
                <a:path extrusionOk="0" h="13171" w="348">
                  <a:moveTo>
                    <a:pt x="1" y="0"/>
                  </a:moveTo>
                  <a:lnTo>
                    <a:pt x="1" y="13171"/>
                  </a:lnTo>
                  <a:lnTo>
                    <a:pt x="347" y="13171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3"/>
            <p:cNvSpPr/>
            <p:nvPr/>
          </p:nvSpPr>
          <p:spPr>
            <a:xfrm>
              <a:off x="1202384" y="4580705"/>
              <a:ext cx="39" cy="515085"/>
            </a:xfrm>
            <a:custGeom>
              <a:rect b="b" l="l" r="r" t="t"/>
              <a:pathLst>
                <a:path extrusionOk="0" h="13171" w="1">
                  <a:moveTo>
                    <a:pt x="1" y="0"/>
                  </a:moveTo>
                  <a:lnTo>
                    <a:pt x="1" y="13171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3"/>
            <p:cNvSpPr/>
            <p:nvPr/>
          </p:nvSpPr>
          <p:spPr>
            <a:xfrm>
              <a:off x="1195619" y="4580705"/>
              <a:ext cx="13570" cy="515085"/>
            </a:xfrm>
            <a:custGeom>
              <a:rect b="b" l="l" r="r" t="t"/>
              <a:pathLst>
                <a:path extrusionOk="0" h="13171" w="347">
                  <a:moveTo>
                    <a:pt x="0" y="0"/>
                  </a:moveTo>
                  <a:lnTo>
                    <a:pt x="0" y="13171"/>
                  </a:lnTo>
                  <a:lnTo>
                    <a:pt x="347" y="13171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3"/>
            <p:cNvSpPr/>
            <p:nvPr/>
          </p:nvSpPr>
          <p:spPr>
            <a:xfrm>
              <a:off x="1311181" y="4486691"/>
              <a:ext cx="39" cy="609099"/>
            </a:xfrm>
            <a:custGeom>
              <a:rect b="b" l="l" r="r" t="t"/>
              <a:pathLst>
                <a:path extrusionOk="0" h="15575" w="1">
                  <a:moveTo>
                    <a:pt x="0" y="1"/>
                  </a:moveTo>
                  <a:lnTo>
                    <a:pt x="0" y="15575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3"/>
            <p:cNvSpPr/>
            <p:nvPr/>
          </p:nvSpPr>
          <p:spPr>
            <a:xfrm>
              <a:off x="1304299" y="4486691"/>
              <a:ext cx="13688" cy="609099"/>
            </a:xfrm>
            <a:custGeom>
              <a:rect b="b" l="l" r="r" t="t"/>
              <a:pathLst>
                <a:path extrusionOk="0" h="15575" w="350">
                  <a:moveTo>
                    <a:pt x="1" y="1"/>
                  </a:moveTo>
                  <a:lnTo>
                    <a:pt x="1" y="15575"/>
                  </a:lnTo>
                  <a:lnTo>
                    <a:pt x="350" y="15575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3"/>
            <p:cNvSpPr/>
            <p:nvPr/>
          </p:nvSpPr>
          <p:spPr>
            <a:xfrm>
              <a:off x="812913" y="3486556"/>
              <a:ext cx="602686" cy="1481040"/>
            </a:xfrm>
            <a:custGeom>
              <a:rect b="b" l="l" r="r" t="t"/>
              <a:pathLst>
                <a:path extrusionOk="0" h="37871" w="15411">
                  <a:moveTo>
                    <a:pt x="5312" y="1"/>
                  </a:moveTo>
                  <a:cubicBezTo>
                    <a:pt x="2379" y="1"/>
                    <a:pt x="1" y="2379"/>
                    <a:pt x="1" y="5312"/>
                  </a:cubicBezTo>
                  <a:lnTo>
                    <a:pt x="1" y="13106"/>
                  </a:lnTo>
                  <a:lnTo>
                    <a:pt x="1" y="30356"/>
                  </a:lnTo>
                  <a:lnTo>
                    <a:pt x="1" y="37226"/>
                  </a:lnTo>
                  <a:cubicBezTo>
                    <a:pt x="1" y="37612"/>
                    <a:pt x="318" y="37871"/>
                    <a:pt x="650" y="37871"/>
                  </a:cubicBezTo>
                  <a:cubicBezTo>
                    <a:pt x="801" y="37871"/>
                    <a:pt x="955" y="37818"/>
                    <a:pt x="1084" y="37699"/>
                  </a:cubicBezTo>
                  <a:lnTo>
                    <a:pt x="15202" y="24621"/>
                  </a:lnTo>
                  <a:cubicBezTo>
                    <a:pt x="15334" y="24499"/>
                    <a:pt x="15409" y="24326"/>
                    <a:pt x="15411" y="24148"/>
                  </a:cubicBezTo>
                  <a:lnTo>
                    <a:pt x="15411" y="5312"/>
                  </a:lnTo>
                  <a:cubicBezTo>
                    <a:pt x="15411" y="2379"/>
                    <a:pt x="13033" y="1"/>
                    <a:pt x="100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3"/>
            <p:cNvSpPr/>
            <p:nvPr/>
          </p:nvSpPr>
          <p:spPr>
            <a:xfrm>
              <a:off x="806069" y="3479790"/>
              <a:ext cx="616178" cy="1494650"/>
            </a:xfrm>
            <a:custGeom>
              <a:rect b="b" l="l" r="r" t="t"/>
              <a:pathLst>
                <a:path extrusionOk="0" h="38219" w="15756">
                  <a:moveTo>
                    <a:pt x="10274" y="347"/>
                  </a:moveTo>
                  <a:cubicBezTo>
                    <a:pt x="13105" y="347"/>
                    <a:pt x="15411" y="2652"/>
                    <a:pt x="15411" y="5485"/>
                  </a:cubicBezTo>
                  <a:lnTo>
                    <a:pt x="15411" y="24321"/>
                  </a:lnTo>
                  <a:cubicBezTo>
                    <a:pt x="15411" y="24451"/>
                    <a:pt x="15357" y="24578"/>
                    <a:pt x="15261" y="24666"/>
                  </a:cubicBezTo>
                  <a:lnTo>
                    <a:pt x="1143" y="37744"/>
                  </a:lnTo>
                  <a:cubicBezTo>
                    <a:pt x="1051" y="37827"/>
                    <a:pt x="940" y="37870"/>
                    <a:pt x="826" y="37870"/>
                  </a:cubicBezTo>
                  <a:cubicBezTo>
                    <a:pt x="762" y="37870"/>
                    <a:pt x="697" y="37856"/>
                    <a:pt x="633" y="37829"/>
                  </a:cubicBezTo>
                  <a:cubicBezTo>
                    <a:pt x="495" y="37769"/>
                    <a:pt x="349" y="37626"/>
                    <a:pt x="349" y="37399"/>
                  </a:cubicBezTo>
                  <a:lnTo>
                    <a:pt x="349" y="5485"/>
                  </a:lnTo>
                  <a:cubicBezTo>
                    <a:pt x="349" y="2652"/>
                    <a:pt x="2654" y="347"/>
                    <a:pt x="5487" y="347"/>
                  </a:cubicBezTo>
                  <a:close/>
                  <a:moveTo>
                    <a:pt x="5485" y="0"/>
                  </a:moveTo>
                  <a:cubicBezTo>
                    <a:pt x="2461" y="0"/>
                    <a:pt x="0" y="2461"/>
                    <a:pt x="0" y="5485"/>
                  </a:cubicBezTo>
                  <a:lnTo>
                    <a:pt x="0" y="37395"/>
                  </a:lnTo>
                  <a:cubicBezTo>
                    <a:pt x="0" y="37728"/>
                    <a:pt x="189" y="38014"/>
                    <a:pt x="493" y="38148"/>
                  </a:cubicBezTo>
                  <a:cubicBezTo>
                    <a:pt x="601" y="38197"/>
                    <a:pt x="713" y="38219"/>
                    <a:pt x="826" y="38219"/>
                  </a:cubicBezTo>
                  <a:cubicBezTo>
                    <a:pt x="1025" y="38219"/>
                    <a:pt x="1222" y="38142"/>
                    <a:pt x="1373" y="38000"/>
                  </a:cubicBezTo>
                  <a:lnTo>
                    <a:pt x="15493" y="24922"/>
                  </a:lnTo>
                  <a:cubicBezTo>
                    <a:pt x="15661" y="24767"/>
                    <a:pt x="15755" y="24548"/>
                    <a:pt x="15755" y="24321"/>
                  </a:cubicBezTo>
                  <a:lnTo>
                    <a:pt x="15755" y="5485"/>
                  </a:lnTo>
                  <a:cubicBezTo>
                    <a:pt x="15755" y="2461"/>
                    <a:pt x="13297" y="0"/>
                    <a:pt x="10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794962" y="3663322"/>
              <a:ext cx="668856" cy="748752"/>
            </a:xfrm>
            <a:custGeom>
              <a:rect b="b" l="l" r="r" t="t"/>
              <a:pathLst>
                <a:path extrusionOk="0" h="19146" w="17103">
                  <a:moveTo>
                    <a:pt x="13700" y="0"/>
                  </a:moveTo>
                  <a:cubicBezTo>
                    <a:pt x="13456" y="0"/>
                    <a:pt x="13194" y="20"/>
                    <a:pt x="12911" y="63"/>
                  </a:cubicBezTo>
                  <a:lnTo>
                    <a:pt x="1" y="11754"/>
                  </a:lnTo>
                  <a:lnTo>
                    <a:pt x="1" y="19146"/>
                  </a:lnTo>
                  <a:lnTo>
                    <a:pt x="16845" y="3889"/>
                  </a:lnTo>
                  <a:cubicBezTo>
                    <a:pt x="16845" y="3889"/>
                    <a:pt x="17102" y="0"/>
                    <a:pt x="13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3"/>
            <p:cNvSpPr/>
            <p:nvPr/>
          </p:nvSpPr>
          <p:spPr>
            <a:xfrm>
              <a:off x="788119" y="3656478"/>
              <a:ext cx="677342" cy="771004"/>
            </a:xfrm>
            <a:custGeom>
              <a:rect b="b" l="l" r="r" t="t"/>
              <a:pathLst>
                <a:path extrusionOk="0" h="19715" w="17320">
                  <a:moveTo>
                    <a:pt x="13872" y="352"/>
                  </a:moveTo>
                  <a:cubicBezTo>
                    <a:pt x="14673" y="352"/>
                    <a:pt x="15323" y="577"/>
                    <a:pt x="15810" y="1026"/>
                  </a:cubicBezTo>
                  <a:cubicBezTo>
                    <a:pt x="16839" y="1966"/>
                    <a:pt x="16855" y="3631"/>
                    <a:pt x="16849" y="3987"/>
                  </a:cubicBezTo>
                  <a:lnTo>
                    <a:pt x="349" y="18933"/>
                  </a:lnTo>
                  <a:lnTo>
                    <a:pt x="349" y="12008"/>
                  </a:lnTo>
                  <a:lnTo>
                    <a:pt x="13159" y="406"/>
                  </a:lnTo>
                  <a:cubicBezTo>
                    <a:pt x="13408" y="370"/>
                    <a:pt x="13646" y="352"/>
                    <a:pt x="13872" y="352"/>
                  </a:cubicBezTo>
                  <a:close/>
                  <a:moveTo>
                    <a:pt x="13872" y="1"/>
                  </a:moveTo>
                  <a:cubicBezTo>
                    <a:pt x="13614" y="1"/>
                    <a:pt x="13343" y="22"/>
                    <a:pt x="13058" y="65"/>
                  </a:cubicBezTo>
                  <a:lnTo>
                    <a:pt x="13007" y="73"/>
                  </a:lnTo>
                  <a:lnTo>
                    <a:pt x="0" y="11852"/>
                  </a:lnTo>
                  <a:lnTo>
                    <a:pt x="0" y="19715"/>
                  </a:lnTo>
                  <a:lnTo>
                    <a:pt x="17188" y="4147"/>
                  </a:lnTo>
                  <a:lnTo>
                    <a:pt x="17193" y="4076"/>
                  </a:lnTo>
                  <a:cubicBezTo>
                    <a:pt x="17199" y="3987"/>
                    <a:pt x="17320" y="1934"/>
                    <a:pt x="16051" y="766"/>
                  </a:cubicBezTo>
                  <a:cubicBezTo>
                    <a:pt x="15494" y="257"/>
                    <a:pt x="14765" y="1"/>
                    <a:pt x="13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3"/>
            <p:cNvSpPr/>
            <p:nvPr/>
          </p:nvSpPr>
          <p:spPr>
            <a:xfrm>
              <a:off x="794962" y="3506931"/>
              <a:ext cx="624899" cy="772490"/>
            </a:xfrm>
            <a:custGeom>
              <a:rect b="b" l="l" r="r" t="t"/>
              <a:pathLst>
                <a:path extrusionOk="0" h="19753" w="15979">
                  <a:moveTo>
                    <a:pt x="12797" y="0"/>
                  </a:moveTo>
                  <a:cubicBezTo>
                    <a:pt x="12569" y="0"/>
                    <a:pt x="12324" y="21"/>
                    <a:pt x="12060" y="65"/>
                  </a:cubicBezTo>
                  <a:lnTo>
                    <a:pt x="1" y="12124"/>
                  </a:lnTo>
                  <a:lnTo>
                    <a:pt x="1" y="19752"/>
                  </a:lnTo>
                  <a:lnTo>
                    <a:pt x="15738" y="4015"/>
                  </a:lnTo>
                  <a:cubicBezTo>
                    <a:pt x="15738" y="4013"/>
                    <a:pt x="15978" y="0"/>
                    <a:pt x="127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788119" y="3500126"/>
              <a:ext cx="633893" cy="795603"/>
            </a:xfrm>
            <a:custGeom>
              <a:rect b="b" l="l" r="r" t="t"/>
              <a:pathLst>
                <a:path extrusionOk="0" h="20344" w="16209">
                  <a:moveTo>
                    <a:pt x="12962" y="349"/>
                  </a:moveTo>
                  <a:cubicBezTo>
                    <a:pt x="13655" y="349"/>
                    <a:pt x="14227" y="547"/>
                    <a:pt x="14668" y="942"/>
                  </a:cubicBezTo>
                  <a:cubicBezTo>
                    <a:pt x="15736" y="1902"/>
                    <a:pt x="15749" y="3746"/>
                    <a:pt x="15739" y="4112"/>
                  </a:cubicBezTo>
                  <a:lnTo>
                    <a:pt x="349" y="19505"/>
                  </a:lnTo>
                  <a:lnTo>
                    <a:pt x="349" y="12371"/>
                  </a:lnTo>
                  <a:lnTo>
                    <a:pt x="12317" y="400"/>
                  </a:lnTo>
                  <a:cubicBezTo>
                    <a:pt x="12543" y="366"/>
                    <a:pt x="12758" y="349"/>
                    <a:pt x="12962" y="349"/>
                  </a:cubicBezTo>
                  <a:close/>
                  <a:moveTo>
                    <a:pt x="12972" y="1"/>
                  </a:moveTo>
                  <a:cubicBezTo>
                    <a:pt x="12729" y="1"/>
                    <a:pt x="12473" y="23"/>
                    <a:pt x="12205" y="67"/>
                  </a:cubicBezTo>
                  <a:lnTo>
                    <a:pt x="12152" y="77"/>
                  </a:lnTo>
                  <a:lnTo>
                    <a:pt x="0" y="12227"/>
                  </a:lnTo>
                  <a:lnTo>
                    <a:pt x="0" y="20344"/>
                  </a:lnTo>
                  <a:lnTo>
                    <a:pt x="16080" y="4262"/>
                  </a:lnTo>
                  <a:lnTo>
                    <a:pt x="16084" y="4197"/>
                  </a:lnTo>
                  <a:cubicBezTo>
                    <a:pt x="16090" y="4102"/>
                    <a:pt x="16208" y="1858"/>
                    <a:pt x="14902" y="684"/>
                  </a:cubicBezTo>
                  <a:cubicBezTo>
                    <a:pt x="14398" y="229"/>
                    <a:pt x="13750" y="1"/>
                    <a:pt x="12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1172115" y="3495942"/>
              <a:ext cx="170235" cy="1048472"/>
            </a:xfrm>
            <a:custGeom>
              <a:rect b="b" l="l" r="r" t="t"/>
              <a:pathLst>
                <a:path extrusionOk="0" h="26810" w="4353">
                  <a:moveTo>
                    <a:pt x="2178" y="1"/>
                  </a:moveTo>
                  <a:cubicBezTo>
                    <a:pt x="2102" y="1"/>
                    <a:pt x="2026" y="5"/>
                    <a:pt x="1949" y="13"/>
                  </a:cubicBezTo>
                  <a:cubicBezTo>
                    <a:pt x="840" y="129"/>
                    <a:pt x="0" y="1063"/>
                    <a:pt x="0" y="2178"/>
                  </a:cubicBezTo>
                  <a:lnTo>
                    <a:pt x="0" y="26548"/>
                  </a:lnTo>
                  <a:cubicBezTo>
                    <a:pt x="0" y="26708"/>
                    <a:pt x="130" y="26809"/>
                    <a:pt x="263" y="26809"/>
                  </a:cubicBezTo>
                  <a:cubicBezTo>
                    <a:pt x="336" y="26809"/>
                    <a:pt x="409" y="26779"/>
                    <a:pt x="463" y="26712"/>
                  </a:cubicBezTo>
                  <a:lnTo>
                    <a:pt x="4352" y="21838"/>
                  </a:lnTo>
                  <a:lnTo>
                    <a:pt x="4352" y="2178"/>
                  </a:lnTo>
                  <a:cubicBezTo>
                    <a:pt x="4352" y="963"/>
                    <a:pt x="3364" y="1"/>
                    <a:pt x="2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3"/>
            <p:cNvSpPr/>
            <p:nvPr/>
          </p:nvSpPr>
          <p:spPr>
            <a:xfrm>
              <a:off x="1165232" y="3489215"/>
              <a:ext cx="183805" cy="1061925"/>
            </a:xfrm>
            <a:custGeom>
              <a:rect b="b" l="l" r="r" t="t"/>
              <a:pathLst>
                <a:path extrusionOk="0" h="27154" w="4700">
                  <a:moveTo>
                    <a:pt x="2351" y="348"/>
                  </a:moveTo>
                  <a:cubicBezTo>
                    <a:pt x="2844" y="348"/>
                    <a:pt x="3325" y="530"/>
                    <a:pt x="3691" y="863"/>
                  </a:cubicBezTo>
                  <a:cubicBezTo>
                    <a:pt x="4113" y="1243"/>
                    <a:pt x="4353" y="1785"/>
                    <a:pt x="4353" y="2350"/>
                  </a:cubicBezTo>
                  <a:lnTo>
                    <a:pt x="4353" y="21945"/>
                  </a:lnTo>
                  <a:lnTo>
                    <a:pt x="501" y="26772"/>
                  </a:lnTo>
                  <a:cubicBezTo>
                    <a:pt x="481" y="26798"/>
                    <a:pt x="457" y="26804"/>
                    <a:pt x="437" y="26804"/>
                  </a:cubicBezTo>
                  <a:cubicBezTo>
                    <a:pt x="423" y="26804"/>
                    <a:pt x="412" y="26802"/>
                    <a:pt x="405" y="26799"/>
                  </a:cubicBezTo>
                  <a:cubicBezTo>
                    <a:pt x="389" y="26795"/>
                    <a:pt x="350" y="26772"/>
                    <a:pt x="350" y="26718"/>
                  </a:cubicBezTo>
                  <a:lnTo>
                    <a:pt x="350" y="2348"/>
                  </a:lnTo>
                  <a:cubicBezTo>
                    <a:pt x="350" y="1320"/>
                    <a:pt x="1120" y="467"/>
                    <a:pt x="2142" y="358"/>
                  </a:cubicBezTo>
                  <a:cubicBezTo>
                    <a:pt x="2211" y="350"/>
                    <a:pt x="2282" y="348"/>
                    <a:pt x="2351" y="348"/>
                  </a:cubicBezTo>
                  <a:close/>
                  <a:moveTo>
                    <a:pt x="2348" y="1"/>
                  </a:moveTo>
                  <a:cubicBezTo>
                    <a:pt x="2267" y="1"/>
                    <a:pt x="2186" y="5"/>
                    <a:pt x="2105" y="13"/>
                  </a:cubicBezTo>
                  <a:cubicBezTo>
                    <a:pt x="905" y="142"/>
                    <a:pt x="1" y="1144"/>
                    <a:pt x="1" y="2350"/>
                  </a:cubicBezTo>
                  <a:lnTo>
                    <a:pt x="1" y="26720"/>
                  </a:lnTo>
                  <a:cubicBezTo>
                    <a:pt x="1" y="26908"/>
                    <a:pt x="115" y="27067"/>
                    <a:pt x="293" y="27130"/>
                  </a:cubicBezTo>
                  <a:cubicBezTo>
                    <a:pt x="340" y="27146"/>
                    <a:pt x="389" y="27154"/>
                    <a:pt x="438" y="27154"/>
                  </a:cubicBezTo>
                  <a:cubicBezTo>
                    <a:pt x="568" y="27154"/>
                    <a:pt x="690" y="27095"/>
                    <a:pt x="773" y="26988"/>
                  </a:cubicBezTo>
                  <a:lnTo>
                    <a:pt x="4700" y="22069"/>
                  </a:lnTo>
                  <a:lnTo>
                    <a:pt x="4700" y="2350"/>
                  </a:lnTo>
                  <a:cubicBezTo>
                    <a:pt x="4700" y="1686"/>
                    <a:pt x="4418" y="1050"/>
                    <a:pt x="3921" y="605"/>
                  </a:cubicBezTo>
                  <a:cubicBezTo>
                    <a:pt x="3489" y="214"/>
                    <a:pt x="2926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3"/>
            <p:cNvSpPr/>
            <p:nvPr/>
          </p:nvSpPr>
          <p:spPr>
            <a:xfrm>
              <a:off x="762699" y="3115035"/>
              <a:ext cx="192878" cy="729590"/>
            </a:xfrm>
            <a:custGeom>
              <a:rect b="b" l="l" r="r" t="t"/>
              <a:pathLst>
                <a:path extrusionOk="0" h="18656" w="4932">
                  <a:moveTo>
                    <a:pt x="2067" y="1"/>
                  </a:moveTo>
                  <a:cubicBezTo>
                    <a:pt x="932" y="1"/>
                    <a:pt x="0" y="933"/>
                    <a:pt x="0" y="2067"/>
                  </a:cubicBezTo>
                  <a:lnTo>
                    <a:pt x="0" y="16589"/>
                  </a:lnTo>
                  <a:cubicBezTo>
                    <a:pt x="0" y="17724"/>
                    <a:pt x="932" y="18656"/>
                    <a:pt x="2067" y="18656"/>
                  </a:cubicBezTo>
                  <a:lnTo>
                    <a:pt x="2865" y="18656"/>
                  </a:lnTo>
                  <a:cubicBezTo>
                    <a:pt x="3999" y="18656"/>
                    <a:pt x="4931" y="17726"/>
                    <a:pt x="4931" y="16589"/>
                  </a:cubicBezTo>
                  <a:lnTo>
                    <a:pt x="4931" y="2067"/>
                  </a:lnTo>
                  <a:cubicBezTo>
                    <a:pt x="4931" y="933"/>
                    <a:pt x="3999" y="1"/>
                    <a:pt x="2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3"/>
            <p:cNvSpPr/>
            <p:nvPr/>
          </p:nvSpPr>
          <p:spPr>
            <a:xfrm>
              <a:off x="755972" y="3108347"/>
              <a:ext cx="206292" cy="743082"/>
            </a:xfrm>
            <a:custGeom>
              <a:rect b="b" l="l" r="r" t="t"/>
              <a:pathLst>
                <a:path extrusionOk="0" h="19001" w="5275">
                  <a:moveTo>
                    <a:pt x="3037" y="347"/>
                  </a:moveTo>
                  <a:cubicBezTo>
                    <a:pt x="4079" y="347"/>
                    <a:pt x="4928" y="1194"/>
                    <a:pt x="4928" y="2238"/>
                  </a:cubicBezTo>
                  <a:lnTo>
                    <a:pt x="4928" y="16760"/>
                  </a:lnTo>
                  <a:cubicBezTo>
                    <a:pt x="4928" y="17802"/>
                    <a:pt x="4081" y="18651"/>
                    <a:pt x="3037" y="18651"/>
                  </a:cubicBezTo>
                  <a:lnTo>
                    <a:pt x="2239" y="18651"/>
                  </a:lnTo>
                  <a:cubicBezTo>
                    <a:pt x="1197" y="18651"/>
                    <a:pt x="347" y="17804"/>
                    <a:pt x="347" y="16760"/>
                  </a:cubicBezTo>
                  <a:lnTo>
                    <a:pt x="347" y="2238"/>
                  </a:lnTo>
                  <a:cubicBezTo>
                    <a:pt x="347" y="1196"/>
                    <a:pt x="1195" y="347"/>
                    <a:pt x="2239" y="347"/>
                  </a:cubicBezTo>
                  <a:close/>
                  <a:moveTo>
                    <a:pt x="2239" y="0"/>
                  </a:moveTo>
                  <a:cubicBezTo>
                    <a:pt x="1005" y="0"/>
                    <a:pt x="1" y="1003"/>
                    <a:pt x="1" y="2238"/>
                  </a:cubicBezTo>
                  <a:lnTo>
                    <a:pt x="1" y="16760"/>
                  </a:lnTo>
                  <a:cubicBezTo>
                    <a:pt x="1" y="17993"/>
                    <a:pt x="1003" y="19000"/>
                    <a:pt x="2239" y="19000"/>
                  </a:cubicBezTo>
                  <a:lnTo>
                    <a:pt x="3037" y="19000"/>
                  </a:lnTo>
                  <a:cubicBezTo>
                    <a:pt x="4270" y="19000"/>
                    <a:pt x="5275" y="17995"/>
                    <a:pt x="5275" y="16760"/>
                  </a:cubicBezTo>
                  <a:lnTo>
                    <a:pt x="5275" y="2238"/>
                  </a:lnTo>
                  <a:cubicBezTo>
                    <a:pt x="5275" y="1005"/>
                    <a:pt x="4274" y="0"/>
                    <a:pt x="3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762699" y="3115035"/>
              <a:ext cx="192878" cy="458340"/>
            </a:xfrm>
            <a:custGeom>
              <a:rect b="b" l="l" r="r" t="t"/>
              <a:pathLst>
                <a:path extrusionOk="0" h="11720" w="4932">
                  <a:moveTo>
                    <a:pt x="2067" y="1"/>
                  </a:moveTo>
                  <a:cubicBezTo>
                    <a:pt x="932" y="1"/>
                    <a:pt x="0" y="933"/>
                    <a:pt x="0" y="2067"/>
                  </a:cubicBezTo>
                  <a:lnTo>
                    <a:pt x="0" y="9652"/>
                  </a:lnTo>
                  <a:cubicBezTo>
                    <a:pt x="0" y="10787"/>
                    <a:pt x="932" y="11719"/>
                    <a:pt x="2067" y="11719"/>
                  </a:cubicBezTo>
                  <a:lnTo>
                    <a:pt x="2865" y="11719"/>
                  </a:lnTo>
                  <a:cubicBezTo>
                    <a:pt x="3999" y="11719"/>
                    <a:pt x="4931" y="10789"/>
                    <a:pt x="4931" y="9652"/>
                  </a:cubicBezTo>
                  <a:lnTo>
                    <a:pt x="4931" y="2067"/>
                  </a:lnTo>
                  <a:cubicBezTo>
                    <a:pt x="4931" y="933"/>
                    <a:pt x="3999" y="1"/>
                    <a:pt x="2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755972" y="3108347"/>
              <a:ext cx="206292" cy="471871"/>
            </a:xfrm>
            <a:custGeom>
              <a:rect b="b" l="l" r="r" t="t"/>
              <a:pathLst>
                <a:path extrusionOk="0" h="12066" w="5275">
                  <a:moveTo>
                    <a:pt x="3037" y="347"/>
                  </a:moveTo>
                  <a:cubicBezTo>
                    <a:pt x="4079" y="347"/>
                    <a:pt x="4928" y="1194"/>
                    <a:pt x="4928" y="2238"/>
                  </a:cubicBezTo>
                  <a:lnTo>
                    <a:pt x="4928" y="9823"/>
                  </a:lnTo>
                  <a:cubicBezTo>
                    <a:pt x="4928" y="10866"/>
                    <a:pt x="4081" y="11715"/>
                    <a:pt x="3037" y="11715"/>
                  </a:cubicBezTo>
                  <a:lnTo>
                    <a:pt x="2239" y="11715"/>
                  </a:lnTo>
                  <a:cubicBezTo>
                    <a:pt x="1197" y="11715"/>
                    <a:pt x="347" y="10868"/>
                    <a:pt x="347" y="9823"/>
                  </a:cubicBezTo>
                  <a:lnTo>
                    <a:pt x="347" y="2238"/>
                  </a:lnTo>
                  <a:cubicBezTo>
                    <a:pt x="347" y="1196"/>
                    <a:pt x="1195" y="347"/>
                    <a:pt x="2239" y="347"/>
                  </a:cubicBezTo>
                  <a:close/>
                  <a:moveTo>
                    <a:pt x="2239" y="0"/>
                  </a:moveTo>
                  <a:cubicBezTo>
                    <a:pt x="1005" y="0"/>
                    <a:pt x="1" y="1003"/>
                    <a:pt x="1" y="2238"/>
                  </a:cubicBezTo>
                  <a:lnTo>
                    <a:pt x="1" y="9825"/>
                  </a:lnTo>
                  <a:cubicBezTo>
                    <a:pt x="1" y="11059"/>
                    <a:pt x="1003" y="12065"/>
                    <a:pt x="2239" y="12065"/>
                  </a:cubicBezTo>
                  <a:lnTo>
                    <a:pt x="3037" y="12065"/>
                  </a:lnTo>
                  <a:cubicBezTo>
                    <a:pt x="4270" y="12065"/>
                    <a:pt x="5275" y="11059"/>
                    <a:pt x="5275" y="9823"/>
                  </a:cubicBezTo>
                  <a:lnTo>
                    <a:pt x="5275" y="2238"/>
                  </a:lnTo>
                  <a:cubicBezTo>
                    <a:pt x="5275" y="1005"/>
                    <a:pt x="4274" y="0"/>
                    <a:pt x="3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793437" y="2710546"/>
              <a:ext cx="94014" cy="641441"/>
            </a:xfrm>
            <a:custGeom>
              <a:rect b="b" l="l" r="r" t="t"/>
              <a:pathLst>
                <a:path extrusionOk="0" h="16402" w="2404">
                  <a:moveTo>
                    <a:pt x="1007" y="1"/>
                  </a:moveTo>
                  <a:cubicBezTo>
                    <a:pt x="453" y="1"/>
                    <a:pt x="0" y="454"/>
                    <a:pt x="0" y="1007"/>
                  </a:cubicBezTo>
                  <a:lnTo>
                    <a:pt x="0" y="15395"/>
                  </a:lnTo>
                  <a:cubicBezTo>
                    <a:pt x="0" y="15949"/>
                    <a:pt x="453" y="16402"/>
                    <a:pt x="1007" y="16402"/>
                  </a:cubicBezTo>
                  <a:lnTo>
                    <a:pt x="1397" y="16402"/>
                  </a:lnTo>
                  <a:cubicBezTo>
                    <a:pt x="1951" y="16402"/>
                    <a:pt x="2404" y="15949"/>
                    <a:pt x="2404" y="15395"/>
                  </a:cubicBezTo>
                  <a:lnTo>
                    <a:pt x="2404" y="1007"/>
                  </a:lnTo>
                  <a:cubicBezTo>
                    <a:pt x="2404" y="454"/>
                    <a:pt x="1951" y="1"/>
                    <a:pt x="13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786711" y="2703858"/>
              <a:ext cx="107546" cy="654933"/>
            </a:xfrm>
            <a:custGeom>
              <a:rect b="b" l="l" r="r" t="t"/>
              <a:pathLst>
                <a:path extrusionOk="0" h="16747" w="2750">
                  <a:moveTo>
                    <a:pt x="1569" y="347"/>
                  </a:moveTo>
                  <a:cubicBezTo>
                    <a:pt x="2026" y="347"/>
                    <a:pt x="2400" y="721"/>
                    <a:pt x="2400" y="1180"/>
                  </a:cubicBezTo>
                  <a:lnTo>
                    <a:pt x="2400" y="15566"/>
                  </a:lnTo>
                  <a:cubicBezTo>
                    <a:pt x="2400" y="16025"/>
                    <a:pt x="2026" y="16400"/>
                    <a:pt x="1569" y="16400"/>
                  </a:cubicBezTo>
                  <a:lnTo>
                    <a:pt x="1179" y="16400"/>
                  </a:lnTo>
                  <a:cubicBezTo>
                    <a:pt x="722" y="16400"/>
                    <a:pt x="347" y="16025"/>
                    <a:pt x="347" y="15566"/>
                  </a:cubicBezTo>
                  <a:lnTo>
                    <a:pt x="347" y="1180"/>
                  </a:lnTo>
                  <a:cubicBezTo>
                    <a:pt x="347" y="721"/>
                    <a:pt x="722" y="347"/>
                    <a:pt x="1179" y="347"/>
                  </a:cubicBezTo>
                  <a:close/>
                  <a:moveTo>
                    <a:pt x="1179" y="0"/>
                  </a:moveTo>
                  <a:cubicBezTo>
                    <a:pt x="529" y="0"/>
                    <a:pt x="1" y="528"/>
                    <a:pt x="1" y="1178"/>
                  </a:cubicBezTo>
                  <a:lnTo>
                    <a:pt x="1" y="15566"/>
                  </a:lnTo>
                  <a:cubicBezTo>
                    <a:pt x="1" y="16216"/>
                    <a:pt x="529" y="16746"/>
                    <a:pt x="1179" y="16746"/>
                  </a:cubicBezTo>
                  <a:lnTo>
                    <a:pt x="1569" y="16746"/>
                  </a:lnTo>
                  <a:cubicBezTo>
                    <a:pt x="2219" y="16746"/>
                    <a:pt x="2749" y="16216"/>
                    <a:pt x="2749" y="15566"/>
                  </a:cubicBezTo>
                  <a:lnTo>
                    <a:pt x="2749" y="1178"/>
                  </a:lnTo>
                  <a:cubicBezTo>
                    <a:pt x="2749" y="528"/>
                    <a:pt x="2219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817293" y="2671477"/>
              <a:ext cx="46264" cy="274887"/>
            </a:xfrm>
            <a:custGeom>
              <a:rect b="b" l="l" r="r" t="t"/>
              <a:pathLst>
                <a:path extrusionOk="0" h="7029" w="1183">
                  <a:moveTo>
                    <a:pt x="495" y="1"/>
                  </a:moveTo>
                  <a:cubicBezTo>
                    <a:pt x="223" y="1"/>
                    <a:pt x="1" y="221"/>
                    <a:pt x="1" y="495"/>
                  </a:cubicBezTo>
                  <a:lnTo>
                    <a:pt x="1" y="6534"/>
                  </a:lnTo>
                  <a:cubicBezTo>
                    <a:pt x="1" y="6808"/>
                    <a:pt x="223" y="7028"/>
                    <a:pt x="495" y="7028"/>
                  </a:cubicBezTo>
                  <a:lnTo>
                    <a:pt x="688" y="7028"/>
                  </a:lnTo>
                  <a:cubicBezTo>
                    <a:pt x="958" y="7028"/>
                    <a:pt x="1183" y="6808"/>
                    <a:pt x="1183" y="6534"/>
                  </a:cubicBezTo>
                  <a:lnTo>
                    <a:pt x="1183" y="495"/>
                  </a:lnTo>
                  <a:cubicBezTo>
                    <a:pt x="1183" y="221"/>
                    <a:pt x="962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810449" y="2664634"/>
              <a:ext cx="59991" cy="288574"/>
            </a:xfrm>
            <a:custGeom>
              <a:rect b="b" l="l" r="r" t="t"/>
              <a:pathLst>
                <a:path extrusionOk="0" h="7379" w="1534">
                  <a:moveTo>
                    <a:pt x="863" y="349"/>
                  </a:moveTo>
                  <a:cubicBezTo>
                    <a:pt x="1041" y="349"/>
                    <a:pt x="1183" y="493"/>
                    <a:pt x="1183" y="670"/>
                  </a:cubicBezTo>
                  <a:lnTo>
                    <a:pt x="1183" y="6709"/>
                  </a:lnTo>
                  <a:cubicBezTo>
                    <a:pt x="1183" y="6886"/>
                    <a:pt x="1041" y="7030"/>
                    <a:pt x="863" y="7030"/>
                  </a:cubicBezTo>
                  <a:lnTo>
                    <a:pt x="670" y="7030"/>
                  </a:lnTo>
                  <a:cubicBezTo>
                    <a:pt x="497" y="7030"/>
                    <a:pt x="351" y="6886"/>
                    <a:pt x="351" y="6709"/>
                  </a:cubicBezTo>
                  <a:lnTo>
                    <a:pt x="351" y="670"/>
                  </a:lnTo>
                  <a:cubicBezTo>
                    <a:pt x="351" y="493"/>
                    <a:pt x="493" y="349"/>
                    <a:pt x="670" y="349"/>
                  </a:cubicBezTo>
                  <a:close/>
                  <a:moveTo>
                    <a:pt x="670" y="0"/>
                  </a:moveTo>
                  <a:cubicBezTo>
                    <a:pt x="302" y="0"/>
                    <a:pt x="1" y="300"/>
                    <a:pt x="1" y="670"/>
                  </a:cubicBezTo>
                  <a:lnTo>
                    <a:pt x="1" y="6709"/>
                  </a:lnTo>
                  <a:cubicBezTo>
                    <a:pt x="1" y="7079"/>
                    <a:pt x="302" y="7379"/>
                    <a:pt x="670" y="7379"/>
                  </a:cubicBezTo>
                  <a:lnTo>
                    <a:pt x="863" y="7379"/>
                  </a:lnTo>
                  <a:cubicBezTo>
                    <a:pt x="1232" y="7379"/>
                    <a:pt x="1531" y="7079"/>
                    <a:pt x="1533" y="6709"/>
                  </a:cubicBezTo>
                  <a:lnTo>
                    <a:pt x="1533" y="670"/>
                  </a:lnTo>
                  <a:cubicBezTo>
                    <a:pt x="1533" y="300"/>
                    <a:pt x="1232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793437" y="2493616"/>
              <a:ext cx="94014" cy="155257"/>
            </a:xfrm>
            <a:custGeom>
              <a:rect b="b" l="l" r="r" t="t"/>
              <a:pathLst>
                <a:path extrusionOk="0" h="3970" w="2404">
                  <a:moveTo>
                    <a:pt x="1985" y="1"/>
                  </a:moveTo>
                  <a:cubicBezTo>
                    <a:pt x="1923" y="1"/>
                    <a:pt x="1860" y="15"/>
                    <a:pt x="1799" y="45"/>
                  </a:cubicBezTo>
                  <a:lnTo>
                    <a:pt x="666" y="611"/>
                  </a:lnTo>
                  <a:cubicBezTo>
                    <a:pt x="256" y="813"/>
                    <a:pt x="0" y="1229"/>
                    <a:pt x="0" y="1684"/>
                  </a:cubicBezTo>
                  <a:lnTo>
                    <a:pt x="0" y="2768"/>
                  </a:lnTo>
                  <a:cubicBezTo>
                    <a:pt x="0" y="3434"/>
                    <a:pt x="540" y="3970"/>
                    <a:pt x="1202" y="3970"/>
                  </a:cubicBezTo>
                  <a:cubicBezTo>
                    <a:pt x="1864" y="3970"/>
                    <a:pt x="2404" y="3434"/>
                    <a:pt x="2402" y="2768"/>
                  </a:cubicBezTo>
                  <a:lnTo>
                    <a:pt x="2402" y="419"/>
                  </a:lnTo>
                  <a:cubicBezTo>
                    <a:pt x="2402" y="177"/>
                    <a:pt x="2204" y="1"/>
                    <a:pt x="19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786711" y="2486890"/>
              <a:ext cx="107546" cy="168827"/>
            </a:xfrm>
            <a:custGeom>
              <a:rect b="b" l="l" r="r" t="t"/>
              <a:pathLst>
                <a:path extrusionOk="0" h="4317" w="2750">
                  <a:moveTo>
                    <a:pt x="2158" y="347"/>
                  </a:moveTo>
                  <a:cubicBezTo>
                    <a:pt x="2201" y="347"/>
                    <a:pt x="2247" y="359"/>
                    <a:pt x="2286" y="387"/>
                  </a:cubicBezTo>
                  <a:cubicBezTo>
                    <a:pt x="2359" y="430"/>
                    <a:pt x="2400" y="507"/>
                    <a:pt x="2400" y="593"/>
                  </a:cubicBezTo>
                  <a:lnTo>
                    <a:pt x="2400" y="2942"/>
                  </a:lnTo>
                  <a:cubicBezTo>
                    <a:pt x="2400" y="3509"/>
                    <a:pt x="1941" y="3970"/>
                    <a:pt x="1374" y="3970"/>
                  </a:cubicBezTo>
                  <a:cubicBezTo>
                    <a:pt x="808" y="3970"/>
                    <a:pt x="347" y="3509"/>
                    <a:pt x="347" y="2942"/>
                  </a:cubicBezTo>
                  <a:lnTo>
                    <a:pt x="347" y="1858"/>
                  </a:lnTo>
                  <a:cubicBezTo>
                    <a:pt x="347" y="1468"/>
                    <a:pt x="566" y="1116"/>
                    <a:pt x="917" y="940"/>
                  </a:cubicBezTo>
                  <a:lnTo>
                    <a:pt x="2050" y="375"/>
                  </a:lnTo>
                  <a:cubicBezTo>
                    <a:pt x="2083" y="357"/>
                    <a:pt x="2121" y="347"/>
                    <a:pt x="2158" y="347"/>
                  </a:cubicBezTo>
                  <a:close/>
                  <a:moveTo>
                    <a:pt x="2160" y="1"/>
                  </a:moveTo>
                  <a:cubicBezTo>
                    <a:pt x="2070" y="1"/>
                    <a:pt x="1979" y="22"/>
                    <a:pt x="1894" y="63"/>
                  </a:cubicBezTo>
                  <a:lnTo>
                    <a:pt x="761" y="629"/>
                  </a:lnTo>
                  <a:cubicBezTo>
                    <a:pt x="290" y="863"/>
                    <a:pt x="1" y="1334"/>
                    <a:pt x="1" y="1858"/>
                  </a:cubicBezTo>
                  <a:lnTo>
                    <a:pt x="1" y="2942"/>
                  </a:lnTo>
                  <a:cubicBezTo>
                    <a:pt x="1" y="3700"/>
                    <a:pt x="615" y="4317"/>
                    <a:pt x="1374" y="4317"/>
                  </a:cubicBezTo>
                  <a:cubicBezTo>
                    <a:pt x="2132" y="4317"/>
                    <a:pt x="2749" y="3698"/>
                    <a:pt x="2749" y="2942"/>
                  </a:cubicBezTo>
                  <a:lnTo>
                    <a:pt x="2749" y="593"/>
                  </a:lnTo>
                  <a:cubicBezTo>
                    <a:pt x="2749" y="387"/>
                    <a:pt x="2643" y="199"/>
                    <a:pt x="2467" y="91"/>
                  </a:cubicBezTo>
                  <a:cubicBezTo>
                    <a:pt x="2372" y="30"/>
                    <a:pt x="2267" y="1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1377821" y="3673568"/>
              <a:ext cx="152206" cy="495727"/>
            </a:xfrm>
            <a:custGeom>
              <a:rect b="b" l="l" r="r" t="t"/>
              <a:pathLst>
                <a:path extrusionOk="0" h="12676" w="3892">
                  <a:moveTo>
                    <a:pt x="1632" y="0"/>
                  </a:moveTo>
                  <a:cubicBezTo>
                    <a:pt x="735" y="0"/>
                    <a:pt x="0" y="733"/>
                    <a:pt x="0" y="1629"/>
                  </a:cubicBezTo>
                  <a:lnTo>
                    <a:pt x="0" y="11045"/>
                  </a:lnTo>
                  <a:cubicBezTo>
                    <a:pt x="0" y="11941"/>
                    <a:pt x="735" y="12676"/>
                    <a:pt x="1632" y="12676"/>
                  </a:cubicBezTo>
                  <a:lnTo>
                    <a:pt x="2262" y="12676"/>
                  </a:lnTo>
                  <a:cubicBezTo>
                    <a:pt x="3159" y="12676"/>
                    <a:pt x="3891" y="11941"/>
                    <a:pt x="3891" y="11045"/>
                  </a:cubicBezTo>
                  <a:lnTo>
                    <a:pt x="3891" y="1629"/>
                  </a:lnTo>
                  <a:cubicBezTo>
                    <a:pt x="3891" y="735"/>
                    <a:pt x="3159" y="0"/>
                    <a:pt x="2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1370977" y="3666685"/>
              <a:ext cx="165894" cy="509493"/>
            </a:xfrm>
            <a:custGeom>
              <a:rect b="b" l="l" r="r" t="t"/>
              <a:pathLst>
                <a:path extrusionOk="0" h="13028" w="4242">
                  <a:moveTo>
                    <a:pt x="2437" y="352"/>
                  </a:moveTo>
                  <a:cubicBezTo>
                    <a:pt x="3241" y="352"/>
                    <a:pt x="3895" y="1006"/>
                    <a:pt x="3895" y="1809"/>
                  </a:cubicBezTo>
                  <a:lnTo>
                    <a:pt x="3895" y="11225"/>
                  </a:lnTo>
                  <a:cubicBezTo>
                    <a:pt x="3895" y="12028"/>
                    <a:pt x="3239" y="12682"/>
                    <a:pt x="2437" y="12682"/>
                  </a:cubicBezTo>
                  <a:lnTo>
                    <a:pt x="1807" y="12682"/>
                  </a:lnTo>
                  <a:cubicBezTo>
                    <a:pt x="1001" y="12682"/>
                    <a:pt x="349" y="12026"/>
                    <a:pt x="349" y="11225"/>
                  </a:cubicBezTo>
                  <a:lnTo>
                    <a:pt x="349" y="1809"/>
                  </a:lnTo>
                  <a:cubicBezTo>
                    <a:pt x="349" y="1004"/>
                    <a:pt x="1003" y="352"/>
                    <a:pt x="1807" y="352"/>
                  </a:cubicBezTo>
                  <a:close/>
                  <a:moveTo>
                    <a:pt x="1807" y="1"/>
                  </a:moveTo>
                  <a:cubicBezTo>
                    <a:pt x="812" y="1"/>
                    <a:pt x="0" y="811"/>
                    <a:pt x="0" y="1805"/>
                  </a:cubicBezTo>
                  <a:lnTo>
                    <a:pt x="0" y="11221"/>
                  </a:lnTo>
                  <a:cubicBezTo>
                    <a:pt x="0" y="12216"/>
                    <a:pt x="812" y="13027"/>
                    <a:pt x="1807" y="13027"/>
                  </a:cubicBezTo>
                  <a:lnTo>
                    <a:pt x="2437" y="13027"/>
                  </a:lnTo>
                  <a:cubicBezTo>
                    <a:pt x="3432" y="13027"/>
                    <a:pt x="4240" y="12216"/>
                    <a:pt x="4242" y="11221"/>
                  </a:cubicBezTo>
                  <a:lnTo>
                    <a:pt x="4242" y="1805"/>
                  </a:lnTo>
                  <a:cubicBezTo>
                    <a:pt x="4242" y="811"/>
                    <a:pt x="3432" y="1"/>
                    <a:pt x="2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728323" y="5055001"/>
              <a:ext cx="740461" cy="81617"/>
            </a:xfrm>
            <a:custGeom>
              <a:rect b="b" l="l" r="r" t="t"/>
              <a:pathLst>
                <a:path extrusionOk="0" h="2087" w="18934">
                  <a:moveTo>
                    <a:pt x="499" y="0"/>
                  </a:moveTo>
                  <a:cubicBezTo>
                    <a:pt x="225" y="0"/>
                    <a:pt x="0" y="223"/>
                    <a:pt x="0" y="499"/>
                  </a:cubicBezTo>
                  <a:lnTo>
                    <a:pt x="0" y="1588"/>
                  </a:lnTo>
                  <a:cubicBezTo>
                    <a:pt x="0" y="1862"/>
                    <a:pt x="223" y="2087"/>
                    <a:pt x="499" y="2087"/>
                  </a:cubicBezTo>
                  <a:lnTo>
                    <a:pt x="18433" y="2087"/>
                  </a:lnTo>
                  <a:cubicBezTo>
                    <a:pt x="18709" y="2087"/>
                    <a:pt x="18933" y="1862"/>
                    <a:pt x="18931" y="1588"/>
                  </a:cubicBezTo>
                  <a:lnTo>
                    <a:pt x="18931" y="499"/>
                  </a:lnTo>
                  <a:cubicBezTo>
                    <a:pt x="18931" y="225"/>
                    <a:pt x="18709" y="0"/>
                    <a:pt x="18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721597" y="5048157"/>
              <a:ext cx="754032" cy="95344"/>
            </a:xfrm>
            <a:custGeom>
              <a:rect b="b" l="l" r="r" t="t"/>
              <a:pathLst>
                <a:path extrusionOk="0" h="2438" w="19281">
                  <a:moveTo>
                    <a:pt x="18609" y="349"/>
                  </a:moveTo>
                  <a:cubicBezTo>
                    <a:pt x="18788" y="349"/>
                    <a:pt x="18934" y="493"/>
                    <a:pt x="18934" y="674"/>
                  </a:cubicBezTo>
                  <a:lnTo>
                    <a:pt x="18934" y="1763"/>
                  </a:lnTo>
                  <a:cubicBezTo>
                    <a:pt x="18934" y="1945"/>
                    <a:pt x="18788" y="2088"/>
                    <a:pt x="18609" y="2088"/>
                  </a:cubicBezTo>
                  <a:lnTo>
                    <a:pt x="673" y="2088"/>
                  </a:lnTo>
                  <a:cubicBezTo>
                    <a:pt x="494" y="2088"/>
                    <a:pt x="348" y="1945"/>
                    <a:pt x="348" y="1763"/>
                  </a:cubicBezTo>
                  <a:lnTo>
                    <a:pt x="348" y="674"/>
                  </a:lnTo>
                  <a:cubicBezTo>
                    <a:pt x="348" y="493"/>
                    <a:pt x="494" y="349"/>
                    <a:pt x="673" y="349"/>
                  </a:cubicBezTo>
                  <a:close/>
                  <a:moveTo>
                    <a:pt x="673" y="0"/>
                  </a:moveTo>
                  <a:cubicBezTo>
                    <a:pt x="300" y="0"/>
                    <a:pt x="1" y="303"/>
                    <a:pt x="1" y="672"/>
                  </a:cubicBezTo>
                  <a:lnTo>
                    <a:pt x="1" y="1763"/>
                  </a:lnTo>
                  <a:cubicBezTo>
                    <a:pt x="1" y="2136"/>
                    <a:pt x="300" y="2437"/>
                    <a:pt x="673" y="2437"/>
                  </a:cubicBezTo>
                  <a:lnTo>
                    <a:pt x="18605" y="2437"/>
                  </a:lnTo>
                  <a:cubicBezTo>
                    <a:pt x="18977" y="2437"/>
                    <a:pt x="19279" y="2134"/>
                    <a:pt x="19281" y="1763"/>
                  </a:cubicBezTo>
                  <a:lnTo>
                    <a:pt x="19281" y="672"/>
                  </a:lnTo>
                  <a:cubicBezTo>
                    <a:pt x="19281" y="301"/>
                    <a:pt x="18979" y="0"/>
                    <a:pt x="18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726837" y="2626191"/>
              <a:ext cx="227175" cy="68203"/>
            </a:xfrm>
            <a:custGeom>
              <a:rect b="b" l="l" r="r" t="t"/>
              <a:pathLst>
                <a:path extrusionOk="0" h="1744" w="5809">
                  <a:moveTo>
                    <a:pt x="474" y="0"/>
                  </a:moveTo>
                  <a:cubicBezTo>
                    <a:pt x="216" y="0"/>
                    <a:pt x="1" y="213"/>
                    <a:pt x="1" y="473"/>
                  </a:cubicBezTo>
                  <a:lnTo>
                    <a:pt x="1" y="1271"/>
                  </a:lnTo>
                  <a:cubicBezTo>
                    <a:pt x="1" y="1531"/>
                    <a:pt x="214" y="1744"/>
                    <a:pt x="474" y="1744"/>
                  </a:cubicBezTo>
                  <a:lnTo>
                    <a:pt x="5336" y="1744"/>
                  </a:lnTo>
                  <a:cubicBezTo>
                    <a:pt x="5596" y="1744"/>
                    <a:pt x="5809" y="1533"/>
                    <a:pt x="5809" y="1271"/>
                  </a:cubicBezTo>
                  <a:lnTo>
                    <a:pt x="5809" y="473"/>
                  </a:lnTo>
                  <a:cubicBezTo>
                    <a:pt x="5809" y="215"/>
                    <a:pt x="5596" y="0"/>
                    <a:pt x="5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720072" y="2619425"/>
              <a:ext cx="240824" cy="81852"/>
            </a:xfrm>
            <a:custGeom>
              <a:rect b="b" l="l" r="r" t="t"/>
              <a:pathLst>
                <a:path extrusionOk="0" h="2093" w="6158">
                  <a:moveTo>
                    <a:pt x="5509" y="347"/>
                  </a:moveTo>
                  <a:cubicBezTo>
                    <a:pt x="5673" y="347"/>
                    <a:pt x="5808" y="483"/>
                    <a:pt x="5808" y="646"/>
                  </a:cubicBezTo>
                  <a:lnTo>
                    <a:pt x="5808" y="1444"/>
                  </a:lnTo>
                  <a:cubicBezTo>
                    <a:pt x="5808" y="1610"/>
                    <a:pt x="5675" y="1746"/>
                    <a:pt x="5509" y="1746"/>
                  </a:cubicBezTo>
                  <a:lnTo>
                    <a:pt x="647" y="1746"/>
                  </a:lnTo>
                  <a:cubicBezTo>
                    <a:pt x="483" y="1746"/>
                    <a:pt x="347" y="1610"/>
                    <a:pt x="347" y="1444"/>
                  </a:cubicBezTo>
                  <a:lnTo>
                    <a:pt x="347" y="646"/>
                  </a:lnTo>
                  <a:cubicBezTo>
                    <a:pt x="347" y="483"/>
                    <a:pt x="483" y="347"/>
                    <a:pt x="647" y="347"/>
                  </a:cubicBezTo>
                  <a:close/>
                  <a:moveTo>
                    <a:pt x="647" y="0"/>
                  </a:moveTo>
                  <a:cubicBezTo>
                    <a:pt x="290" y="0"/>
                    <a:pt x="1" y="290"/>
                    <a:pt x="1" y="646"/>
                  </a:cubicBezTo>
                  <a:lnTo>
                    <a:pt x="1" y="1444"/>
                  </a:lnTo>
                  <a:cubicBezTo>
                    <a:pt x="1" y="1803"/>
                    <a:pt x="290" y="2092"/>
                    <a:pt x="647" y="2092"/>
                  </a:cubicBezTo>
                  <a:lnTo>
                    <a:pt x="5509" y="2092"/>
                  </a:lnTo>
                  <a:cubicBezTo>
                    <a:pt x="5866" y="2092"/>
                    <a:pt x="6157" y="1803"/>
                    <a:pt x="6157" y="1444"/>
                  </a:cubicBezTo>
                  <a:lnTo>
                    <a:pt x="6157" y="646"/>
                  </a:lnTo>
                  <a:cubicBezTo>
                    <a:pt x="6157" y="290"/>
                    <a:pt x="5866" y="0"/>
                    <a:pt x="5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997500" y="3086095"/>
              <a:ext cx="252908" cy="400343"/>
            </a:xfrm>
            <a:custGeom>
              <a:rect b="b" l="l" r="r" t="t"/>
              <a:pathLst>
                <a:path extrusionOk="0" h="10237" w="6467">
                  <a:moveTo>
                    <a:pt x="2710" y="0"/>
                  </a:moveTo>
                  <a:cubicBezTo>
                    <a:pt x="1213" y="0"/>
                    <a:pt x="1" y="1214"/>
                    <a:pt x="1" y="2709"/>
                  </a:cubicBezTo>
                  <a:lnTo>
                    <a:pt x="1" y="10237"/>
                  </a:lnTo>
                  <a:lnTo>
                    <a:pt x="6467" y="10237"/>
                  </a:lnTo>
                  <a:lnTo>
                    <a:pt x="6467" y="2709"/>
                  </a:lnTo>
                  <a:cubicBezTo>
                    <a:pt x="6465" y="1214"/>
                    <a:pt x="5253" y="0"/>
                    <a:pt x="3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990656" y="3079369"/>
              <a:ext cx="266557" cy="414031"/>
            </a:xfrm>
            <a:custGeom>
              <a:rect b="b" l="l" r="r" t="t"/>
              <a:pathLst>
                <a:path extrusionOk="0" h="10587" w="6816">
                  <a:moveTo>
                    <a:pt x="3931" y="343"/>
                  </a:moveTo>
                  <a:cubicBezTo>
                    <a:pt x="5330" y="343"/>
                    <a:pt x="6469" y="1482"/>
                    <a:pt x="6469" y="2881"/>
                  </a:cubicBezTo>
                  <a:lnTo>
                    <a:pt x="6469" y="10237"/>
                  </a:lnTo>
                  <a:lnTo>
                    <a:pt x="347" y="10237"/>
                  </a:lnTo>
                  <a:lnTo>
                    <a:pt x="347" y="2881"/>
                  </a:lnTo>
                  <a:cubicBezTo>
                    <a:pt x="347" y="1482"/>
                    <a:pt x="1486" y="343"/>
                    <a:pt x="2885" y="343"/>
                  </a:cubicBezTo>
                  <a:close/>
                  <a:moveTo>
                    <a:pt x="2885" y="1"/>
                  </a:moveTo>
                  <a:cubicBezTo>
                    <a:pt x="1293" y="1"/>
                    <a:pt x="1" y="1293"/>
                    <a:pt x="1" y="2883"/>
                  </a:cubicBezTo>
                  <a:lnTo>
                    <a:pt x="1" y="10586"/>
                  </a:lnTo>
                  <a:lnTo>
                    <a:pt x="6815" y="10586"/>
                  </a:lnTo>
                  <a:lnTo>
                    <a:pt x="6815" y="2883"/>
                  </a:lnTo>
                  <a:cubicBezTo>
                    <a:pt x="6815" y="1293"/>
                    <a:pt x="5521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1082364" y="3351948"/>
              <a:ext cx="89713" cy="134569"/>
            </a:xfrm>
            <a:custGeom>
              <a:rect b="b" l="l" r="r" t="t"/>
              <a:pathLst>
                <a:path extrusionOk="0" h="3441" w="2294">
                  <a:moveTo>
                    <a:pt x="0" y="1"/>
                  </a:moveTo>
                  <a:lnTo>
                    <a:pt x="0" y="3441"/>
                  </a:lnTo>
                  <a:lnTo>
                    <a:pt x="2293" y="3441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1075481" y="3345182"/>
              <a:ext cx="103361" cy="148217"/>
            </a:xfrm>
            <a:custGeom>
              <a:rect b="b" l="l" r="r" t="t"/>
              <a:pathLst>
                <a:path extrusionOk="0" h="3790" w="2643">
                  <a:moveTo>
                    <a:pt x="2296" y="347"/>
                  </a:moveTo>
                  <a:lnTo>
                    <a:pt x="2296" y="3440"/>
                  </a:lnTo>
                  <a:lnTo>
                    <a:pt x="351" y="3440"/>
                  </a:lnTo>
                  <a:lnTo>
                    <a:pt x="351" y="347"/>
                  </a:lnTo>
                  <a:close/>
                  <a:moveTo>
                    <a:pt x="1" y="1"/>
                  </a:moveTo>
                  <a:lnTo>
                    <a:pt x="1" y="3789"/>
                  </a:lnTo>
                  <a:lnTo>
                    <a:pt x="2643" y="3789"/>
                  </a:lnTo>
                  <a:lnTo>
                    <a:pt x="2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1054832" y="3161494"/>
              <a:ext cx="143759" cy="221935"/>
            </a:xfrm>
            <a:custGeom>
              <a:rect b="b" l="l" r="r" t="t"/>
              <a:pathLst>
                <a:path extrusionOk="0" h="5675" w="3676">
                  <a:moveTo>
                    <a:pt x="1766" y="1"/>
                  </a:moveTo>
                  <a:lnTo>
                    <a:pt x="948" y="1537"/>
                  </a:lnTo>
                  <a:lnTo>
                    <a:pt x="1" y="1537"/>
                  </a:lnTo>
                  <a:lnTo>
                    <a:pt x="1" y="4382"/>
                  </a:lnTo>
                  <a:cubicBezTo>
                    <a:pt x="1" y="5094"/>
                    <a:pt x="580" y="5675"/>
                    <a:pt x="1293" y="5675"/>
                  </a:cubicBezTo>
                  <a:lnTo>
                    <a:pt x="2381" y="5675"/>
                  </a:lnTo>
                  <a:cubicBezTo>
                    <a:pt x="3094" y="5675"/>
                    <a:pt x="3675" y="5094"/>
                    <a:pt x="3675" y="4382"/>
                  </a:cubicBezTo>
                  <a:lnTo>
                    <a:pt x="3675" y="1537"/>
                  </a:lnTo>
                  <a:lnTo>
                    <a:pt x="2901" y="1537"/>
                  </a:lnTo>
                  <a:lnTo>
                    <a:pt x="17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1048066" y="3148706"/>
              <a:ext cx="157447" cy="241606"/>
            </a:xfrm>
            <a:custGeom>
              <a:rect b="b" l="l" r="r" t="t"/>
              <a:pathLst>
                <a:path extrusionOk="0" h="6178" w="4026">
                  <a:moveTo>
                    <a:pt x="1967" y="653"/>
                  </a:moveTo>
                  <a:lnTo>
                    <a:pt x="2987" y="2040"/>
                  </a:lnTo>
                  <a:lnTo>
                    <a:pt x="3677" y="2040"/>
                  </a:lnTo>
                  <a:lnTo>
                    <a:pt x="3677" y="4711"/>
                  </a:lnTo>
                  <a:cubicBezTo>
                    <a:pt x="3677" y="5330"/>
                    <a:pt x="3174" y="5832"/>
                    <a:pt x="2558" y="5832"/>
                  </a:cubicBezTo>
                  <a:lnTo>
                    <a:pt x="1468" y="5832"/>
                  </a:lnTo>
                  <a:cubicBezTo>
                    <a:pt x="850" y="5832"/>
                    <a:pt x="347" y="5330"/>
                    <a:pt x="347" y="4711"/>
                  </a:cubicBezTo>
                  <a:lnTo>
                    <a:pt x="347" y="2040"/>
                  </a:lnTo>
                  <a:lnTo>
                    <a:pt x="1230" y="2040"/>
                  </a:lnTo>
                  <a:lnTo>
                    <a:pt x="1967" y="653"/>
                  </a:lnTo>
                  <a:close/>
                  <a:moveTo>
                    <a:pt x="1915" y="1"/>
                  </a:moveTo>
                  <a:lnTo>
                    <a:pt x="1017" y="1689"/>
                  </a:lnTo>
                  <a:lnTo>
                    <a:pt x="0" y="1689"/>
                  </a:lnTo>
                  <a:lnTo>
                    <a:pt x="0" y="4709"/>
                  </a:lnTo>
                  <a:cubicBezTo>
                    <a:pt x="0" y="5519"/>
                    <a:pt x="658" y="6177"/>
                    <a:pt x="1468" y="6177"/>
                  </a:cubicBezTo>
                  <a:lnTo>
                    <a:pt x="2556" y="6177"/>
                  </a:lnTo>
                  <a:cubicBezTo>
                    <a:pt x="3367" y="6177"/>
                    <a:pt x="4025" y="5519"/>
                    <a:pt x="4023" y="4709"/>
                  </a:cubicBezTo>
                  <a:lnTo>
                    <a:pt x="4023" y="1689"/>
                  </a:lnTo>
                  <a:lnTo>
                    <a:pt x="3162" y="1689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793437" y="2747463"/>
              <a:ext cx="118222" cy="86154"/>
            </a:xfrm>
            <a:custGeom>
              <a:rect b="b" l="l" r="r" t="t"/>
              <a:pathLst>
                <a:path extrusionOk="0" h="2203" w="3023">
                  <a:moveTo>
                    <a:pt x="1101" y="0"/>
                  </a:moveTo>
                  <a:cubicBezTo>
                    <a:pt x="493" y="0"/>
                    <a:pt x="0" y="493"/>
                    <a:pt x="0" y="1102"/>
                  </a:cubicBezTo>
                  <a:cubicBezTo>
                    <a:pt x="0" y="1710"/>
                    <a:pt x="493" y="2203"/>
                    <a:pt x="1101" y="2203"/>
                  </a:cubicBezTo>
                  <a:lnTo>
                    <a:pt x="1921" y="2203"/>
                  </a:lnTo>
                  <a:cubicBezTo>
                    <a:pt x="2528" y="2203"/>
                    <a:pt x="3020" y="1710"/>
                    <a:pt x="3022" y="1102"/>
                  </a:cubicBezTo>
                  <a:cubicBezTo>
                    <a:pt x="3022" y="493"/>
                    <a:pt x="2530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786711" y="2740737"/>
              <a:ext cx="131636" cy="99607"/>
            </a:xfrm>
            <a:custGeom>
              <a:rect b="b" l="l" r="r" t="t"/>
              <a:pathLst>
                <a:path extrusionOk="0" h="2547" w="3366">
                  <a:moveTo>
                    <a:pt x="2093" y="348"/>
                  </a:moveTo>
                  <a:cubicBezTo>
                    <a:pt x="2603" y="348"/>
                    <a:pt x="3019" y="763"/>
                    <a:pt x="3019" y="1274"/>
                  </a:cubicBezTo>
                  <a:cubicBezTo>
                    <a:pt x="3019" y="1782"/>
                    <a:pt x="2603" y="2200"/>
                    <a:pt x="2093" y="2200"/>
                  </a:cubicBezTo>
                  <a:lnTo>
                    <a:pt x="1273" y="2200"/>
                  </a:lnTo>
                  <a:cubicBezTo>
                    <a:pt x="763" y="2200"/>
                    <a:pt x="347" y="1784"/>
                    <a:pt x="347" y="1274"/>
                  </a:cubicBezTo>
                  <a:cubicBezTo>
                    <a:pt x="347" y="763"/>
                    <a:pt x="763" y="348"/>
                    <a:pt x="1273" y="348"/>
                  </a:cubicBezTo>
                  <a:close/>
                  <a:moveTo>
                    <a:pt x="1273" y="1"/>
                  </a:moveTo>
                  <a:cubicBezTo>
                    <a:pt x="572" y="1"/>
                    <a:pt x="1" y="572"/>
                    <a:pt x="1" y="1274"/>
                  </a:cubicBezTo>
                  <a:cubicBezTo>
                    <a:pt x="1" y="1975"/>
                    <a:pt x="572" y="2546"/>
                    <a:pt x="1273" y="2546"/>
                  </a:cubicBezTo>
                  <a:lnTo>
                    <a:pt x="2093" y="2546"/>
                  </a:lnTo>
                  <a:cubicBezTo>
                    <a:pt x="2794" y="2546"/>
                    <a:pt x="3366" y="1975"/>
                    <a:pt x="3366" y="1274"/>
                  </a:cubicBezTo>
                  <a:cubicBezTo>
                    <a:pt x="3366" y="572"/>
                    <a:pt x="2794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1329288" y="3720849"/>
              <a:ext cx="312977" cy="357716"/>
            </a:xfrm>
            <a:custGeom>
              <a:rect b="b" l="l" r="r" t="t"/>
              <a:pathLst>
                <a:path extrusionOk="0" h="9147" w="8003">
                  <a:moveTo>
                    <a:pt x="3257" y="1"/>
                  </a:moveTo>
                  <a:lnTo>
                    <a:pt x="0" y="6908"/>
                  </a:lnTo>
                  <a:lnTo>
                    <a:pt x="4748" y="9146"/>
                  </a:lnTo>
                  <a:lnTo>
                    <a:pt x="8003" y="2237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1320254" y="3711854"/>
              <a:ext cx="331045" cy="375862"/>
            </a:xfrm>
            <a:custGeom>
              <a:rect b="b" l="l" r="r" t="t"/>
              <a:pathLst>
                <a:path extrusionOk="0" h="9611" w="8465">
                  <a:moveTo>
                    <a:pt x="3571" y="465"/>
                  </a:moveTo>
                  <a:lnTo>
                    <a:pt x="8001" y="2554"/>
                  </a:lnTo>
                  <a:lnTo>
                    <a:pt x="4893" y="9148"/>
                  </a:lnTo>
                  <a:lnTo>
                    <a:pt x="464" y="7059"/>
                  </a:lnTo>
                  <a:lnTo>
                    <a:pt x="3571" y="465"/>
                  </a:lnTo>
                  <a:close/>
                  <a:moveTo>
                    <a:pt x="3403" y="0"/>
                  </a:moveTo>
                  <a:lnTo>
                    <a:pt x="1" y="7225"/>
                  </a:lnTo>
                  <a:lnTo>
                    <a:pt x="5060" y="9611"/>
                  </a:lnTo>
                  <a:lnTo>
                    <a:pt x="8464" y="2388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1499171" y="3891983"/>
              <a:ext cx="118222" cy="86193"/>
            </a:xfrm>
            <a:custGeom>
              <a:rect b="b" l="l" r="r" t="t"/>
              <a:pathLst>
                <a:path extrusionOk="0" h="2204" w="3023">
                  <a:moveTo>
                    <a:pt x="1102" y="0"/>
                  </a:moveTo>
                  <a:cubicBezTo>
                    <a:pt x="493" y="0"/>
                    <a:pt x="0" y="493"/>
                    <a:pt x="0" y="1102"/>
                  </a:cubicBezTo>
                  <a:cubicBezTo>
                    <a:pt x="0" y="1711"/>
                    <a:pt x="493" y="2203"/>
                    <a:pt x="1102" y="2203"/>
                  </a:cubicBezTo>
                  <a:lnTo>
                    <a:pt x="1921" y="2203"/>
                  </a:lnTo>
                  <a:cubicBezTo>
                    <a:pt x="2528" y="2203"/>
                    <a:pt x="3021" y="1711"/>
                    <a:pt x="3023" y="1102"/>
                  </a:cubicBezTo>
                  <a:cubicBezTo>
                    <a:pt x="3023" y="493"/>
                    <a:pt x="2530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1492484" y="3885296"/>
              <a:ext cx="131597" cy="99568"/>
            </a:xfrm>
            <a:custGeom>
              <a:rect b="b" l="l" r="r" t="t"/>
              <a:pathLst>
                <a:path extrusionOk="0" h="2546" w="3365">
                  <a:moveTo>
                    <a:pt x="2092" y="347"/>
                  </a:moveTo>
                  <a:cubicBezTo>
                    <a:pt x="2603" y="347"/>
                    <a:pt x="3018" y="762"/>
                    <a:pt x="3018" y="1273"/>
                  </a:cubicBezTo>
                  <a:cubicBezTo>
                    <a:pt x="3018" y="1783"/>
                    <a:pt x="2603" y="2199"/>
                    <a:pt x="2092" y="2199"/>
                  </a:cubicBezTo>
                  <a:lnTo>
                    <a:pt x="1273" y="2199"/>
                  </a:lnTo>
                  <a:cubicBezTo>
                    <a:pt x="762" y="2199"/>
                    <a:pt x="347" y="1783"/>
                    <a:pt x="347" y="1273"/>
                  </a:cubicBezTo>
                  <a:cubicBezTo>
                    <a:pt x="347" y="762"/>
                    <a:pt x="762" y="347"/>
                    <a:pt x="1273" y="347"/>
                  </a:cubicBezTo>
                  <a:close/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4"/>
                    <a:pt x="571" y="2545"/>
                    <a:pt x="1273" y="2545"/>
                  </a:cubicBezTo>
                  <a:lnTo>
                    <a:pt x="2092" y="2545"/>
                  </a:lnTo>
                  <a:cubicBezTo>
                    <a:pt x="2794" y="2545"/>
                    <a:pt x="3365" y="1974"/>
                    <a:pt x="3365" y="1273"/>
                  </a:cubicBezTo>
                  <a:cubicBezTo>
                    <a:pt x="3365" y="571"/>
                    <a:pt x="2794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814751" y="4378050"/>
              <a:ext cx="323419" cy="323263"/>
            </a:xfrm>
            <a:custGeom>
              <a:rect b="b" l="l" r="r" t="t"/>
              <a:pathLst>
                <a:path extrusionOk="0" h="8266" w="8270">
                  <a:moveTo>
                    <a:pt x="8269" y="1"/>
                  </a:moveTo>
                  <a:lnTo>
                    <a:pt x="1" y="826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807281" y="4371128"/>
              <a:ext cx="338358" cy="337028"/>
            </a:xfrm>
            <a:custGeom>
              <a:rect b="b" l="l" r="r" t="t"/>
              <a:pathLst>
                <a:path extrusionOk="0" h="8618" w="8652">
                  <a:moveTo>
                    <a:pt x="8459" y="0"/>
                  </a:moveTo>
                  <a:cubicBezTo>
                    <a:pt x="8415" y="0"/>
                    <a:pt x="8371" y="17"/>
                    <a:pt x="8336" y="52"/>
                  </a:cubicBezTo>
                  <a:lnTo>
                    <a:pt x="70" y="8318"/>
                  </a:lnTo>
                  <a:cubicBezTo>
                    <a:pt x="1" y="8387"/>
                    <a:pt x="1" y="8496"/>
                    <a:pt x="70" y="8565"/>
                  </a:cubicBezTo>
                  <a:cubicBezTo>
                    <a:pt x="105" y="8600"/>
                    <a:pt x="149" y="8618"/>
                    <a:pt x="194" y="8618"/>
                  </a:cubicBezTo>
                  <a:cubicBezTo>
                    <a:pt x="237" y="8618"/>
                    <a:pt x="282" y="8600"/>
                    <a:pt x="316" y="8565"/>
                  </a:cubicBezTo>
                  <a:lnTo>
                    <a:pt x="8583" y="298"/>
                  </a:lnTo>
                  <a:cubicBezTo>
                    <a:pt x="8652" y="229"/>
                    <a:pt x="8652" y="121"/>
                    <a:pt x="8583" y="52"/>
                  </a:cubicBezTo>
                  <a:cubicBezTo>
                    <a:pt x="8548" y="17"/>
                    <a:pt x="8504" y="0"/>
                    <a:pt x="8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814751" y="4441796"/>
              <a:ext cx="111535" cy="111574"/>
            </a:xfrm>
            <a:custGeom>
              <a:rect b="b" l="l" r="r" t="t"/>
              <a:pathLst>
                <a:path extrusionOk="0" h="2853" w="2852">
                  <a:moveTo>
                    <a:pt x="2852" y="0"/>
                  </a:moveTo>
                  <a:lnTo>
                    <a:pt x="1" y="285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807281" y="4434991"/>
              <a:ext cx="126474" cy="125105"/>
            </a:xfrm>
            <a:custGeom>
              <a:rect b="b" l="l" r="r" t="t"/>
              <a:pathLst>
                <a:path extrusionOk="0" h="3199" w="3234">
                  <a:moveTo>
                    <a:pt x="3042" y="0"/>
                  </a:moveTo>
                  <a:cubicBezTo>
                    <a:pt x="2997" y="0"/>
                    <a:pt x="2953" y="18"/>
                    <a:pt x="2919" y="52"/>
                  </a:cubicBezTo>
                  <a:lnTo>
                    <a:pt x="70" y="2901"/>
                  </a:lnTo>
                  <a:cubicBezTo>
                    <a:pt x="1" y="2970"/>
                    <a:pt x="1" y="3078"/>
                    <a:pt x="70" y="3147"/>
                  </a:cubicBezTo>
                  <a:cubicBezTo>
                    <a:pt x="105" y="3183"/>
                    <a:pt x="149" y="3198"/>
                    <a:pt x="194" y="3198"/>
                  </a:cubicBezTo>
                  <a:cubicBezTo>
                    <a:pt x="237" y="3198"/>
                    <a:pt x="282" y="3183"/>
                    <a:pt x="316" y="3147"/>
                  </a:cubicBezTo>
                  <a:lnTo>
                    <a:pt x="3165" y="298"/>
                  </a:lnTo>
                  <a:cubicBezTo>
                    <a:pt x="3234" y="229"/>
                    <a:pt x="3234" y="121"/>
                    <a:pt x="3165" y="52"/>
                  </a:cubicBezTo>
                  <a:cubicBezTo>
                    <a:pt x="3130" y="18"/>
                    <a:pt x="308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2" name="Google Shape;1152;p33"/>
          <p:cNvSpPr txBox="1"/>
          <p:nvPr>
            <p:ph idx="1" type="subTitle"/>
          </p:nvPr>
        </p:nvSpPr>
        <p:spPr>
          <a:xfrm>
            <a:off x="2518200" y="3355488"/>
            <a:ext cx="41076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Rozha One"/>
                <a:ea typeface="Rozha One"/>
                <a:cs typeface="Rozha One"/>
                <a:sym typeface="Rozha One"/>
              </a:rPr>
              <a:t>   </a:t>
            </a:r>
            <a:r>
              <a:rPr b="1" lang="en" sz="3100">
                <a:latin typeface="Rozha One"/>
                <a:ea typeface="Rozha One"/>
                <a:cs typeface="Rozha One"/>
                <a:sym typeface="Rozha One"/>
              </a:rPr>
              <a:t>PRESENTATION</a:t>
            </a:r>
            <a:endParaRPr b="1" sz="3100">
              <a:latin typeface="Rozha One"/>
              <a:ea typeface="Rozha One"/>
              <a:cs typeface="Rozha One"/>
              <a:sym typeface="Rozha On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Rozha One"/>
                <a:ea typeface="Rozha One"/>
                <a:cs typeface="Rozha One"/>
                <a:sym typeface="Rozha One"/>
              </a:rPr>
              <a:t>           </a:t>
            </a:r>
            <a:r>
              <a:rPr b="1" lang="en" sz="2900">
                <a:latin typeface="Rozha One"/>
                <a:ea typeface="Rozha One"/>
                <a:cs typeface="Rozha One"/>
                <a:sym typeface="Rozha One"/>
              </a:rPr>
              <a:t>Louis &amp; Giuseppe</a:t>
            </a:r>
            <a:endParaRPr b="1" sz="2900"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53" name="Google Shape;1153;p33"/>
          <p:cNvSpPr txBox="1"/>
          <p:nvPr>
            <p:ph type="ctrTitle"/>
          </p:nvPr>
        </p:nvSpPr>
        <p:spPr>
          <a:xfrm>
            <a:off x="1198999" y="1020850"/>
            <a:ext cx="4043700" cy="13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   </a:t>
            </a:r>
            <a:r>
              <a:rPr lang="en" sz="4800">
                <a:solidFill>
                  <a:schemeClr val="dk1"/>
                </a:solidFill>
              </a:rPr>
              <a:t>NEW YORK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1154" name="Google Shape;1154;p33"/>
          <p:cNvSpPr/>
          <p:nvPr/>
        </p:nvSpPr>
        <p:spPr>
          <a:xfrm>
            <a:off x="8724325" y="1761200"/>
            <a:ext cx="161373" cy="157651"/>
          </a:xfrm>
          <a:custGeom>
            <a:rect b="b" l="l" r="r" t="t"/>
            <a:pathLst>
              <a:path extrusionOk="0" h="2838" w="2905">
                <a:moveTo>
                  <a:pt x="1491" y="0"/>
                </a:moveTo>
                <a:cubicBezTo>
                  <a:pt x="1459" y="0"/>
                  <a:pt x="1425" y="31"/>
                  <a:pt x="1399" y="92"/>
                </a:cubicBezTo>
                <a:lnTo>
                  <a:pt x="1124" y="739"/>
                </a:lnTo>
                <a:cubicBezTo>
                  <a:pt x="1068" y="863"/>
                  <a:pt x="919" y="1005"/>
                  <a:pt x="791" y="1050"/>
                </a:cubicBezTo>
                <a:lnTo>
                  <a:pt x="131" y="1288"/>
                </a:lnTo>
                <a:cubicBezTo>
                  <a:pt x="3" y="1336"/>
                  <a:pt x="1" y="1416"/>
                  <a:pt x="127" y="1471"/>
                </a:cubicBezTo>
                <a:lnTo>
                  <a:pt x="771" y="1747"/>
                </a:lnTo>
                <a:cubicBezTo>
                  <a:pt x="897" y="1800"/>
                  <a:pt x="1037" y="1952"/>
                  <a:pt x="1084" y="2080"/>
                </a:cubicBezTo>
                <a:lnTo>
                  <a:pt x="1323" y="2740"/>
                </a:lnTo>
                <a:cubicBezTo>
                  <a:pt x="1346" y="2805"/>
                  <a:pt x="1379" y="2838"/>
                  <a:pt x="1412" y="2838"/>
                </a:cubicBezTo>
                <a:cubicBezTo>
                  <a:pt x="1445" y="2838"/>
                  <a:pt x="1479" y="2806"/>
                  <a:pt x="1506" y="2744"/>
                </a:cubicBezTo>
                <a:lnTo>
                  <a:pt x="1780" y="2100"/>
                </a:lnTo>
                <a:cubicBezTo>
                  <a:pt x="1835" y="1974"/>
                  <a:pt x="1985" y="1834"/>
                  <a:pt x="2113" y="1787"/>
                </a:cubicBezTo>
                <a:lnTo>
                  <a:pt x="2773" y="1548"/>
                </a:lnTo>
                <a:cubicBezTo>
                  <a:pt x="2901" y="1501"/>
                  <a:pt x="2905" y="1420"/>
                  <a:pt x="2778" y="1365"/>
                </a:cubicBezTo>
                <a:lnTo>
                  <a:pt x="2132" y="1089"/>
                </a:lnTo>
                <a:cubicBezTo>
                  <a:pt x="2008" y="1036"/>
                  <a:pt x="1866" y="886"/>
                  <a:pt x="1821" y="758"/>
                </a:cubicBezTo>
                <a:lnTo>
                  <a:pt x="1581" y="98"/>
                </a:lnTo>
                <a:cubicBezTo>
                  <a:pt x="1558" y="33"/>
                  <a:pt x="1525" y="0"/>
                  <a:pt x="14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5" name="Google Shape;1155;p33"/>
          <p:cNvGrpSpPr/>
          <p:nvPr/>
        </p:nvGrpSpPr>
        <p:grpSpPr>
          <a:xfrm>
            <a:off x="2025863" y="3908363"/>
            <a:ext cx="416725" cy="695125"/>
            <a:chOff x="1953250" y="3908363"/>
            <a:chExt cx="416725" cy="695125"/>
          </a:xfrm>
        </p:grpSpPr>
        <p:sp>
          <p:nvSpPr>
            <p:cNvPr id="1156" name="Google Shape;1156;p33"/>
            <p:cNvSpPr/>
            <p:nvPr/>
          </p:nvSpPr>
          <p:spPr>
            <a:xfrm>
              <a:off x="2166675" y="3908363"/>
              <a:ext cx="203300" cy="596975"/>
            </a:xfrm>
            <a:custGeom>
              <a:rect b="b" l="l" r="r" t="t"/>
              <a:pathLst>
                <a:path extrusionOk="0" h="23879" w="8132">
                  <a:moveTo>
                    <a:pt x="4067" y="1"/>
                  </a:moveTo>
                  <a:cubicBezTo>
                    <a:pt x="4067" y="1"/>
                    <a:pt x="1" y="10551"/>
                    <a:pt x="1" y="15295"/>
                  </a:cubicBezTo>
                  <a:cubicBezTo>
                    <a:pt x="1" y="20035"/>
                    <a:pt x="1821" y="23879"/>
                    <a:pt x="4067" y="23879"/>
                  </a:cubicBezTo>
                  <a:cubicBezTo>
                    <a:pt x="6313" y="23879"/>
                    <a:pt x="8131" y="20035"/>
                    <a:pt x="8131" y="15295"/>
                  </a:cubicBezTo>
                  <a:cubicBezTo>
                    <a:pt x="8131" y="10555"/>
                    <a:pt x="4067" y="1"/>
                    <a:pt x="4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2261775" y="4229738"/>
              <a:ext cx="6575" cy="372275"/>
            </a:xfrm>
            <a:custGeom>
              <a:rect b="b" l="l" r="r" t="t"/>
              <a:pathLst>
                <a:path extrusionOk="0" h="14891" w="263">
                  <a:moveTo>
                    <a:pt x="131" y="1"/>
                  </a:moveTo>
                  <a:cubicBezTo>
                    <a:pt x="60" y="1"/>
                    <a:pt x="1" y="56"/>
                    <a:pt x="1" y="123"/>
                  </a:cubicBezTo>
                  <a:lnTo>
                    <a:pt x="1" y="14771"/>
                  </a:lnTo>
                  <a:cubicBezTo>
                    <a:pt x="1" y="14836"/>
                    <a:pt x="60" y="14891"/>
                    <a:pt x="131" y="14891"/>
                  </a:cubicBezTo>
                  <a:cubicBezTo>
                    <a:pt x="204" y="14891"/>
                    <a:pt x="263" y="14836"/>
                    <a:pt x="263" y="14771"/>
                  </a:cubicBezTo>
                  <a:lnTo>
                    <a:pt x="263" y="123"/>
                  </a:lnTo>
                  <a:cubicBezTo>
                    <a:pt x="263" y="56"/>
                    <a:pt x="204" y="1"/>
                    <a:pt x="131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2260750" y="4228763"/>
              <a:ext cx="8700" cy="374350"/>
            </a:xfrm>
            <a:custGeom>
              <a:rect b="b" l="l" r="r" t="t"/>
              <a:pathLst>
                <a:path extrusionOk="0" h="14974" w="348">
                  <a:moveTo>
                    <a:pt x="172" y="85"/>
                  </a:moveTo>
                  <a:cubicBezTo>
                    <a:pt x="221" y="85"/>
                    <a:pt x="259" y="119"/>
                    <a:pt x="259" y="162"/>
                  </a:cubicBezTo>
                  <a:lnTo>
                    <a:pt x="259" y="14810"/>
                  </a:lnTo>
                  <a:cubicBezTo>
                    <a:pt x="259" y="14851"/>
                    <a:pt x="219" y="14885"/>
                    <a:pt x="172" y="14885"/>
                  </a:cubicBezTo>
                  <a:cubicBezTo>
                    <a:pt x="127" y="14885"/>
                    <a:pt x="87" y="14851"/>
                    <a:pt x="87" y="14810"/>
                  </a:cubicBezTo>
                  <a:lnTo>
                    <a:pt x="87" y="162"/>
                  </a:lnTo>
                  <a:cubicBezTo>
                    <a:pt x="87" y="119"/>
                    <a:pt x="127" y="85"/>
                    <a:pt x="172" y="85"/>
                  </a:cubicBezTo>
                  <a:close/>
                  <a:moveTo>
                    <a:pt x="172" y="0"/>
                  </a:moveTo>
                  <a:cubicBezTo>
                    <a:pt x="79" y="0"/>
                    <a:pt x="0" y="73"/>
                    <a:pt x="0" y="164"/>
                  </a:cubicBezTo>
                  <a:lnTo>
                    <a:pt x="0" y="14812"/>
                  </a:lnTo>
                  <a:cubicBezTo>
                    <a:pt x="0" y="14900"/>
                    <a:pt x="77" y="14973"/>
                    <a:pt x="172" y="14973"/>
                  </a:cubicBezTo>
                  <a:cubicBezTo>
                    <a:pt x="268" y="14973"/>
                    <a:pt x="347" y="14900"/>
                    <a:pt x="345" y="14812"/>
                  </a:cubicBezTo>
                  <a:lnTo>
                    <a:pt x="345" y="164"/>
                  </a:lnTo>
                  <a:cubicBezTo>
                    <a:pt x="345" y="75"/>
                    <a:pt x="266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2223075" y="4302138"/>
              <a:ext cx="45625" cy="45925"/>
            </a:xfrm>
            <a:custGeom>
              <a:rect b="b" l="l" r="r" t="t"/>
              <a:pathLst>
                <a:path extrusionOk="0" h="1837" w="1825">
                  <a:moveTo>
                    <a:pt x="147" y="0"/>
                  </a:moveTo>
                  <a:cubicBezTo>
                    <a:pt x="115" y="0"/>
                    <a:pt x="84" y="10"/>
                    <a:pt x="59" y="30"/>
                  </a:cubicBezTo>
                  <a:cubicBezTo>
                    <a:pt x="4" y="76"/>
                    <a:pt x="0" y="153"/>
                    <a:pt x="50" y="202"/>
                  </a:cubicBezTo>
                  <a:lnTo>
                    <a:pt x="1580" y="1798"/>
                  </a:lnTo>
                  <a:cubicBezTo>
                    <a:pt x="1608" y="1823"/>
                    <a:pt x="1645" y="1837"/>
                    <a:pt x="1679" y="1837"/>
                  </a:cubicBezTo>
                  <a:cubicBezTo>
                    <a:pt x="1708" y="1837"/>
                    <a:pt x="1742" y="1827"/>
                    <a:pt x="1766" y="1807"/>
                  </a:cubicBezTo>
                  <a:cubicBezTo>
                    <a:pt x="1821" y="1762"/>
                    <a:pt x="1825" y="1685"/>
                    <a:pt x="1775" y="1636"/>
                  </a:cubicBezTo>
                  <a:lnTo>
                    <a:pt x="245" y="40"/>
                  </a:lnTo>
                  <a:cubicBezTo>
                    <a:pt x="219" y="14"/>
                    <a:pt x="183" y="0"/>
                    <a:pt x="14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2222375" y="4301088"/>
              <a:ext cx="47075" cy="48075"/>
            </a:xfrm>
            <a:custGeom>
              <a:rect b="b" l="l" r="r" t="t"/>
              <a:pathLst>
                <a:path extrusionOk="0" h="1923" w="1883">
                  <a:moveTo>
                    <a:pt x="176" y="86"/>
                  </a:moveTo>
                  <a:cubicBezTo>
                    <a:pt x="200" y="86"/>
                    <a:pt x="225" y="96"/>
                    <a:pt x="243" y="112"/>
                  </a:cubicBezTo>
                  <a:lnTo>
                    <a:pt x="1774" y="1708"/>
                  </a:lnTo>
                  <a:cubicBezTo>
                    <a:pt x="1790" y="1723"/>
                    <a:pt x="1794" y="1743"/>
                    <a:pt x="1794" y="1763"/>
                  </a:cubicBezTo>
                  <a:cubicBezTo>
                    <a:pt x="1794" y="1782"/>
                    <a:pt x="1784" y="1800"/>
                    <a:pt x="1766" y="1814"/>
                  </a:cubicBezTo>
                  <a:cubicBezTo>
                    <a:pt x="1751" y="1827"/>
                    <a:pt x="1729" y="1833"/>
                    <a:pt x="1707" y="1833"/>
                  </a:cubicBezTo>
                  <a:cubicBezTo>
                    <a:pt x="1682" y="1833"/>
                    <a:pt x="1656" y="1824"/>
                    <a:pt x="1640" y="1806"/>
                  </a:cubicBezTo>
                  <a:lnTo>
                    <a:pt x="109" y="210"/>
                  </a:lnTo>
                  <a:cubicBezTo>
                    <a:pt x="93" y="197"/>
                    <a:pt x="87" y="177"/>
                    <a:pt x="89" y="157"/>
                  </a:cubicBezTo>
                  <a:cubicBezTo>
                    <a:pt x="89" y="137"/>
                    <a:pt x="99" y="120"/>
                    <a:pt x="117" y="106"/>
                  </a:cubicBezTo>
                  <a:cubicBezTo>
                    <a:pt x="135" y="92"/>
                    <a:pt x="154" y="86"/>
                    <a:pt x="176" y="86"/>
                  </a:cubicBezTo>
                  <a:close/>
                  <a:moveTo>
                    <a:pt x="177" y="1"/>
                  </a:moveTo>
                  <a:cubicBezTo>
                    <a:pt x="136" y="1"/>
                    <a:pt x="95" y="14"/>
                    <a:pt x="62" y="41"/>
                  </a:cubicBezTo>
                  <a:cubicBezTo>
                    <a:pt x="28" y="68"/>
                    <a:pt x="7" y="110"/>
                    <a:pt x="3" y="155"/>
                  </a:cubicBezTo>
                  <a:cubicBezTo>
                    <a:pt x="1" y="198"/>
                    <a:pt x="16" y="240"/>
                    <a:pt x="48" y="273"/>
                  </a:cubicBezTo>
                  <a:lnTo>
                    <a:pt x="1579" y="1869"/>
                  </a:lnTo>
                  <a:cubicBezTo>
                    <a:pt x="1612" y="1903"/>
                    <a:pt x="1658" y="1922"/>
                    <a:pt x="1707" y="1922"/>
                  </a:cubicBezTo>
                  <a:cubicBezTo>
                    <a:pt x="1750" y="1922"/>
                    <a:pt x="1792" y="1909"/>
                    <a:pt x="1821" y="1881"/>
                  </a:cubicBezTo>
                  <a:cubicBezTo>
                    <a:pt x="1855" y="1853"/>
                    <a:pt x="1878" y="1812"/>
                    <a:pt x="1880" y="1767"/>
                  </a:cubicBezTo>
                  <a:cubicBezTo>
                    <a:pt x="1882" y="1723"/>
                    <a:pt x="1868" y="1682"/>
                    <a:pt x="1835" y="1648"/>
                  </a:cubicBezTo>
                  <a:lnTo>
                    <a:pt x="304" y="53"/>
                  </a:lnTo>
                  <a:cubicBezTo>
                    <a:pt x="271" y="19"/>
                    <a:pt x="224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2261450" y="4365113"/>
              <a:ext cx="42825" cy="42450"/>
            </a:xfrm>
            <a:custGeom>
              <a:rect b="b" l="l" r="r" t="t"/>
              <a:pathLst>
                <a:path extrusionOk="0" h="1698" w="1713">
                  <a:moveTo>
                    <a:pt x="1567" y="0"/>
                  </a:moveTo>
                  <a:cubicBezTo>
                    <a:pt x="1532" y="0"/>
                    <a:pt x="1498" y="13"/>
                    <a:pt x="1472" y="39"/>
                  </a:cubicBezTo>
                  <a:lnTo>
                    <a:pt x="45" y="1497"/>
                  </a:lnTo>
                  <a:cubicBezTo>
                    <a:pt x="0" y="1546"/>
                    <a:pt x="2" y="1623"/>
                    <a:pt x="55" y="1666"/>
                  </a:cubicBezTo>
                  <a:cubicBezTo>
                    <a:pt x="83" y="1688"/>
                    <a:pt x="114" y="1698"/>
                    <a:pt x="144" y="1698"/>
                  </a:cubicBezTo>
                  <a:cubicBezTo>
                    <a:pt x="179" y="1698"/>
                    <a:pt x="217" y="1686"/>
                    <a:pt x="240" y="1658"/>
                  </a:cubicBezTo>
                  <a:lnTo>
                    <a:pt x="1667" y="201"/>
                  </a:lnTo>
                  <a:cubicBezTo>
                    <a:pt x="1712" y="151"/>
                    <a:pt x="1710" y="75"/>
                    <a:pt x="1657" y="31"/>
                  </a:cubicBezTo>
                  <a:cubicBezTo>
                    <a:pt x="1631" y="11"/>
                    <a:pt x="1599" y="0"/>
                    <a:pt x="15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2260600" y="4364063"/>
              <a:ext cx="44500" cy="44650"/>
            </a:xfrm>
            <a:custGeom>
              <a:rect b="b" l="l" r="r" t="t"/>
              <a:pathLst>
                <a:path extrusionOk="0" h="1786" w="1780">
                  <a:moveTo>
                    <a:pt x="1604" y="89"/>
                  </a:moveTo>
                  <a:cubicBezTo>
                    <a:pt x="1624" y="89"/>
                    <a:pt x="1646" y="95"/>
                    <a:pt x="1665" y="111"/>
                  </a:cubicBezTo>
                  <a:cubicBezTo>
                    <a:pt x="1683" y="122"/>
                    <a:pt x="1693" y="142"/>
                    <a:pt x="1693" y="162"/>
                  </a:cubicBezTo>
                  <a:cubicBezTo>
                    <a:pt x="1693" y="182"/>
                    <a:pt x="1685" y="201"/>
                    <a:pt x="1671" y="217"/>
                  </a:cubicBezTo>
                  <a:lnTo>
                    <a:pt x="245" y="1671"/>
                  </a:lnTo>
                  <a:cubicBezTo>
                    <a:pt x="228" y="1688"/>
                    <a:pt x="204" y="1697"/>
                    <a:pt x="180" y="1697"/>
                  </a:cubicBezTo>
                  <a:cubicBezTo>
                    <a:pt x="158" y="1697"/>
                    <a:pt x="136" y="1690"/>
                    <a:pt x="119" y="1677"/>
                  </a:cubicBezTo>
                  <a:cubicBezTo>
                    <a:pt x="103" y="1665"/>
                    <a:pt x="93" y="1645"/>
                    <a:pt x="93" y="1626"/>
                  </a:cubicBezTo>
                  <a:cubicBezTo>
                    <a:pt x="93" y="1606"/>
                    <a:pt x="99" y="1586"/>
                    <a:pt x="115" y="1570"/>
                  </a:cubicBezTo>
                  <a:lnTo>
                    <a:pt x="1537" y="115"/>
                  </a:lnTo>
                  <a:cubicBezTo>
                    <a:pt x="1555" y="99"/>
                    <a:pt x="1581" y="89"/>
                    <a:pt x="1604" y="89"/>
                  </a:cubicBezTo>
                  <a:close/>
                  <a:moveTo>
                    <a:pt x="1601" y="0"/>
                  </a:moveTo>
                  <a:cubicBezTo>
                    <a:pt x="1554" y="0"/>
                    <a:pt x="1508" y="18"/>
                    <a:pt x="1474" y="53"/>
                  </a:cubicBezTo>
                  <a:lnTo>
                    <a:pt x="50" y="1509"/>
                  </a:lnTo>
                  <a:cubicBezTo>
                    <a:pt x="18" y="1541"/>
                    <a:pt x="1" y="1582"/>
                    <a:pt x="4" y="1628"/>
                  </a:cubicBezTo>
                  <a:cubicBezTo>
                    <a:pt x="6" y="1671"/>
                    <a:pt x="28" y="1714"/>
                    <a:pt x="64" y="1744"/>
                  </a:cubicBezTo>
                  <a:cubicBezTo>
                    <a:pt x="95" y="1769"/>
                    <a:pt x="136" y="1785"/>
                    <a:pt x="178" y="1785"/>
                  </a:cubicBezTo>
                  <a:cubicBezTo>
                    <a:pt x="227" y="1785"/>
                    <a:pt x="274" y="1765"/>
                    <a:pt x="306" y="1730"/>
                  </a:cubicBezTo>
                  <a:lnTo>
                    <a:pt x="1732" y="272"/>
                  </a:lnTo>
                  <a:cubicBezTo>
                    <a:pt x="1762" y="241"/>
                    <a:pt x="1780" y="199"/>
                    <a:pt x="1778" y="154"/>
                  </a:cubicBezTo>
                  <a:cubicBezTo>
                    <a:pt x="1774" y="113"/>
                    <a:pt x="1752" y="71"/>
                    <a:pt x="1718" y="42"/>
                  </a:cubicBezTo>
                  <a:cubicBezTo>
                    <a:pt x="1684" y="14"/>
                    <a:pt x="1642" y="0"/>
                    <a:pt x="1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2261450" y="4257338"/>
              <a:ext cx="31200" cy="30200"/>
            </a:xfrm>
            <a:custGeom>
              <a:rect b="b" l="l" r="r" t="t"/>
              <a:pathLst>
                <a:path extrusionOk="0" h="1208" w="1248">
                  <a:moveTo>
                    <a:pt x="1102" y="1"/>
                  </a:moveTo>
                  <a:cubicBezTo>
                    <a:pt x="1067" y="1"/>
                    <a:pt x="1032" y="14"/>
                    <a:pt x="1007" y="39"/>
                  </a:cubicBezTo>
                  <a:lnTo>
                    <a:pt x="49" y="1005"/>
                  </a:lnTo>
                  <a:cubicBezTo>
                    <a:pt x="0" y="1054"/>
                    <a:pt x="4" y="1131"/>
                    <a:pt x="55" y="1176"/>
                  </a:cubicBezTo>
                  <a:cubicBezTo>
                    <a:pt x="83" y="1198"/>
                    <a:pt x="112" y="1208"/>
                    <a:pt x="144" y="1208"/>
                  </a:cubicBezTo>
                  <a:cubicBezTo>
                    <a:pt x="179" y="1208"/>
                    <a:pt x="213" y="1196"/>
                    <a:pt x="240" y="1168"/>
                  </a:cubicBezTo>
                  <a:lnTo>
                    <a:pt x="1198" y="203"/>
                  </a:lnTo>
                  <a:cubicBezTo>
                    <a:pt x="1247" y="154"/>
                    <a:pt x="1243" y="77"/>
                    <a:pt x="1190" y="34"/>
                  </a:cubicBezTo>
                  <a:cubicBezTo>
                    <a:pt x="1165" y="12"/>
                    <a:pt x="1134" y="1"/>
                    <a:pt x="110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2260700" y="4256388"/>
              <a:ext cx="32775" cy="32250"/>
            </a:xfrm>
            <a:custGeom>
              <a:rect b="b" l="l" r="r" t="t"/>
              <a:pathLst>
                <a:path extrusionOk="0" h="1290" w="1311">
                  <a:moveTo>
                    <a:pt x="1133" y="83"/>
                  </a:moveTo>
                  <a:cubicBezTo>
                    <a:pt x="1155" y="83"/>
                    <a:pt x="1175" y="91"/>
                    <a:pt x="1194" y="103"/>
                  </a:cubicBezTo>
                  <a:cubicBezTo>
                    <a:pt x="1212" y="115"/>
                    <a:pt x="1222" y="135"/>
                    <a:pt x="1222" y="154"/>
                  </a:cubicBezTo>
                  <a:cubicBezTo>
                    <a:pt x="1222" y="174"/>
                    <a:pt x="1214" y="194"/>
                    <a:pt x="1198" y="209"/>
                  </a:cubicBezTo>
                  <a:lnTo>
                    <a:pt x="241" y="1175"/>
                  </a:lnTo>
                  <a:cubicBezTo>
                    <a:pt x="224" y="1191"/>
                    <a:pt x="200" y="1200"/>
                    <a:pt x="176" y="1200"/>
                  </a:cubicBezTo>
                  <a:cubicBezTo>
                    <a:pt x="154" y="1200"/>
                    <a:pt x="132" y="1193"/>
                    <a:pt x="115" y="1179"/>
                  </a:cubicBezTo>
                  <a:cubicBezTo>
                    <a:pt x="99" y="1167"/>
                    <a:pt x="89" y="1147"/>
                    <a:pt x="89" y="1128"/>
                  </a:cubicBezTo>
                  <a:cubicBezTo>
                    <a:pt x="89" y="1108"/>
                    <a:pt x="95" y="1088"/>
                    <a:pt x="111" y="1072"/>
                  </a:cubicBezTo>
                  <a:lnTo>
                    <a:pt x="1068" y="107"/>
                  </a:lnTo>
                  <a:cubicBezTo>
                    <a:pt x="1086" y="93"/>
                    <a:pt x="1108" y="83"/>
                    <a:pt x="1133" y="83"/>
                  </a:cubicBezTo>
                  <a:close/>
                  <a:moveTo>
                    <a:pt x="1133" y="0"/>
                  </a:moveTo>
                  <a:cubicBezTo>
                    <a:pt x="1086" y="0"/>
                    <a:pt x="1040" y="18"/>
                    <a:pt x="1007" y="52"/>
                  </a:cubicBezTo>
                  <a:lnTo>
                    <a:pt x="50" y="1017"/>
                  </a:lnTo>
                  <a:cubicBezTo>
                    <a:pt x="16" y="1049"/>
                    <a:pt x="0" y="1090"/>
                    <a:pt x="2" y="1135"/>
                  </a:cubicBezTo>
                  <a:cubicBezTo>
                    <a:pt x="4" y="1179"/>
                    <a:pt x="24" y="1218"/>
                    <a:pt x="60" y="1248"/>
                  </a:cubicBezTo>
                  <a:cubicBezTo>
                    <a:pt x="91" y="1275"/>
                    <a:pt x="132" y="1289"/>
                    <a:pt x="174" y="1289"/>
                  </a:cubicBezTo>
                  <a:cubicBezTo>
                    <a:pt x="221" y="1289"/>
                    <a:pt x="268" y="1269"/>
                    <a:pt x="302" y="1240"/>
                  </a:cubicBezTo>
                  <a:lnTo>
                    <a:pt x="1261" y="274"/>
                  </a:lnTo>
                  <a:cubicBezTo>
                    <a:pt x="1293" y="243"/>
                    <a:pt x="1311" y="202"/>
                    <a:pt x="1307" y="156"/>
                  </a:cubicBezTo>
                  <a:cubicBezTo>
                    <a:pt x="1305" y="113"/>
                    <a:pt x="1285" y="72"/>
                    <a:pt x="1250" y="42"/>
                  </a:cubicBezTo>
                  <a:cubicBezTo>
                    <a:pt x="1216" y="14"/>
                    <a:pt x="1174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1987650" y="4170788"/>
              <a:ext cx="122400" cy="372975"/>
            </a:xfrm>
            <a:custGeom>
              <a:rect b="b" l="l" r="r" t="t"/>
              <a:pathLst>
                <a:path extrusionOk="0" h="14919" w="4896">
                  <a:moveTo>
                    <a:pt x="2447" y="1"/>
                  </a:moveTo>
                  <a:cubicBezTo>
                    <a:pt x="2447" y="1"/>
                    <a:pt x="0" y="6896"/>
                    <a:pt x="0" y="9751"/>
                  </a:cubicBezTo>
                  <a:cubicBezTo>
                    <a:pt x="0" y="12603"/>
                    <a:pt x="1096" y="14918"/>
                    <a:pt x="2447" y="14918"/>
                  </a:cubicBezTo>
                  <a:cubicBezTo>
                    <a:pt x="3799" y="14918"/>
                    <a:pt x="4896" y="12603"/>
                    <a:pt x="4896" y="9751"/>
                  </a:cubicBezTo>
                  <a:cubicBezTo>
                    <a:pt x="4896" y="6896"/>
                    <a:pt x="2447" y="1"/>
                    <a:pt x="2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2044875" y="4377888"/>
              <a:ext cx="3975" cy="224125"/>
            </a:xfrm>
            <a:custGeom>
              <a:rect b="b" l="l" r="r" t="t"/>
              <a:pathLst>
                <a:path extrusionOk="0" h="8965" w="159">
                  <a:moveTo>
                    <a:pt x="79" y="1"/>
                  </a:moveTo>
                  <a:cubicBezTo>
                    <a:pt x="36" y="1"/>
                    <a:pt x="0" y="32"/>
                    <a:pt x="0" y="72"/>
                  </a:cubicBezTo>
                  <a:lnTo>
                    <a:pt x="0" y="8894"/>
                  </a:lnTo>
                  <a:cubicBezTo>
                    <a:pt x="0" y="8933"/>
                    <a:pt x="38" y="8965"/>
                    <a:pt x="79" y="8965"/>
                  </a:cubicBezTo>
                  <a:cubicBezTo>
                    <a:pt x="125" y="8965"/>
                    <a:pt x="158" y="8933"/>
                    <a:pt x="158" y="8894"/>
                  </a:cubicBezTo>
                  <a:lnTo>
                    <a:pt x="158" y="72"/>
                  </a:lnTo>
                  <a:cubicBezTo>
                    <a:pt x="158" y="32"/>
                    <a:pt x="125" y="1"/>
                    <a:pt x="79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2043850" y="4376763"/>
              <a:ext cx="6125" cy="226350"/>
            </a:xfrm>
            <a:custGeom>
              <a:rect b="b" l="l" r="r" t="t"/>
              <a:pathLst>
                <a:path extrusionOk="0" h="9054" w="245">
                  <a:moveTo>
                    <a:pt x="120" y="87"/>
                  </a:moveTo>
                  <a:cubicBezTo>
                    <a:pt x="140" y="87"/>
                    <a:pt x="156" y="99"/>
                    <a:pt x="156" y="117"/>
                  </a:cubicBezTo>
                  <a:lnTo>
                    <a:pt x="156" y="8939"/>
                  </a:lnTo>
                  <a:cubicBezTo>
                    <a:pt x="156" y="8955"/>
                    <a:pt x="138" y="8963"/>
                    <a:pt x="121" y="8963"/>
                  </a:cubicBezTo>
                  <a:cubicBezTo>
                    <a:pt x="104" y="8963"/>
                    <a:pt x="87" y="8955"/>
                    <a:pt x="87" y="8939"/>
                  </a:cubicBezTo>
                  <a:lnTo>
                    <a:pt x="87" y="117"/>
                  </a:lnTo>
                  <a:cubicBezTo>
                    <a:pt x="87" y="99"/>
                    <a:pt x="101" y="87"/>
                    <a:pt x="120" y="87"/>
                  </a:cubicBezTo>
                  <a:close/>
                  <a:moveTo>
                    <a:pt x="120" y="1"/>
                  </a:moveTo>
                  <a:cubicBezTo>
                    <a:pt x="55" y="1"/>
                    <a:pt x="0" y="54"/>
                    <a:pt x="0" y="117"/>
                  </a:cubicBezTo>
                  <a:lnTo>
                    <a:pt x="0" y="8939"/>
                  </a:lnTo>
                  <a:cubicBezTo>
                    <a:pt x="0" y="9002"/>
                    <a:pt x="55" y="9053"/>
                    <a:pt x="120" y="9053"/>
                  </a:cubicBezTo>
                  <a:cubicBezTo>
                    <a:pt x="187" y="9053"/>
                    <a:pt x="244" y="9002"/>
                    <a:pt x="240" y="8939"/>
                  </a:cubicBezTo>
                  <a:lnTo>
                    <a:pt x="240" y="117"/>
                  </a:lnTo>
                  <a:cubicBezTo>
                    <a:pt x="240" y="54"/>
                    <a:pt x="187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2021625" y="4421438"/>
              <a:ext cx="27400" cy="27650"/>
            </a:xfrm>
            <a:custGeom>
              <a:rect b="b" l="l" r="r" t="t"/>
              <a:pathLst>
                <a:path extrusionOk="0" h="1106" w="1096">
                  <a:moveTo>
                    <a:pt x="88" y="1"/>
                  </a:moveTo>
                  <a:cubicBezTo>
                    <a:pt x="69" y="1"/>
                    <a:pt x="50" y="7"/>
                    <a:pt x="34" y="20"/>
                  </a:cubicBezTo>
                  <a:cubicBezTo>
                    <a:pt x="2" y="46"/>
                    <a:pt x="1" y="91"/>
                    <a:pt x="28" y="123"/>
                  </a:cubicBezTo>
                  <a:lnTo>
                    <a:pt x="950" y="1084"/>
                  </a:lnTo>
                  <a:cubicBezTo>
                    <a:pt x="968" y="1098"/>
                    <a:pt x="988" y="1106"/>
                    <a:pt x="1009" y="1106"/>
                  </a:cubicBezTo>
                  <a:cubicBezTo>
                    <a:pt x="1029" y="1106"/>
                    <a:pt x="1047" y="1100"/>
                    <a:pt x="1062" y="1088"/>
                  </a:cubicBezTo>
                  <a:cubicBezTo>
                    <a:pt x="1094" y="1060"/>
                    <a:pt x="1096" y="1017"/>
                    <a:pt x="1068" y="986"/>
                  </a:cubicBezTo>
                  <a:lnTo>
                    <a:pt x="146" y="24"/>
                  </a:lnTo>
                  <a:cubicBezTo>
                    <a:pt x="131" y="9"/>
                    <a:pt x="110" y="1"/>
                    <a:pt x="88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2020700" y="4420413"/>
              <a:ext cx="29275" cy="29775"/>
            </a:xfrm>
            <a:custGeom>
              <a:rect b="b" l="l" r="r" t="t"/>
              <a:pathLst>
                <a:path extrusionOk="0" h="1191" w="1171">
                  <a:moveTo>
                    <a:pt x="126" y="85"/>
                  </a:moveTo>
                  <a:cubicBezTo>
                    <a:pt x="136" y="85"/>
                    <a:pt x="146" y="87"/>
                    <a:pt x="154" y="95"/>
                  </a:cubicBezTo>
                  <a:lnTo>
                    <a:pt x="1074" y="1056"/>
                  </a:lnTo>
                  <a:cubicBezTo>
                    <a:pt x="1082" y="1062"/>
                    <a:pt x="1082" y="1070"/>
                    <a:pt x="1082" y="1076"/>
                  </a:cubicBezTo>
                  <a:cubicBezTo>
                    <a:pt x="1082" y="1082"/>
                    <a:pt x="1080" y="1090"/>
                    <a:pt x="1072" y="1095"/>
                  </a:cubicBezTo>
                  <a:cubicBezTo>
                    <a:pt x="1065" y="1101"/>
                    <a:pt x="1056" y="1103"/>
                    <a:pt x="1048" y="1103"/>
                  </a:cubicBezTo>
                  <a:cubicBezTo>
                    <a:pt x="1037" y="1103"/>
                    <a:pt x="1027" y="1099"/>
                    <a:pt x="1021" y="1092"/>
                  </a:cubicBezTo>
                  <a:lnTo>
                    <a:pt x="99" y="132"/>
                  </a:lnTo>
                  <a:cubicBezTo>
                    <a:pt x="91" y="124"/>
                    <a:pt x="91" y="116"/>
                    <a:pt x="91" y="112"/>
                  </a:cubicBezTo>
                  <a:cubicBezTo>
                    <a:pt x="91" y="105"/>
                    <a:pt x="95" y="97"/>
                    <a:pt x="101" y="93"/>
                  </a:cubicBezTo>
                  <a:cubicBezTo>
                    <a:pt x="108" y="87"/>
                    <a:pt x="116" y="85"/>
                    <a:pt x="126" y="85"/>
                  </a:cubicBezTo>
                  <a:close/>
                  <a:moveTo>
                    <a:pt x="123" y="1"/>
                  </a:moveTo>
                  <a:cubicBezTo>
                    <a:pt x="94" y="1"/>
                    <a:pt x="66" y="10"/>
                    <a:pt x="43" y="28"/>
                  </a:cubicBezTo>
                  <a:cubicBezTo>
                    <a:pt x="20" y="47"/>
                    <a:pt x="4" y="77"/>
                    <a:pt x="2" y="110"/>
                  </a:cubicBezTo>
                  <a:cubicBezTo>
                    <a:pt x="0" y="140"/>
                    <a:pt x="12" y="171"/>
                    <a:pt x="34" y="193"/>
                  </a:cubicBezTo>
                  <a:lnTo>
                    <a:pt x="958" y="1155"/>
                  </a:lnTo>
                  <a:cubicBezTo>
                    <a:pt x="981" y="1176"/>
                    <a:pt x="1013" y="1190"/>
                    <a:pt x="1046" y="1190"/>
                  </a:cubicBezTo>
                  <a:cubicBezTo>
                    <a:pt x="1076" y="1190"/>
                    <a:pt x="1105" y="1178"/>
                    <a:pt x="1125" y="1162"/>
                  </a:cubicBezTo>
                  <a:cubicBezTo>
                    <a:pt x="1151" y="1143"/>
                    <a:pt x="1164" y="1113"/>
                    <a:pt x="1166" y="1082"/>
                  </a:cubicBezTo>
                  <a:cubicBezTo>
                    <a:pt x="1170" y="1052"/>
                    <a:pt x="1157" y="1021"/>
                    <a:pt x="1135" y="999"/>
                  </a:cubicBezTo>
                  <a:lnTo>
                    <a:pt x="215" y="38"/>
                  </a:lnTo>
                  <a:cubicBezTo>
                    <a:pt x="190" y="13"/>
                    <a:pt x="157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2044725" y="4459363"/>
              <a:ext cx="25775" cy="25625"/>
            </a:xfrm>
            <a:custGeom>
              <a:rect b="b" l="l" r="r" t="t"/>
              <a:pathLst>
                <a:path extrusionOk="0" h="1025" w="1031">
                  <a:moveTo>
                    <a:pt x="943" y="1"/>
                  </a:moveTo>
                  <a:cubicBezTo>
                    <a:pt x="922" y="1"/>
                    <a:pt x="902" y="9"/>
                    <a:pt x="887" y="24"/>
                  </a:cubicBezTo>
                  <a:lnTo>
                    <a:pt x="28" y="901"/>
                  </a:lnTo>
                  <a:cubicBezTo>
                    <a:pt x="1" y="930"/>
                    <a:pt x="2" y="978"/>
                    <a:pt x="34" y="1005"/>
                  </a:cubicBezTo>
                  <a:cubicBezTo>
                    <a:pt x="50" y="1017"/>
                    <a:pt x="69" y="1025"/>
                    <a:pt x="85" y="1025"/>
                  </a:cubicBezTo>
                  <a:cubicBezTo>
                    <a:pt x="107" y="1025"/>
                    <a:pt x="127" y="1017"/>
                    <a:pt x="144" y="999"/>
                  </a:cubicBezTo>
                  <a:lnTo>
                    <a:pt x="1001" y="123"/>
                  </a:lnTo>
                  <a:cubicBezTo>
                    <a:pt x="1031" y="93"/>
                    <a:pt x="1029" y="46"/>
                    <a:pt x="997" y="20"/>
                  </a:cubicBezTo>
                  <a:cubicBezTo>
                    <a:pt x="982" y="7"/>
                    <a:pt x="962" y="1"/>
                    <a:pt x="943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2043700" y="4458288"/>
              <a:ext cx="27700" cy="27750"/>
            </a:xfrm>
            <a:custGeom>
              <a:rect b="b" l="l" r="r" t="t"/>
              <a:pathLst>
                <a:path extrusionOk="0" h="1110" w="1108">
                  <a:moveTo>
                    <a:pt x="987" y="87"/>
                  </a:moveTo>
                  <a:cubicBezTo>
                    <a:pt x="993" y="87"/>
                    <a:pt x="1003" y="89"/>
                    <a:pt x="1011" y="95"/>
                  </a:cubicBezTo>
                  <a:cubicBezTo>
                    <a:pt x="1017" y="99"/>
                    <a:pt x="1021" y="106"/>
                    <a:pt x="1021" y="114"/>
                  </a:cubicBezTo>
                  <a:cubicBezTo>
                    <a:pt x="1021" y="118"/>
                    <a:pt x="1021" y="126"/>
                    <a:pt x="1013" y="134"/>
                  </a:cubicBezTo>
                  <a:lnTo>
                    <a:pt x="156" y="1011"/>
                  </a:lnTo>
                  <a:cubicBezTo>
                    <a:pt x="150" y="1018"/>
                    <a:pt x="140" y="1021"/>
                    <a:pt x="130" y="1021"/>
                  </a:cubicBezTo>
                  <a:cubicBezTo>
                    <a:pt x="121" y="1021"/>
                    <a:pt x="111" y="1018"/>
                    <a:pt x="105" y="1013"/>
                  </a:cubicBezTo>
                  <a:cubicBezTo>
                    <a:pt x="99" y="1009"/>
                    <a:pt x="95" y="1001"/>
                    <a:pt x="95" y="993"/>
                  </a:cubicBezTo>
                  <a:cubicBezTo>
                    <a:pt x="95" y="989"/>
                    <a:pt x="95" y="981"/>
                    <a:pt x="103" y="973"/>
                  </a:cubicBezTo>
                  <a:lnTo>
                    <a:pt x="960" y="97"/>
                  </a:lnTo>
                  <a:cubicBezTo>
                    <a:pt x="967" y="93"/>
                    <a:pt x="977" y="87"/>
                    <a:pt x="987" y="87"/>
                  </a:cubicBezTo>
                  <a:close/>
                  <a:moveTo>
                    <a:pt x="981" y="0"/>
                  </a:moveTo>
                  <a:cubicBezTo>
                    <a:pt x="949" y="0"/>
                    <a:pt x="917" y="13"/>
                    <a:pt x="893" y="38"/>
                  </a:cubicBezTo>
                  <a:lnTo>
                    <a:pt x="36" y="914"/>
                  </a:lnTo>
                  <a:cubicBezTo>
                    <a:pt x="14" y="936"/>
                    <a:pt x="0" y="965"/>
                    <a:pt x="4" y="999"/>
                  </a:cubicBezTo>
                  <a:cubicBezTo>
                    <a:pt x="6" y="1030"/>
                    <a:pt x="20" y="1058"/>
                    <a:pt x="45" y="1080"/>
                  </a:cubicBezTo>
                  <a:cubicBezTo>
                    <a:pt x="67" y="1099"/>
                    <a:pt x="97" y="1109"/>
                    <a:pt x="126" y="1109"/>
                  </a:cubicBezTo>
                  <a:cubicBezTo>
                    <a:pt x="162" y="1109"/>
                    <a:pt x="193" y="1097"/>
                    <a:pt x="215" y="1072"/>
                  </a:cubicBezTo>
                  <a:lnTo>
                    <a:pt x="1072" y="195"/>
                  </a:lnTo>
                  <a:cubicBezTo>
                    <a:pt x="1096" y="173"/>
                    <a:pt x="1107" y="144"/>
                    <a:pt x="1103" y="112"/>
                  </a:cubicBezTo>
                  <a:cubicBezTo>
                    <a:pt x="1101" y="79"/>
                    <a:pt x="1088" y="53"/>
                    <a:pt x="1062" y="30"/>
                  </a:cubicBezTo>
                  <a:cubicBezTo>
                    <a:pt x="1039" y="10"/>
                    <a:pt x="1010" y="0"/>
                    <a:pt x="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2044625" y="4394413"/>
              <a:ext cx="18800" cy="18225"/>
            </a:xfrm>
            <a:custGeom>
              <a:rect b="b" l="l" r="r" t="t"/>
              <a:pathLst>
                <a:path extrusionOk="0" h="729" w="752">
                  <a:moveTo>
                    <a:pt x="665" y="0"/>
                  </a:moveTo>
                  <a:cubicBezTo>
                    <a:pt x="644" y="0"/>
                    <a:pt x="623" y="8"/>
                    <a:pt x="607" y="24"/>
                  </a:cubicBezTo>
                  <a:lnTo>
                    <a:pt x="30" y="605"/>
                  </a:lnTo>
                  <a:cubicBezTo>
                    <a:pt x="1" y="634"/>
                    <a:pt x="5" y="682"/>
                    <a:pt x="36" y="709"/>
                  </a:cubicBezTo>
                  <a:cubicBezTo>
                    <a:pt x="54" y="721"/>
                    <a:pt x="73" y="729"/>
                    <a:pt x="89" y="729"/>
                  </a:cubicBezTo>
                  <a:cubicBezTo>
                    <a:pt x="111" y="729"/>
                    <a:pt x="131" y="721"/>
                    <a:pt x="146" y="703"/>
                  </a:cubicBezTo>
                  <a:lnTo>
                    <a:pt x="722" y="122"/>
                  </a:lnTo>
                  <a:cubicBezTo>
                    <a:pt x="751" y="92"/>
                    <a:pt x="749" y="45"/>
                    <a:pt x="718" y="20"/>
                  </a:cubicBezTo>
                  <a:cubicBezTo>
                    <a:pt x="703" y="6"/>
                    <a:pt x="684" y="0"/>
                    <a:pt x="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2043800" y="4393388"/>
              <a:ext cx="20550" cy="20300"/>
            </a:xfrm>
            <a:custGeom>
              <a:rect b="b" l="l" r="r" t="t"/>
              <a:pathLst>
                <a:path extrusionOk="0" h="812" w="822">
                  <a:moveTo>
                    <a:pt x="699" y="88"/>
                  </a:moveTo>
                  <a:cubicBezTo>
                    <a:pt x="709" y="88"/>
                    <a:pt x="719" y="90"/>
                    <a:pt x="723" y="94"/>
                  </a:cubicBezTo>
                  <a:cubicBezTo>
                    <a:pt x="729" y="100"/>
                    <a:pt x="733" y="106"/>
                    <a:pt x="733" y="114"/>
                  </a:cubicBezTo>
                  <a:cubicBezTo>
                    <a:pt x="733" y="122"/>
                    <a:pt x="731" y="130"/>
                    <a:pt x="727" y="133"/>
                  </a:cubicBezTo>
                  <a:lnTo>
                    <a:pt x="150" y="715"/>
                  </a:lnTo>
                  <a:cubicBezTo>
                    <a:pt x="143" y="723"/>
                    <a:pt x="133" y="727"/>
                    <a:pt x="123" y="727"/>
                  </a:cubicBezTo>
                  <a:cubicBezTo>
                    <a:pt x="114" y="727"/>
                    <a:pt x="105" y="724"/>
                    <a:pt x="99" y="719"/>
                  </a:cubicBezTo>
                  <a:cubicBezTo>
                    <a:pt x="93" y="713"/>
                    <a:pt x="89" y="705"/>
                    <a:pt x="89" y="699"/>
                  </a:cubicBezTo>
                  <a:cubicBezTo>
                    <a:pt x="89" y="691"/>
                    <a:pt x="91" y="683"/>
                    <a:pt x="97" y="679"/>
                  </a:cubicBezTo>
                  <a:lnTo>
                    <a:pt x="672" y="98"/>
                  </a:lnTo>
                  <a:cubicBezTo>
                    <a:pt x="680" y="92"/>
                    <a:pt x="690" y="88"/>
                    <a:pt x="699" y="88"/>
                  </a:cubicBezTo>
                  <a:close/>
                  <a:moveTo>
                    <a:pt x="698" y="1"/>
                  </a:moveTo>
                  <a:cubicBezTo>
                    <a:pt x="665" y="1"/>
                    <a:pt x="634" y="12"/>
                    <a:pt x="611" y="35"/>
                  </a:cubicBezTo>
                  <a:lnTo>
                    <a:pt x="34" y="616"/>
                  </a:lnTo>
                  <a:cubicBezTo>
                    <a:pt x="12" y="640"/>
                    <a:pt x="0" y="669"/>
                    <a:pt x="2" y="701"/>
                  </a:cubicBezTo>
                  <a:cubicBezTo>
                    <a:pt x="2" y="732"/>
                    <a:pt x="16" y="762"/>
                    <a:pt x="41" y="782"/>
                  </a:cubicBezTo>
                  <a:cubicBezTo>
                    <a:pt x="63" y="801"/>
                    <a:pt x="93" y="811"/>
                    <a:pt x="122" y="811"/>
                  </a:cubicBezTo>
                  <a:cubicBezTo>
                    <a:pt x="158" y="811"/>
                    <a:pt x="189" y="799"/>
                    <a:pt x="211" y="774"/>
                  </a:cubicBezTo>
                  <a:lnTo>
                    <a:pt x="788" y="193"/>
                  </a:lnTo>
                  <a:cubicBezTo>
                    <a:pt x="810" y="171"/>
                    <a:pt x="822" y="141"/>
                    <a:pt x="820" y="110"/>
                  </a:cubicBezTo>
                  <a:cubicBezTo>
                    <a:pt x="820" y="78"/>
                    <a:pt x="804" y="49"/>
                    <a:pt x="780" y="29"/>
                  </a:cubicBezTo>
                  <a:cubicBezTo>
                    <a:pt x="757" y="10"/>
                    <a:pt x="727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1953250" y="4594713"/>
              <a:ext cx="415250" cy="8775"/>
            </a:xfrm>
            <a:custGeom>
              <a:rect b="b" l="l" r="r" t="t"/>
              <a:pathLst>
                <a:path extrusionOk="0" h="351" w="16610">
                  <a:moveTo>
                    <a:pt x="176" y="0"/>
                  </a:moveTo>
                  <a:cubicBezTo>
                    <a:pt x="80" y="0"/>
                    <a:pt x="1" y="79"/>
                    <a:pt x="1" y="176"/>
                  </a:cubicBezTo>
                  <a:cubicBezTo>
                    <a:pt x="1" y="272"/>
                    <a:pt x="80" y="351"/>
                    <a:pt x="176" y="351"/>
                  </a:cubicBezTo>
                  <a:lnTo>
                    <a:pt x="16436" y="351"/>
                  </a:lnTo>
                  <a:cubicBezTo>
                    <a:pt x="16530" y="351"/>
                    <a:pt x="16609" y="272"/>
                    <a:pt x="16609" y="176"/>
                  </a:cubicBezTo>
                  <a:cubicBezTo>
                    <a:pt x="16609" y="79"/>
                    <a:pt x="16530" y="0"/>
                    <a:pt x="16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33"/>
          <p:cNvGrpSpPr/>
          <p:nvPr/>
        </p:nvGrpSpPr>
        <p:grpSpPr>
          <a:xfrm flipH="1">
            <a:off x="6701413" y="3908363"/>
            <a:ext cx="416725" cy="695125"/>
            <a:chOff x="1953250" y="3908363"/>
            <a:chExt cx="416725" cy="695125"/>
          </a:xfrm>
        </p:grpSpPr>
        <p:sp>
          <p:nvSpPr>
            <p:cNvPr id="1176" name="Google Shape;1176;p33"/>
            <p:cNvSpPr/>
            <p:nvPr/>
          </p:nvSpPr>
          <p:spPr>
            <a:xfrm>
              <a:off x="2166675" y="3908363"/>
              <a:ext cx="203300" cy="596975"/>
            </a:xfrm>
            <a:custGeom>
              <a:rect b="b" l="l" r="r" t="t"/>
              <a:pathLst>
                <a:path extrusionOk="0" h="23879" w="8132">
                  <a:moveTo>
                    <a:pt x="4067" y="1"/>
                  </a:moveTo>
                  <a:cubicBezTo>
                    <a:pt x="4067" y="1"/>
                    <a:pt x="1" y="10551"/>
                    <a:pt x="1" y="15295"/>
                  </a:cubicBezTo>
                  <a:cubicBezTo>
                    <a:pt x="1" y="20035"/>
                    <a:pt x="1821" y="23879"/>
                    <a:pt x="4067" y="23879"/>
                  </a:cubicBezTo>
                  <a:cubicBezTo>
                    <a:pt x="6313" y="23879"/>
                    <a:pt x="8131" y="20035"/>
                    <a:pt x="8131" y="15295"/>
                  </a:cubicBezTo>
                  <a:cubicBezTo>
                    <a:pt x="8131" y="10555"/>
                    <a:pt x="4067" y="1"/>
                    <a:pt x="4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2261775" y="4229738"/>
              <a:ext cx="6575" cy="372275"/>
            </a:xfrm>
            <a:custGeom>
              <a:rect b="b" l="l" r="r" t="t"/>
              <a:pathLst>
                <a:path extrusionOk="0" h="14891" w="263">
                  <a:moveTo>
                    <a:pt x="131" y="1"/>
                  </a:moveTo>
                  <a:cubicBezTo>
                    <a:pt x="60" y="1"/>
                    <a:pt x="1" y="56"/>
                    <a:pt x="1" y="123"/>
                  </a:cubicBezTo>
                  <a:lnTo>
                    <a:pt x="1" y="14771"/>
                  </a:lnTo>
                  <a:cubicBezTo>
                    <a:pt x="1" y="14836"/>
                    <a:pt x="60" y="14891"/>
                    <a:pt x="131" y="14891"/>
                  </a:cubicBezTo>
                  <a:cubicBezTo>
                    <a:pt x="204" y="14891"/>
                    <a:pt x="263" y="14836"/>
                    <a:pt x="263" y="14771"/>
                  </a:cubicBezTo>
                  <a:lnTo>
                    <a:pt x="263" y="123"/>
                  </a:lnTo>
                  <a:cubicBezTo>
                    <a:pt x="263" y="56"/>
                    <a:pt x="204" y="1"/>
                    <a:pt x="131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2260750" y="4228763"/>
              <a:ext cx="8700" cy="374350"/>
            </a:xfrm>
            <a:custGeom>
              <a:rect b="b" l="l" r="r" t="t"/>
              <a:pathLst>
                <a:path extrusionOk="0" h="14974" w="348">
                  <a:moveTo>
                    <a:pt x="172" y="85"/>
                  </a:moveTo>
                  <a:cubicBezTo>
                    <a:pt x="221" y="85"/>
                    <a:pt x="259" y="119"/>
                    <a:pt x="259" y="162"/>
                  </a:cubicBezTo>
                  <a:lnTo>
                    <a:pt x="259" y="14810"/>
                  </a:lnTo>
                  <a:cubicBezTo>
                    <a:pt x="259" y="14851"/>
                    <a:pt x="219" y="14885"/>
                    <a:pt x="172" y="14885"/>
                  </a:cubicBezTo>
                  <a:cubicBezTo>
                    <a:pt x="127" y="14885"/>
                    <a:pt x="87" y="14851"/>
                    <a:pt x="87" y="14810"/>
                  </a:cubicBezTo>
                  <a:lnTo>
                    <a:pt x="87" y="162"/>
                  </a:lnTo>
                  <a:cubicBezTo>
                    <a:pt x="87" y="119"/>
                    <a:pt x="127" y="85"/>
                    <a:pt x="172" y="85"/>
                  </a:cubicBezTo>
                  <a:close/>
                  <a:moveTo>
                    <a:pt x="172" y="0"/>
                  </a:moveTo>
                  <a:cubicBezTo>
                    <a:pt x="79" y="0"/>
                    <a:pt x="0" y="73"/>
                    <a:pt x="0" y="164"/>
                  </a:cubicBezTo>
                  <a:lnTo>
                    <a:pt x="0" y="14812"/>
                  </a:lnTo>
                  <a:cubicBezTo>
                    <a:pt x="0" y="14900"/>
                    <a:pt x="77" y="14973"/>
                    <a:pt x="172" y="14973"/>
                  </a:cubicBezTo>
                  <a:cubicBezTo>
                    <a:pt x="268" y="14973"/>
                    <a:pt x="347" y="14900"/>
                    <a:pt x="345" y="14812"/>
                  </a:cubicBezTo>
                  <a:lnTo>
                    <a:pt x="345" y="164"/>
                  </a:lnTo>
                  <a:cubicBezTo>
                    <a:pt x="345" y="75"/>
                    <a:pt x="266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2223075" y="4302138"/>
              <a:ext cx="45625" cy="45925"/>
            </a:xfrm>
            <a:custGeom>
              <a:rect b="b" l="l" r="r" t="t"/>
              <a:pathLst>
                <a:path extrusionOk="0" h="1837" w="1825">
                  <a:moveTo>
                    <a:pt x="147" y="0"/>
                  </a:moveTo>
                  <a:cubicBezTo>
                    <a:pt x="115" y="0"/>
                    <a:pt x="84" y="10"/>
                    <a:pt x="59" y="30"/>
                  </a:cubicBezTo>
                  <a:cubicBezTo>
                    <a:pt x="4" y="76"/>
                    <a:pt x="0" y="153"/>
                    <a:pt x="50" y="202"/>
                  </a:cubicBezTo>
                  <a:lnTo>
                    <a:pt x="1580" y="1798"/>
                  </a:lnTo>
                  <a:cubicBezTo>
                    <a:pt x="1608" y="1823"/>
                    <a:pt x="1645" y="1837"/>
                    <a:pt x="1679" y="1837"/>
                  </a:cubicBezTo>
                  <a:cubicBezTo>
                    <a:pt x="1708" y="1837"/>
                    <a:pt x="1742" y="1827"/>
                    <a:pt x="1766" y="1807"/>
                  </a:cubicBezTo>
                  <a:cubicBezTo>
                    <a:pt x="1821" y="1762"/>
                    <a:pt x="1825" y="1685"/>
                    <a:pt x="1775" y="1636"/>
                  </a:cubicBezTo>
                  <a:lnTo>
                    <a:pt x="245" y="40"/>
                  </a:lnTo>
                  <a:cubicBezTo>
                    <a:pt x="219" y="14"/>
                    <a:pt x="183" y="0"/>
                    <a:pt x="14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2222375" y="4301088"/>
              <a:ext cx="47075" cy="48075"/>
            </a:xfrm>
            <a:custGeom>
              <a:rect b="b" l="l" r="r" t="t"/>
              <a:pathLst>
                <a:path extrusionOk="0" h="1923" w="1883">
                  <a:moveTo>
                    <a:pt x="176" y="86"/>
                  </a:moveTo>
                  <a:cubicBezTo>
                    <a:pt x="200" y="86"/>
                    <a:pt x="225" y="96"/>
                    <a:pt x="243" y="112"/>
                  </a:cubicBezTo>
                  <a:lnTo>
                    <a:pt x="1774" y="1708"/>
                  </a:lnTo>
                  <a:cubicBezTo>
                    <a:pt x="1790" y="1723"/>
                    <a:pt x="1794" y="1743"/>
                    <a:pt x="1794" y="1763"/>
                  </a:cubicBezTo>
                  <a:cubicBezTo>
                    <a:pt x="1794" y="1782"/>
                    <a:pt x="1784" y="1800"/>
                    <a:pt x="1766" y="1814"/>
                  </a:cubicBezTo>
                  <a:cubicBezTo>
                    <a:pt x="1751" y="1827"/>
                    <a:pt x="1729" y="1833"/>
                    <a:pt x="1707" y="1833"/>
                  </a:cubicBezTo>
                  <a:cubicBezTo>
                    <a:pt x="1682" y="1833"/>
                    <a:pt x="1656" y="1824"/>
                    <a:pt x="1640" y="1806"/>
                  </a:cubicBezTo>
                  <a:lnTo>
                    <a:pt x="109" y="210"/>
                  </a:lnTo>
                  <a:cubicBezTo>
                    <a:pt x="93" y="197"/>
                    <a:pt x="87" y="177"/>
                    <a:pt x="89" y="157"/>
                  </a:cubicBezTo>
                  <a:cubicBezTo>
                    <a:pt x="89" y="137"/>
                    <a:pt x="99" y="120"/>
                    <a:pt x="117" y="106"/>
                  </a:cubicBezTo>
                  <a:cubicBezTo>
                    <a:pt x="135" y="92"/>
                    <a:pt x="154" y="86"/>
                    <a:pt x="176" y="86"/>
                  </a:cubicBezTo>
                  <a:close/>
                  <a:moveTo>
                    <a:pt x="177" y="1"/>
                  </a:moveTo>
                  <a:cubicBezTo>
                    <a:pt x="136" y="1"/>
                    <a:pt x="95" y="14"/>
                    <a:pt x="62" y="41"/>
                  </a:cubicBezTo>
                  <a:cubicBezTo>
                    <a:pt x="28" y="68"/>
                    <a:pt x="7" y="110"/>
                    <a:pt x="3" y="155"/>
                  </a:cubicBezTo>
                  <a:cubicBezTo>
                    <a:pt x="1" y="198"/>
                    <a:pt x="16" y="240"/>
                    <a:pt x="48" y="273"/>
                  </a:cubicBezTo>
                  <a:lnTo>
                    <a:pt x="1579" y="1869"/>
                  </a:lnTo>
                  <a:cubicBezTo>
                    <a:pt x="1612" y="1903"/>
                    <a:pt x="1658" y="1922"/>
                    <a:pt x="1707" y="1922"/>
                  </a:cubicBezTo>
                  <a:cubicBezTo>
                    <a:pt x="1750" y="1922"/>
                    <a:pt x="1792" y="1909"/>
                    <a:pt x="1821" y="1881"/>
                  </a:cubicBezTo>
                  <a:cubicBezTo>
                    <a:pt x="1855" y="1853"/>
                    <a:pt x="1878" y="1812"/>
                    <a:pt x="1880" y="1767"/>
                  </a:cubicBezTo>
                  <a:cubicBezTo>
                    <a:pt x="1882" y="1723"/>
                    <a:pt x="1868" y="1682"/>
                    <a:pt x="1835" y="1648"/>
                  </a:cubicBezTo>
                  <a:lnTo>
                    <a:pt x="304" y="53"/>
                  </a:lnTo>
                  <a:cubicBezTo>
                    <a:pt x="271" y="19"/>
                    <a:pt x="224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2261450" y="4365113"/>
              <a:ext cx="42825" cy="42450"/>
            </a:xfrm>
            <a:custGeom>
              <a:rect b="b" l="l" r="r" t="t"/>
              <a:pathLst>
                <a:path extrusionOk="0" h="1698" w="1713">
                  <a:moveTo>
                    <a:pt x="1567" y="0"/>
                  </a:moveTo>
                  <a:cubicBezTo>
                    <a:pt x="1532" y="0"/>
                    <a:pt x="1498" y="13"/>
                    <a:pt x="1472" y="39"/>
                  </a:cubicBezTo>
                  <a:lnTo>
                    <a:pt x="45" y="1497"/>
                  </a:lnTo>
                  <a:cubicBezTo>
                    <a:pt x="0" y="1546"/>
                    <a:pt x="2" y="1623"/>
                    <a:pt x="55" y="1666"/>
                  </a:cubicBezTo>
                  <a:cubicBezTo>
                    <a:pt x="83" y="1688"/>
                    <a:pt x="114" y="1698"/>
                    <a:pt x="144" y="1698"/>
                  </a:cubicBezTo>
                  <a:cubicBezTo>
                    <a:pt x="179" y="1698"/>
                    <a:pt x="217" y="1686"/>
                    <a:pt x="240" y="1658"/>
                  </a:cubicBezTo>
                  <a:lnTo>
                    <a:pt x="1667" y="201"/>
                  </a:lnTo>
                  <a:cubicBezTo>
                    <a:pt x="1712" y="151"/>
                    <a:pt x="1710" y="75"/>
                    <a:pt x="1657" y="31"/>
                  </a:cubicBezTo>
                  <a:cubicBezTo>
                    <a:pt x="1631" y="11"/>
                    <a:pt x="1599" y="0"/>
                    <a:pt x="15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2260600" y="4364063"/>
              <a:ext cx="44500" cy="44650"/>
            </a:xfrm>
            <a:custGeom>
              <a:rect b="b" l="l" r="r" t="t"/>
              <a:pathLst>
                <a:path extrusionOk="0" h="1786" w="1780">
                  <a:moveTo>
                    <a:pt x="1604" y="89"/>
                  </a:moveTo>
                  <a:cubicBezTo>
                    <a:pt x="1624" y="89"/>
                    <a:pt x="1646" y="95"/>
                    <a:pt x="1665" y="111"/>
                  </a:cubicBezTo>
                  <a:cubicBezTo>
                    <a:pt x="1683" y="122"/>
                    <a:pt x="1693" y="142"/>
                    <a:pt x="1693" y="162"/>
                  </a:cubicBezTo>
                  <a:cubicBezTo>
                    <a:pt x="1693" y="182"/>
                    <a:pt x="1685" y="201"/>
                    <a:pt x="1671" y="217"/>
                  </a:cubicBezTo>
                  <a:lnTo>
                    <a:pt x="245" y="1671"/>
                  </a:lnTo>
                  <a:cubicBezTo>
                    <a:pt x="228" y="1688"/>
                    <a:pt x="204" y="1697"/>
                    <a:pt x="180" y="1697"/>
                  </a:cubicBezTo>
                  <a:cubicBezTo>
                    <a:pt x="158" y="1697"/>
                    <a:pt x="136" y="1690"/>
                    <a:pt x="119" y="1677"/>
                  </a:cubicBezTo>
                  <a:cubicBezTo>
                    <a:pt x="103" y="1665"/>
                    <a:pt x="93" y="1645"/>
                    <a:pt x="93" y="1626"/>
                  </a:cubicBezTo>
                  <a:cubicBezTo>
                    <a:pt x="93" y="1606"/>
                    <a:pt x="99" y="1586"/>
                    <a:pt x="115" y="1570"/>
                  </a:cubicBezTo>
                  <a:lnTo>
                    <a:pt x="1537" y="115"/>
                  </a:lnTo>
                  <a:cubicBezTo>
                    <a:pt x="1555" y="99"/>
                    <a:pt x="1581" y="89"/>
                    <a:pt x="1604" y="89"/>
                  </a:cubicBezTo>
                  <a:close/>
                  <a:moveTo>
                    <a:pt x="1601" y="0"/>
                  </a:moveTo>
                  <a:cubicBezTo>
                    <a:pt x="1554" y="0"/>
                    <a:pt x="1508" y="18"/>
                    <a:pt x="1474" y="53"/>
                  </a:cubicBezTo>
                  <a:lnTo>
                    <a:pt x="50" y="1509"/>
                  </a:lnTo>
                  <a:cubicBezTo>
                    <a:pt x="18" y="1541"/>
                    <a:pt x="1" y="1582"/>
                    <a:pt x="4" y="1628"/>
                  </a:cubicBezTo>
                  <a:cubicBezTo>
                    <a:pt x="6" y="1671"/>
                    <a:pt x="28" y="1714"/>
                    <a:pt x="64" y="1744"/>
                  </a:cubicBezTo>
                  <a:cubicBezTo>
                    <a:pt x="95" y="1769"/>
                    <a:pt x="136" y="1785"/>
                    <a:pt x="178" y="1785"/>
                  </a:cubicBezTo>
                  <a:cubicBezTo>
                    <a:pt x="227" y="1785"/>
                    <a:pt x="274" y="1765"/>
                    <a:pt x="306" y="1730"/>
                  </a:cubicBezTo>
                  <a:lnTo>
                    <a:pt x="1732" y="272"/>
                  </a:lnTo>
                  <a:cubicBezTo>
                    <a:pt x="1762" y="241"/>
                    <a:pt x="1780" y="199"/>
                    <a:pt x="1778" y="154"/>
                  </a:cubicBezTo>
                  <a:cubicBezTo>
                    <a:pt x="1774" y="113"/>
                    <a:pt x="1752" y="71"/>
                    <a:pt x="1718" y="42"/>
                  </a:cubicBezTo>
                  <a:cubicBezTo>
                    <a:pt x="1684" y="14"/>
                    <a:pt x="1642" y="0"/>
                    <a:pt x="1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2261450" y="4257338"/>
              <a:ext cx="31200" cy="30200"/>
            </a:xfrm>
            <a:custGeom>
              <a:rect b="b" l="l" r="r" t="t"/>
              <a:pathLst>
                <a:path extrusionOk="0" h="1208" w="1248">
                  <a:moveTo>
                    <a:pt x="1102" y="1"/>
                  </a:moveTo>
                  <a:cubicBezTo>
                    <a:pt x="1067" y="1"/>
                    <a:pt x="1032" y="14"/>
                    <a:pt x="1007" y="39"/>
                  </a:cubicBezTo>
                  <a:lnTo>
                    <a:pt x="49" y="1005"/>
                  </a:lnTo>
                  <a:cubicBezTo>
                    <a:pt x="0" y="1054"/>
                    <a:pt x="4" y="1131"/>
                    <a:pt x="55" y="1176"/>
                  </a:cubicBezTo>
                  <a:cubicBezTo>
                    <a:pt x="83" y="1198"/>
                    <a:pt x="112" y="1208"/>
                    <a:pt x="144" y="1208"/>
                  </a:cubicBezTo>
                  <a:cubicBezTo>
                    <a:pt x="179" y="1208"/>
                    <a:pt x="213" y="1196"/>
                    <a:pt x="240" y="1168"/>
                  </a:cubicBezTo>
                  <a:lnTo>
                    <a:pt x="1198" y="203"/>
                  </a:lnTo>
                  <a:cubicBezTo>
                    <a:pt x="1247" y="154"/>
                    <a:pt x="1243" y="77"/>
                    <a:pt x="1190" y="34"/>
                  </a:cubicBezTo>
                  <a:cubicBezTo>
                    <a:pt x="1165" y="12"/>
                    <a:pt x="1134" y="1"/>
                    <a:pt x="110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2260700" y="4256388"/>
              <a:ext cx="32775" cy="32250"/>
            </a:xfrm>
            <a:custGeom>
              <a:rect b="b" l="l" r="r" t="t"/>
              <a:pathLst>
                <a:path extrusionOk="0" h="1290" w="1311">
                  <a:moveTo>
                    <a:pt x="1133" y="83"/>
                  </a:moveTo>
                  <a:cubicBezTo>
                    <a:pt x="1155" y="83"/>
                    <a:pt x="1175" y="91"/>
                    <a:pt x="1194" y="103"/>
                  </a:cubicBezTo>
                  <a:cubicBezTo>
                    <a:pt x="1212" y="115"/>
                    <a:pt x="1222" y="135"/>
                    <a:pt x="1222" y="154"/>
                  </a:cubicBezTo>
                  <a:cubicBezTo>
                    <a:pt x="1222" y="174"/>
                    <a:pt x="1214" y="194"/>
                    <a:pt x="1198" y="209"/>
                  </a:cubicBezTo>
                  <a:lnTo>
                    <a:pt x="241" y="1175"/>
                  </a:lnTo>
                  <a:cubicBezTo>
                    <a:pt x="224" y="1191"/>
                    <a:pt x="200" y="1200"/>
                    <a:pt x="176" y="1200"/>
                  </a:cubicBezTo>
                  <a:cubicBezTo>
                    <a:pt x="154" y="1200"/>
                    <a:pt x="132" y="1193"/>
                    <a:pt x="115" y="1179"/>
                  </a:cubicBezTo>
                  <a:cubicBezTo>
                    <a:pt x="99" y="1167"/>
                    <a:pt x="89" y="1147"/>
                    <a:pt x="89" y="1128"/>
                  </a:cubicBezTo>
                  <a:cubicBezTo>
                    <a:pt x="89" y="1108"/>
                    <a:pt x="95" y="1088"/>
                    <a:pt x="111" y="1072"/>
                  </a:cubicBezTo>
                  <a:lnTo>
                    <a:pt x="1068" y="107"/>
                  </a:lnTo>
                  <a:cubicBezTo>
                    <a:pt x="1086" y="93"/>
                    <a:pt x="1108" y="83"/>
                    <a:pt x="1133" y="83"/>
                  </a:cubicBezTo>
                  <a:close/>
                  <a:moveTo>
                    <a:pt x="1133" y="0"/>
                  </a:moveTo>
                  <a:cubicBezTo>
                    <a:pt x="1086" y="0"/>
                    <a:pt x="1040" y="18"/>
                    <a:pt x="1007" y="52"/>
                  </a:cubicBezTo>
                  <a:lnTo>
                    <a:pt x="50" y="1017"/>
                  </a:lnTo>
                  <a:cubicBezTo>
                    <a:pt x="16" y="1049"/>
                    <a:pt x="0" y="1090"/>
                    <a:pt x="2" y="1135"/>
                  </a:cubicBezTo>
                  <a:cubicBezTo>
                    <a:pt x="4" y="1179"/>
                    <a:pt x="24" y="1218"/>
                    <a:pt x="60" y="1248"/>
                  </a:cubicBezTo>
                  <a:cubicBezTo>
                    <a:pt x="91" y="1275"/>
                    <a:pt x="132" y="1289"/>
                    <a:pt x="174" y="1289"/>
                  </a:cubicBezTo>
                  <a:cubicBezTo>
                    <a:pt x="221" y="1289"/>
                    <a:pt x="268" y="1269"/>
                    <a:pt x="302" y="1240"/>
                  </a:cubicBezTo>
                  <a:lnTo>
                    <a:pt x="1261" y="274"/>
                  </a:lnTo>
                  <a:cubicBezTo>
                    <a:pt x="1293" y="243"/>
                    <a:pt x="1311" y="202"/>
                    <a:pt x="1307" y="156"/>
                  </a:cubicBezTo>
                  <a:cubicBezTo>
                    <a:pt x="1305" y="113"/>
                    <a:pt x="1285" y="72"/>
                    <a:pt x="1250" y="42"/>
                  </a:cubicBezTo>
                  <a:cubicBezTo>
                    <a:pt x="1216" y="14"/>
                    <a:pt x="1174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1987650" y="4170788"/>
              <a:ext cx="122400" cy="372975"/>
            </a:xfrm>
            <a:custGeom>
              <a:rect b="b" l="l" r="r" t="t"/>
              <a:pathLst>
                <a:path extrusionOk="0" h="14919" w="4896">
                  <a:moveTo>
                    <a:pt x="2447" y="1"/>
                  </a:moveTo>
                  <a:cubicBezTo>
                    <a:pt x="2447" y="1"/>
                    <a:pt x="0" y="6896"/>
                    <a:pt x="0" y="9751"/>
                  </a:cubicBezTo>
                  <a:cubicBezTo>
                    <a:pt x="0" y="12603"/>
                    <a:pt x="1096" y="14918"/>
                    <a:pt x="2447" y="14918"/>
                  </a:cubicBezTo>
                  <a:cubicBezTo>
                    <a:pt x="3799" y="14918"/>
                    <a:pt x="4896" y="12603"/>
                    <a:pt x="4896" y="9751"/>
                  </a:cubicBezTo>
                  <a:cubicBezTo>
                    <a:pt x="4896" y="6896"/>
                    <a:pt x="2447" y="1"/>
                    <a:pt x="2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2044875" y="4377888"/>
              <a:ext cx="3975" cy="224125"/>
            </a:xfrm>
            <a:custGeom>
              <a:rect b="b" l="l" r="r" t="t"/>
              <a:pathLst>
                <a:path extrusionOk="0" h="8965" w="159">
                  <a:moveTo>
                    <a:pt x="79" y="1"/>
                  </a:moveTo>
                  <a:cubicBezTo>
                    <a:pt x="36" y="1"/>
                    <a:pt x="0" y="32"/>
                    <a:pt x="0" y="72"/>
                  </a:cubicBezTo>
                  <a:lnTo>
                    <a:pt x="0" y="8894"/>
                  </a:lnTo>
                  <a:cubicBezTo>
                    <a:pt x="0" y="8933"/>
                    <a:pt x="38" y="8965"/>
                    <a:pt x="79" y="8965"/>
                  </a:cubicBezTo>
                  <a:cubicBezTo>
                    <a:pt x="125" y="8965"/>
                    <a:pt x="158" y="8933"/>
                    <a:pt x="158" y="8894"/>
                  </a:cubicBezTo>
                  <a:lnTo>
                    <a:pt x="158" y="72"/>
                  </a:lnTo>
                  <a:cubicBezTo>
                    <a:pt x="158" y="32"/>
                    <a:pt x="125" y="1"/>
                    <a:pt x="79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2043850" y="4376763"/>
              <a:ext cx="6125" cy="226350"/>
            </a:xfrm>
            <a:custGeom>
              <a:rect b="b" l="l" r="r" t="t"/>
              <a:pathLst>
                <a:path extrusionOk="0" h="9054" w="245">
                  <a:moveTo>
                    <a:pt x="120" y="87"/>
                  </a:moveTo>
                  <a:cubicBezTo>
                    <a:pt x="140" y="87"/>
                    <a:pt x="156" y="99"/>
                    <a:pt x="156" y="117"/>
                  </a:cubicBezTo>
                  <a:lnTo>
                    <a:pt x="156" y="8939"/>
                  </a:lnTo>
                  <a:cubicBezTo>
                    <a:pt x="156" y="8955"/>
                    <a:pt x="138" y="8963"/>
                    <a:pt x="121" y="8963"/>
                  </a:cubicBezTo>
                  <a:cubicBezTo>
                    <a:pt x="104" y="8963"/>
                    <a:pt x="87" y="8955"/>
                    <a:pt x="87" y="8939"/>
                  </a:cubicBezTo>
                  <a:lnTo>
                    <a:pt x="87" y="117"/>
                  </a:lnTo>
                  <a:cubicBezTo>
                    <a:pt x="87" y="99"/>
                    <a:pt x="101" y="87"/>
                    <a:pt x="120" y="87"/>
                  </a:cubicBezTo>
                  <a:close/>
                  <a:moveTo>
                    <a:pt x="120" y="1"/>
                  </a:moveTo>
                  <a:cubicBezTo>
                    <a:pt x="55" y="1"/>
                    <a:pt x="0" y="54"/>
                    <a:pt x="0" y="117"/>
                  </a:cubicBezTo>
                  <a:lnTo>
                    <a:pt x="0" y="8939"/>
                  </a:lnTo>
                  <a:cubicBezTo>
                    <a:pt x="0" y="9002"/>
                    <a:pt x="55" y="9053"/>
                    <a:pt x="120" y="9053"/>
                  </a:cubicBezTo>
                  <a:cubicBezTo>
                    <a:pt x="187" y="9053"/>
                    <a:pt x="244" y="9002"/>
                    <a:pt x="240" y="8939"/>
                  </a:cubicBezTo>
                  <a:lnTo>
                    <a:pt x="240" y="117"/>
                  </a:lnTo>
                  <a:cubicBezTo>
                    <a:pt x="240" y="54"/>
                    <a:pt x="187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021625" y="4421438"/>
              <a:ext cx="27400" cy="27650"/>
            </a:xfrm>
            <a:custGeom>
              <a:rect b="b" l="l" r="r" t="t"/>
              <a:pathLst>
                <a:path extrusionOk="0" h="1106" w="1096">
                  <a:moveTo>
                    <a:pt x="88" y="1"/>
                  </a:moveTo>
                  <a:cubicBezTo>
                    <a:pt x="69" y="1"/>
                    <a:pt x="50" y="7"/>
                    <a:pt x="34" y="20"/>
                  </a:cubicBezTo>
                  <a:cubicBezTo>
                    <a:pt x="2" y="46"/>
                    <a:pt x="1" y="91"/>
                    <a:pt x="28" y="123"/>
                  </a:cubicBezTo>
                  <a:lnTo>
                    <a:pt x="950" y="1084"/>
                  </a:lnTo>
                  <a:cubicBezTo>
                    <a:pt x="968" y="1098"/>
                    <a:pt x="988" y="1106"/>
                    <a:pt x="1009" y="1106"/>
                  </a:cubicBezTo>
                  <a:cubicBezTo>
                    <a:pt x="1029" y="1106"/>
                    <a:pt x="1047" y="1100"/>
                    <a:pt x="1062" y="1088"/>
                  </a:cubicBezTo>
                  <a:cubicBezTo>
                    <a:pt x="1094" y="1060"/>
                    <a:pt x="1096" y="1017"/>
                    <a:pt x="1068" y="986"/>
                  </a:cubicBezTo>
                  <a:lnTo>
                    <a:pt x="146" y="24"/>
                  </a:lnTo>
                  <a:cubicBezTo>
                    <a:pt x="131" y="9"/>
                    <a:pt x="110" y="1"/>
                    <a:pt x="88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2020700" y="4420413"/>
              <a:ext cx="29275" cy="29775"/>
            </a:xfrm>
            <a:custGeom>
              <a:rect b="b" l="l" r="r" t="t"/>
              <a:pathLst>
                <a:path extrusionOk="0" h="1191" w="1171">
                  <a:moveTo>
                    <a:pt x="126" y="85"/>
                  </a:moveTo>
                  <a:cubicBezTo>
                    <a:pt x="136" y="85"/>
                    <a:pt x="146" y="87"/>
                    <a:pt x="154" y="95"/>
                  </a:cubicBezTo>
                  <a:lnTo>
                    <a:pt x="1074" y="1056"/>
                  </a:lnTo>
                  <a:cubicBezTo>
                    <a:pt x="1082" y="1062"/>
                    <a:pt x="1082" y="1070"/>
                    <a:pt x="1082" y="1076"/>
                  </a:cubicBezTo>
                  <a:cubicBezTo>
                    <a:pt x="1082" y="1082"/>
                    <a:pt x="1080" y="1090"/>
                    <a:pt x="1072" y="1095"/>
                  </a:cubicBezTo>
                  <a:cubicBezTo>
                    <a:pt x="1065" y="1101"/>
                    <a:pt x="1056" y="1103"/>
                    <a:pt x="1048" y="1103"/>
                  </a:cubicBezTo>
                  <a:cubicBezTo>
                    <a:pt x="1037" y="1103"/>
                    <a:pt x="1027" y="1099"/>
                    <a:pt x="1021" y="1092"/>
                  </a:cubicBezTo>
                  <a:lnTo>
                    <a:pt x="99" y="132"/>
                  </a:lnTo>
                  <a:cubicBezTo>
                    <a:pt x="91" y="124"/>
                    <a:pt x="91" y="116"/>
                    <a:pt x="91" y="112"/>
                  </a:cubicBezTo>
                  <a:cubicBezTo>
                    <a:pt x="91" y="105"/>
                    <a:pt x="95" y="97"/>
                    <a:pt x="101" y="93"/>
                  </a:cubicBezTo>
                  <a:cubicBezTo>
                    <a:pt x="108" y="87"/>
                    <a:pt x="116" y="85"/>
                    <a:pt x="126" y="85"/>
                  </a:cubicBezTo>
                  <a:close/>
                  <a:moveTo>
                    <a:pt x="123" y="1"/>
                  </a:moveTo>
                  <a:cubicBezTo>
                    <a:pt x="94" y="1"/>
                    <a:pt x="66" y="10"/>
                    <a:pt x="43" y="28"/>
                  </a:cubicBezTo>
                  <a:cubicBezTo>
                    <a:pt x="20" y="47"/>
                    <a:pt x="4" y="77"/>
                    <a:pt x="2" y="110"/>
                  </a:cubicBezTo>
                  <a:cubicBezTo>
                    <a:pt x="0" y="140"/>
                    <a:pt x="12" y="171"/>
                    <a:pt x="34" y="193"/>
                  </a:cubicBezTo>
                  <a:lnTo>
                    <a:pt x="958" y="1155"/>
                  </a:lnTo>
                  <a:cubicBezTo>
                    <a:pt x="981" y="1176"/>
                    <a:pt x="1013" y="1190"/>
                    <a:pt x="1046" y="1190"/>
                  </a:cubicBezTo>
                  <a:cubicBezTo>
                    <a:pt x="1076" y="1190"/>
                    <a:pt x="1105" y="1178"/>
                    <a:pt x="1125" y="1162"/>
                  </a:cubicBezTo>
                  <a:cubicBezTo>
                    <a:pt x="1151" y="1143"/>
                    <a:pt x="1164" y="1113"/>
                    <a:pt x="1166" y="1082"/>
                  </a:cubicBezTo>
                  <a:cubicBezTo>
                    <a:pt x="1170" y="1052"/>
                    <a:pt x="1157" y="1021"/>
                    <a:pt x="1135" y="999"/>
                  </a:cubicBezTo>
                  <a:lnTo>
                    <a:pt x="215" y="38"/>
                  </a:lnTo>
                  <a:cubicBezTo>
                    <a:pt x="190" y="13"/>
                    <a:pt x="157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2044725" y="4459363"/>
              <a:ext cx="25775" cy="25625"/>
            </a:xfrm>
            <a:custGeom>
              <a:rect b="b" l="l" r="r" t="t"/>
              <a:pathLst>
                <a:path extrusionOk="0" h="1025" w="1031">
                  <a:moveTo>
                    <a:pt x="943" y="1"/>
                  </a:moveTo>
                  <a:cubicBezTo>
                    <a:pt x="922" y="1"/>
                    <a:pt x="902" y="9"/>
                    <a:pt x="887" y="24"/>
                  </a:cubicBezTo>
                  <a:lnTo>
                    <a:pt x="28" y="901"/>
                  </a:lnTo>
                  <a:cubicBezTo>
                    <a:pt x="1" y="930"/>
                    <a:pt x="2" y="978"/>
                    <a:pt x="34" y="1005"/>
                  </a:cubicBezTo>
                  <a:cubicBezTo>
                    <a:pt x="50" y="1017"/>
                    <a:pt x="69" y="1025"/>
                    <a:pt x="85" y="1025"/>
                  </a:cubicBezTo>
                  <a:cubicBezTo>
                    <a:pt x="107" y="1025"/>
                    <a:pt x="127" y="1017"/>
                    <a:pt x="144" y="999"/>
                  </a:cubicBezTo>
                  <a:lnTo>
                    <a:pt x="1001" y="123"/>
                  </a:lnTo>
                  <a:cubicBezTo>
                    <a:pt x="1031" y="93"/>
                    <a:pt x="1029" y="46"/>
                    <a:pt x="997" y="20"/>
                  </a:cubicBezTo>
                  <a:cubicBezTo>
                    <a:pt x="982" y="7"/>
                    <a:pt x="962" y="1"/>
                    <a:pt x="943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2043700" y="4458288"/>
              <a:ext cx="27700" cy="27750"/>
            </a:xfrm>
            <a:custGeom>
              <a:rect b="b" l="l" r="r" t="t"/>
              <a:pathLst>
                <a:path extrusionOk="0" h="1110" w="1108">
                  <a:moveTo>
                    <a:pt x="987" y="87"/>
                  </a:moveTo>
                  <a:cubicBezTo>
                    <a:pt x="993" y="87"/>
                    <a:pt x="1003" y="89"/>
                    <a:pt x="1011" y="95"/>
                  </a:cubicBezTo>
                  <a:cubicBezTo>
                    <a:pt x="1017" y="99"/>
                    <a:pt x="1021" y="106"/>
                    <a:pt x="1021" y="114"/>
                  </a:cubicBezTo>
                  <a:cubicBezTo>
                    <a:pt x="1021" y="118"/>
                    <a:pt x="1021" y="126"/>
                    <a:pt x="1013" y="134"/>
                  </a:cubicBezTo>
                  <a:lnTo>
                    <a:pt x="156" y="1011"/>
                  </a:lnTo>
                  <a:cubicBezTo>
                    <a:pt x="150" y="1018"/>
                    <a:pt x="140" y="1021"/>
                    <a:pt x="130" y="1021"/>
                  </a:cubicBezTo>
                  <a:cubicBezTo>
                    <a:pt x="121" y="1021"/>
                    <a:pt x="111" y="1018"/>
                    <a:pt x="105" y="1013"/>
                  </a:cubicBezTo>
                  <a:cubicBezTo>
                    <a:pt x="99" y="1009"/>
                    <a:pt x="95" y="1001"/>
                    <a:pt x="95" y="993"/>
                  </a:cubicBezTo>
                  <a:cubicBezTo>
                    <a:pt x="95" y="989"/>
                    <a:pt x="95" y="981"/>
                    <a:pt x="103" y="973"/>
                  </a:cubicBezTo>
                  <a:lnTo>
                    <a:pt x="960" y="97"/>
                  </a:lnTo>
                  <a:cubicBezTo>
                    <a:pt x="967" y="93"/>
                    <a:pt x="977" y="87"/>
                    <a:pt x="987" y="87"/>
                  </a:cubicBezTo>
                  <a:close/>
                  <a:moveTo>
                    <a:pt x="981" y="0"/>
                  </a:moveTo>
                  <a:cubicBezTo>
                    <a:pt x="949" y="0"/>
                    <a:pt x="917" y="13"/>
                    <a:pt x="893" y="38"/>
                  </a:cubicBezTo>
                  <a:lnTo>
                    <a:pt x="36" y="914"/>
                  </a:lnTo>
                  <a:cubicBezTo>
                    <a:pt x="14" y="936"/>
                    <a:pt x="0" y="965"/>
                    <a:pt x="4" y="999"/>
                  </a:cubicBezTo>
                  <a:cubicBezTo>
                    <a:pt x="6" y="1030"/>
                    <a:pt x="20" y="1058"/>
                    <a:pt x="45" y="1080"/>
                  </a:cubicBezTo>
                  <a:cubicBezTo>
                    <a:pt x="67" y="1099"/>
                    <a:pt x="97" y="1109"/>
                    <a:pt x="126" y="1109"/>
                  </a:cubicBezTo>
                  <a:cubicBezTo>
                    <a:pt x="162" y="1109"/>
                    <a:pt x="193" y="1097"/>
                    <a:pt x="215" y="1072"/>
                  </a:cubicBezTo>
                  <a:lnTo>
                    <a:pt x="1072" y="195"/>
                  </a:lnTo>
                  <a:cubicBezTo>
                    <a:pt x="1096" y="173"/>
                    <a:pt x="1107" y="144"/>
                    <a:pt x="1103" y="112"/>
                  </a:cubicBezTo>
                  <a:cubicBezTo>
                    <a:pt x="1101" y="79"/>
                    <a:pt x="1088" y="53"/>
                    <a:pt x="1062" y="30"/>
                  </a:cubicBezTo>
                  <a:cubicBezTo>
                    <a:pt x="1039" y="10"/>
                    <a:pt x="1010" y="0"/>
                    <a:pt x="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2044625" y="4394413"/>
              <a:ext cx="18800" cy="18225"/>
            </a:xfrm>
            <a:custGeom>
              <a:rect b="b" l="l" r="r" t="t"/>
              <a:pathLst>
                <a:path extrusionOk="0" h="729" w="752">
                  <a:moveTo>
                    <a:pt x="665" y="0"/>
                  </a:moveTo>
                  <a:cubicBezTo>
                    <a:pt x="644" y="0"/>
                    <a:pt x="623" y="8"/>
                    <a:pt x="607" y="24"/>
                  </a:cubicBezTo>
                  <a:lnTo>
                    <a:pt x="30" y="605"/>
                  </a:lnTo>
                  <a:cubicBezTo>
                    <a:pt x="1" y="634"/>
                    <a:pt x="5" y="682"/>
                    <a:pt x="36" y="709"/>
                  </a:cubicBezTo>
                  <a:cubicBezTo>
                    <a:pt x="54" y="721"/>
                    <a:pt x="73" y="729"/>
                    <a:pt x="89" y="729"/>
                  </a:cubicBezTo>
                  <a:cubicBezTo>
                    <a:pt x="111" y="729"/>
                    <a:pt x="131" y="721"/>
                    <a:pt x="146" y="703"/>
                  </a:cubicBezTo>
                  <a:lnTo>
                    <a:pt x="722" y="122"/>
                  </a:lnTo>
                  <a:cubicBezTo>
                    <a:pt x="751" y="92"/>
                    <a:pt x="749" y="45"/>
                    <a:pt x="718" y="20"/>
                  </a:cubicBezTo>
                  <a:cubicBezTo>
                    <a:pt x="703" y="6"/>
                    <a:pt x="684" y="0"/>
                    <a:pt x="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2043800" y="4393388"/>
              <a:ext cx="20550" cy="20300"/>
            </a:xfrm>
            <a:custGeom>
              <a:rect b="b" l="l" r="r" t="t"/>
              <a:pathLst>
                <a:path extrusionOk="0" h="812" w="822">
                  <a:moveTo>
                    <a:pt x="699" y="88"/>
                  </a:moveTo>
                  <a:cubicBezTo>
                    <a:pt x="709" y="88"/>
                    <a:pt x="719" y="90"/>
                    <a:pt x="723" y="94"/>
                  </a:cubicBezTo>
                  <a:cubicBezTo>
                    <a:pt x="729" y="100"/>
                    <a:pt x="733" y="106"/>
                    <a:pt x="733" y="114"/>
                  </a:cubicBezTo>
                  <a:cubicBezTo>
                    <a:pt x="733" y="122"/>
                    <a:pt x="731" y="130"/>
                    <a:pt x="727" y="133"/>
                  </a:cubicBezTo>
                  <a:lnTo>
                    <a:pt x="150" y="715"/>
                  </a:lnTo>
                  <a:cubicBezTo>
                    <a:pt x="143" y="723"/>
                    <a:pt x="133" y="727"/>
                    <a:pt x="123" y="727"/>
                  </a:cubicBezTo>
                  <a:cubicBezTo>
                    <a:pt x="114" y="727"/>
                    <a:pt x="105" y="724"/>
                    <a:pt x="99" y="719"/>
                  </a:cubicBezTo>
                  <a:cubicBezTo>
                    <a:pt x="93" y="713"/>
                    <a:pt x="89" y="705"/>
                    <a:pt x="89" y="699"/>
                  </a:cubicBezTo>
                  <a:cubicBezTo>
                    <a:pt x="89" y="691"/>
                    <a:pt x="91" y="683"/>
                    <a:pt x="97" y="679"/>
                  </a:cubicBezTo>
                  <a:lnTo>
                    <a:pt x="672" y="98"/>
                  </a:lnTo>
                  <a:cubicBezTo>
                    <a:pt x="680" y="92"/>
                    <a:pt x="690" y="88"/>
                    <a:pt x="699" y="88"/>
                  </a:cubicBezTo>
                  <a:close/>
                  <a:moveTo>
                    <a:pt x="698" y="1"/>
                  </a:moveTo>
                  <a:cubicBezTo>
                    <a:pt x="665" y="1"/>
                    <a:pt x="634" y="12"/>
                    <a:pt x="611" y="35"/>
                  </a:cubicBezTo>
                  <a:lnTo>
                    <a:pt x="34" y="616"/>
                  </a:lnTo>
                  <a:cubicBezTo>
                    <a:pt x="12" y="640"/>
                    <a:pt x="0" y="669"/>
                    <a:pt x="2" y="701"/>
                  </a:cubicBezTo>
                  <a:cubicBezTo>
                    <a:pt x="2" y="732"/>
                    <a:pt x="16" y="762"/>
                    <a:pt x="41" y="782"/>
                  </a:cubicBezTo>
                  <a:cubicBezTo>
                    <a:pt x="63" y="801"/>
                    <a:pt x="93" y="811"/>
                    <a:pt x="122" y="811"/>
                  </a:cubicBezTo>
                  <a:cubicBezTo>
                    <a:pt x="158" y="811"/>
                    <a:pt x="189" y="799"/>
                    <a:pt x="211" y="774"/>
                  </a:cubicBezTo>
                  <a:lnTo>
                    <a:pt x="788" y="193"/>
                  </a:lnTo>
                  <a:cubicBezTo>
                    <a:pt x="810" y="171"/>
                    <a:pt x="822" y="141"/>
                    <a:pt x="820" y="110"/>
                  </a:cubicBezTo>
                  <a:cubicBezTo>
                    <a:pt x="820" y="78"/>
                    <a:pt x="804" y="49"/>
                    <a:pt x="780" y="29"/>
                  </a:cubicBezTo>
                  <a:cubicBezTo>
                    <a:pt x="757" y="10"/>
                    <a:pt x="727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953250" y="4594713"/>
              <a:ext cx="415250" cy="8775"/>
            </a:xfrm>
            <a:custGeom>
              <a:rect b="b" l="l" r="r" t="t"/>
              <a:pathLst>
                <a:path extrusionOk="0" h="351" w="16610">
                  <a:moveTo>
                    <a:pt x="176" y="0"/>
                  </a:moveTo>
                  <a:cubicBezTo>
                    <a:pt x="80" y="0"/>
                    <a:pt x="1" y="79"/>
                    <a:pt x="1" y="176"/>
                  </a:cubicBezTo>
                  <a:cubicBezTo>
                    <a:pt x="1" y="272"/>
                    <a:pt x="80" y="351"/>
                    <a:pt x="176" y="351"/>
                  </a:cubicBezTo>
                  <a:lnTo>
                    <a:pt x="16436" y="351"/>
                  </a:lnTo>
                  <a:cubicBezTo>
                    <a:pt x="16530" y="351"/>
                    <a:pt x="16609" y="272"/>
                    <a:pt x="16609" y="176"/>
                  </a:cubicBezTo>
                  <a:cubicBezTo>
                    <a:pt x="16609" y="79"/>
                    <a:pt x="16530" y="0"/>
                    <a:pt x="16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95" name="Google Shape;1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625" y="154600"/>
            <a:ext cx="765076" cy="64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4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Availability Analysis: Hypothesis Test</a:t>
            </a:r>
            <a:endParaRPr/>
          </a:p>
        </p:txBody>
      </p:sp>
      <p:sp>
        <p:nvSpPr>
          <p:cNvPr id="1483" name="Google Shape;1483;p42"/>
          <p:cNvSpPr txBox="1"/>
          <p:nvPr>
            <p:ph idx="1" type="body"/>
          </p:nvPr>
        </p:nvSpPr>
        <p:spPr>
          <a:xfrm>
            <a:off x="460850" y="1273813"/>
            <a:ext cx="8043600" cy="3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4" name="Google Shape;148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50" y="1273775"/>
            <a:ext cx="4684826" cy="355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5" name="Google Shape;1485;p42"/>
          <p:cNvSpPr txBox="1"/>
          <p:nvPr/>
        </p:nvSpPr>
        <p:spPr>
          <a:xfrm>
            <a:off x="5254650" y="1453700"/>
            <a:ext cx="3084000" cy="3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Null Hypothesis: Availability influences Reviews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Correlation coefficient: 0.05393388274889865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P-value: 0.36859736982173497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Accept Null hypothesis. Weak positive correlation.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486" name="Google Shape;148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0625" y="154600"/>
            <a:ext cx="765076" cy="64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4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92" name="Google Shape;1492;p43"/>
          <p:cNvSpPr txBox="1"/>
          <p:nvPr>
            <p:ph idx="1" type="body"/>
          </p:nvPr>
        </p:nvSpPr>
        <p:spPr>
          <a:xfrm>
            <a:off x="720000" y="1175700"/>
            <a:ext cx="7704000" cy="3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zha One"/>
                <a:ea typeface="Rozha One"/>
                <a:cs typeface="Rozha One"/>
                <a:sym typeface="Rozha One"/>
              </a:rPr>
              <a:t>Price Analysis</a:t>
            </a:r>
            <a:r>
              <a:rPr lang="en" sz="1800">
                <a:latin typeface="Rozha One"/>
                <a:ea typeface="Rozha One"/>
                <a:cs typeface="Rozha One"/>
                <a:sym typeface="Rozha One"/>
              </a:rPr>
              <a:t>: </a:t>
            </a:r>
            <a:r>
              <a:rPr lang="en" sz="1300"/>
              <a:t>High Prices: Central Manhattan, particularly around tourist hotspots, shows higher prices. Moderate to Low Prices: Listings in Queens and most of Brooklyn are generally more affordable. Outliers: Some listings in less central areas of Manhattan and Brooklyn still command high prices, possibly due to unique features or luxury accommodations.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700">
                <a:latin typeface="Rozha One"/>
                <a:ea typeface="Rozha One"/>
                <a:cs typeface="Rozha One"/>
                <a:sym typeface="Rozha One"/>
              </a:rPr>
              <a:t>Review Analysis:</a:t>
            </a:r>
            <a:r>
              <a:rPr b="1" lang="en" sz="1600">
                <a:latin typeface="Rozha One"/>
                <a:ea typeface="Rozha One"/>
                <a:cs typeface="Rozha One"/>
                <a:sym typeface="Rozha One"/>
              </a:rPr>
              <a:t> </a:t>
            </a:r>
            <a:r>
              <a:rPr lang="en" sz="1300"/>
              <a:t>Based on the scatter plot, regression line, and correlation analysis, we might conclude that the number of reviews has a negligible effect on the price of Airbnb listings in New York. This suggests that while reviews are important for guests making a booking decision, they do not significantly influence the pricing strategy of hosts.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700">
                <a:latin typeface="Rozha One"/>
                <a:ea typeface="Rozha One"/>
                <a:cs typeface="Rozha One"/>
                <a:sym typeface="Rozha One"/>
              </a:rPr>
              <a:t>Availability Analysis: </a:t>
            </a:r>
            <a:r>
              <a:rPr lang="en" sz="1300"/>
              <a:t>Based on the analysis, Manhattan had the highest number of available AirBnBs and places like Staten Island and the bronx are untapped markets.Also, availability influences reviews slightly positively.</a:t>
            </a:r>
            <a:endParaRPr sz="1300"/>
          </a:p>
        </p:txBody>
      </p:sp>
      <p:pic>
        <p:nvPicPr>
          <p:cNvPr id="1493" name="Google Shape;149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625" y="154600"/>
            <a:ext cx="765076" cy="64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44"/>
          <p:cNvSpPr txBox="1"/>
          <p:nvPr>
            <p:ph type="title"/>
          </p:nvPr>
        </p:nvSpPr>
        <p:spPr>
          <a:xfrm>
            <a:off x="533500" y="0"/>
            <a:ext cx="7704000" cy="8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                    </a:t>
            </a:r>
            <a:r>
              <a:rPr b="1" lang="en" sz="3200">
                <a:latin typeface="Work Sans"/>
                <a:ea typeface="Work Sans"/>
                <a:cs typeface="Work Sans"/>
                <a:sym typeface="Work Sans"/>
              </a:rPr>
              <a:t>KEY FINDINGS</a:t>
            </a:r>
            <a:endParaRPr b="1" sz="32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99" name="Google Shape;1499;p44"/>
          <p:cNvSpPr txBox="1"/>
          <p:nvPr/>
        </p:nvSpPr>
        <p:spPr>
          <a:xfrm>
            <a:off x="222350" y="1317713"/>
            <a:ext cx="161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hlink"/>
                </a:solidFill>
              </a:rPr>
              <a:t>Pricing Trends </a:t>
            </a:r>
            <a:endParaRPr sz="1600">
              <a:solidFill>
                <a:schemeClr val="hlink"/>
              </a:solidFill>
            </a:endParaRPr>
          </a:p>
        </p:txBody>
      </p:sp>
      <p:pic>
        <p:nvPicPr>
          <p:cNvPr id="1500" name="Google Shape;1500;p44"/>
          <p:cNvPicPr preferRelativeResize="0"/>
          <p:nvPr/>
        </p:nvPicPr>
        <p:blipFill rotWithShape="1">
          <a:blip r:embed="rId3">
            <a:alphaModFix/>
          </a:blip>
          <a:srcRect b="0" l="0" r="0" t="6812"/>
          <a:stretch/>
        </p:blipFill>
        <p:spPr>
          <a:xfrm>
            <a:off x="223550" y="1906588"/>
            <a:ext cx="2007325" cy="190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1" name="Google Shape;1501;p44"/>
          <p:cNvCxnSpPr>
            <a:stCxn id="1499" idx="2"/>
          </p:cNvCxnSpPr>
          <p:nvPr/>
        </p:nvCxnSpPr>
        <p:spPr>
          <a:xfrm>
            <a:off x="1032200" y="1748813"/>
            <a:ext cx="2400" cy="3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2" name="Google Shape;1502;p44"/>
          <p:cNvCxnSpPr>
            <a:stCxn id="1499" idx="2"/>
          </p:cNvCxnSpPr>
          <p:nvPr/>
        </p:nvCxnSpPr>
        <p:spPr>
          <a:xfrm flipH="1">
            <a:off x="1029800" y="1748813"/>
            <a:ext cx="2400" cy="3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3" name="Google Shape;1503;p44"/>
          <p:cNvSpPr txBox="1"/>
          <p:nvPr/>
        </p:nvSpPr>
        <p:spPr>
          <a:xfrm>
            <a:off x="3129050" y="1317713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Review Analysis</a:t>
            </a:r>
            <a:endParaRPr b="1" sz="1600"/>
          </a:p>
        </p:txBody>
      </p:sp>
      <p:sp>
        <p:nvSpPr>
          <p:cNvPr id="1504" name="Google Shape;1504;p44"/>
          <p:cNvSpPr txBox="1"/>
          <p:nvPr/>
        </p:nvSpPr>
        <p:spPr>
          <a:xfrm>
            <a:off x="6201400" y="1317713"/>
            <a:ext cx="243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hlink"/>
                </a:solidFill>
              </a:rPr>
              <a:t>Availability Insights</a:t>
            </a:r>
            <a:endParaRPr>
              <a:solidFill>
                <a:schemeClr val="hlink"/>
              </a:solidFill>
            </a:endParaRPr>
          </a:p>
        </p:txBody>
      </p:sp>
      <p:pic>
        <p:nvPicPr>
          <p:cNvPr id="1505" name="Google Shape;150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3625" y="1906588"/>
            <a:ext cx="2047174" cy="190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6" name="Google Shape;150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3550" y="1924741"/>
            <a:ext cx="2197476" cy="190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507" name="Google Shape;1507;p44"/>
          <p:cNvSpPr txBox="1"/>
          <p:nvPr/>
        </p:nvSpPr>
        <p:spPr>
          <a:xfrm>
            <a:off x="130300" y="1710588"/>
            <a:ext cx="25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44"/>
          <p:cNvSpPr txBox="1"/>
          <p:nvPr/>
        </p:nvSpPr>
        <p:spPr>
          <a:xfrm>
            <a:off x="2924800" y="1682488"/>
            <a:ext cx="24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9" name="Google Shape;1509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20625" y="154600"/>
            <a:ext cx="765076" cy="64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4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1515" name="Google Shape;1515;p45"/>
          <p:cNvSpPr txBox="1"/>
          <p:nvPr>
            <p:ph idx="1" type="body"/>
          </p:nvPr>
        </p:nvSpPr>
        <p:spPr>
          <a:xfrm>
            <a:off x="720000" y="1273775"/>
            <a:ext cx="7704000" cy="3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800"/>
              <a:t>Dataset is quite old and could be non-representative of the time.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Limited data points could contain bias.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Deeper analysis would reveal clearer insight. Time and knowledge constraints.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16" name="Google Shape;151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625" y="154600"/>
            <a:ext cx="765076" cy="64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46"/>
          <p:cNvSpPr txBox="1"/>
          <p:nvPr>
            <p:ph type="ctrTitle"/>
          </p:nvPr>
        </p:nvSpPr>
        <p:spPr>
          <a:xfrm>
            <a:off x="361150" y="3106475"/>
            <a:ext cx="41106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grpSp>
        <p:nvGrpSpPr>
          <p:cNvPr id="1522" name="Google Shape;1522;p46"/>
          <p:cNvGrpSpPr/>
          <p:nvPr/>
        </p:nvGrpSpPr>
        <p:grpSpPr>
          <a:xfrm>
            <a:off x="5730256" y="2754949"/>
            <a:ext cx="346056" cy="345674"/>
            <a:chOff x="3303268" y="3817349"/>
            <a:chExt cx="346056" cy="345674"/>
          </a:xfrm>
        </p:grpSpPr>
        <p:sp>
          <p:nvSpPr>
            <p:cNvPr id="1523" name="Google Shape;1523;p46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6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6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6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7" name="Google Shape;1527;p46"/>
          <p:cNvGrpSpPr/>
          <p:nvPr/>
        </p:nvGrpSpPr>
        <p:grpSpPr>
          <a:xfrm>
            <a:off x="7984795" y="2749092"/>
            <a:ext cx="357387" cy="357387"/>
            <a:chOff x="7957483" y="3350848"/>
            <a:chExt cx="357387" cy="357387"/>
          </a:xfrm>
        </p:grpSpPr>
        <p:sp>
          <p:nvSpPr>
            <p:cNvPr id="1528" name="Google Shape;1528;p46"/>
            <p:cNvSpPr/>
            <p:nvPr/>
          </p:nvSpPr>
          <p:spPr>
            <a:xfrm>
              <a:off x="8025312" y="3410721"/>
              <a:ext cx="71649" cy="71267"/>
            </a:xfrm>
            <a:custGeom>
              <a:rect b="b" l="l" r="r" t="t"/>
              <a:pathLst>
                <a:path extrusionOk="0" h="2239" w="2251">
                  <a:moveTo>
                    <a:pt x="1120" y="0"/>
                  </a:moveTo>
                  <a:cubicBezTo>
                    <a:pt x="489" y="0"/>
                    <a:pt x="1" y="500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39" y="2239"/>
                    <a:pt x="2239" y="1727"/>
                    <a:pt x="2239" y="1120"/>
                  </a:cubicBezTo>
                  <a:cubicBezTo>
                    <a:pt x="2251" y="1048"/>
                    <a:pt x="2156" y="953"/>
                    <a:pt x="2072" y="953"/>
                  </a:cubicBezTo>
                  <a:lnTo>
                    <a:pt x="1358" y="953"/>
                  </a:lnTo>
                  <a:cubicBezTo>
                    <a:pt x="1251" y="953"/>
                    <a:pt x="1179" y="1024"/>
                    <a:pt x="1179" y="1131"/>
                  </a:cubicBezTo>
                  <a:cubicBezTo>
                    <a:pt x="1179" y="1239"/>
                    <a:pt x="1251" y="1310"/>
                    <a:pt x="1358" y="1310"/>
                  </a:cubicBezTo>
                  <a:lnTo>
                    <a:pt x="1858" y="1310"/>
                  </a:lnTo>
                  <a:cubicBezTo>
                    <a:pt x="1787" y="1655"/>
                    <a:pt x="1477" y="1905"/>
                    <a:pt x="1120" y="1905"/>
                  </a:cubicBezTo>
                  <a:cubicBezTo>
                    <a:pt x="703" y="1905"/>
                    <a:pt x="346" y="1560"/>
                    <a:pt x="346" y="1131"/>
                  </a:cubicBezTo>
                  <a:cubicBezTo>
                    <a:pt x="346" y="715"/>
                    <a:pt x="691" y="358"/>
                    <a:pt x="1120" y="358"/>
                  </a:cubicBezTo>
                  <a:cubicBezTo>
                    <a:pt x="1310" y="358"/>
                    <a:pt x="1489" y="429"/>
                    <a:pt x="1620" y="548"/>
                  </a:cubicBezTo>
                  <a:cubicBezTo>
                    <a:pt x="1660" y="576"/>
                    <a:pt x="1702" y="591"/>
                    <a:pt x="1745" y="591"/>
                  </a:cubicBezTo>
                  <a:cubicBezTo>
                    <a:pt x="1791" y="591"/>
                    <a:pt x="1838" y="573"/>
                    <a:pt x="1882" y="536"/>
                  </a:cubicBezTo>
                  <a:cubicBezTo>
                    <a:pt x="1953" y="465"/>
                    <a:pt x="1941" y="358"/>
                    <a:pt x="1858" y="286"/>
                  </a:cubicBezTo>
                  <a:cubicBezTo>
                    <a:pt x="1656" y="108"/>
                    <a:pt x="1406" y="0"/>
                    <a:pt x="1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6"/>
            <p:cNvSpPr/>
            <p:nvPr/>
          </p:nvSpPr>
          <p:spPr>
            <a:xfrm>
              <a:off x="8191306" y="3380768"/>
              <a:ext cx="70917" cy="71299"/>
            </a:xfrm>
            <a:custGeom>
              <a:rect b="b" l="l" r="r" t="t"/>
              <a:pathLst>
                <a:path extrusionOk="0" h="2240" w="2228">
                  <a:moveTo>
                    <a:pt x="1108" y="346"/>
                  </a:moveTo>
                  <a:cubicBezTo>
                    <a:pt x="1548" y="346"/>
                    <a:pt x="1882" y="691"/>
                    <a:pt x="1882" y="1120"/>
                  </a:cubicBezTo>
                  <a:cubicBezTo>
                    <a:pt x="1870" y="1549"/>
                    <a:pt x="1525" y="1894"/>
                    <a:pt x="1108" y="1894"/>
                  </a:cubicBezTo>
                  <a:cubicBezTo>
                    <a:pt x="691" y="1894"/>
                    <a:pt x="334" y="1549"/>
                    <a:pt x="334" y="1120"/>
                  </a:cubicBezTo>
                  <a:cubicBezTo>
                    <a:pt x="334" y="703"/>
                    <a:pt x="679" y="346"/>
                    <a:pt x="1108" y="346"/>
                  </a:cubicBezTo>
                  <a:close/>
                  <a:moveTo>
                    <a:pt x="1108" y="1"/>
                  </a:moveTo>
                  <a:cubicBezTo>
                    <a:pt x="489" y="1"/>
                    <a:pt x="1" y="513"/>
                    <a:pt x="1" y="1120"/>
                  </a:cubicBezTo>
                  <a:cubicBezTo>
                    <a:pt x="1" y="1751"/>
                    <a:pt x="501" y="2239"/>
                    <a:pt x="1108" y="2239"/>
                  </a:cubicBezTo>
                  <a:cubicBezTo>
                    <a:pt x="1739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6"/>
            <p:cNvSpPr/>
            <p:nvPr/>
          </p:nvSpPr>
          <p:spPr>
            <a:xfrm>
              <a:off x="7957483" y="3350848"/>
              <a:ext cx="357387" cy="357387"/>
            </a:xfrm>
            <a:custGeom>
              <a:rect b="b" l="l" r="r" t="t"/>
              <a:pathLst>
                <a:path extrusionOk="0" h="11228" w="11228">
                  <a:moveTo>
                    <a:pt x="8454" y="369"/>
                  </a:moveTo>
                  <a:cubicBezTo>
                    <a:pt x="9525" y="369"/>
                    <a:pt x="10406" y="1238"/>
                    <a:pt x="10406" y="2310"/>
                  </a:cubicBezTo>
                  <a:cubicBezTo>
                    <a:pt x="10406" y="3167"/>
                    <a:pt x="9097" y="4691"/>
                    <a:pt x="8454" y="5370"/>
                  </a:cubicBezTo>
                  <a:cubicBezTo>
                    <a:pt x="7823" y="4691"/>
                    <a:pt x="6513" y="3143"/>
                    <a:pt x="6513" y="2310"/>
                  </a:cubicBezTo>
                  <a:cubicBezTo>
                    <a:pt x="6513" y="1227"/>
                    <a:pt x="7370" y="369"/>
                    <a:pt x="8454" y="369"/>
                  </a:cubicBezTo>
                  <a:close/>
                  <a:moveTo>
                    <a:pt x="5620" y="369"/>
                  </a:moveTo>
                  <a:cubicBezTo>
                    <a:pt x="6073" y="369"/>
                    <a:pt x="6537" y="429"/>
                    <a:pt x="6989" y="548"/>
                  </a:cubicBezTo>
                  <a:cubicBezTo>
                    <a:pt x="6477" y="965"/>
                    <a:pt x="6156" y="1596"/>
                    <a:pt x="6156" y="2310"/>
                  </a:cubicBezTo>
                  <a:cubicBezTo>
                    <a:pt x="6156" y="2524"/>
                    <a:pt x="6215" y="2751"/>
                    <a:pt x="6299" y="2989"/>
                  </a:cubicBezTo>
                  <a:lnTo>
                    <a:pt x="536" y="6977"/>
                  </a:lnTo>
                  <a:cubicBezTo>
                    <a:pt x="417" y="6537"/>
                    <a:pt x="358" y="6084"/>
                    <a:pt x="358" y="5620"/>
                  </a:cubicBezTo>
                  <a:cubicBezTo>
                    <a:pt x="358" y="2715"/>
                    <a:pt x="2715" y="369"/>
                    <a:pt x="5620" y="369"/>
                  </a:cubicBezTo>
                  <a:close/>
                  <a:moveTo>
                    <a:pt x="10359" y="3417"/>
                  </a:moveTo>
                  <a:cubicBezTo>
                    <a:pt x="10668" y="4096"/>
                    <a:pt x="10835" y="4858"/>
                    <a:pt x="10835" y="5620"/>
                  </a:cubicBezTo>
                  <a:cubicBezTo>
                    <a:pt x="10871" y="7418"/>
                    <a:pt x="9966" y="9013"/>
                    <a:pt x="8561" y="9966"/>
                  </a:cubicBezTo>
                  <a:lnTo>
                    <a:pt x="5358" y="5394"/>
                  </a:lnTo>
                  <a:lnTo>
                    <a:pt x="7001" y="4191"/>
                  </a:lnTo>
                  <a:cubicBezTo>
                    <a:pt x="7585" y="4989"/>
                    <a:pt x="8263" y="5679"/>
                    <a:pt x="8311" y="5739"/>
                  </a:cubicBezTo>
                  <a:cubicBezTo>
                    <a:pt x="8335" y="5763"/>
                    <a:pt x="8382" y="5799"/>
                    <a:pt x="8430" y="5799"/>
                  </a:cubicBezTo>
                  <a:cubicBezTo>
                    <a:pt x="8478" y="5799"/>
                    <a:pt x="8513" y="5775"/>
                    <a:pt x="8549" y="5739"/>
                  </a:cubicBezTo>
                  <a:cubicBezTo>
                    <a:pt x="8609" y="5679"/>
                    <a:pt x="9764" y="4513"/>
                    <a:pt x="10359" y="3417"/>
                  </a:cubicBezTo>
                  <a:close/>
                  <a:moveTo>
                    <a:pt x="5096" y="5608"/>
                  </a:moveTo>
                  <a:lnTo>
                    <a:pt x="8275" y="10156"/>
                  </a:lnTo>
                  <a:cubicBezTo>
                    <a:pt x="8025" y="10287"/>
                    <a:pt x="7775" y="10406"/>
                    <a:pt x="7525" y="10513"/>
                  </a:cubicBezTo>
                  <a:lnTo>
                    <a:pt x="4430" y="6096"/>
                  </a:lnTo>
                  <a:lnTo>
                    <a:pt x="5096" y="5608"/>
                  </a:lnTo>
                  <a:close/>
                  <a:moveTo>
                    <a:pt x="6466" y="3310"/>
                  </a:moveTo>
                  <a:cubicBezTo>
                    <a:pt x="6573" y="3501"/>
                    <a:pt x="6692" y="3715"/>
                    <a:pt x="6823" y="3905"/>
                  </a:cubicBezTo>
                  <a:lnTo>
                    <a:pt x="3215" y="6537"/>
                  </a:lnTo>
                  <a:cubicBezTo>
                    <a:pt x="3132" y="6596"/>
                    <a:pt x="3132" y="6739"/>
                    <a:pt x="3203" y="6811"/>
                  </a:cubicBezTo>
                  <a:cubicBezTo>
                    <a:pt x="3236" y="6843"/>
                    <a:pt x="3283" y="6862"/>
                    <a:pt x="3329" y="6862"/>
                  </a:cubicBezTo>
                  <a:cubicBezTo>
                    <a:pt x="3366" y="6862"/>
                    <a:pt x="3403" y="6849"/>
                    <a:pt x="3429" y="6822"/>
                  </a:cubicBezTo>
                  <a:lnTo>
                    <a:pt x="4144" y="6299"/>
                  </a:lnTo>
                  <a:lnTo>
                    <a:pt x="7180" y="10632"/>
                  </a:lnTo>
                  <a:cubicBezTo>
                    <a:pt x="6668" y="10799"/>
                    <a:pt x="6156" y="10871"/>
                    <a:pt x="5620" y="10871"/>
                  </a:cubicBezTo>
                  <a:cubicBezTo>
                    <a:pt x="3751" y="10871"/>
                    <a:pt x="2132" y="9906"/>
                    <a:pt x="1191" y="8442"/>
                  </a:cubicBezTo>
                  <a:lnTo>
                    <a:pt x="2727" y="7334"/>
                  </a:lnTo>
                  <a:cubicBezTo>
                    <a:pt x="2822" y="7275"/>
                    <a:pt x="2822" y="7132"/>
                    <a:pt x="2739" y="7061"/>
                  </a:cubicBezTo>
                  <a:cubicBezTo>
                    <a:pt x="2706" y="7028"/>
                    <a:pt x="2663" y="7010"/>
                    <a:pt x="2620" y="7010"/>
                  </a:cubicBezTo>
                  <a:cubicBezTo>
                    <a:pt x="2585" y="7010"/>
                    <a:pt x="2551" y="7022"/>
                    <a:pt x="2525" y="7049"/>
                  </a:cubicBezTo>
                  <a:lnTo>
                    <a:pt x="1012" y="8144"/>
                  </a:lnTo>
                  <a:cubicBezTo>
                    <a:pt x="870" y="7894"/>
                    <a:pt x="751" y="7608"/>
                    <a:pt x="655" y="7334"/>
                  </a:cubicBezTo>
                  <a:lnTo>
                    <a:pt x="6466" y="3310"/>
                  </a:lnTo>
                  <a:close/>
                  <a:moveTo>
                    <a:pt x="5608" y="0"/>
                  </a:moveTo>
                  <a:cubicBezTo>
                    <a:pt x="4108" y="0"/>
                    <a:pt x="2715" y="584"/>
                    <a:pt x="1643" y="1643"/>
                  </a:cubicBezTo>
                  <a:cubicBezTo>
                    <a:pt x="584" y="2703"/>
                    <a:pt x="0" y="4120"/>
                    <a:pt x="0" y="5620"/>
                  </a:cubicBezTo>
                  <a:cubicBezTo>
                    <a:pt x="0" y="7120"/>
                    <a:pt x="584" y="8525"/>
                    <a:pt x="1643" y="9597"/>
                  </a:cubicBezTo>
                  <a:cubicBezTo>
                    <a:pt x="2691" y="10644"/>
                    <a:pt x="4108" y="11228"/>
                    <a:pt x="5608" y="11228"/>
                  </a:cubicBezTo>
                  <a:cubicBezTo>
                    <a:pt x="7120" y="11228"/>
                    <a:pt x="8513" y="10644"/>
                    <a:pt x="9585" y="9597"/>
                  </a:cubicBezTo>
                  <a:cubicBezTo>
                    <a:pt x="10645" y="8537"/>
                    <a:pt x="11228" y="7120"/>
                    <a:pt x="11228" y="5620"/>
                  </a:cubicBezTo>
                  <a:cubicBezTo>
                    <a:pt x="11228" y="4715"/>
                    <a:pt x="11002" y="3822"/>
                    <a:pt x="10585" y="3012"/>
                  </a:cubicBezTo>
                  <a:cubicBezTo>
                    <a:pt x="10692" y="2762"/>
                    <a:pt x="10752" y="2524"/>
                    <a:pt x="10752" y="2310"/>
                  </a:cubicBezTo>
                  <a:cubicBezTo>
                    <a:pt x="10752" y="1048"/>
                    <a:pt x="9716" y="0"/>
                    <a:pt x="8442" y="0"/>
                  </a:cubicBezTo>
                  <a:cubicBezTo>
                    <a:pt x="8037" y="0"/>
                    <a:pt x="7668" y="107"/>
                    <a:pt x="7358" y="286"/>
                  </a:cubicBezTo>
                  <a:cubicBezTo>
                    <a:pt x="6787" y="107"/>
                    <a:pt x="6204" y="0"/>
                    <a:pt x="56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1" name="Google Shape;1531;p46"/>
          <p:cNvGrpSpPr/>
          <p:nvPr/>
        </p:nvGrpSpPr>
        <p:grpSpPr>
          <a:xfrm>
            <a:off x="6474331" y="2749283"/>
            <a:ext cx="357005" cy="357005"/>
            <a:chOff x="5108729" y="3351230"/>
            <a:chExt cx="357005" cy="357005"/>
          </a:xfrm>
        </p:grpSpPr>
        <p:sp>
          <p:nvSpPr>
            <p:cNvPr id="1532" name="Google Shape;1532;p46"/>
            <p:cNvSpPr/>
            <p:nvPr/>
          </p:nvSpPr>
          <p:spPr>
            <a:xfrm>
              <a:off x="5108729" y="3351230"/>
              <a:ext cx="357005" cy="357005"/>
            </a:xfrm>
            <a:custGeom>
              <a:rect b="b" l="l" r="r" t="t"/>
              <a:pathLst>
                <a:path extrusionOk="0" h="11216" w="11216">
                  <a:moveTo>
                    <a:pt x="5620" y="357"/>
                  </a:moveTo>
                  <a:cubicBezTo>
                    <a:pt x="8525" y="357"/>
                    <a:pt x="10882" y="2703"/>
                    <a:pt x="10882" y="5608"/>
                  </a:cubicBezTo>
                  <a:cubicBezTo>
                    <a:pt x="10882" y="8513"/>
                    <a:pt x="8525" y="10859"/>
                    <a:pt x="5620" y="10859"/>
                  </a:cubicBezTo>
                  <a:cubicBezTo>
                    <a:pt x="2727" y="10859"/>
                    <a:pt x="369" y="8513"/>
                    <a:pt x="369" y="5608"/>
                  </a:cubicBezTo>
                  <a:cubicBezTo>
                    <a:pt x="369" y="2703"/>
                    <a:pt x="2727" y="357"/>
                    <a:pt x="5620" y="357"/>
                  </a:cubicBezTo>
                  <a:close/>
                  <a:moveTo>
                    <a:pt x="5608" y="0"/>
                  </a:moveTo>
                  <a:cubicBezTo>
                    <a:pt x="4108" y="0"/>
                    <a:pt x="2703" y="572"/>
                    <a:pt x="1631" y="1631"/>
                  </a:cubicBezTo>
                  <a:cubicBezTo>
                    <a:pt x="584" y="2691"/>
                    <a:pt x="0" y="4108"/>
                    <a:pt x="0" y="5608"/>
                  </a:cubicBezTo>
                  <a:cubicBezTo>
                    <a:pt x="0" y="7108"/>
                    <a:pt x="584" y="8513"/>
                    <a:pt x="1631" y="9585"/>
                  </a:cubicBezTo>
                  <a:cubicBezTo>
                    <a:pt x="2691" y="10632"/>
                    <a:pt x="4108" y="11216"/>
                    <a:pt x="5608" y="11216"/>
                  </a:cubicBezTo>
                  <a:cubicBezTo>
                    <a:pt x="7108" y="11216"/>
                    <a:pt x="8513" y="10632"/>
                    <a:pt x="9585" y="9585"/>
                  </a:cubicBezTo>
                  <a:cubicBezTo>
                    <a:pt x="10656" y="8525"/>
                    <a:pt x="11216" y="7108"/>
                    <a:pt x="11216" y="5608"/>
                  </a:cubicBezTo>
                  <a:cubicBezTo>
                    <a:pt x="11216" y="4108"/>
                    <a:pt x="10656" y="2703"/>
                    <a:pt x="9585" y="1631"/>
                  </a:cubicBezTo>
                  <a:cubicBezTo>
                    <a:pt x="8525" y="572"/>
                    <a:pt x="7108" y="0"/>
                    <a:pt x="56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6"/>
            <p:cNvSpPr/>
            <p:nvPr/>
          </p:nvSpPr>
          <p:spPr>
            <a:xfrm>
              <a:off x="5163668" y="3402381"/>
              <a:ext cx="244104" cy="233473"/>
            </a:xfrm>
            <a:custGeom>
              <a:rect b="b" l="l" r="r" t="t"/>
              <a:pathLst>
                <a:path extrusionOk="0" h="7335" w="7669">
                  <a:moveTo>
                    <a:pt x="3775" y="0"/>
                  </a:moveTo>
                  <a:cubicBezTo>
                    <a:pt x="3334" y="24"/>
                    <a:pt x="1846" y="239"/>
                    <a:pt x="1751" y="1882"/>
                  </a:cubicBezTo>
                  <a:lnTo>
                    <a:pt x="1751" y="1905"/>
                  </a:lnTo>
                  <a:lnTo>
                    <a:pt x="1751" y="2834"/>
                  </a:lnTo>
                  <a:lnTo>
                    <a:pt x="1394" y="2739"/>
                  </a:lnTo>
                  <a:cubicBezTo>
                    <a:pt x="1347" y="2725"/>
                    <a:pt x="1299" y="2718"/>
                    <a:pt x="1252" y="2718"/>
                  </a:cubicBezTo>
                  <a:cubicBezTo>
                    <a:pt x="1097" y="2718"/>
                    <a:pt x="949" y="2792"/>
                    <a:pt x="858" y="2929"/>
                  </a:cubicBezTo>
                  <a:cubicBezTo>
                    <a:pt x="763" y="3072"/>
                    <a:pt x="739" y="3263"/>
                    <a:pt x="834" y="3429"/>
                  </a:cubicBezTo>
                  <a:cubicBezTo>
                    <a:pt x="882" y="3525"/>
                    <a:pt x="965" y="3596"/>
                    <a:pt x="1060" y="3656"/>
                  </a:cubicBezTo>
                  <a:lnTo>
                    <a:pt x="1536" y="3894"/>
                  </a:lnTo>
                  <a:cubicBezTo>
                    <a:pt x="1620" y="3941"/>
                    <a:pt x="1667" y="4037"/>
                    <a:pt x="1620" y="4144"/>
                  </a:cubicBezTo>
                  <a:cubicBezTo>
                    <a:pt x="1477" y="4501"/>
                    <a:pt x="1084" y="5144"/>
                    <a:pt x="143" y="5370"/>
                  </a:cubicBezTo>
                  <a:cubicBezTo>
                    <a:pt x="60" y="5382"/>
                    <a:pt x="1" y="5477"/>
                    <a:pt x="12" y="5561"/>
                  </a:cubicBezTo>
                  <a:cubicBezTo>
                    <a:pt x="12" y="5596"/>
                    <a:pt x="120" y="6168"/>
                    <a:pt x="1024" y="6215"/>
                  </a:cubicBezTo>
                  <a:cubicBezTo>
                    <a:pt x="1072" y="6382"/>
                    <a:pt x="1132" y="6585"/>
                    <a:pt x="1203" y="6668"/>
                  </a:cubicBezTo>
                  <a:cubicBezTo>
                    <a:pt x="1238" y="6703"/>
                    <a:pt x="1292" y="6725"/>
                    <a:pt x="1342" y="6725"/>
                  </a:cubicBezTo>
                  <a:cubicBezTo>
                    <a:pt x="1360" y="6725"/>
                    <a:pt x="1378" y="6722"/>
                    <a:pt x="1394" y="6716"/>
                  </a:cubicBezTo>
                  <a:cubicBezTo>
                    <a:pt x="1394" y="6716"/>
                    <a:pt x="1676" y="6624"/>
                    <a:pt x="1983" y="6624"/>
                  </a:cubicBezTo>
                  <a:cubicBezTo>
                    <a:pt x="2060" y="6624"/>
                    <a:pt x="2139" y="6630"/>
                    <a:pt x="2215" y="6644"/>
                  </a:cubicBezTo>
                  <a:cubicBezTo>
                    <a:pt x="2215" y="6644"/>
                    <a:pt x="2679" y="6739"/>
                    <a:pt x="2953" y="7013"/>
                  </a:cubicBezTo>
                  <a:cubicBezTo>
                    <a:pt x="3096" y="7156"/>
                    <a:pt x="3251" y="7239"/>
                    <a:pt x="3441" y="7287"/>
                  </a:cubicBezTo>
                  <a:cubicBezTo>
                    <a:pt x="3537" y="7311"/>
                    <a:pt x="3656" y="7335"/>
                    <a:pt x="3763" y="7335"/>
                  </a:cubicBezTo>
                  <a:cubicBezTo>
                    <a:pt x="3870" y="7335"/>
                    <a:pt x="3989" y="7311"/>
                    <a:pt x="4096" y="7287"/>
                  </a:cubicBezTo>
                  <a:cubicBezTo>
                    <a:pt x="4275" y="7239"/>
                    <a:pt x="4430" y="7156"/>
                    <a:pt x="4573" y="7013"/>
                  </a:cubicBezTo>
                  <a:cubicBezTo>
                    <a:pt x="4846" y="6739"/>
                    <a:pt x="5311" y="6644"/>
                    <a:pt x="5311" y="6644"/>
                  </a:cubicBezTo>
                  <a:cubicBezTo>
                    <a:pt x="5389" y="6630"/>
                    <a:pt x="5469" y="6624"/>
                    <a:pt x="5547" y="6624"/>
                  </a:cubicBezTo>
                  <a:cubicBezTo>
                    <a:pt x="5858" y="6624"/>
                    <a:pt x="6132" y="6716"/>
                    <a:pt x="6132" y="6716"/>
                  </a:cubicBezTo>
                  <a:cubicBezTo>
                    <a:pt x="6153" y="6726"/>
                    <a:pt x="6173" y="6730"/>
                    <a:pt x="6192" y="6730"/>
                  </a:cubicBezTo>
                  <a:cubicBezTo>
                    <a:pt x="6242" y="6730"/>
                    <a:pt x="6289" y="6702"/>
                    <a:pt x="6323" y="6668"/>
                  </a:cubicBezTo>
                  <a:cubicBezTo>
                    <a:pt x="6394" y="6573"/>
                    <a:pt x="6454" y="6370"/>
                    <a:pt x="6501" y="6215"/>
                  </a:cubicBezTo>
                  <a:cubicBezTo>
                    <a:pt x="7394" y="6168"/>
                    <a:pt x="7501" y="5584"/>
                    <a:pt x="7513" y="5561"/>
                  </a:cubicBezTo>
                  <a:cubicBezTo>
                    <a:pt x="7668" y="5501"/>
                    <a:pt x="7609" y="5430"/>
                    <a:pt x="7513" y="5394"/>
                  </a:cubicBezTo>
                  <a:cubicBezTo>
                    <a:pt x="6573" y="5180"/>
                    <a:pt x="6192" y="4537"/>
                    <a:pt x="6037" y="4180"/>
                  </a:cubicBezTo>
                  <a:cubicBezTo>
                    <a:pt x="6001" y="4084"/>
                    <a:pt x="6037" y="3965"/>
                    <a:pt x="6132" y="3929"/>
                  </a:cubicBezTo>
                  <a:lnTo>
                    <a:pt x="6609" y="3691"/>
                  </a:lnTo>
                  <a:cubicBezTo>
                    <a:pt x="6692" y="3644"/>
                    <a:pt x="6787" y="3572"/>
                    <a:pt x="6823" y="3465"/>
                  </a:cubicBezTo>
                  <a:cubicBezTo>
                    <a:pt x="6918" y="3298"/>
                    <a:pt x="6906" y="3108"/>
                    <a:pt x="6799" y="2953"/>
                  </a:cubicBezTo>
                  <a:cubicBezTo>
                    <a:pt x="6708" y="2816"/>
                    <a:pt x="6553" y="2742"/>
                    <a:pt x="6400" y="2742"/>
                  </a:cubicBezTo>
                  <a:cubicBezTo>
                    <a:pt x="6354" y="2742"/>
                    <a:pt x="6307" y="2749"/>
                    <a:pt x="6263" y="2763"/>
                  </a:cubicBezTo>
                  <a:lnTo>
                    <a:pt x="5906" y="2870"/>
                  </a:lnTo>
                  <a:lnTo>
                    <a:pt x="5906" y="2322"/>
                  </a:lnTo>
                  <a:cubicBezTo>
                    <a:pt x="5906" y="2215"/>
                    <a:pt x="5835" y="2144"/>
                    <a:pt x="5727" y="2144"/>
                  </a:cubicBezTo>
                  <a:cubicBezTo>
                    <a:pt x="5620" y="2144"/>
                    <a:pt x="5549" y="2215"/>
                    <a:pt x="5549" y="2322"/>
                  </a:cubicBezTo>
                  <a:lnTo>
                    <a:pt x="5549" y="3108"/>
                  </a:lnTo>
                  <a:cubicBezTo>
                    <a:pt x="5549" y="3144"/>
                    <a:pt x="5561" y="3179"/>
                    <a:pt x="5573" y="3215"/>
                  </a:cubicBezTo>
                  <a:cubicBezTo>
                    <a:pt x="5612" y="3265"/>
                    <a:pt x="5669" y="3290"/>
                    <a:pt x="5734" y="3290"/>
                  </a:cubicBezTo>
                  <a:cubicBezTo>
                    <a:pt x="5748" y="3290"/>
                    <a:pt x="5761" y="3289"/>
                    <a:pt x="5775" y="3287"/>
                  </a:cubicBezTo>
                  <a:lnTo>
                    <a:pt x="6347" y="3120"/>
                  </a:lnTo>
                  <a:cubicBezTo>
                    <a:pt x="6363" y="3117"/>
                    <a:pt x="6379" y="3116"/>
                    <a:pt x="6393" y="3116"/>
                  </a:cubicBezTo>
                  <a:cubicBezTo>
                    <a:pt x="6440" y="3116"/>
                    <a:pt x="6474" y="3131"/>
                    <a:pt x="6501" y="3167"/>
                  </a:cubicBezTo>
                  <a:cubicBezTo>
                    <a:pt x="6525" y="3203"/>
                    <a:pt x="6525" y="3251"/>
                    <a:pt x="6513" y="3275"/>
                  </a:cubicBezTo>
                  <a:cubicBezTo>
                    <a:pt x="6513" y="3298"/>
                    <a:pt x="6489" y="3334"/>
                    <a:pt x="6442" y="3358"/>
                  </a:cubicBezTo>
                  <a:lnTo>
                    <a:pt x="5954" y="3596"/>
                  </a:lnTo>
                  <a:cubicBezTo>
                    <a:pt x="5692" y="3727"/>
                    <a:pt x="5573" y="4025"/>
                    <a:pt x="5680" y="4299"/>
                  </a:cubicBezTo>
                  <a:cubicBezTo>
                    <a:pt x="5847" y="4680"/>
                    <a:pt x="6251" y="5358"/>
                    <a:pt x="7168" y="5668"/>
                  </a:cubicBezTo>
                  <a:cubicBezTo>
                    <a:pt x="7092" y="5766"/>
                    <a:pt x="6907" y="5873"/>
                    <a:pt x="6558" y="5873"/>
                  </a:cubicBezTo>
                  <a:cubicBezTo>
                    <a:pt x="6525" y="5873"/>
                    <a:pt x="6490" y="5872"/>
                    <a:pt x="6454" y="5870"/>
                  </a:cubicBezTo>
                  <a:cubicBezTo>
                    <a:pt x="6370" y="5870"/>
                    <a:pt x="6311" y="5930"/>
                    <a:pt x="6275" y="6013"/>
                  </a:cubicBezTo>
                  <a:cubicBezTo>
                    <a:pt x="6251" y="6132"/>
                    <a:pt x="6204" y="6263"/>
                    <a:pt x="6168" y="6346"/>
                  </a:cubicBezTo>
                  <a:cubicBezTo>
                    <a:pt x="6036" y="6322"/>
                    <a:pt x="5841" y="6285"/>
                    <a:pt x="5618" y="6285"/>
                  </a:cubicBezTo>
                  <a:cubicBezTo>
                    <a:pt x="5520" y="6285"/>
                    <a:pt x="5416" y="6292"/>
                    <a:pt x="5311" y="6311"/>
                  </a:cubicBezTo>
                  <a:cubicBezTo>
                    <a:pt x="5275" y="6311"/>
                    <a:pt x="4739" y="6430"/>
                    <a:pt x="4370" y="6787"/>
                  </a:cubicBezTo>
                  <a:cubicBezTo>
                    <a:pt x="4287" y="6870"/>
                    <a:pt x="4180" y="6930"/>
                    <a:pt x="4061" y="6966"/>
                  </a:cubicBezTo>
                  <a:cubicBezTo>
                    <a:pt x="3989" y="6977"/>
                    <a:pt x="3894" y="6989"/>
                    <a:pt x="3822" y="6989"/>
                  </a:cubicBezTo>
                  <a:cubicBezTo>
                    <a:pt x="3751" y="6989"/>
                    <a:pt x="3656" y="6977"/>
                    <a:pt x="3584" y="6966"/>
                  </a:cubicBezTo>
                  <a:cubicBezTo>
                    <a:pt x="3477" y="6930"/>
                    <a:pt x="3358" y="6870"/>
                    <a:pt x="3275" y="6787"/>
                  </a:cubicBezTo>
                  <a:cubicBezTo>
                    <a:pt x="2918" y="6430"/>
                    <a:pt x="2370" y="6323"/>
                    <a:pt x="2334" y="6311"/>
                  </a:cubicBezTo>
                  <a:cubicBezTo>
                    <a:pt x="2236" y="6292"/>
                    <a:pt x="2135" y="6285"/>
                    <a:pt x="2038" y="6285"/>
                  </a:cubicBezTo>
                  <a:cubicBezTo>
                    <a:pt x="1817" y="6285"/>
                    <a:pt x="1613" y="6322"/>
                    <a:pt x="1489" y="6346"/>
                  </a:cubicBezTo>
                  <a:cubicBezTo>
                    <a:pt x="1453" y="6263"/>
                    <a:pt x="1417" y="6132"/>
                    <a:pt x="1382" y="6013"/>
                  </a:cubicBezTo>
                  <a:cubicBezTo>
                    <a:pt x="1370" y="5930"/>
                    <a:pt x="1298" y="5870"/>
                    <a:pt x="1203" y="5870"/>
                  </a:cubicBezTo>
                  <a:cubicBezTo>
                    <a:pt x="786" y="5870"/>
                    <a:pt x="596" y="5751"/>
                    <a:pt x="489" y="5656"/>
                  </a:cubicBezTo>
                  <a:cubicBezTo>
                    <a:pt x="1429" y="5358"/>
                    <a:pt x="1834" y="4680"/>
                    <a:pt x="1977" y="4287"/>
                  </a:cubicBezTo>
                  <a:cubicBezTo>
                    <a:pt x="2084" y="4013"/>
                    <a:pt x="1977" y="3703"/>
                    <a:pt x="1715" y="3584"/>
                  </a:cubicBezTo>
                  <a:lnTo>
                    <a:pt x="1215" y="3346"/>
                  </a:lnTo>
                  <a:cubicBezTo>
                    <a:pt x="1179" y="3310"/>
                    <a:pt x="1155" y="3287"/>
                    <a:pt x="1144" y="3251"/>
                  </a:cubicBezTo>
                  <a:cubicBezTo>
                    <a:pt x="1144" y="3227"/>
                    <a:pt x="1132" y="3191"/>
                    <a:pt x="1155" y="3144"/>
                  </a:cubicBezTo>
                  <a:cubicBezTo>
                    <a:pt x="1181" y="3118"/>
                    <a:pt x="1218" y="3093"/>
                    <a:pt x="1259" y="3093"/>
                  </a:cubicBezTo>
                  <a:cubicBezTo>
                    <a:pt x="1275" y="3093"/>
                    <a:pt x="1293" y="3097"/>
                    <a:pt x="1310" y="3108"/>
                  </a:cubicBezTo>
                  <a:lnTo>
                    <a:pt x="1894" y="3275"/>
                  </a:lnTo>
                  <a:cubicBezTo>
                    <a:pt x="1908" y="3277"/>
                    <a:pt x="1923" y="3279"/>
                    <a:pt x="1938" y="3279"/>
                  </a:cubicBezTo>
                  <a:cubicBezTo>
                    <a:pt x="1994" y="3279"/>
                    <a:pt x="2046" y="3257"/>
                    <a:pt x="2084" y="3191"/>
                  </a:cubicBezTo>
                  <a:cubicBezTo>
                    <a:pt x="2096" y="3167"/>
                    <a:pt x="2108" y="3120"/>
                    <a:pt x="2108" y="3096"/>
                  </a:cubicBezTo>
                  <a:lnTo>
                    <a:pt x="2108" y="1917"/>
                  </a:lnTo>
                  <a:cubicBezTo>
                    <a:pt x="2191" y="596"/>
                    <a:pt x="3299" y="381"/>
                    <a:pt x="3799" y="346"/>
                  </a:cubicBezTo>
                  <a:cubicBezTo>
                    <a:pt x="4227" y="381"/>
                    <a:pt x="5132" y="548"/>
                    <a:pt x="5406" y="1465"/>
                  </a:cubicBezTo>
                  <a:cubicBezTo>
                    <a:pt x="5418" y="1548"/>
                    <a:pt x="5489" y="1608"/>
                    <a:pt x="5561" y="1608"/>
                  </a:cubicBezTo>
                  <a:cubicBezTo>
                    <a:pt x="5680" y="1608"/>
                    <a:pt x="5775" y="1489"/>
                    <a:pt x="5727" y="1382"/>
                  </a:cubicBezTo>
                  <a:cubicBezTo>
                    <a:pt x="5406" y="191"/>
                    <a:pt x="4192" y="24"/>
                    <a:pt x="3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4" name="Google Shape;1534;p46"/>
          <p:cNvGrpSpPr/>
          <p:nvPr/>
        </p:nvGrpSpPr>
        <p:grpSpPr>
          <a:xfrm>
            <a:off x="7229356" y="2749283"/>
            <a:ext cx="357419" cy="357005"/>
            <a:chOff x="7482229" y="3351230"/>
            <a:chExt cx="357419" cy="357005"/>
          </a:xfrm>
        </p:grpSpPr>
        <p:sp>
          <p:nvSpPr>
            <p:cNvPr id="1535" name="Google Shape;1535;p46"/>
            <p:cNvSpPr/>
            <p:nvPr/>
          </p:nvSpPr>
          <p:spPr>
            <a:xfrm>
              <a:off x="7482229" y="3351230"/>
              <a:ext cx="357419" cy="357005"/>
            </a:xfrm>
            <a:custGeom>
              <a:rect b="b" l="l" r="r" t="t"/>
              <a:pathLst>
                <a:path extrusionOk="0" h="11216" w="11229">
                  <a:moveTo>
                    <a:pt x="5633" y="357"/>
                  </a:moveTo>
                  <a:cubicBezTo>
                    <a:pt x="8538" y="357"/>
                    <a:pt x="10883" y="2703"/>
                    <a:pt x="10883" y="5608"/>
                  </a:cubicBezTo>
                  <a:cubicBezTo>
                    <a:pt x="10883" y="8513"/>
                    <a:pt x="8538" y="10859"/>
                    <a:pt x="5633" y="10859"/>
                  </a:cubicBezTo>
                  <a:cubicBezTo>
                    <a:pt x="2728" y="10859"/>
                    <a:pt x="382" y="8513"/>
                    <a:pt x="382" y="5608"/>
                  </a:cubicBezTo>
                  <a:cubicBezTo>
                    <a:pt x="382" y="2703"/>
                    <a:pt x="2728" y="357"/>
                    <a:pt x="5633" y="357"/>
                  </a:cubicBezTo>
                  <a:close/>
                  <a:moveTo>
                    <a:pt x="5621" y="0"/>
                  </a:moveTo>
                  <a:cubicBezTo>
                    <a:pt x="4109" y="0"/>
                    <a:pt x="2716" y="572"/>
                    <a:pt x="1644" y="1631"/>
                  </a:cubicBezTo>
                  <a:cubicBezTo>
                    <a:pt x="584" y="2691"/>
                    <a:pt x="1" y="4108"/>
                    <a:pt x="1" y="5608"/>
                  </a:cubicBezTo>
                  <a:cubicBezTo>
                    <a:pt x="1" y="7108"/>
                    <a:pt x="584" y="8513"/>
                    <a:pt x="1644" y="9585"/>
                  </a:cubicBezTo>
                  <a:cubicBezTo>
                    <a:pt x="2704" y="10632"/>
                    <a:pt x="4109" y="11216"/>
                    <a:pt x="5621" y="11216"/>
                  </a:cubicBezTo>
                  <a:cubicBezTo>
                    <a:pt x="7121" y="11216"/>
                    <a:pt x="8526" y="10632"/>
                    <a:pt x="9597" y="9585"/>
                  </a:cubicBezTo>
                  <a:cubicBezTo>
                    <a:pt x="10645" y="8525"/>
                    <a:pt x="11229" y="7108"/>
                    <a:pt x="11229" y="5608"/>
                  </a:cubicBezTo>
                  <a:cubicBezTo>
                    <a:pt x="11229" y="4108"/>
                    <a:pt x="10669" y="2703"/>
                    <a:pt x="9597" y="1631"/>
                  </a:cubicBezTo>
                  <a:cubicBezTo>
                    <a:pt x="8538" y="572"/>
                    <a:pt x="7121" y="0"/>
                    <a:pt x="5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6"/>
            <p:cNvSpPr/>
            <p:nvPr/>
          </p:nvSpPr>
          <p:spPr>
            <a:xfrm>
              <a:off x="7592138" y="3605616"/>
              <a:ext cx="137983" cy="32530"/>
            </a:xfrm>
            <a:custGeom>
              <a:rect b="b" l="l" r="r" t="t"/>
              <a:pathLst>
                <a:path extrusionOk="0" h="1022" w="4335">
                  <a:moveTo>
                    <a:pt x="202" y="1"/>
                  </a:moveTo>
                  <a:cubicBezTo>
                    <a:pt x="147" y="1"/>
                    <a:pt x="94" y="21"/>
                    <a:pt x="60" y="69"/>
                  </a:cubicBezTo>
                  <a:cubicBezTo>
                    <a:pt x="1" y="140"/>
                    <a:pt x="1" y="259"/>
                    <a:pt x="96" y="319"/>
                  </a:cubicBezTo>
                  <a:cubicBezTo>
                    <a:pt x="644" y="783"/>
                    <a:pt x="1370" y="1021"/>
                    <a:pt x="2168" y="1021"/>
                  </a:cubicBezTo>
                  <a:cubicBezTo>
                    <a:pt x="2954" y="1021"/>
                    <a:pt x="3680" y="771"/>
                    <a:pt x="4239" y="319"/>
                  </a:cubicBezTo>
                  <a:cubicBezTo>
                    <a:pt x="4323" y="259"/>
                    <a:pt x="4335" y="140"/>
                    <a:pt x="4263" y="69"/>
                  </a:cubicBezTo>
                  <a:cubicBezTo>
                    <a:pt x="4228" y="26"/>
                    <a:pt x="4170" y="4"/>
                    <a:pt x="4115" y="4"/>
                  </a:cubicBezTo>
                  <a:cubicBezTo>
                    <a:pt x="4078" y="4"/>
                    <a:pt x="4042" y="14"/>
                    <a:pt x="4013" y="33"/>
                  </a:cubicBezTo>
                  <a:cubicBezTo>
                    <a:pt x="3537" y="438"/>
                    <a:pt x="2882" y="664"/>
                    <a:pt x="2168" y="664"/>
                  </a:cubicBezTo>
                  <a:cubicBezTo>
                    <a:pt x="1465" y="664"/>
                    <a:pt x="810" y="438"/>
                    <a:pt x="322" y="33"/>
                  </a:cubicBezTo>
                  <a:cubicBezTo>
                    <a:pt x="286" y="12"/>
                    <a:pt x="244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6"/>
            <p:cNvSpPr/>
            <p:nvPr/>
          </p:nvSpPr>
          <p:spPr>
            <a:xfrm>
              <a:off x="7513709" y="3387962"/>
              <a:ext cx="295987" cy="282014"/>
            </a:xfrm>
            <a:custGeom>
              <a:rect b="b" l="l" r="r" t="t"/>
              <a:pathLst>
                <a:path extrusionOk="0" h="8860" w="9299">
                  <a:moveTo>
                    <a:pt x="6060" y="370"/>
                  </a:moveTo>
                  <a:cubicBezTo>
                    <a:pt x="6358" y="370"/>
                    <a:pt x="6596" y="608"/>
                    <a:pt x="6596" y="906"/>
                  </a:cubicBezTo>
                  <a:cubicBezTo>
                    <a:pt x="6596" y="1204"/>
                    <a:pt x="6358" y="1442"/>
                    <a:pt x="6060" y="1442"/>
                  </a:cubicBezTo>
                  <a:cubicBezTo>
                    <a:pt x="5763" y="1442"/>
                    <a:pt x="5525" y="1204"/>
                    <a:pt x="5525" y="906"/>
                  </a:cubicBezTo>
                  <a:cubicBezTo>
                    <a:pt x="5525" y="608"/>
                    <a:pt x="5763" y="370"/>
                    <a:pt x="6060" y="370"/>
                  </a:cubicBezTo>
                  <a:close/>
                  <a:moveTo>
                    <a:pt x="1322" y="2989"/>
                  </a:moveTo>
                  <a:cubicBezTo>
                    <a:pt x="1596" y="2989"/>
                    <a:pt x="1834" y="3097"/>
                    <a:pt x="2012" y="3263"/>
                  </a:cubicBezTo>
                  <a:cubicBezTo>
                    <a:pt x="1477" y="3680"/>
                    <a:pt x="1072" y="4240"/>
                    <a:pt x="881" y="4883"/>
                  </a:cubicBezTo>
                  <a:cubicBezTo>
                    <a:pt x="548" y="4716"/>
                    <a:pt x="334" y="4359"/>
                    <a:pt x="334" y="3990"/>
                  </a:cubicBezTo>
                  <a:cubicBezTo>
                    <a:pt x="334" y="3442"/>
                    <a:pt x="774" y="2989"/>
                    <a:pt x="1322" y="2989"/>
                  </a:cubicBezTo>
                  <a:close/>
                  <a:moveTo>
                    <a:pt x="7954" y="2989"/>
                  </a:moveTo>
                  <a:cubicBezTo>
                    <a:pt x="8501" y="2989"/>
                    <a:pt x="8942" y="3442"/>
                    <a:pt x="8942" y="3990"/>
                  </a:cubicBezTo>
                  <a:cubicBezTo>
                    <a:pt x="8966" y="4359"/>
                    <a:pt x="8739" y="4704"/>
                    <a:pt x="8394" y="4883"/>
                  </a:cubicBezTo>
                  <a:cubicBezTo>
                    <a:pt x="8216" y="4240"/>
                    <a:pt x="7811" y="3680"/>
                    <a:pt x="7263" y="3263"/>
                  </a:cubicBezTo>
                  <a:cubicBezTo>
                    <a:pt x="7442" y="3085"/>
                    <a:pt x="7692" y="2989"/>
                    <a:pt x="7954" y="2989"/>
                  </a:cubicBezTo>
                  <a:close/>
                  <a:moveTo>
                    <a:pt x="6072" y="1"/>
                  </a:moveTo>
                  <a:cubicBezTo>
                    <a:pt x="5632" y="1"/>
                    <a:pt x="5251" y="334"/>
                    <a:pt x="5191" y="763"/>
                  </a:cubicBezTo>
                  <a:lnTo>
                    <a:pt x="4596" y="953"/>
                  </a:lnTo>
                  <a:cubicBezTo>
                    <a:pt x="4525" y="989"/>
                    <a:pt x="4477" y="1049"/>
                    <a:pt x="4477" y="1120"/>
                  </a:cubicBezTo>
                  <a:lnTo>
                    <a:pt x="4477" y="2370"/>
                  </a:lnTo>
                  <a:cubicBezTo>
                    <a:pt x="3679" y="2394"/>
                    <a:pt x="2929" y="2632"/>
                    <a:pt x="2334" y="3025"/>
                  </a:cubicBezTo>
                  <a:cubicBezTo>
                    <a:pt x="2084" y="2751"/>
                    <a:pt x="1727" y="2608"/>
                    <a:pt x="1358" y="2608"/>
                  </a:cubicBezTo>
                  <a:cubicBezTo>
                    <a:pt x="607" y="2608"/>
                    <a:pt x="0" y="3216"/>
                    <a:pt x="0" y="3966"/>
                  </a:cubicBezTo>
                  <a:cubicBezTo>
                    <a:pt x="0" y="4513"/>
                    <a:pt x="345" y="5002"/>
                    <a:pt x="834" y="5216"/>
                  </a:cubicBezTo>
                  <a:cubicBezTo>
                    <a:pt x="822" y="5347"/>
                    <a:pt x="798" y="5478"/>
                    <a:pt x="798" y="5609"/>
                  </a:cubicBezTo>
                  <a:cubicBezTo>
                    <a:pt x="798" y="7395"/>
                    <a:pt x="2524" y="8859"/>
                    <a:pt x="4667" y="8859"/>
                  </a:cubicBezTo>
                  <a:cubicBezTo>
                    <a:pt x="5763" y="8859"/>
                    <a:pt x="6739" y="8490"/>
                    <a:pt x="7442" y="7871"/>
                  </a:cubicBezTo>
                  <a:cubicBezTo>
                    <a:pt x="7513" y="7811"/>
                    <a:pt x="7513" y="7692"/>
                    <a:pt x="7454" y="7621"/>
                  </a:cubicBezTo>
                  <a:cubicBezTo>
                    <a:pt x="7421" y="7588"/>
                    <a:pt x="7374" y="7570"/>
                    <a:pt x="7326" y="7570"/>
                  </a:cubicBezTo>
                  <a:cubicBezTo>
                    <a:pt x="7287" y="7570"/>
                    <a:pt x="7248" y="7582"/>
                    <a:pt x="7215" y="7609"/>
                  </a:cubicBezTo>
                  <a:cubicBezTo>
                    <a:pt x="6572" y="8157"/>
                    <a:pt x="5668" y="8514"/>
                    <a:pt x="4667" y="8514"/>
                  </a:cubicBezTo>
                  <a:cubicBezTo>
                    <a:pt x="2739" y="8514"/>
                    <a:pt x="1167" y="7216"/>
                    <a:pt x="1167" y="5633"/>
                  </a:cubicBezTo>
                  <a:cubicBezTo>
                    <a:pt x="1167" y="4037"/>
                    <a:pt x="2739" y="2739"/>
                    <a:pt x="4667" y="2739"/>
                  </a:cubicBezTo>
                  <a:cubicBezTo>
                    <a:pt x="6608" y="2739"/>
                    <a:pt x="8180" y="4037"/>
                    <a:pt x="8180" y="5633"/>
                  </a:cubicBezTo>
                  <a:cubicBezTo>
                    <a:pt x="8180" y="6133"/>
                    <a:pt x="8037" y="6597"/>
                    <a:pt x="7751" y="7014"/>
                  </a:cubicBezTo>
                  <a:cubicBezTo>
                    <a:pt x="7704" y="7085"/>
                    <a:pt x="7727" y="7169"/>
                    <a:pt x="7787" y="7228"/>
                  </a:cubicBezTo>
                  <a:cubicBezTo>
                    <a:pt x="7818" y="7264"/>
                    <a:pt x="7859" y="7280"/>
                    <a:pt x="7902" y="7280"/>
                  </a:cubicBezTo>
                  <a:cubicBezTo>
                    <a:pt x="7958" y="7280"/>
                    <a:pt x="8015" y="7252"/>
                    <a:pt x="8049" y="7204"/>
                  </a:cubicBezTo>
                  <a:cubicBezTo>
                    <a:pt x="8358" y="6740"/>
                    <a:pt x="8537" y="6192"/>
                    <a:pt x="8537" y="5621"/>
                  </a:cubicBezTo>
                  <a:cubicBezTo>
                    <a:pt x="8537" y="5490"/>
                    <a:pt x="8525" y="5359"/>
                    <a:pt x="8513" y="5228"/>
                  </a:cubicBezTo>
                  <a:cubicBezTo>
                    <a:pt x="8978" y="5014"/>
                    <a:pt x="9299" y="4525"/>
                    <a:pt x="9299" y="3978"/>
                  </a:cubicBezTo>
                  <a:cubicBezTo>
                    <a:pt x="9299" y="3228"/>
                    <a:pt x="8692" y="2620"/>
                    <a:pt x="7954" y="2620"/>
                  </a:cubicBezTo>
                  <a:cubicBezTo>
                    <a:pt x="7573" y="2620"/>
                    <a:pt x="7215" y="2775"/>
                    <a:pt x="6965" y="3037"/>
                  </a:cubicBezTo>
                  <a:cubicBezTo>
                    <a:pt x="6358" y="2656"/>
                    <a:pt x="5632" y="2406"/>
                    <a:pt x="4822" y="2382"/>
                  </a:cubicBezTo>
                  <a:lnTo>
                    <a:pt x="4822" y="1263"/>
                  </a:lnTo>
                  <a:lnTo>
                    <a:pt x="5215" y="1132"/>
                  </a:lnTo>
                  <a:cubicBezTo>
                    <a:pt x="5303" y="1507"/>
                    <a:pt x="5647" y="1780"/>
                    <a:pt x="6048" y="1780"/>
                  </a:cubicBezTo>
                  <a:cubicBezTo>
                    <a:pt x="6080" y="1780"/>
                    <a:pt x="6112" y="1779"/>
                    <a:pt x="6144" y="1775"/>
                  </a:cubicBezTo>
                  <a:cubicBezTo>
                    <a:pt x="6584" y="1727"/>
                    <a:pt x="6918" y="1382"/>
                    <a:pt x="6953" y="953"/>
                  </a:cubicBezTo>
                  <a:cubicBezTo>
                    <a:pt x="6977" y="430"/>
                    <a:pt x="6584" y="1"/>
                    <a:pt x="6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6"/>
            <p:cNvSpPr/>
            <p:nvPr/>
          </p:nvSpPr>
          <p:spPr>
            <a:xfrm>
              <a:off x="7580393" y="3516460"/>
              <a:ext cx="56880" cy="56880"/>
            </a:xfrm>
            <a:custGeom>
              <a:rect b="b" l="l" r="r" t="t"/>
              <a:pathLst>
                <a:path extrusionOk="0" h="1787" w="1787">
                  <a:moveTo>
                    <a:pt x="894" y="345"/>
                  </a:moveTo>
                  <a:cubicBezTo>
                    <a:pt x="1191" y="345"/>
                    <a:pt x="1429" y="584"/>
                    <a:pt x="1429" y="881"/>
                  </a:cubicBezTo>
                  <a:cubicBezTo>
                    <a:pt x="1418" y="1179"/>
                    <a:pt x="1179" y="1417"/>
                    <a:pt x="894" y="1417"/>
                  </a:cubicBezTo>
                  <a:cubicBezTo>
                    <a:pt x="596" y="1417"/>
                    <a:pt x="358" y="1179"/>
                    <a:pt x="358" y="881"/>
                  </a:cubicBezTo>
                  <a:cubicBezTo>
                    <a:pt x="358" y="584"/>
                    <a:pt x="596" y="345"/>
                    <a:pt x="894" y="345"/>
                  </a:cubicBezTo>
                  <a:close/>
                  <a:moveTo>
                    <a:pt x="894" y="0"/>
                  </a:moveTo>
                  <a:cubicBezTo>
                    <a:pt x="406" y="0"/>
                    <a:pt x="1" y="405"/>
                    <a:pt x="1" y="893"/>
                  </a:cubicBezTo>
                  <a:cubicBezTo>
                    <a:pt x="1" y="1381"/>
                    <a:pt x="406" y="1786"/>
                    <a:pt x="894" y="1786"/>
                  </a:cubicBezTo>
                  <a:cubicBezTo>
                    <a:pt x="1394" y="1786"/>
                    <a:pt x="1787" y="1381"/>
                    <a:pt x="1787" y="893"/>
                  </a:cubicBezTo>
                  <a:cubicBezTo>
                    <a:pt x="1775" y="405"/>
                    <a:pt x="1394" y="0"/>
                    <a:pt x="8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6"/>
            <p:cNvSpPr/>
            <p:nvPr/>
          </p:nvSpPr>
          <p:spPr>
            <a:xfrm>
              <a:off x="7685750" y="3516460"/>
              <a:ext cx="56880" cy="56880"/>
            </a:xfrm>
            <a:custGeom>
              <a:rect b="b" l="l" r="r" t="t"/>
              <a:pathLst>
                <a:path extrusionOk="0" h="1787" w="1787">
                  <a:moveTo>
                    <a:pt x="894" y="345"/>
                  </a:moveTo>
                  <a:cubicBezTo>
                    <a:pt x="1191" y="345"/>
                    <a:pt x="1429" y="584"/>
                    <a:pt x="1429" y="881"/>
                  </a:cubicBezTo>
                  <a:cubicBezTo>
                    <a:pt x="1429" y="1179"/>
                    <a:pt x="1191" y="1417"/>
                    <a:pt x="894" y="1417"/>
                  </a:cubicBezTo>
                  <a:cubicBezTo>
                    <a:pt x="596" y="1417"/>
                    <a:pt x="358" y="1179"/>
                    <a:pt x="358" y="881"/>
                  </a:cubicBezTo>
                  <a:cubicBezTo>
                    <a:pt x="358" y="584"/>
                    <a:pt x="596" y="345"/>
                    <a:pt x="894" y="345"/>
                  </a:cubicBezTo>
                  <a:close/>
                  <a:moveTo>
                    <a:pt x="894" y="0"/>
                  </a:moveTo>
                  <a:cubicBezTo>
                    <a:pt x="405" y="0"/>
                    <a:pt x="1" y="405"/>
                    <a:pt x="1" y="893"/>
                  </a:cubicBezTo>
                  <a:cubicBezTo>
                    <a:pt x="1" y="1381"/>
                    <a:pt x="405" y="1786"/>
                    <a:pt x="894" y="1786"/>
                  </a:cubicBezTo>
                  <a:cubicBezTo>
                    <a:pt x="1382" y="1786"/>
                    <a:pt x="1787" y="1381"/>
                    <a:pt x="1787" y="893"/>
                  </a:cubicBezTo>
                  <a:cubicBezTo>
                    <a:pt x="1775" y="405"/>
                    <a:pt x="1382" y="0"/>
                    <a:pt x="8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0" name="Google Shape;1540;p46"/>
          <p:cNvGrpSpPr/>
          <p:nvPr/>
        </p:nvGrpSpPr>
        <p:grpSpPr>
          <a:xfrm>
            <a:off x="9175" y="879681"/>
            <a:ext cx="9153000" cy="1041353"/>
            <a:chOff x="9175" y="879681"/>
            <a:chExt cx="9153000" cy="1041353"/>
          </a:xfrm>
        </p:grpSpPr>
        <p:grpSp>
          <p:nvGrpSpPr>
            <p:cNvPr id="1541" name="Google Shape;1541;p46"/>
            <p:cNvGrpSpPr/>
            <p:nvPr/>
          </p:nvGrpSpPr>
          <p:grpSpPr>
            <a:xfrm>
              <a:off x="3088507" y="879681"/>
              <a:ext cx="2987851" cy="1038532"/>
              <a:chOff x="3253390" y="963523"/>
              <a:chExt cx="2657994" cy="923879"/>
            </a:xfrm>
          </p:grpSpPr>
          <p:sp>
            <p:nvSpPr>
              <p:cNvPr id="1542" name="Google Shape;1542;p46"/>
              <p:cNvSpPr/>
              <p:nvPr/>
            </p:nvSpPr>
            <p:spPr>
              <a:xfrm>
                <a:off x="5155675" y="968230"/>
                <a:ext cx="471530" cy="57836"/>
              </a:xfrm>
              <a:custGeom>
                <a:rect b="b" l="l" r="r" t="t"/>
                <a:pathLst>
                  <a:path extrusionOk="0" h="1197" w="9759">
                    <a:moveTo>
                      <a:pt x="1" y="0"/>
                    </a:moveTo>
                    <a:lnTo>
                      <a:pt x="1" y="1196"/>
                    </a:lnTo>
                    <a:lnTo>
                      <a:pt x="9759" y="1196"/>
                    </a:lnTo>
                    <a:lnTo>
                      <a:pt x="97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46"/>
              <p:cNvSpPr/>
              <p:nvPr/>
            </p:nvSpPr>
            <p:spPr>
              <a:xfrm>
                <a:off x="5158916" y="966437"/>
                <a:ext cx="40538" cy="911316"/>
              </a:xfrm>
              <a:custGeom>
                <a:rect b="b" l="l" r="r" t="t"/>
                <a:pathLst>
                  <a:path extrusionOk="0" h="18861" w="839">
                    <a:moveTo>
                      <a:pt x="1" y="0"/>
                    </a:moveTo>
                    <a:lnTo>
                      <a:pt x="1" y="18860"/>
                    </a:lnTo>
                    <a:lnTo>
                      <a:pt x="838" y="18860"/>
                    </a:lnTo>
                    <a:lnTo>
                      <a:pt x="8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46"/>
              <p:cNvSpPr/>
              <p:nvPr/>
            </p:nvSpPr>
            <p:spPr>
              <a:xfrm>
                <a:off x="5590053" y="966437"/>
                <a:ext cx="40490" cy="911316"/>
              </a:xfrm>
              <a:custGeom>
                <a:rect b="b" l="l" r="r" t="t"/>
                <a:pathLst>
                  <a:path extrusionOk="0" h="18861" w="838">
                    <a:moveTo>
                      <a:pt x="1" y="0"/>
                    </a:moveTo>
                    <a:lnTo>
                      <a:pt x="1" y="18860"/>
                    </a:lnTo>
                    <a:lnTo>
                      <a:pt x="838" y="18860"/>
                    </a:lnTo>
                    <a:lnTo>
                      <a:pt x="8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46"/>
              <p:cNvSpPr/>
              <p:nvPr/>
            </p:nvSpPr>
            <p:spPr>
              <a:xfrm>
                <a:off x="5374460" y="966437"/>
                <a:ext cx="40490" cy="911316"/>
              </a:xfrm>
              <a:custGeom>
                <a:rect b="b" l="l" r="r" t="t"/>
                <a:pathLst>
                  <a:path extrusionOk="0" h="18861" w="838">
                    <a:moveTo>
                      <a:pt x="0" y="0"/>
                    </a:moveTo>
                    <a:lnTo>
                      <a:pt x="0" y="18860"/>
                    </a:lnTo>
                    <a:lnTo>
                      <a:pt x="838" y="18860"/>
                    </a:lnTo>
                    <a:lnTo>
                      <a:pt x="8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46"/>
              <p:cNvSpPr/>
              <p:nvPr/>
            </p:nvSpPr>
            <p:spPr>
              <a:xfrm>
                <a:off x="5199502" y="1024225"/>
                <a:ext cx="175199" cy="853529"/>
              </a:xfrm>
              <a:custGeom>
                <a:rect b="b" l="l" r="r" t="t"/>
                <a:pathLst>
                  <a:path extrusionOk="0" h="17665" w="3626">
                    <a:moveTo>
                      <a:pt x="0" y="0"/>
                    </a:moveTo>
                    <a:lnTo>
                      <a:pt x="0" y="17664"/>
                    </a:lnTo>
                    <a:lnTo>
                      <a:pt x="418" y="17664"/>
                    </a:lnTo>
                    <a:lnTo>
                      <a:pt x="418" y="6860"/>
                    </a:lnTo>
                    <a:cubicBezTo>
                      <a:pt x="418" y="4118"/>
                      <a:pt x="1813" y="2652"/>
                      <a:pt x="1813" y="2652"/>
                    </a:cubicBezTo>
                    <a:cubicBezTo>
                      <a:pt x="1813" y="2652"/>
                      <a:pt x="3206" y="4118"/>
                      <a:pt x="3206" y="6860"/>
                    </a:cubicBezTo>
                    <a:lnTo>
                      <a:pt x="3206" y="17664"/>
                    </a:lnTo>
                    <a:lnTo>
                      <a:pt x="3625" y="17664"/>
                    </a:lnTo>
                    <a:lnTo>
                      <a:pt x="36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46"/>
              <p:cNvSpPr/>
              <p:nvPr/>
            </p:nvSpPr>
            <p:spPr>
              <a:xfrm>
                <a:off x="5414902" y="1024225"/>
                <a:ext cx="175199" cy="853529"/>
              </a:xfrm>
              <a:custGeom>
                <a:rect b="b" l="l" r="r" t="t"/>
                <a:pathLst>
                  <a:path extrusionOk="0" h="17665" w="3626">
                    <a:moveTo>
                      <a:pt x="1" y="0"/>
                    </a:moveTo>
                    <a:lnTo>
                      <a:pt x="1" y="17664"/>
                    </a:lnTo>
                    <a:lnTo>
                      <a:pt x="420" y="17664"/>
                    </a:lnTo>
                    <a:lnTo>
                      <a:pt x="420" y="6860"/>
                    </a:lnTo>
                    <a:cubicBezTo>
                      <a:pt x="420" y="4118"/>
                      <a:pt x="1813" y="2652"/>
                      <a:pt x="1813" y="2652"/>
                    </a:cubicBezTo>
                    <a:cubicBezTo>
                      <a:pt x="1813" y="2652"/>
                      <a:pt x="3208" y="4118"/>
                      <a:pt x="3208" y="6860"/>
                    </a:cubicBezTo>
                    <a:lnTo>
                      <a:pt x="3208" y="17664"/>
                    </a:lnTo>
                    <a:lnTo>
                      <a:pt x="3626" y="17664"/>
                    </a:lnTo>
                    <a:lnTo>
                      <a:pt x="36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46"/>
              <p:cNvSpPr/>
              <p:nvPr/>
            </p:nvSpPr>
            <p:spPr>
              <a:xfrm>
                <a:off x="3985618" y="971470"/>
                <a:ext cx="471530" cy="57836"/>
              </a:xfrm>
              <a:custGeom>
                <a:rect b="b" l="l" r="r" t="t"/>
                <a:pathLst>
                  <a:path extrusionOk="0" h="1197" w="9759">
                    <a:moveTo>
                      <a:pt x="0" y="0"/>
                    </a:moveTo>
                    <a:lnTo>
                      <a:pt x="0" y="1196"/>
                    </a:lnTo>
                    <a:lnTo>
                      <a:pt x="9758" y="1196"/>
                    </a:lnTo>
                    <a:lnTo>
                      <a:pt x="97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46"/>
              <p:cNvSpPr/>
              <p:nvPr/>
            </p:nvSpPr>
            <p:spPr>
              <a:xfrm>
                <a:off x="3985618" y="971470"/>
                <a:ext cx="40490" cy="911316"/>
              </a:xfrm>
              <a:custGeom>
                <a:rect b="b" l="l" r="r" t="t"/>
                <a:pathLst>
                  <a:path extrusionOk="0" h="18861" w="838">
                    <a:moveTo>
                      <a:pt x="0" y="0"/>
                    </a:moveTo>
                    <a:lnTo>
                      <a:pt x="0" y="18860"/>
                    </a:lnTo>
                    <a:lnTo>
                      <a:pt x="838" y="18860"/>
                    </a:lnTo>
                    <a:lnTo>
                      <a:pt x="8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46"/>
              <p:cNvSpPr/>
              <p:nvPr/>
            </p:nvSpPr>
            <p:spPr>
              <a:xfrm>
                <a:off x="4416610" y="971470"/>
                <a:ext cx="40538" cy="911316"/>
              </a:xfrm>
              <a:custGeom>
                <a:rect b="b" l="l" r="r" t="t"/>
                <a:pathLst>
                  <a:path extrusionOk="0" h="18861" w="839">
                    <a:moveTo>
                      <a:pt x="1" y="0"/>
                    </a:moveTo>
                    <a:lnTo>
                      <a:pt x="1" y="18860"/>
                    </a:lnTo>
                    <a:lnTo>
                      <a:pt x="838" y="18860"/>
                    </a:lnTo>
                    <a:lnTo>
                      <a:pt x="8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46"/>
              <p:cNvSpPr/>
              <p:nvPr/>
            </p:nvSpPr>
            <p:spPr>
              <a:xfrm>
                <a:off x="4201114" y="971470"/>
                <a:ext cx="40490" cy="911316"/>
              </a:xfrm>
              <a:custGeom>
                <a:rect b="b" l="l" r="r" t="t"/>
                <a:pathLst>
                  <a:path extrusionOk="0" h="18861" w="838">
                    <a:moveTo>
                      <a:pt x="1" y="0"/>
                    </a:moveTo>
                    <a:lnTo>
                      <a:pt x="1" y="18860"/>
                    </a:lnTo>
                    <a:lnTo>
                      <a:pt x="838" y="18860"/>
                    </a:lnTo>
                    <a:lnTo>
                      <a:pt x="8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46"/>
              <p:cNvSpPr/>
              <p:nvPr/>
            </p:nvSpPr>
            <p:spPr>
              <a:xfrm>
                <a:off x="4026060" y="1029258"/>
                <a:ext cx="175199" cy="853529"/>
              </a:xfrm>
              <a:custGeom>
                <a:rect b="b" l="l" r="r" t="t"/>
                <a:pathLst>
                  <a:path extrusionOk="0" h="17665" w="3626">
                    <a:moveTo>
                      <a:pt x="1" y="0"/>
                    </a:moveTo>
                    <a:lnTo>
                      <a:pt x="1" y="17664"/>
                    </a:lnTo>
                    <a:lnTo>
                      <a:pt x="420" y="17664"/>
                    </a:lnTo>
                    <a:lnTo>
                      <a:pt x="420" y="6860"/>
                    </a:lnTo>
                    <a:cubicBezTo>
                      <a:pt x="420" y="4118"/>
                      <a:pt x="1813" y="2652"/>
                      <a:pt x="1813" y="2652"/>
                    </a:cubicBezTo>
                    <a:cubicBezTo>
                      <a:pt x="1813" y="2652"/>
                      <a:pt x="3208" y="4118"/>
                      <a:pt x="3208" y="6860"/>
                    </a:cubicBezTo>
                    <a:lnTo>
                      <a:pt x="3208" y="17664"/>
                    </a:lnTo>
                    <a:lnTo>
                      <a:pt x="3626" y="17664"/>
                    </a:lnTo>
                    <a:lnTo>
                      <a:pt x="36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46"/>
              <p:cNvSpPr/>
              <p:nvPr/>
            </p:nvSpPr>
            <p:spPr>
              <a:xfrm>
                <a:off x="4241556" y="1029258"/>
                <a:ext cx="175199" cy="853529"/>
              </a:xfrm>
              <a:custGeom>
                <a:rect b="b" l="l" r="r" t="t"/>
                <a:pathLst>
                  <a:path extrusionOk="0" h="17665" w="3626">
                    <a:moveTo>
                      <a:pt x="1" y="0"/>
                    </a:moveTo>
                    <a:lnTo>
                      <a:pt x="1" y="17664"/>
                    </a:lnTo>
                    <a:lnTo>
                      <a:pt x="419" y="17664"/>
                    </a:lnTo>
                    <a:lnTo>
                      <a:pt x="419" y="6860"/>
                    </a:lnTo>
                    <a:cubicBezTo>
                      <a:pt x="419" y="4118"/>
                      <a:pt x="1813" y="2652"/>
                      <a:pt x="1813" y="2652"/>
                    </a:cubicBezTo>
                    <a:cubicBezTo>
                      <a:pt x="1813" y="2652"/>
                      <a:pt x="3206" y="4118"/>
                      <a:pt x="3206" y="6860"/>
                    </a:cubicBezTo>
                    <a:lnTo>
                      <a:pt x="3206" y="17664"/>
                    </a:lnTo>
                    <a:lnTo>
                      <a:pt x="3626" y="17664"/>
                    </a:lnTo>
                    <a:lnTo>
                      <a:pt x="36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46"/>
              <p:cNvSpPr/>
              <p:nvPr/>
            </p:nvSpPr>
            <p:spPr>
              <a:xfrm>
                <a:off x="3979505" y="964006"/>
                <a:ext cx="483706" cy="923396"/>
              </a:xfrm>
              <a:custGeom>
                <a:rect b="b" l="l" r="r" t="t"/>
                <a:pathLst>
                  <a:path extrusionOk="0" h="19111" w="10011">
                    <a:moveTo>
                      <a:pt x="127" y="1"/>
                    </a:moveTo>
                    <a:cubicBezTo>
                      <a:pt x="58" y="1"/>
                      <a:pt x="0" y="58"/>
                      <a:pt x="0" y="127"/>
                    </a:cubicBezTo>
                    <a:lnTo>
                      <a:pt x="0" y="18985"/>
                    </a:lnTo>
                    <a:cubicBezTo>
                      <a:pt x="0" y="19054"/>
                      <a:pt x="58" y="19111"/>
                      <a:pt x="127" y="19111"/>
                    </a:cubicBezTo>
                    <a:cubicBezTo>
                      <a:pt x="196" y="19111"/>
                      <a:pt x="253" y="19054"/>
                      <a:pt x="253" y="18985"/>
                    </a:cubicBezTo>
                    <a:lnTo>
                      <a:pt x="253" y="247"/>
                    </a:lnTo>
                    <a:lnTo>
                      <a:pt x="9758" y="247"/>
                    </a:lnTo>
                    <a:lnTo>
                      <a:pt x="9758" y="18983"/>
                    </a:lnTo>
                    <a:cubicBezTo>
                      <a:pt x="9758" y="19052"/>
                      <a:pt x="9816" y="19109"/>
                      <a:pt x="9885" y="19109"/>
                    </a:cubicBezTo>
                    <a:cubicBezTo>
                      <a:pt x="9954" y="19109"/>
                      <a:pt x="10011" y="19054"/>
                      <a:pt x="10011" y="18985"/>
                    </a:cubicBezTo>
                    <a:lnTo>
                      <a:pt x="10011" y="127"/>
                    </a:lnTo>
                    <a:cubicBezTo>
                      <a:pt x="10011" y="58"/>
                      <a:pt x="9954" y="1"/>
                      <a:pt x="9885" y="1"/>
                    </a:cubicBezTo>
                    <a:close/>
                  </a:path>
                </a:pathLst>
              </a:custGeom>
              <a:solidFill>
                <a:srgbClr val="3F3C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46"/>
              <p:cNvSpPr/>
              <p:nvPr/>
            </p:nvSpPr>
            <p:spPr>
              <a:xfrm>
                <a:off x="3979505" y="963909"/>
                <a:ext cx="483706" cy="69819"/>
              </a:xfrm>
              <a:custGeom>
                <a:rect b="b" l="l" r="r" t="t"/>
                <a:pathLst>
                  <a:path extrusionOk="0" h="1445" w="10011">
                    <a:moveTo>
                      <a:pt x="9760" y="251"/>
                    </a:moveTo>
                    <a:lnTo>
                      <a:pt x="9760" y="1196"/>
                    </a:lnTo>
                    <a:lnTo>
                      <a:pt x="253" y="1196"/>
                    </a:lnTo>
                    <a:lnTo>
                      <a:pt x="253" y="251"/>
                    </a:lnTo>
                    <a:close/>
                    <a:moveTo>
                      <a:pt x="127" y="1"/>
                    </a:moveTo>
                    <a:cubicBezTo>
                      <a:pt x="58" y="1"/>
                      <a:pt x="0" y="56"/>
                      <a:pt x="0" y="125"/>
                    </a:cubicBezTo>
                    <a:lnTo>
                      <a:pt x="0" y="1321"/>
                    </a:lnTo>
                    <a:cubicBezTo>
                      <a:pt x="0" y="1390"/>
                      <a:pt x="58" y="1445"/>
                      <a:pt x="127" y="1445"/>
                    </a:cubicBezTo>
                    <a:lnTo>
                      <a:pt x="9885" y="1445"/>
                    </a:lnTo>
                    <a:cubicBezTo>
                      <a:pt x="9954" y="1445"/>
                      <a:pt x="10011" y="1392"/>
                      <a:pt x="10011" y="1321"/>
                    </a:cubicBezTo>
                    <a:lnTo>
                      <a:pt x="10011" y="125"/>
                    </a:lnTo>
                    <a:cubicBezTo>
                      <a:pt x="10011" y="56"/>
                      <a:pt x="9954" y="1"/>
                      <a:pt x="98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46"/>
              <p:cNvSpPr/>
              <p:nvPr/>
            </p:nvSpPr>
            <p:spPr>
              <a:xfrm>
                <a:off x="3979505" y="963909"/>
                <a:ext cx="52666" cy="923396"/>
              </a:xfrm>
              <a:custGeom>
                <a:rect b="b" l="l" r="r" t="t"/>
                <a:pathLst>
                  <a:path extrusionOk="0" h="19111" w="1090">
                    <a:moveTo>
                      <a:pt x="842" y="251"/>
                    </a:moveTo>
                    <a:lnTo>
                      <a:pt x="842" y="18861"/>
                    </a:lnTo>
                    <a:lnTo>
                      <a:pt x="253" y="18861"/>
                    </a:lnTo>
                    <a:lnTo>
                      <a:pt x="253" y="251"/>
                    </a:lnTo>
                    <a:close/>
                    <a:moveTo>
                      <a:pt x="127" y="1"/>
                    </a:moveTo>
                    <a:cubicBezTo>
                      <a:pt x="58" y="1"/>
                      <a:pt x="0" y="56"/>
                      <a:pt x="0" y="125"/>
                    </a:cubicBezTo>
                    <a:lnTo>
                      <a:pt x="0" y="18985"/>
                    </a:lnTo>
                    <a:cubicBezTo>
                      <a:pt x="0" y="19054"/>
                      <a:pt x="58" y="19111"/>
                      <a:pt x="127" y="19111"/>
                    </a:cubicBezTo>
                    <a:lnTo>
                      <a:pt x="964" y="19111"/>
                    </a:lnTo>
                    <a:cubicBezTo>
                      <a:pt x="1033" y="19111"/>
                      <a:pt x="1090" y="19056"/>
                      <a:pt x="1090" y="18987"/>
                    </a:cubicBezTo>
                    <a:lnTo>
                      <a:pt x="1090" y="125"/>
                    </a:lnTo>
                    <a:cubicBezTo>
                      <a:pt x="1090" y="56"/>
                      <a:pt x="1033" y="1"/>
                      <a:pt x="9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46"/>
              <p:cNvSpPr/>
              <p:nvPr/>
            </p:nvSpPr>
            <p:spPr>
              <a:xfrm>
                <a:off x="4410545" y="963909"/>
                <a:ext cx="52666" cy="923396"/>
              </a:xfrm>
              <a:custGeom>
                <a:rect b="b" l="l" r="r" t="t"/>
                <a:pathLst>
                  <a:path extrusionOk="0" h="19111" w="1090">
                    <a:moveTo>
                      <a:pt x="839" y="251"/>
                    </a:moveTo>
                    <a:lnTo>
                      <a:pt x="839" y="18861"/>
                    </a:lnTo>
                    <a:lnTo>
                      <a:pt x="252" y="18861"/>
                    </a:lnTo>
                    <a:lnTo>
                      <a:pt x="252" y="251"/>
                    </a:lnTo>
                    <a:close/>
                    <a:moveTo>
                      <a:pt x="126" y="1"/>
                    </a:moveTo>
                    <a:cubicBezTo>
                      <a:pt x="57" y="1"/>
                      <a:pt x="0" y="56"/>
                      <a:pt x="0" y="125"/>
                    </a:cubicBezTo>
                    <a:lnTo>
                      <a:pt x="0" y="18985"/>
                    </a:lnTo>
                    <a:cubicBezTo>
                      <a:pt x="0" y="19054"/>
                      <a:pt x="57" y="19111"/>
                      <a:pt x="126" y="19111"/>
                    </a:cubicBezTo>
                    <a:lnTo>
                      <a:pt x="964" y="19111"/>
                    </a:lnTo>
                    <a:cubicBezTo>
                      <a:pt x="1033" y="19111"/>
                      <a:pt x="1090" y="19056"/>
                      <a:pt x="1090" y="18987"/>
                    </a:cubicBezTo>
                    <a:lnTo>
                      <a:pt x="1090" y="125"/>
                    </a:lnTo>
                    <a:cubicBezTo>
                      <a:pt x="1090" y="56"/>
                      <a:pt x="1033" y="1"/>
                      <a:pt x="9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46"/>
              <p:cNvSpPr/>
              <p:nvPr/>
            </p:nvSpPr>
            <p:spPr>
              <a:xfrm>
                <a:off x="4195001" y="963909"/>
                <a:ext cx="52714" cy="923396"/>
              </a:xfrm>
              <a:custGeom>
                <a:rect b="b" l="l" r="r" t="t"/>
                <a:pathLst>
                  <a:path extrusionOk="0" h="19111" w="1091">
                    <a:moveTo>
                      <a:pt x="842" y="251"/>
                    </a:moveTo>
                    <a:lnTo>
                      <a:pt x="842" y="18861"/>
                    </a:lnTo>
                    <a:lnTo>
                      <a:pt x="253" y="18861"/>
                    </a:lnTo>
                    <a:lnTo>
                      <a:pt x="253" y="251"/>
                    </a:lnTo>
                    <a:close/>
                    <a:moveTo>
                      <a:pt x="127" y="1"/>
                    </a:moveTo>
                    <a:cubicBezTo>
                      <a:pt x="58" y="1"/>
                      <a:pt x="1" y="56"/>
                      <a:pt x="1" y="125"/>
                    </a:cubicBezTo>
                    <a:lnTo>
                      <a:pt x="1" y="18985"/>
                    </a:lnTo>
                    <a:cubicBezTo>
                      <a:pt x="1" y="19054"/>
                      <a:pt x="58" y="19111"/>
                      <a:pt x="127" y="19111"/>
                    </a:cubicBezTo>
                    <a:lnTo>
                      <a:pt x="964" y="19111"/>
                    </a:lnTo>
                    <a:cubicBezTo>
                      <a:pt x="1033" y="19111"/>
                      <a:pt x="1090" y="19056"/>
                      <a:pt x="1090" y="18987"/>
                    </a:cubicBezTo>
                    <a:lnTo>
                      <a:pt x="1090" y="125"/>
                    </a:lnTo>
                    <a:cubicBezTo>
                      <a:pt x="1090" y="56"/>
                      <a:pt x="1033" y="1"/>
                      <a:pt x="9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46"/>
              <p:cNvSpPr/>
              <p:nvPr/>
            </p:nvSpPr>
            <p:spPr>
              <a:xfrm>
                <a:off x="4019850" y="1021697"/>
                <a:ext cx="187375" cy="865705"/>
              </a:xfrm>
              <a:custGeom>
                <a:rect b="b" l="l" r="r" t="t"/>
                <a:pathLst>
                  <a:path extrusionOk="0" h="17917" w="3878">
                    <a:moveTo>
                      <a:pt x="3630" y="249"/>
                    </a:moveTo>
                    <a:lnTo>
                      <a:pt x="3630" y="17665"/>
                    </a:lnTo>
                    <a:lnTo>
                      <a:pt x="3464" y="17665"/>
                    </a:lnTo>
                    <a:lnTo>
                      <a:pt x="3464" y="6987"/>
                    </a:lnTo>
                    <a:cubicBezTo>
                      <a:pt x="3464" y="5546"/>
                      <a:pt x="3078" y="4459"/>
                      <a:pt x="2755" y="3799"/>
                    </a:cubicBezTo>
                    <a:cubicBezTo>
                      <a:pt x="2400" y="3082"/>
                      <a:pt x="2050" y="2707"/>
                      <a:pt x="2036" y="2692"/>
                    </a:cubicBezTo>
                    <a:cubicBezTo>
                      <a:pt x="2010" y="2668"/>
                      <a:pt x="1979" y="2652"/>
                      <a:pt x="1945" y="2652"/>
                    </a:cubicBezTo>
                    <a:cubicBezTo>
                      <a:pt x="1910" y="2652"/>
                      <a:pt x="1878" y="2668"/>
                      <a:pt x="1853" y="2692"/>
                    </a:cubicBezTo>
                    <a:cubicBezTo>
                      <a:pt x="1839" y="2707"/>
                      <a:pt x="1486" y="3080"/>
                      <a:pt x="1134" y="3799"/>
                    </a:cubicBezTo>
                    <a:cubicBezTo>
                      <a:pt x="812" y="4459"/>
                      <a:pt x="424" y="5546"/>
                      <a:pt x="424" y="6987"/>
                    </a:cubicBezTo>
                    <a:lnTo>
                      <a:pt x="424" y="17665"/>
                    </a:lnTo>
                    <a:lnTo>
                      <a:pt x="255" y="17665"/>
                    </a:lnTo>
                    <a:lnTo>
                      <a:pt x="255" y="249"/>
                    </a:lnTo>
                    <a:close/>
                    <a:moveTo>
                      <a:pt x="127" y="0"/>
                    </a:moveTo>
                    <a:cubicBezTo>
                      <a:pt x="58" y="0"/>
                      <a:pt x="1" y="58"/>
                      <a:pt x="1" y="127"/>
                    </a:cubicBezTo>
                    <a:lnTo>
                      <a:pt x="1" y="17791"/>
                    </a:lnTo>
                    <a:cubicBezTo>
                      <a:pt x="1" y="17860"/>
                      <a:pt x="58" y="17917"/>
                      <a:pt x="127" y="17917"/>
                    </a:cubicBezTo>
                    <a:lnTo>
                      <a:pt x="545" y="17917"/>
                    </a:lnTo>
                    <a:cubicBezTo>
                      <a:pt x="615" y="17917"/>
                      <a:pt x="671" y="17860"/>
                      <a:pt x="671" y="17791"/>
                    </a:cubicBezTo>
                    <a:lnTo>
                      <a:pt x="671" y="6985"/>
                    </a:lnTo>
                    <a:cubicBezTo>
                      <a:pt x="671" y="5596"/>
                      <a:pt x="1041" y="4549"/>
                      <a:pt x="1350" y="3917"/>
                    </a:cubicBezTo>
                    <a:cubicBezTo>
                      <a:pt x="1583" y="3444"/>
                      <a:pt x="1817" y="3123"/>
                      <a:pt x="1939" y="2967"/>
                    </a:cubicBezTo>
                    <a:cubicBezTo>
                      <a:pt x="2243" y="3348"/>
                      <a:pt x="3208" y="4731"/>
                      <a:pt x="3208" y="6985"/>
                    </a:cubicBezTo>
                    <a:lnTo>
                      <a:pt x="3208" y="17789"/>
                    </a:lnTo>
                    <a:cubicBezTo>
                      <a:pt x="3208" y="17858"/>
                      <a:pt x="3265" y="17915"/>
                      <a:pt x="3334" y="17915"/>
                    </a:cubicBezTo>
                    <a:lnTo>
                      <a:pt x="3752" y="17915"/>
                    </a:lnTo>
                    <a:cubicBezTo>
                      <a:pt x="3821" y="17915"/>
                      <a:pt x="3878" y="17860"/>
                      <a:pt x="3878" y="17791"/>
                    </a:cubicBezTo>
                    <a:lnTo>
                      <a:pt x="3878" y="127"/>
                    </a:lnTo>
                    <a:cubicBezTo>
                      <a:pt x="3878" y="58"/>
                      <a:pt x="3821" y="0"/>
                      <a:pt x="37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46"/>
              <p:cNvSpPr/>
              <p:nvPr/>
            </p:nvSpPr>
            <p:spPr>
              <a:xfrm>
                <a:off x="4235394" y="1021697"/>
                <a:ext cx="187375" cy="865705"/>
              </a:xfrm>
              <a:custGeom>
                <a:rect b="b" l="l" r="r" t="t"/>
                <a:pathLst>
                  <a:path extrusionOk="0" h="17917" w="3878">
                    <a:moveTo>
                      <a:pt x="3627" y="249"/>
                    </a:moveTo>
                    <a:lnTo>
                      <a:pt x="3627" y="17665"/>
                    </a:lnTo>
                    <a:lnTo>
                      <a:pt x="3464" y="17665"/>
                    </a:lnTo>
                    <a:lnTo>
                      <a:pt x="3464" y="6987"/>
                    </a:lnTo>
                    <a:cubicBezTo>
                      <a:pt x="3464" y="5546"/>
                      <a:pt x="3076" y="4459"/>
                      <a:pt x="2754" y="3799"/>
                    </a:cubicBezTo>
                    <a:cubicBezTo>
                      <a:pt x="2400" y="3082"/>
                      <a:pt x="2049" y="2707"/>
                      <a:pt x="2035" y="2692"/>
                    </a:cubicBezTo>
                    <a:cubicBezTo>
                      <a:pt x="2010" y="2668"/>
                      <a:pt x="1978" y="2652"/>
                      <a:pt x="1943" y="2652"/>
                    </a:cubicBezTo>
                    <a:cubicBezTo>
                      <a:pt x="1909" y="2652"/>
                      <a:pt x="1878" y="2668"/>
                      <a:pt x="1852" y="2692"/>
                    </a:cubicBezTo>
                    <a:cubicBezTo>
                      <a:pt x="1838" y="2707"/>
                      <a:pt x="1486" y="3080"/>
                      <a:pt x="1133" y="3799"/>
                    </a:cubicBezTo>
                    <a:cubicBezTo>
                      <a:pt x="810" y="4459"/>
                      <a:pt x="424" y="5546"/>
                      <a:pt x="424" y="6987"/>
                    </a:cubicBezTo>
                    <a:lnTo>
                      <a:pt x="424" y="17665"/>
                    </a:lnTo>
                    <a:lnTo>
                      <a:pt x="254" y="17665"/>
                    </a:lnTo>
                    <a:lnTo>
                      <a:pt x="254" y="249"/>
                    </a:lnTo>
                    <a:close/>
                    <a:moveTo>
                      <a:pt x="126" y="0"/>
                    </a:moveTo>
                    <a:cubicBezTo>
                      <a:pt x="57" y="0"/>
                      <a:pt x="0" y="58"/>
                      <a:pt x="0" y="127"/>
                    </a:cubicBezTo>
                    <a:lnTo>
                      <a:pt x="0" y="17791"/>
                    </a:lnTo>
                    <a:cubicBezTo>
                      <a:pt x="0" y="17860"/>
                      <a:pt x="57" y="17917"/>
                      <a:pt x="126" y="17917"/>
                    </a:cubicBezTo>
                    <a:lnTo>
                      <a:pt x="544" y="17917"/>
                    </a:lnTo>
                    <a:cubicBezTo>
                      <a:pt x="613" y="17917"/>
                      <a:pt x="670" y="17860"/>
                      <a:pt x="670" y="17791"/>
                    </a:cubicBezTo>
                    <a:lnTo>
                      <a:pt x="670" y="6985"/>
                    </a:lnTo>
                    <a:cubicBezTo>
                      <a:pt x="670" y="5596"/>
                      <a:pt x="1040" y="4549"/>
                      <a:pt x="1350" y="3917"/>
                    </a:cubicBezTo>
                    <a:cubicBezTo>
                      <a:pt x="1582" y="3444"/>
                      <a:pt x="1815" y="3123"/>
                      <a:pt x="1939" y="2967"/>
                    </a:cubicBezTo>
                    <a:cubicBezTo>
                      <a:pt x="2240" y="3348"/>
                      <a:pt x="3208" y="4731"/>
                      <a:pt x="3208" y="6985"/>
                    </a:cubicBezTo>
                    <a:lnTo>
                      <a:pt x="3208" y="17789"/>
                    </a:lnTo>
                    <a:cubicBezTo>
                      <a:pt x="3208" y="17858"/>
                      <a:pt x="3263" y="17915"/>
                      <a:pt x="3332" y="17915"/>
                    </a:cubicBezTo>
                    <a:lnTo>
                      <a:pt x="3751" y="17915"/>
                    </a:lnTo>
                    <a:cubicBezTo>
                      <a:pt x="3820" y="17915"/>
                      <a:pt x="3877" y="17860"/>
                      <a:pt x="3873" y="17791"/>
                    </a:cubicBezTo>
                    <a:lnTo>
                      <a:pt x="3873" y="127"/>
                    </a:lnTo>
                    <a:cubicBezTo>
                      <a:pt x="3873" y="58"/>
                      <a:pt x="3816" y="0"/>
                      <a:pt x="3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46"/>
              <p:cNvSpPr/>
              <p:nvPr/>
            </p:nvSpPr>
            <p:spPr>
              <a:xfrm>
                <a:off x="5149803" y="963909"/>
                <a:ext cx="483610" cy="69819"/>
              </a:xfrm>
              <a:custGeom>
                <a:rect b="b" l="l" r="r" t="t"/>
                <a:pathLst>
                  <a:path extrusionOk="0" h="1445" w="10009">
                    <a:moveTo>
                      <a:pt x="9758" y="251"/>
                    </a:moveTo>
                    <a:lnTo>
                      <a:pt x="9758" y="1196"/>
                    </a:lnTo>
                    <a:lnTo>
                      <a:pt x="250" y="1196"/>
                    </a:lnTo>
                    <a:lnTo>
                      <a:pt x="250" y="251"/>
                    </a:lnTo>
                    <a:close/>
                    <a:moveTo>
                      <a:pt x="126" y="1"/>
                    </a:moveTo>
                    <a:cubicBezTo>
                      <a:pt x="57" y="1"/>
                      <a:pt x="0" y="56"/>
                      <a:pt x="0" y="125"/>
                    </a:cubicBezTo>
                    <a:lnTo>
                      <a:pt x="0" y="1321"/>
                    </a:lnTo>
                    <a:cubicBezTo>
                      <a:pt x="0" y="1390"/>
                      <a:pt x="57" y="1445"/>
                      <a:pt x="126" y="1445"/>
                    </a:cubicBezTo>
                    <a:lnTo>
                      <a:pt x="9884" y="1445"/>
                    </a:lnTo>
                    <a:cubicBezTo>
                      <a:pt x="9949" y="1445"/>
                      <a:pt x="10006" y="1392"/>
                      <a:pt x="10008" y="1321"/>
                    </a:cubicBezTo>
                    <a:lnTo>
                      <a:pt x="10008" y="125"/>
                    </a:lnTo>
                    <a:cubicBezTo>
                      <a:pt x="10008" y="56"/>
                      <a:pt x="9953" y="1"/>
                      <a:pt x="98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46"/>
              <p:cNvSpPr/>
              <p:nvPr/>
            </p:nvSpPr>
            <p:spPr>
              <a:xfrm>
                <a:off x="5149706" y="963909"/>
                <a:ext cx="52666" cy="923396"/>
              </a:xfrm>
              <a:custGeom>
                <a:rect b="b" l="l" r="r" t="t"/>
                <a:pathLst>
                  <a:path extrusionOk="0" h="19111" w="1090">
                    <a:moveTo>
                      <a:pt x="839" y="251"/>
                    </a:moveTo>
                    <a:lnTo>
                      <a:pt x="839" y="18861"/>
                    </a:lnTo>
                    <a:lnTo>
                      <a:pt x="252" y="18861"/>
                    </a:lnTo>
                    <a:lnTo>
                      <a:pt x="252" y="251"/>
                    </a:lnTo>
                    <a:close/>
                    <a:moveTo>
                      <a:pt x="126" y="1"/>
                    </a:moveTo>
                    <a:cubicBezTo>
                      <a:pt x="57" y="1"/>
                      <a:pt x="0" y="56"/>
                      <a:pt x="0" y="125"/>
                    </a:cubicBezTo>
                    <a:lnTo>
                      <a:pt x="0" y="18985"/>
                    </a:lnTo>
                    <a:cubicBezTo>
                      <a:pt x="0" y="19054"/>
                      <a:pt x="57" y="19111"/>
                      <a:pt x="126" y="19111"/>
                    </a:cubicBezTo>
                    <a:lnTo>
                      <a:pt x="964" y="19111"/>
                    </a:lnTo>
                    <a:cubicBezTo>
                      <a:pt x="1032" y="19111"/>
                      <a:pt x="1090" y="19056"/>
                      <a:pt x="1090" y="18987"/>
                    </a:cubicBezTo>
                    <a:lnTo>
                      <a:pt x="1090" y="125"/>
                    </a:lnTo>
                    <a:cubicBezTo>
                      <a:pt x="1090" y="56"/>
                      <a:pt x="1032" y="1"/>
                      <a:pt x="9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46"/>
              <p:cNvSpPr/>
              <p:nvPr/>
            </p:nvSpPr>
            <p:spPr>
              <a:xfrm>
                <a:off x="5580795" y="963909"/>
                <a:ext cx="52618" cy="923396"/>
              </a:xfrm>
              <a:custGeom>
                <a:rect b="b" l="l" r="r" t="t"/>
                <a:pathLst>
                  <a:path extrusionOk="0" h="19111" w="1089">
                    <a:moveTo>
                      <a:pt x="838" y="251"/>
                    </a:moveTo>
                    <a:lnTo>
                      <a:pt x="838" y="18861"/>
                    </a:lnTo>
                    <a:lnTo>
                      <a:pt x="249" y="18861"/>
                    </a:lnTo>
                    <a:lnTo>
                      <a:pt x="249" y="251"/>
                    </a:lnTo>
                    <a:close/>
                    <a:moveTo>
                      <a:pt x="127" y="1"/>
                    </a:moveTo>
                    <a:cubicBezTo>
                      <a:pt x="56" y="1"/>
                      <a:pt x="1" y="56"/>
                      <a:pt x="1" y="125"/>
                    </a:cubicBezTo>
                    <a:lnTo>
                      <a:pt x="1" y="18985"/>
                    </a:lnTo>
                    <a:cubicBezTo>
                      <a:pt x="1" y="19054"/>
                      <a:pt x="58" y="19111"/>
                      <a:pt x="127" y="19111"/>
                    </a:cubicBezTo>
                    <a:lnTo>
                      <a:pt x="964" y="19111"/>
                    </a:lnTo>
                    <a:cubicBezTo>
                      <a:pt x="1029" y="19111"/>
                      <a:pt x="1086" y="19056"/>
                      <a:pt x="1088" y="18987"/>
                    </a:cubicBezTo>
                    <a:lnTo>
                      <a:pt x="1088" y="125"/>
                    </a:lnTo>
                    <a:cubicBezTo>
                      <a:pt x="1088" y="56"/>
                      <a:pt x="1033" y="1"/>
                      <a:pt x="9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46"/>
              <p:cNvSpPr/>
              <p:nvPr/>
            </p:nvSpPr>
            <p:spPr>
              <a:xfrm>
                <a:off x="5365203" y="963909"/>
                <a:ext cx="52569" cy="923396"/>
              </a:xfrm>
              <a:custGeom>
                <a:rect b="b" l="l" r="r" t="t"/>
                <a:pathLst>
                  <a:path extrusionOk="0" h="19111" w="1088">
                    <a:moveTo>
                      <a:pt x="840" y="251"/>
                    </a:moveTo>
                    <a:lnTo>
                      <a:pt x="840" y="18861"/>
                    </a:lnTo>
                    <a:lnTo>
                      <a:pt x="251" y="18861"/>
                    </a:lnTo>
                    <a:lnTo>
                      <a:pt x="251" y="251"/>
                    </a:lnTo>
                    <a:close/>
                    <a:moveTo>
                      <a:pt x="127" y="1"/>
                    </a:moveTo>
                    <a:cubicBezTo>
                      <a:pt x="56" y="1"/>
                      <a:pt x="0" y="56"/>
                      <a:pt x="0" y="125"/>
                    </a:cubicBezTo>
                    <a:lnTo>
                      <a:pt x="0" y="18985"/>
                    </a:lnTo>
                    <a:cubicBezTo>
                      <a:pt x="0" y="19054"/>
                      <a:pt x="58" y="19111"/>
                      <a:pt x="127" y="19111"/>
                    </a:cubicBezTo>
                    <a:lnTo>
                      <a:pt x="964" y="19111"/>
                    </a:lnTo>
                    <a:cubicBezTo>
                      <a:pt x="1033" y="19111"/>
                      <a:pt x="1088" y="19056"/>
                      <a:pt x="1088" y="18987"/>
                    </a:cubicBezTo>
                    <a:lnTo>
                      <a:pt x="1088" y="125"/>
                    </a:lnTo>
                    <a:cubicBezTo>
                      <a:pt x="1088" y="56"/>
                      <a:pt x="1031" y="1"/>
                      <a:pt x="9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46"/>
              <p:cNvSpPr/>
              <p:nvPr/>
            </p:nvSpPr>
            <p:spPr>
              <a:xfrm>
                <a:off x="5190052" y="1021697"/>
                <a:ext cx="187279" cy="865705"/>
              </a:xfrm>
              <a:custGeom>
                <a:rect b="b" l="l" r="r" t="t"/>
                <a:pathLst>
                  <a:path extrusionOk="0" h="17917" w="3876">
                    <a:moveTo>
                      <a:pt x="3627" y="249"/>
                    </a:moveTo>
                    <a:lnTo>
                      <a:pt x="3627" y="17665"/>
                    </a:lnTo>
                    <a:lnTo>
                      <a:pt x="3462" y="17665"/>
                    </a:lnTo>
                    <a:lnTo>
                      <a:pt x="3462" y="6987"/>
                    </a:lnTo>
                    <a:cubicBezTo>
                      <a:pt x="3462" y="5546"/>
                      <a:pt x="3076" y="4459"/>
                      <a:pt x="2753" y="3799"/>
                    </a:cubicBezTo>
                    <a:cubicBezTo>
                      <a:pt x="2398" y="3082"/>
                      <a:pt x="2049" y="2707"/>
                      <a:pt x="2034" y="2692"/>
                    </a:cubicBezTo>
                    <a:cubicBezTo>
                      <a:pt x="2010" y="2668"/>
                      <a:pt x="1978" y="2652"/>
                      <a:pt x="1943" y="2652"/>
                    </a:cubicBezTo>
                    <a:cubicBezTo>
                      <a:pt x="1908" y="2652"/>
                      <a:pt x="1876" y="2668"/>
                      <a:pt x="1852" y="2692"/>
                    </a:cubicBezTo>
                    <a:cubicBezTo>
                      <a:pt x="1837" y="2707"/>
                      <a:pt x="1484" y="3080"/>
                      <a:pt x="1133" y="3799"/>
                    </a:cubicBezTo>
                    <a:cubicBezTo>
                      <a:pt x="810" y="4459"/>
                      <a:pt x="424" y="5546"/>
                      <a:pt x="424" y="6987"/>
                    </a:cubicBezTo>
                    <a:lnTo>
                      <a:pt x="424" y="17665"/>
                    </a:lnTo>
                    <a:lnTo>
                      <a:pt x="255" y="17665"/>
                    </a:lnTo>
                    <a:lnTo>
                      <a:pt x="255" y="249"/>
                    </a:lnTo>
                    <a:close/>
                    <a:moveTo>
                      <a:pt x="125" y="0"/>
                    </a:moveTo>
                    <a:cubicBezTo>
                      <a:pt x="56" y="0"/>
                      <a:pt x="0" y="58"/>
                      <a:pt x="0" y="127"/>
                    </a:cubicBezTo>
                    <a:lnTo>
                      <a:pt x="0" y="17791"/>
                    </a:lnTo>
                    <a:cubicBezTo>
                      <a:pt x="0" y="17860"/>
                      <a:pt x="58" y="17917"/>
                      <a:pt x="125" y="17917"/>
                    </a:cubicBezTo>
                    <a:lnTo>
                      <a:pt x="544" y="17917"/>
                    </a:lnTo>
                    <a:cubicBezTo>
                      <a:pt x="613" y="17917"/>
                      <a:pt x="670" y="17860"/>
                      <a:pt x="670" y="17791"/>
                    </a:cubicBezTo>
                    <a:lnTo>
                      <a:pt x="670" y="6985"/>
                    </a:lnTo>
                    <a:cubicBezTo>
                      <a:pt x="670" y="5596"/>
                      <a:pt x="1039" y="4549"/>
                      <a:pt x="1350" y="3917"/>
                    </a:cubicBezTo>
                    <a:cubicBezTo>
                      <a:pt x="1581" y="3444"/>
                      <a:pt x="1815" y="3123"/>
                      <a:pt x="1937" y="2967"/>
                    </a:cubicBezTo>
                    <a:cubicBezTo>
                      <a:pt x="2240" y="3348"/>
                      <a:pt x="3206" y="4731"/>
                      <a:pt x="3206" y="6985"/>
                    </a:cubicBezTo>
                    <a:lnTo>
                      <a:pt x="3206" y="17789"/>
                    </a:lnTo>
                    <a:cubicBezTo>
                      <a:pt x="3206" y="17858"/>
                      <a:pt x="3263" y="17915"/>
                      <a:pt x="3332" y="17915"/>
                    </a:cubicBezTo>
                    <a:lnTo>
                      <a:pt x="3752" y="17915"/>
                    </a:lnTo>
                    <a:cubicBezTo>
                      <a:pt x="3821" y="17915"/>
                      <a:pt x="3876" y="17860"/>
                      <a:pt x="3874" y="17791"/>
                    </a:cubicBezTo>
                    <a:lnTo>
                      <a:pt x="3874" y="127"/>
                    </a:lnTo>
                    <a:cubicBezTo>
                      <a:pt x="3874" y="58"/>
                      <a:pt x="3817" y="0"/>
                      <a:pt x="3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46"/>
              <p:cNvSpPr/>
              <p:nvPr/>
            </p:nvSpPr>
            <p:spPr>
              <a:xfrm>
                <a:off x="5405644" y="1021697"/>
                <a:ext cx="187230" cy="865705"/>
              </a:xfrm>
              <a:custGeom>
                <a:rect b="b" l="l" r="r" t="t"/>
                <a:pathLst>
                  <a:path extrusionOk="0" h="17917" w="3875">
                    <a:moveTo>
                      <a:pt x="3626" y="249"/>
                    </a:moveTo>
                    <a:lnTo>
                      <a:pt x="3626" y="17665"/>
                    </a:lnTo>
                    <a:lnTo>
                      <a:pt x="3460" y="17665"/>
                    </a:lnTo>
                    <a:lnTo>
                      <a:pt x="3460" y="6987"/>
                    </a:lnTo>
                    <a:cubicBezTo>
                      <a:pt x="3460" y="5546"/>
                      <a:pt x="3074" y="4459"/>
                      <a:pt x="2751" y="3799"/>
                    </a:cubicBezTo>
                    <a:cubicBezTo>
                      <a:pt x="2396" y="3082"/>
                      <a:pt x="2048" y="2707"/>
                      <a:pt x="2032" y="2692"/>
                    </a:cubicBezTo>
                    <a:cubicBezTo>
                      <a:pt x="2008" y="2668"/>
                      <a:pt x="1975" y="2652"/>
                      <a:pt x="1941" y="2652"/>
                    </a:cubicBezTo>
                    <a:cubicBezTo>
                      <a:pt x="1906" y="2652"/>
                      <a:pt x="1874" y="2668"/>
                      <a:pt x="1851" y="2692"/>
                    </a:cubicBezTo>
                    <a:cubicBezTo>
                      <a:pt x="1835" y="2707"/>
                      <a:pt x="1482" y="3080"/>
                      <a:pt x="1130" y="3799"/>
                    </a:cubicBezTo>
                    <a:cubicBezTo>
                      <a:pt x="809" y="4459"/>
                      <a:pt x="422" y="5546"/>
                      <a:pt x="422" y="6987"/>
                    </a:cubicBezTo>
                    <a:lnTo>
                      <a:pt x="422" y="17665"/>
                    </a:lnTo>
                    <a:lnTo>
                      <a:pt x="251" y="17665"/>
                    </a:lnTo>
                    <a:lnTo>
                      <a:pt x="251" y="249"/>
                    </a:lnTo>
                    <a:close/>
                    <a:moveTo>
                      <a:pt x="127" y="0"/>
                    </a:moveTo>
                    <a:cubicBezTo>
                      <a:pt x="56" y="0"/>
                      <a:pt x="1" y="58"/>
                      <a:pt x="1" y="127"/>
                    </a:cubicBezTo>
                    <a:lnTo>
                      <a:pt x="1" y="17791"/>
                    </a:lnTo>
                    <a:cubicBezTo>
                      <a:pt x="1" y="17860"/>
                      <a:pt x="58" y="17917"/>
                      <a:pt x="127" y="17917"/>
                    </a:cubicBezTo>
                    <a:lnTo>
                      <a:pt x="545" y="17917"/>
                    </a:lnTo>
                    <a:cubicBezTo>
                      <a:pt x="614" y="17917"/>
                      <a:pt x="671" y="17860"/>
                      <a:pt x="671" y="17791"/>
                    </a:cubicBezTo>
                    <a:lnTo>
                      <a:pt x="671" y="6985"/>
                    </a:lnTo>
                    <a:cubicBezTo>
                      <a:pt x="671" y="5596"/>
                      <a:pt x="1039" y="4549"/>
                      <a:pt x="1350" y="3917"/>
                    </a:cubicBezTo>
                    <a:cubicBezTo>
                      <a:pt x="1581" y="3444"/>
                      <a:pt x="1815" y="3123"/>
                      <a:pt x="1939" y="2967"/>
                    </a:cubicBezTo>
                    <a:cubicBezTo>
                      <a:pt x="2241" y="3348"/>
                      <a:pt x="3206" y="4731"/>
                      <a:pt x="3206" y="6985"/>
                    </a:cubicBezTo>
                    <a:lnTo>
                      <a:pt x="3206" y="17789"/>
                    </a:lnTo>
                    <a:cubicBezTo>
                      <a:pt x="3206" y="17858"/>
                      <a:pt x="3263" y="17915"/>
                      <a:pt x="3332" y="17915"/>
                    </a:cubicBezTo>
                    <a:lnTo>
                      <a:pt x="3752" y="17915"/>
                    </a:lnTo>
                    <a:cubicBezTo>
                      <a:pt x="3821" y="17915"/>
                      <a:pt x="3874" y="17860"/>
                      <a:pt x="3874" y="17791"/>
                    </a:cubicBezTo>
                    <a:lnTo>
                      <a:pt x="3874" y="127"/>
                    </a:lnTo>
                    <a:cubicBezTo>
                      <a:pt x="3874" y="58"/>
                      <a:pt x="3817" y="0"/>
                      <a:pt x="3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46"/>
              <p:cNvSpPr/>
              <p:nvPr/>
            </p:nvSpPr>
            <p:spPr>
              <a:xfrm>
                <a:off x="3254066" y="963523"/>
                <a:ext cx="2657318" cy="624214"/>
              </a:xfrm>
              <a:custGeom>
                <a:rect b="b" l="l" r="r" t="t"/>
                <a:pathLst>
                  <a:path extrusionOk="0" h="12919" w="54997">
                    <a:moveTo>
                      <a:pt x="49115" y="1"/>
                    </a:moveTo>
                    <a:cubicBezTo>
                      <a:pt x="49064" y="1"/>
                      <a:pt x="49017" y="38"/>
                      <a:pt x="49001" y="87"/>
                    </a:cubicBezTo>
                    <a:cubicBezTo>
                      <a:pt x="48991" y="119"/>
                      <a:pt x="47953" y="3279"/>
                      <a:pt x="45973" y="6394"/>
                    </a:cubicBezTo>
                    <a:cubicBezTo>
                      <a:pt x="44814" y="8218"/>
                      <a:pt x="43560" y="9672"/>
                      <a:pt x="42253" y="10712"/>
                    </a:cubicBezTo>
                    <a:cubicBezTo>
                      <a:pt x="40624" y="12009"/>
                      <a:pt x="38906" y="12663"/>
                      <a:pt x="37141" y="12663"/>
                    </a:cubicBezTo>
                    <a:cubicBezTo>
                      <a:pt x="35374" y="12663"/>
                      <a:pt x="33640" y="12007"/>
                      <a:pt x="31985" y="10712"/>
                    </a:cubicBezTo>
                    <a:cubicBezTo>
                      <a:pt x="30655" y="9672"/>
                      <a:pt x="29373" y="8218"/>
                      <a:pt x="28177" y="6394"/>
                    </a:cubicBezTo>
                    <a:cubicBezTo>
                      <a:pt x="26132" y="3279"/>
                      <a:pt x="25029" y="119"/>
                      <a:pt x="25019" y="87"/>
                    </a:cubicBezTo>
                    <a:cubicBezTo>
                      <a:pt x="25001" y="38"/>
                      <a:pt x="24956" y="3"/>
                      <a:pt x="24902" y="3"/>
                    </a:cubicBezTo>
                    <a:cubicBezTo>
                      <a:pt x="24901" y="3"/>
                      <a:pt x="24899" y="3"/>
                      <a:pt x="24898" y="3"/>
                    </a:cubicBezTo>
                    <a:cubicBezTo>
                      <a:pt x="24848" y="3"/>
                      <a:pt x="24803" y="34"/>
                      <a:pt x="24784" y="82"/>
                    </a:cubicBezTo>
                    <a:cubicBezTo>
                      <a:pt x="24782" y="91"/>
                      <a:pt x="24473" y="881"/>
                      <a:pt x="23716" y="2050"/>
                    </a:cubicBezTo>
                    <a:cubicBezTo>
                      <a:pt x="23019" y="3125"/>
                      <a:pt x="21786" y="4749"/>
                      <a:pt x="19883" y="6374"/>
                    </a:cubicBezTo>
                    <a:cubicBezTo>
                      <a:pt x="17741" y="8200"/>
                      <a:pt x="15204" y="9654"/>
                      <a:pt x="12339" y="10698"/>
                    </a:cubicBezTo>
                    <a:cubicBezTo>
                      <a:pt x="8753" y="12003"/>
                      <a:pt x="4646" y="12667"/>
                      <a:pt x="126" y="12667"/>
                    </a:cubicBezTo>
                    <a:cubicBezTo>
                      <a:pt x="57" y="12667"/>
                      <a:pt x="0" y="12722"/>
                      <a:pt x="0" y="12791"/>
                    </a:cubicBezTo>
                    <a:cubicBezTo>
                      <a:pt x="0" y="12860"/>
                      <a:pt x="57" y="12917"/>
                      <a:pt x="126" y="12917"/>
                    </a:cubicBezTo>
                    <a:cubicBezTo>
                      <a:pt x="4679" y="12917"/>
                      <a:pt x="8822" y="12249"/>
                      <a:pt x="12436" y="10933"/>
                    </a:cubicBezTo>
                    <a:cubicBezTo>
                      <a:pt x="15328" y="9879"/>
                      <a:pt x="17893" y="8405"/>
                      <a:pt x="20056" y="6559"/>
                    </a:cubicBezTo>
                    <a:cubicBezTo>
                      <a:pt x="21983" y="4912"/>
                      <a:pt x="23228" y="3271"/>
                      <a:pt x="23933" y="2180"/>
                    </a:cubicBezTo>
                    <a:cubicBezTo>
                      <a:pt x="24434" y="1407"/>
                      <a:pt x="24735" y="807"/>
                      <a:pt x="24891" y="472"/>
                    </a:cubicBezTo>
                    <a:cubicBezTo>
                      <a:pt x="25216" y="1333"/>
                      <a:pt x="26268" y="3949"/>
                      <a:pt x="27964" y="6534"/>
                    </a:cubicBezTo>
                    <a:cubicBezTo>
                      <a:pt x="29178" y="8384"/>
                      <a:pt x="30478" y="9855"/>
                      <a:pt x="31831" y="10915"/>
                    </a:cubicBezTo>
                    <a:cubicBezTo>
                      <a:pt x="33530" y="12245"/>
                      <a:pt x="35315" y="12919"/>
                      <a:pt x="37141" y="12919"/>
                    </a:cubicBezTo>
                    <a:cubicBezTo>
                      <a:pt x="38965" y="12919"/>
                      <a:pt x="40736" y="12245"/>
                      <a:pt x="42413" y="10903"/>
                    </a:cubicBezTo>
                    <a:cubicBezTo>
                      <a:pt x="43743" y="9843"/>
                      <a:pt x="45013" y="8368"/>
                      <a:pt x="46188" y="6520"/>
                    </a:cubicBezTo>
                    <a:cubicBezTo>
                      <a:pt x="47821" y="3951"/>
                      <a:pt x="48816" y="1352"/>
                      <a:pt x="49131" y="474"/>
                    </a:cubicBezTo>
                    <a:cubicBezTo>
                      <a:pt x="49312" y="901"/>
                      <a:pt x="49702" y="1734"/>
                      <a:pt x="50327" y="2761"/>
                    </a:cubicBezTo>
                    <a:cubicBezTo>
                      <a:pt x="51852" y="5263"/>
                      <a:pt x="53587" y="6975"/>
                      <a:pt x="54777" y="7970"/>
                    </a:cubicBezTo>
                    <a:cubicBezTo>
                      <a:pt x="54800" y="7989"/>
                      <a:pt x="54828" y="7999"/>
                      <a:pt x="54857" y="7999"/>
                    </a:cubicBezTo>
                    <a:cubicBezTo>
                      <a:pt x="54892" y="7999"/>
                      <a:pt x="54928" y="7984"/>
                      <a:pt x="54953" y="7954"/>
                    </a:cubicBezTo>
                    <a:cubicBezTo>
                      <a:pt x="54996" y="7903"/>
                      <a:pt x="54990" y="7824"/>
                      <a:pt x="54937" y="7781"/>
                    </a:cubicBezTo>
                    <a:cubicBezTo>
                      <a:pt x="52809" y="6002"/>
                      <a:pt x="51375" y="4002"/>
                      <a:pt x="50544" y="2641"/>
                    </a:cubicBezTo>
                    <a:cubicBezTo>
                      <a:pt x="49643" y="1163"/>
                      <a:pt x="49241" y="91"/>
                      <a:pt x="49237" y="82"/>
                    </a:cubicBezTo>
                    <a:cubicBezTo>
                      <a:pt x="49218" y="32"/>
                      <a:pt x="49168" y="1"/>
                      <a:pt x="49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46"/>
              <p:cNvSpPr/>
              <p:nvPr/>
            </p:nvSpPr>
            <p:spPr>
              <a:xfrm>
                <a:off x="5620512" y="1523668"/>
                <a:ext cx="290098" cy="64069"/>
              </a:xfrm>
              <a:custGeom>
                <a:rect b="b" l="l" r="r" t="t"/>
                <a:pathLst>
                  <a:path extrusionOk="0" h="1326" w="6004">
                    <a:moveTo>
                      <a:pt x="141" y="1"/>
                    </a:moveTo>
                    <a:cubicBezTo>
                      <a:pt x="93" y="1"/>
                      <a:pt x="47" y="29"/>
                      <a:pt x="26" y="79"/>
                    </a:cubicBezTo>
                    <a:cubicBezTo>
                      <a:pt x="0" y="142"/>
                      <a:pt x="30" y="213"/>
                      <a:pt x="95" y="240"/>
                    </a:cubicBezTo>
                    <a:cubicBezTo>
                      <a:pt x="1868" y="961"/>
                      <a:pt x="3813" y="1326"/>
                      <a:pt x="5877" y="1326"/>
                    </a:cubicBezTo>
                    <a:cubicBezTo>
                      <a:pt x="5946" y="1326"/>
                      <a:pt x="6003" y="1273"/>
                      <a:pt x="6003" y="1202"/>
                    </a:cubicBezTo>
                    <a:cubicBezTo>
                      <a:pt x="6003" y="1133"/>
                      <a:pt x="5946" y="1076"/>
                      <a:pt x="5877" y="1076"/>
                    </a:cubicBezTo>
                    <a:cubicBezTo>
                      <a:pt x="3848" y="1076"/>
                      <a:pt x="1931" y="715"/>
                      <a:pt x="188" y="10"/>
                    </a:cubicBezTo>
                    <a:cubicBezTo>
                      <a:pt x="172" y="4"/>
                      <a:pt x="156" y="1"/>
                      <a:pt x="1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46"/>
              <p:cNvSpPr/>
              <p:nvPr/>
            </p:nvSpPr>
            <p:spPr>
              <a:xfrm>
                <a:off x="5425261" y="1403260"/>
                <a:ext cx="148190" cy="104317"/>
              </a:xfrm>
              <a:custGeom>
                <a:rect b="b" l="l" r="r" t="t"/>
                <a:pathLst>
                  <a:path extrusionOk="0" h="2159" w="3067">
                    <a:moveTo>
                      <a:pt x="138" y="1"/>
                    </a:moveTo>
                    <a:cubicBezTo>
                      <a:pt x="104" y="1"/>
                      <a:pt x="70" y="15"/>
                      <a:pt x="46" y="43"/>
                    </a:cubicBezTo>
                    <a:cubicBezTo>
                      <a:pt x="1" y="94"/>
                      <a:pt x="7" y="173"/>
                      <a:pt x="58" y="218"/>
                    </a:cubicBezTo>
                    <a:cubicBezTo>
                      <a:pt x="933" y="977"/>
                      <a:pt x="1878" y="1625"/>
                      <a:pt x="2867" y="2143"/>
                    </a:cubicBezTo>
                    <a:cubicBezTo>
                      <a:pt x="2887" y="2153"/>
                      <a:pt x="2907" y="2159"/>
                      <a:pt x="2926" y="2159"/>
                    </a:cubicBezTo>
                    <a:cubicBezTo>
                      <a:pt x="2972" y="2159"/>
                      <a:pt x="3013" y="2137"/>
                      <a:pt x="3035" y="2092"/>
                    </a:cubicBezTo>
                    <a:cubicBezTo>
                      <a:pt x="3066" y="2033"/>
                      <a:pt x="3044" y="1956"/>
                      <a:pt x="2983" y="1925"/>
                    </a:cubicBezTo>
                    <a:cubicBezTo>
                      <a:pt x="2010" y="1412"/>
                      <a:pt x="1080" y="778"/>
                      <a:pt x="219" y="31"/>
                    </a:cubicBezTo>
                    <a:cubicBezTo>
                      <a:pt x="196" y="11"/>
                      <a:pt x="167" y="1"/>
                      <a:pt x="138" y="1"/>
                    </a:cubicBezTo>
                    <a:close/>
                  </a:path>
                </a:pathLst>
              </a:custGeom>
              <a:solidFill>
                <a:srgbClr val="3F3C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46"/>
              <p:cNvSpPr/>
              <p:nvPr/>
            </p:nvSpPr>
            <p:spPr>
              <a:xfrm>
                <a:off x="5249434" y="1190277"/>
                <a:ext cx="106975" cy="142247"/>
              </a:xfrm>
              <a:custGeom>
                <a:rect b="b" l="l" r="r" t="t"/>
                <a:pathLst>
                  <a:path extrusionOk="0" h="2944" w="2214">
                    <a:moveTo>
                      <a:pt x="141" y="1"/>
                    </a:moveTo>
                    <a:cubicBezTo>
                      <a:pt x="119" y="1"/>
                      <a:pt x="96" y="7"/>
                      <a:pt x="76" y="18"/>
                    </a:cubicBezTo>
                    <a:cubicBezTo>
                      <a:pt x="17" y="54"/>
                      <a:pt x="1" y="129"/>
                      <a:pt x="34" y="188"/>
                    </a:cubicBezTo>
                    <a:cubicBezTo>
                      <a:pt x="621" y="1169"/>
                      <a:pt x="1275" y="2079"/>
                      <a:pt x="1983" y="2901"/>
                    </a:cubicBezTo>
                    <a:cubicBezTo>
                      <a:pt x="2006" y="2930"/>
                      <a:pt x="2042" y="2944"/>
                      <a:pt x="2075" y="2944"/>
                    </a:cubicBezTo>
                    <a:cubicBezTo>
                      <a:pt x="2103" y="2944"/>
                      <a:pt x="2132" y="2934"/>
                      <a:pt x="2158" y="2912"/>
                    </a:cubicBezTo>
                    <a:cubicBezTo>
                      <a:pt x="2209" y="2867"/>
                      <a:pt x="2213" y="2788"/>
                      <a:pt x="2170" y="2737"/>
                    </a:cubicBezTo>
                    <a:cubicBezTo>
                      <a:pt x="1473" y="1929"/>
                      <a:pt x="824" y="1029"/>
                      <a:pt x="247" y="60"/>
                    </a:cubicBezTo>
                    <a:cubicBezTo>
                      <a:pt x="224" y="21"/>
                      <a:pt x="183" y="1"/>
                      <a:pt x="1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46"/>
              <p:cNvSpPr/>
              <p:nvPr/>
            </p:nvSpPr>
            <p:spPr>
              <a:xfrm>
                <a:off x="4450311" y="964103"/>
                <a:ext cx="712200" cy="623634"/>
              </a:xfrm>
              <a:custGeom>
                <a:rect b="b" l="l" r="r" t="t"/>
                <a:pathLst>
                  <a:path extrusionOk="0" h="12907" w="14740">
                    <a:moveTo>
                      <a:pt x="14599" y="1"/>
                    </a:moveTo>
                    <a:cubicBezTo>
                      <a:pt x="14547" y="1"/>
                      <a:pt x="14499" y="33"/>
                      <a:pt x="14481" y="87"/>
                    </a:cubicBezTo>
                    <a:cubicBezTo>
                      <a:pt x="14471" y="119"/>
                      <a:pt x="13437" y="3273"/>
                      <a:pt x="11457" y="6390"/>
                    </a:cubicBezTo>
                    <a:cubicBezTo>
                      <a:pt x="10297" y="8216"/>
                      <a:pt x="9045" y="9670"/>
                      <a:pt x="7735" y="10710"/>
                    </a:cubicBezTo>
                    <a:cubicBezTo>
                      <a:pt x="6108" y="12004"/>
                      <a:pt x="4386" y="12661"/>
                      <a:pt x="2619" y="12661"/>
                    </a:cubicBezTo>
                    <a:cubicBezTo>
                      <a:pt x="1795" y="12661"/>
                      <a:pt x="974" y="12521"/>
                      <a:pt x="180" y="12243"/>
                    </a:cubicBezTo>
                    <a:cubicBezTo>
                      <a:pt x="167" y="12238"/>
                      <a:pt x="153" y="12236"/>
                      <a:pt x="140" y="12236"/>
                    </a:cubicBezTo>
                    <a:cubicBezTo>
                      <a:pt x="88" y="12236"/>
                      <a:pt x="40" y="12268"/>
                      <a:pt x="22" y="12320"/>
                    </a:cubicBezTo>
                    <a:cubicBezTo>
                      <a:pt x="1" y="12383"/>
                      <a:pt x="34" y="12454"/>
                      <a:pt x="99" y="12477"/>
                    </a:cubicBezTo>
                    <a:cubicBezTo>
                      <a:pt x="921" y="12763"/>
                      <a:pt x="1770" y="12907"/>
                      <a:pt x="2623" y="12907"/>
                    </a:cubicBezTo>
                    <a:cubicBezTo>
                      <a:pt x="4447" y="12907"/>
                      <a:pt x="6220" y="12233"/>
                      <a:pt x="7893" y="10905"/>
                    </a:cubicBezTo>
                    <a:cubicBezTo>
                      <a:pt x="9223" y="9847"/>
                      <a:pt x="10494" y="8372"/>
                      <a:pt x="11668" y="6522"/>
                    </a:cubicBezTo>
                    <a:cubicBezTo>
                      <a:pt x="13665" y="3379"/>
                      <a:pt x="14710" y="196"/>
                      <a:pt x="14719" y="164"/>
                    </a:cubicBezTo>
                    <a:cubicBezTo>
                      <a:pt x="14739" y="97"/>
                      <a:pt x="14704" y="28"/>
                      <a:pt x="14637" y="6"/>
                    </a:cubicBezTo>
                    <a:cubicBezTo>
                      <a:pt x="14624" y="3"/>
                      <a:pt x="14612" y="1"/>
                      <a:pt x="145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46"/>
              <p:cNvSpPr/>
              <p:nvPr/>
            </p:nvSpPr>
            <p:spPr>
              <a:xfrm>
                <a:off x="4255156" y="1424327"/>
                <a:ext cx="148190" cy="116010"/>
              </a:xfrm>
              <a:custGeom>
                <a:rect b="b" l="l" r="r" t="t"/>
                <a:pathLst>
                  <a:path extrusionOk="0" h="2401" w="3067">
                    <a:moveTo>
                      <a:pt x="138" y="0"/>
                    </a:moveTo>
                    <a:cubicBezTo>
                      <a:pt x="106" y="0"/>
                      <a:pt x="75" y="12"/>
                      <a:pt x="50" y="37"/>
                    </a:cubicBezTo>
                    <a:cubicBezTo>
                      <a:pt x="3" y="86"/>
                      <a:pt x="1" y="165"/>
                      <a:pt x="50" y="214"/>
                    </a:cubicBezTo>
                    <a:cubicBezTo>
                      <a:pt x="960" y="1136"/>
                      <a:pt x="1906" y="1869"/>
                      <a:pt x="2864" y="2385"/>
                    </a:cubicBezTo>
                    <a:cubicBezTo>
                      <a:pt x="2883" y="2395"/>
                      <a:pt x="2903" y="2401"/>
                      <a:pt x="2923" y="2401"/>
                    </a:cubicBezTo>
                    <a:cubicBezTo>
                      <a:pt x="2968" y="2401"/>
                      <a:pt x="3011" y="2377"/>
                      <a:pt x="3031" y="2334"/>
                    </a:cubicBezTo>
                    <a:cubicBezTo>
                      <a:pt x="3066" y="2273"/>
                      <a:pt x="3045" y="2196"/>
                      <a:pt x="2982" y="2164"/>
                    </a:cubicBezTo>
                    <a:cubicBezTo>
                      <a:pt x="2050" y="1658"/>
                      <a:pt x="1120" y="943"/>
                      <a:pt x="227" y="37"/>
                    </a:cubicBezTo>
                    <a:cubicBezTo>
                      <a:pt x="203" y="13"/>
                      <a:pt x="170" y="0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46"/>
              <p:cNvSpPr/>
              <p:nvPr/>
            </p:nvSpPr>
            <p:spPr>
              <a:xfrm>
                <a:off x="4081165" y="1186315"/>
                <a:ext cx="105719" cy="154809"/>
              </a:xfrm>
              <a:custGeom>
                <a:rect b="b" l="l" r="r" t="t"/>
                <a:pathLst>
                  <a:path extrusionOk="0" h="3204" w="2188">
                    <a:moveTo>
                      <a:pt x="143" y="0"/>
                    </a:moveTo>
                    <a:cubicBezTo>
                      <a:pt x="122" y="0"/>
                      <a:pt x="101" y="6"/>
                      <a:pt x="81" y="18"/>
                    </a:cubicBezTo>
                    <a:cubicBezTo>
                      <a:pt x="22" y="51"/>
                      <a:pt x="1" y="128"/>
                      <a:pt x="34" y="187"/>
                    </a:cubicBezTo>
                    <a:cubicBezTo>
                      <a:pt x="641" y="1271"/>
                      <a:pt x="1287" y="2267"/>
                      <a:pt x="1949" y="3154"/>
                    </a:cubicBezTo>
                    <a:cubicBezTo>
                      <a:pt x="1973" y="3185"/>
                      <a:pt x="2012" y="3203"/>
                      <a:pt x="2049" y="3203"/>
                    </a:cubicBezTo>
                    <a:cubicBezTo>
                      <a:pt x="2075" y="3203"/>
                      <a:pt x="2101" y="3195"/>
                      <a:pt x="2120" y="3176"/>
                    </a:cubicBezTo>
                    <a:cubicBezTo>
                      <a:pt x="2176" y="3134"/>
                      <a:pt x="2187" y="3055"/>
                      <a:pt x="2146" y="3002"/>
                    </a:cubicBezTo>
                    <a:cubicBezTo>
                      <a:pt x="1488" y="2124"/>
                      <a:pt x="852" y="1137"/>
                      <a:pt x="251" y="63"/>
                    </a:cubicBezTo>
                    <a:cubicBezTo>
                      <a:pt x="228" y="23"/>
                      <a:pt x="186" y="0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46"/>
              <p:cNvSpPr/>
              <p:nvPr/>
            </p:nvSpPr>
            <p:spPr>
              <a:xfrm>
                <a:off x="3253390" y="964054"/>
                <a:ext cx="739209" cy="571065"/>
              </a:xfrm>
              <a:custGeom>
                <a:rect b="b" l="l" r="r" t="t"/>
                <a:pathLst>
                  <a:path extrusionOk="0" h="11819" w="15299">
                    <a:moveTo>
                      <a:pt x="15157" y="0"/>
                    </a:moveTo>
                    <a:cubicBezTo>
                      <a:pt x="15105" y="0"/>
                      <a:pt x="15057" y="33"/>
                      <a:pt x="15040" y="82"/>
                    </a:cubicBezTo>
                    <a:cubicBezTo>
                      <a:pt x="15036" y="88"/>
                      <a:pt x="14847" y="620"/>
                      <a:pt x="14386" y="1450"/>
                    </a:cubicBezTo>
                    <a:cubicBezTo>
                      <a:pt x="13616" y="2837"/>
                      <a:pt x="12692" y="3973"/>
                      <a:pt x="12056" y="4683"/>
                    </a:cubicBezTo>
                    <a:cubicBezTo>
                      <a:pt x="10755" y="6129"/>
                      <a:pt x="9219" y="7409"/>
                      <a:pt x="7485" y="8489"/>
                    </a:cubicBezTo>
                    <a:cubicBezTo>
                      <a:pt x="5318" y="9838"/>
                      <a:pt x="2835" y="10875"/>
                      <a:pt x="109" y="11572"/>
                    </a:cubicBezTo>
                    <a:cubicBezTo>
                      <a:pt x="40" y="11588"/>
                      <a:pt x="0" y="11657"/>
                      <a:pt x="18" y="11724"/>
                    </a:cubicBezTo>
                    <a:cubicBezTo>
                      <a:pt x="32" y="11781"/>
                      <a:pt x="81" y="11818"/>
                      <a:pt x="138" y="11818"/>
                    </a:cubicBezTo>
                    <a:cubicBezTo>
                      <a:pt x="148" y="11818"/>
                      <a:pt x="160" y="11818"/>
                      <a:pt x="172" y="11814"/>
                    </a:cubicBezTo>
                    <a:cubicBezTo>
                      <a:pt x="2928" y="11113"/>
                      <a:pt x="5436" y="10061"/>
                      <a:pt x="7627" y="8698"/>
                    </a:cubicBezTo>
                    <a:cubicBezTo>
                      <a:pt x="9380" y="7604"/>
                      <a:pt x="10937" y="6306"/>
                      <a:pt x="12253" y="4840"/>
                    </a:cubicBezTo>
                    <a:cubicBezTo>
                      <a:pt x="13421" y="3536"/>
                      <a:pt x="14179" y="2336"/>
                      <a:pt x="14611" y="1560"/>
                    </a:cubicBezTo>
                    <a:cubicBezTo>
                      <a:pt x="15080" y="719"/>
                      <a:pt x="15269" y="189"/>
                      <a:pt x="15277" y="167"/>
                    </a:cubicBezTo>
                    <a:cubicBezTo>
                      <a:pt x="15298" y="100"/>
                      <a:pt x="15263" y="29"/>
                      <a:pt x="15200" y="7"/>
                    </a:cubicBezTo>
                    <a:cubicBezTo>
                      <a:pt x="15186" y="2"/>
                      <a:pt x="15171" y="0"/>
                      <a:pt x="15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5" name="Google Shape;1575;p46"/>
            <p:cNvGrpSpPr/>
            <p:nvPr/>
          </p:nvGrpSpPr>
          <p:grpSpPr>
            <a:xfrm>
              <a:off x="6285925" y="1361223"/>
              <a:ext cx="545400" cy="559811"/>
              <a:chOff x="1501675" y="4053873"/>
              <a:chExt cx="545400" cy="559811"/>
            </a:xfrm>
          </p:grpSpPr>
          <p:grpSp>
            <p:nvGrpSpPr>
              <p:cNvPr id="1576" name="Google Shape;1576;p46"/>
              <p:cNvGrpSpPr/>
              <p:nvPr/>
            </p:nvGrpSpPr>
            <p:grpSpPr>
              <a:xfrm flipH="1">
                <a:off x="1819200" y="4152875"/>
                <a:ext cx="198650" cy="450625"/>
                <a:chOff x="4668225" y="1611725"/>
                <a:chExt cx="198650" cy="450625"/>
              </a:xfrm>
            </p:grpSpPr>
            <p:sp>
              <p:nvSpPr>
                <p:cNvPr id="1577" name="Google Shape;1577;p46"/>
                <p:cNvSpPr/>
                <p:nvPr/>
              </p:nvSpPr>
              <p:spPr>
                <a:xfrm>
                  <a:off x="4668225" y="1611725"/>
                  <a:ext cx="198650" cy="360900"/>
                </a:xfrm>
                <a:custGeom>
                  <a:rect b="b" l="l" r="r" t="t"/>
                  <a:pathLst>
                    <a:path extrusionOk="0" h="14436" w="7946">
                      <a:moveTo>
                        <a:pt x="3974" y="0"/>
                      </a:moveTo>
                      <a:cubicBezTo>
                        <a:pt x="2329" y="0"/>
                        <a:pt x="995" y="1563"/>
                        <a:pt x="995" y="3487"/>
                      </a:cubicBezTo>
                      <a:cubicBezTo>
                        <a:pt x="995" y="3655"/>
                        <a:pt x="1005" y="3820"/>
                        <a:pt x="1025" y="3980"/>
                      </a:cubicBezTo>
                      <a:cubicBezTo>
                        <a:pt x="1062" y="4279"/>
                        <a:pt x="989" y="4577"/>
                        <a:pt x="814" y="4821"/>
                      </a:cubicBezTo>
                      <a:cubicBezTo>
                        <a:pt x="304" y="5527"/>
                        <a:pt x="0" y="6409"/>
                        <a:pt x="0" y="7367"/>
                      </a:cubicBezTo>
                      <a:cubicBezTo>
                        <a:pt x="0" y="8293"/>
                        <a:pt x="286" y="9148"/>
                        <a:pt x="767" y="9845"/>
                      </a:cubicBezTo>
                      <a:cubicBezTo>
                        <a:pt x="942" y="10095"/>
                        <a:pt x="1023" y="10397"/>
                        <a:pt x="1003" y="10702"/>
                      </a:cubicBezTo>
                      <a:cubicBezTo>
                        <a:pt x="999" y="10783"/>
                        <a:pt x="995" y="10864"/>
                        <a:pt x="995" y="10948"/>
                      </a:cubicBezTo>
                      <a:cubicBezTo>
                        <a:pt x="995" y="12873"/>
                        <a:pt x="2329" y="14435"/>
                        <a:pt x="3974" y="14435"/>
                      </a:cubicBezTo>
                      <a:cubicBezTo>
                        <a:pt x="5619" y="14435"/>
                        <a:pt x="6951" y="12873"/>
                        <a:pt x="6951" y="10948"/>
                      </a:cubicBezTo>
                      <a:cubicBezTo>
                        <a:pt x="6951" y="10864"/>
                        <a:pt x="6947" y="10783"/>
                        <a:pt x="6943" y="10702"/>
                      </a:cubicBezTo>
                      <a:cubicBezTo>
                        <a:pt x="6923" y="10397"/>
                        <a:pt x="7008" y="10095"/>
                        <a:pt x="7179" y="9845"/>
                      </a:cubicBezTo>
                      <a:cubicBezTo>
                        <a:pt x="7660" y="9148"/>
                        <a:pt x="7946" y="8293"/>
                        <a:pt x="7946" y="7367"/>
                      </a:cubicBezTo>
                      <a:cubicBezTo>
                        <a:pt x="7946" y="6409"/>
                        <a:pt x="7642" y="5527"/>
                        <a:pt x="7132" y="4821"/>
                      </a:cubicBezTo>
                      <a:cubicBezTo>
                        <a:pt x="6959" y="4577"/>
                        <a:pt x="6884" y="4279"/>
                        <a:pt x="6921" y="3980"/>
                      </a:cubicBezTo>
                      <a:cubicBezTo>
                        <a:pt x="6941" y="3820"/>
                        <a:pt x="6951" y="3655"/>
                        <a:pt x="6951" y="3487"/>
                      </a:cubicBezTo>
                      <a:cubicBezTo>
                        <a:pt x="6951" y="1563"/>
                        <a:pt x="561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8" name="Google Shape;1578;p46"/>
                <p:cNvSpPr/>
                <p:nvPr/>
              </p:nvSpPr>
              <p:spPr>
                <a:xfrm>
                  <a:off x="4759250" y="1700425"/>
                  <a:ext cx="8250" cy="361925"/>
                </a:xfrm>
                <a:custGeom>
                  <a:rect b="b" l="l" r="r" t="t"/>
                  <a:pathLst>
                    <a:path extrusionOk="0" h="14477" w="330">
                      <a:moveTo>
                        <a:pt x="0" y="1"/>
                      </a:moveTo>
                      <a:lnTo>
                        <a:pt x="0" y="14477"/>
                      </a:lnTo>
                      <a:lnTo>
                        <a:pt x="329" y="14477"/>
                      </a:lnTo>
                      <a:lnTo>
                        <a:pt x="329" y="1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9" name="Google Shape;1579;p46"/>
                <p:cNvSpPr/>
                <p:nvPr/>
              </p:nvSpPr>
              <p:spPr>
                <a:xfrm>
                  <a:off x="4726350" y="1746275"/>
                  <a:ext cx="40250" cy="44650"/>
                </a:xfrm>
                <a:custGeom>
                  <a:rect b="b" l="l" r="r" t="t"/>
                  <a:pathLst>
                    <a:path extrusionOk="0" h="1786" w="1610">
                      <a:moveTo>
                        <a:pt x="250" y="1"/>
                      </a:moveTo>
                      <a:lnTo>
                        <a:pt x="0" y="217"/>
                      </a:lnTo>
                      <a:lnTo>
                        <a:pt x="1361" y="1786"/>
                      </a:lnTo>
                      <a:lnTo>
                        <a:pt x="1610" y="1569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0" name="Google Shape;1580;p46"/>
                <p:cNvSpPr/>
                <p:nvPr/>
              </p:nvSpPr>
              <p:spPr>
                <a:xfrm>
                  <a:off x="4760325" y="1810950"/>
                  <a:ext cx="48200" cy="48150"/>
                </a:xfrm>
                <a:custGeom>
                  <a:rect b="b" l="l" r="r" t="t"/>
                  <a:pathLst>
                    <a:path extrusionOk="0" h="1926" w="1928">
                      <a:moveTo>
                        <a:pt x="1693" y="0"/>
                      </a:moveTo>
                      <a:lnTo>
                        <a:pt x="0" y="1693"/>
                      </a:lnTo>
                      <a:lnTo>
                        <a:pt x="233" y="1925"/>
                      </a:lnTo>
                      <a:lnTo>
                        <a:pt x="1927" y="233"/>
                      </a:lnTo>
                      <a:lnTo>
                        <a:pt x="1693" y="0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81" name="Google Shape;1581;p46"/>
              <p:cNvGrpSpPr/>
              <p:nvPr/>
            </p:nvGrpSpPr>
            <p:grpSpPr>
              <a:xfrm flipH="1">
                <a:off x="1507806" y="4053873"/>
                <a:ext cx="246783" cy="559811"/>
                <a:chOff x="4668225" y="1611725"/>
                <a:chExt cx="198650" cy="450625"/>
              </a:xfrm>
            </p:grpSpPr>
            <p:sp>
              <p:nvSpPr>
                <p:cNvPr id="1582" name="Google Shape;1582;p46"/>
                <p:cNvSpPr/>
                <p:nvPr/>
              </p:nvSpPr>
              <p:spPr>
                <a:xfrm>
                  <a:off x="4668225" y="1611725"/>
                  <a:ext cx="198650" cy="360900"/>
                </a:xfrm>
                <a:custGeom>
                  <a:rect b="b" l="l" r="r" t="t"/>
                  <a:pathLst>
                    <a:path extrusionOk="0" h="14436" w="7946">
                      <a:moveTo>
                        <a:pt x="3974" y="0"/>
                      </a:moveTo>
                      <a:cubicBezTo>
                        <a:pt x="2329" y="0"/>
                        <a:pt x="995" y="1563"/>
                        <a:pt x="995" y="3487"/>
                      </a:cubicBezTo>
                      <a:cubicBezTo>
                        <a:pt x="995" y="3655"/>
                        <a:pt x="1005" y="3820"/>
                        <a:pt x="1025" y="3980"/>
                      </a:cubicBezTo>
                      <a:cubicBezTo>
                        <a:pt x="1062" y="4279"/>
                        <a:pt x="989" y="4577"/>
                        <a:pt x="814" y="4821"/>
                      </a:cubicBezTo>
                      <a:cubicBezTo>
                        <a:pt x="304" y="5527"/>
                        <a:pt x="0" y="6409"/>
                        <a:pt x="0" y="7367"/>
                      </a:cubicBezTo>
                      <a:cubicBezTo>
                        <a:pt x="0" y="8293"/>
                        <a:pt x="286" y="9148"/>
                        <a:pt x="767" y="9845"/>
                      </a:cubicBezTo>
                      <a:cubicBezTo>
                        <a:pt x="942" y="10095"/>
                        <a:pt x="1023" y="10397"/>
                        <a:pt x="1003" y="10702"/>
                      </a:cubicBezTo>
                      <a:cubicBezTo>
                        <a:pt x="999" y="10783"/>
                        <a:pt x="995" y="10864"/>
                        <a:pt x="995" y="10948"/>
                      </a:cubicBezTo>
                      <a:cubicBezTo>
                        <a:pt x="995" y="12873"/>
                        <a:pt x="2329" y="14435"/>
                        <a:pt x="3974" y="14435"/>
                      </a:cubicBezTo>
                      <a:cubicBezTo>
                        <a:pt x="5619" y="14435"/>
                        <a:pt x="6951" y="12873"/>
                        <a:pt x="6951" y="10948"/>
                      </a:cubicBezTo>
                      <a:cubicBezTo>
                        <a:pt x="6951" y="10864"/>
                        <a:pt x="6947" y="10783"/>
                        <a:pt x="6943" y="10702"/>
                      </a:cubicBezTo>
                      <a:cubicBezTo>
                        <a:pt x="6923" y="10397"/>
                        <a:pt x="7008" y="10095"/>
                        <a:pt x="7179" y="9845"/>
                      </a:cubicBezTo>
                      <a:cubicBezTo>
                        <a:pt x="7660" y="9148"/>
                        <a:pt x="7946" y="8293"/>
                        <a:pt x="7946" y="7367"/>
                      </a:cubicBezTo>
                      <a:cubicBezTo>
                        <a:pt x="7946" y="6409"/>
                        <a:pt x="7642" y="5527"/>
                        <a:pt x="7132" y="4821"/>
                      </a:cubicBezTo>
                      <a:cubicBezTo>
                        <a:pt x="6959" y="4577"/>
                        <a:pt x="6884" y="4279"/>
                        <a:pt x="6921" y="3980"/>
                      </a:cubicBezTo>
                      <a:cubicBezTo>
                        <a:pt x="6941" y="3820"/>
                        <a:pt x="6951" y="3655"/>
                        <a:pt x="6951" y="3487"/>
                      </a:cubicBezTo>
                      <a:cubicBezTo>
                        <a:pt x="6951" y="1563"/>
                        <a:pt x="561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3" name="Google Shape;1583;p46"/>
                <p:cNvSpPr/>
                <p:nvPr/>
              </p:nvSpPr>
              <p:spPr>
                <a:xfrm>
                  <a:off x="4759250" y="1700425"/>
                  <a:ext cx="8250" cy="361925"/>
                </a:xfrm>
                <a:custGeom>
                  <a:rect b="b" l="l" r="r" t="t"/>
                  <a:pathLst>
                    <a:path extrusionOk="0" h="14477" w="330">
                      <a:moveTo>
                        <a:pt x="0" y="1"/>
                      </a:moveTo>
                      <a:lnTo>
                        <a:pt x="0" y="14477"/>
                      </a:lnTo>
                      <a:lnTo>
                        <a:pt x="329" y="14477"/>
                      </a:lnTo>
                      <a:lnTo>
                        <a:pt x="329" y="1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4" name="Google Shape;1584;p46"/>
                <p:cNvSpPr/>
                <p:nvPr/>
              </p:nvSpPr>
              <p:spPr>
                <a:xfrm>
                  <a:off x="4726350" y="1746275"/>
                  <a:ext cx="40250" cy="44650"/>
                </a:xfrm>
                <a:custGeom>
                  <a:rect b="b" l="l" r="r" t="t"/>
                  <a:pathLst>
                    <a:path extrusionOk="0" h="1786" w="1610">
                      <a:moveTo>
                        <a:pt x="250" y="1"/>
                      </a:moveTo>
                      <a:lnTo>
                        <a:pt x="0" y="217"/>
                      </a:lnTo>
                      <a:lnTo>
                        <a:pt x="1361" y="1786"/>
                      </a:lnTo>
                      <a:lnTo>
                        <a:pt x="1610" y="1569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5" name="Google Shape;1585;p46"/>
                <p:cNvSpPr/>
                <p:nvPr/>
              </p:nvSpPr>
              <p:spPr>
                <a:xfrm>
                  <a:off x="4760325" y="1810950"/>
                  <a:ext cx="48200" cy="48150"/>
                </a:xfrm>
                <a:custGeom>
                  <a:rect b="b" l="l" r="r" t="t"/>
                  <a:pathLst>
                    <a:path extrusionOk="0" h="1926" w="1928">
                      <a:moveTo>
                        <a:pt x="1693" y="0"/>
                      </a:moveTo>
                      <a:lnTo>
                        <a:pt x="0" y="1693"/>
                      </a:lnTo>
                      <a:lnTo>
                        <a:pt x="233" y="1925"/>
                      </a:lnTo>
                      <a:lnTo>
                        <a:pt x="1927" y="233"/>
                      </a:lnTo>
                      <a:lnTo>
                        <a:pt x="1693" y="0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586" name="Google Shape;1586;p46"/>
              <p:cNvCxnSpPr/>
              <p:nvPr/>
            </p:nvCxnSpPr>
            <p:spPr>
              <a:xfrm rot="10800000">
                <a:off x="1501675" y="4608350"/>
                <a:ext cx="545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87" name="Google Shape;1587;p46"/>
            <p:cNvGrpSpPr/>
            <p:nvPr/>
          </p:nvGrpSpPr>
          <p:grpSpPr>
            <a:xfrm flipH="1">
              <a:off x="2651050" y="1460225"/>
              <a:ext cx="198650" cy="450625"/>
              <a:chOff x="4668225" y="1611725"/>
              <a:chExt cx="198650" cy="450625"/>
            </a:xfrm>
          </p:grpSpPr>
          <p:sp>
            <p:nvSpPr>
              <p:cNvPr id="1588" name="Google Shape;1588;p46"/>
              <p:cNvSpPr/>
              <p:nvPr/>
            </p:nvSpPr>
            <p:spPr>
              <a:xfrm>
                <a:off x="4668225" y="1611725"/>
                <a:ext cx="198650" cy="360900"/>
              </a:xfrm>
              <a:custGeom>
                <a:rect b="b" l="l" r="r" t="t"/>
                <a:pathLst>
                  <a:path extrusionOk="0" h="14436" w="7946">
                    <a:moveTo>
                      <a:pt x="3974" y="0"/>
                    </a:moveTo>
                    <a:cubicBezTo>
                      <a:pt x="2329" y="0"/>
                      <a:pt x="995" y="1563"/>
                      <a:pt x="995" y="3487"/>
                    </a:cubicBezTo>
                    <a:cubicBezTo>
                      <a:pt x="995" y="3655"/>
                      <a:pt x="1005" y="3820"/>
                      <a:pt x="1025" y="3980"/>
                    </a:cubicBezTo>
                    <a:cubicBezTo>
                      <a:pt x="1062" y="4279"/>
                      <a:pt x="989" y="4577"/>
                      <a:pt x="814" y="4821"/>
                    </a:cubicBezTo>
                    <a:cubicBezTo>
                      <a:pt x="304" y="5527"/>
                      <a:pt x="0" y="6409"/>
                      <a:pt x="0" y="7367"/>
                    </a:cubicBezTo>
                    <a:cubicBezTo>
                      <a:pt x="0" y="8293"/>
                      <a:pt x="286" y="9148"/>
                      <a:pt x="767" y="9845"/>
                    </a:cubicBezTo>
                    <a:cubicBezTo>
                      <a:pt x="942" y="10095"/>
                      <a:pt x="1023" y="10397"/>
                      <a:pt x="1003" y="10702"/>
                    </a:cubicBezTo>
                    <a:cubicBezTo>
                      <a:pt x="999" y="10783"/>
                      <a:pt x="995" y="10864"/>
                      <a:pt x="995" y="10948"/>
                    </a:cubicBezTo>
                    <a:cubicBezTo>
                      <a:pt x="995" y="12873"/>
                      <a:pt x="2329" y="14435"/>
                      <a:pt x="3974" y="14435"/>
                    </a:cubicBezTo>
                    <a:cubicBezTo>
                      <a:pt x="5619" y="14435"/>
                      <a:pt x="6951" y="12873"/>
                      <a:pt x="6951" y="10948"/>
                    </a:cubicBezTo>
                    <a:cubicBezTo>
                      <a:pt x="6951" y="10864"/>
                      <a:pt x="6947" y="10783"/>
                      <a:pt x="6943" y="10702"/>
                    </a:cubicBezTo>
                    <a:cubicBezTo>
                      <a:pt x="6923" y="10397"/>
                      <a:pt x="7008" y="10095"/>
                      <a:pt x="7179" y="9845"/>
                    </a:cubicBezTo>
                    <a:cubicBezTo>
                      <a:pt x="7660" y="9148"/>
                      <a:pt x="7946" y="8293"/>
                      <a:pt x="7946" y="7367"/>
                    </a:cubicBezTo>
                    <a:cubicBezTo>
                      <a:pt x="7946" y="6409"/>
                      <a:pt x="7642" y="5527"/>
                      <a:pt x="7132" y="4821"/>
                    </a:cubicBezTo>
                    <a:cubicBezTo>
                      <a:pt x="6959" y="4577"/>
                      <a:pt x="6884" y="4279"/>
                      <a:pt x="6921" y="3980"/>
                    </a:cubicBezTo>
                    <a:cubicBezTo>
                      <a:pt x="6941" y="3820"/>
                      <a:pt x="6951" y="3655"/>
                      <a:pt x="6951" y="3487"/>
                    </a:cubicBezTo>
                    <a:cubicBezTo>
                      <a:pt x="6951" y="1563"/>
                      <a:pt x="5617" y="0"/>
                      <a:pt x="39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46"/>
              <p:cNvSpPr/>
              <p:nvPr/>
            </p:nvSpPr>
            <p:spPr>
              <a:xfrm>
                <a:off x="4759250" y="1700425"/>
                <a:ext cx="8250" cy="361925"/>
              </a:xfrm>
              <a:custGeom>
                <a:rect b="b" l="l" r="r" t="t"/>
                <a:pathLst>
                  <a:path extrusionOk="0" h="14477" w="330">
                    <a:moveTo>
                      <a:pt x="0" y="1"/>
                    </a:moveTo>
                    <a:lnTo>
                      <a:pt x="0" y="14477"/>
                    </a:lnTo>
                    <a:lnTo>
                      <a:pt x="329" y="14477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46"/>
              <p:cNvSpPr/>
              <p:nvPr/>
            </p:nvSpPr>
            <p:spPr>
              <a:xfrm>
                <a:off x="4726350" y="1746275"/>
                <a:ext cx="40250" cy="44650"/>
              </a:xfrm>
              <a:custGeom>
                <a:rect b="b" l="l" r="r" t="t"/>
                <a:pathLst>
                  <a:path extrusionOk="0" h="1786" w="1610">
                    <a:moveTo>
                      <a:pt x="250" y="1"/>
                    </a:moveTo>
                    <a:lnTo>
                      <a:pt x="0" y="217"/>
                    </a:lnTo>
                    <a:lnTo>
                      <a:pt x="1361" y="1786"/>
                    </a:lnTo>
                    <a:lnTo>
                      <a:pt x="1610" y="1569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46"/>
              <p:cNvSpPr/>
              <p:nvPr/>
            </p:nvSpPr>
            <p:spPr>
              <a:xfrm>
                <a:off x="4760325" y="1810950"/>
                <a:ext cx="48200" cy="48150"/>
              </a:xfrm>
              <a:custGeom>
                <a:rect b="b" l="l" r="r" t="t"/>
                <a:pathLst>
                  <a:path extrusionOk="0" h="1926" w="1928">
                    <a:moveTo>
                      <a:pt x="1693" y="0"/>
                    </a:moveTo>
                    <a:lnTo>
                      <a:pt x="0" y="1693"/>
                    </a:lnTo>
                    <a:lnTo>
                      <a:pt x="233" y="1925"/>
                    </a:lnTo>
                    <a:lnTo>
                      <a:pt x="1927" y="233"/>
                    </a:lnTo>
                    <a:lnTo>
                      <a:pt x="1693" y="0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2" name="Google Shape;1592;p46"/>
            <p:cNvGrpSpPr/>
            <p:nvPr/>
          </p:nvGrpSpPr>
          <p:grpSpPr>
            <a:xfrm flipH="1">
              <a:off x="2339656" y="1361223"/>
              <a:ext cx="246783" cy="559811"/>
              <a:chOff x="4668225" y="1611725"/>
              <a:chExt cx="198650" cy="450625"/>
            </a:xfrm>
          </p:grpSpPr>
          <p:sp>
            <p:nvSpPr>
              <p:cNvPr id="1593" name="Google Shape;1593;p46"/>
              <p:cNvSpPr/>
              <p:nvPr/>
            </p:nvSpPr>
            <p:spPr>
              <a:xfrm>
                <a:off x="4668225" y="1611725"/>
                <a:ext cx="198650" cy="360900"/>
              </a:xfrm>
              <a:custGeom>
                <a:rect b="b" l="l" r="r" t="t"/>
                <a:pathLst>
                  <a:path extrusionOk="0" h="14436" w="7946">
                    <a:moveTo>
                      <a:pt x="3974" y="0"/>
                    </a:moveTo>
                    <a:cubicBezTo>
                      <a:pt x="2329" y="0"/>
                      <a:pt x="995" y="1563"/>
                      <a:pt x="995" y="3487"/>
                    </a:cubicBezTo>
                    <a:cubicBezTo>
                      <a:pt x="995" y="3655"/>
                      <a:pt x="1005" y="3820"/>
                      <a:pt x="1025" y="3980"/>
                    </a:cubicBezTo>
                    <a:cubicBezTo>
                      <a:pt x="1062" y="4279"/>
                      <a:pt x="989" y="4577"/>
                      <a:pt x="814" y="4821"/>
                    </a:cubicBezTo>
                    <a:cubicBezTo>
                      <a:pt x="304" y="5527"/>
                      <a:pt x="0" y="6409"/>
                      <a:pt x="0" y="7367"/>
                    </a:cubicBezTo>
                    <a:cubicBezTo>
                      <a:pt x="0" y="8293"/>
                      <a:pt x="286" y="9148"/>
                      <a:pt x="767" y="9845"/>
                    </a:cubicBezTo>
                    <a:cubicBezTo>
                      <a:pt x="942" y="10095"/>
                      <a:pt x="1023" y="10397"/>
                      <a:pt x="1003" y="10702"/>
                    </a:cubicBezTo>
                    <a:cubicBezTo>
                      <a:pt x="999" y="10783"/>
                      <a:pt x="995" y="10864"/>
                      <a:pt x="995" y="10948"/>
                    </a:cubicBezTo>
                    <a:cubicBezTo>
                      <a:pt x="995" y="12873"/>
                      <a:pt x="2329" y="14435"/>
                      <a:pt x="3974" y="14435"/>
                    </a:cubicBezTo>
                    <a:cubicBezTo>
                      <a:pt x="5619" y="14435"/>
                      <a:pt x="6951" y="12873"/>
                      <a:pt x="6951" y="10948"/>
                    </a:cubicBezTo>
                    <a:cubicBezTo>
                      <a:pt x="6951" y="10864"/>
                      <a:pt x="6947" y="10783"/>
                      <a:pt x="6943" y="10702"/>
                    </a:cubicBezTo>
                    <a:cubicBezTo>
                      <a:pt x="6923" y="10397"/>
                      <a:pt x="7008" y="10095"/>
                      <a:pt x="7179" y="9845"/>
                    </a:cubicBezTo>
                    <a:cubicBezTo>
                      <a:pt x="7660" y="9148"/>
                      <a:pt x="7946" y="8293"/>
                      <a:pt x="7946" y="7367"/>
                    </a:cubicBezTo>
                    <a:cubicBezTo>
                      <a:pt x="7946" y="6409"/>
                      <a:pt x="7642" y="5527"/>
                      <a:pt x="7132" y="4821"/>
                    </a:cubicBezTo>
                    <a:cubicBezTo>
                      <a:pt x="6959" y="4577"/>
                      <a:pt x="6884" y="4279"/>
                      <a:pt x="6921" y="3980"/>
                    </a:cubicBezTo>
                    <a:cubicBezTo>
                      <a:pt x="6941" y="3820"/>
                      <a:pt x="6951" y="3655"/>
                      <a:pt x="6951" y="3487"/>
                    </a:cubicBezTo>
                    <a:cubicBezTo>
                      <a:pt x="6951" y="1563"/>
                      <a:pt x="5617" y="0"/>
                      <a:pt x="39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46"/>
              <p:cNvSpPr/>
              <p:nvPr/>
            </p:nvSpPr>
            <p:spPr>
              <a:xfrm>
                <a:off x="4759250" y="1700425"/>
                <a:ext cx="8250" cy="361925"/>
              </a:xfrm>
              <a:custGeom>
                <a:rect b="b" l="l" r="r" t="t"/>
                <a:pathLst>
                  <a:path extrusionOk="0" h="14477" w="330">
                    <a:moveTo>
                      <a:pt x="0" y="1"/>
                    </a:moveTo>
                    <a:lnTo>
                      <a:pt x="0" y="14477"/>
                    </a:lnTo>
                    <a:lnTo>
                      <a:pt x="329" y="14477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46"/>
              <p:cNvSpPr/>
              <p:nvPr/>
            </p:nvSpPr>
            <p:spPr>
              <a:xfrm>
                <a:off x="4726350" y="1746275"/>
                <a:ext cx="40250" cy="44650"/>
              </a:xfrm>
              <a:custGeom>
                <a:rect b="b" l="l" r="r" t="t"/>
                <a:pathLst>
                  <a:path extrusionOk="0" h="1786" w="1610">
                    <a:moveTo>
                      <a:pt x="250" y="1"/>
                    </a:moveTo>
                    <a:lnTo>
                      <a:pt x="0" y="217"/>
                    </a:lnTo>
                    <a:lnTo>
                      <a:pt x="1361" y="1786"/>
                    </a:lnTo>
                    <a:lnTo>
                      <a:pt x="1610" y="1569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46"/>
              <p:cNvSpPr/>
              <p:nvPr/>
            </p:nvSpPr>
            <p:spPr>
              <a:xfrm>
                <a:off x="4760325" y="1810950"/>
                <a:ext cx="48200" cy="48150"/>
              </a:xfrm>
              <a:custGeom>
                <a:rect b="b" l="l" r="r" t="t"/>
                <a:pathLst>
                  <a:path extrusionOk="0" h="1926" w="1928">
                    <a:moveTo>
                      <a:pt x="1693" y="0"/>
                    </a:moveTo>
                    <a:lnTo>
                      <a:pt x="0" y="1693"/>
                    </a:lnTo>
                    <a:lnTo>
                      <a:pt x="233" y="1925"/>
                    </a:lnTo>
                    <a:lnTo>
                      <a:pt x="1927" y="233"/>
                    </a:lnTo>
                    <a:lnTo>
                      <a:pt x="1693" y="0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97" name="Google Shape;1597;p46"/>
            <p:cNvCxnSpPr/>
            <p:nvPr/>
          </p:nvCxnSpPr>
          <p:spPr>
            <a:xfrm rot="10800000">
              <a:off x="9175" y="1915700"/>
              <a:ext cx="9153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598" name="Google Shape;15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625" y="154600"/>
            <a:ext cx="765076" cy="6485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9" name="Google Shape;1599;p46"/>
          <p:cNvSpPr/>
          <p:nvPr/>
        </p:nvSpPr>
        <p:spPr>
          <a:xfrm>
            <a:off x="5461700" y="3273525"/>
            <a:ext cx="3203700" cy="1122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4"/>
          <p:cNvSpPr txBox="1"/>
          <p:nvPr>
            <p:ph idx="1" type="subTitle"/>
          </p:nvPr>
        </p:nvSpPr>
        <p:spPr>
          <a:xfrm>
            <a:off x="208800" y="8675"/>
            <a:ext cx="8935200" cy="25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Airbnb NYC 2019 Dataset Overview :</a:t>
            </a:r>
            <a:endParaRPr b="1" sz="27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900"/>
              <a:t>Dataset contains detailed information about Airbnb listings in New York City.</a:t>
            </a:r>
            <a:endParaRPr b="1" sz="900"/>
          </a:p>
        </p:txBody>
      </p:sp>
      <p:grpSp>
        <p:nvGrpSpPr>
          <p:cNvPr id="1201" name="Google Shape;1201;p34"/>
          <p:cNvGrpSpPr/>
          <p:nvPr/>
        </p:nvGrpSpPr>
        <p:grpSpPr>
          <a:xfrm>
            <a:off x="1501675" y="4053873"/>
            <a:ext cx="6142500" cy="559811"/>
            <a:chOff x="1501675" y="4053873"/>
            <a:chExt cx="6142500" cy="559811"/>
          </a:xfrm>
        </p:grpSpPr>
        <p:grpSp>
          <p:nvGrpSpPr>
            <p:cNvPr id="1202" name="Google Shape;1202;p34"/>
            <p:cNvGrpSpPr/>
            <p:nvPr/>
          </p:nvGrpSpPr>
          <p:grpSpPr>
            <a:xfrm>
              <a:off x="7128000" y="4152875"/>
              <a:ext cx="198650" cy="450625"/>
              <a:chOff x="4668225" y="1611725"/>
              <a:chExt cx="198650" cy="450625"/>
            </a:xfrm>
          </p:grpSpPr>
          <p:sp>
            <p:nvSpPr>
              <p:cNvPr id="1203" name="Google Shape;1203;p34"/>
              <p:cNvSpPr/>
              <p:nvPr/>
            </p:nvSpPr>
            <p:spPr>
              <a:xfrm>
                <a:off x="4668225" y="1611725"/>
                <a:ext cx="198650" cy="360900"/>
              </a:xfrm>
              <a:custGeom>
                <a:rect b="b" l="l" r="r" t="t"/>
                <a:pathLst>
                  <a:path extrusionOk="0" h="14436" w="7946">
                    <a:moveTo>
                      <a:pt x="3974" y="0"/>
                    </a:moveTo>
                    <a:cubicBezTo>
                      <a:pt x="2329" y="0"/>
                      <a:pt x="995" y="1563"/>
                      <a:pt x="995" y="3487"/>
                    </a:cubicBezTo>
                    <a:cubicBezTo>
                      <a:pt x="995" y="3655"/>
                      <a:pt x="1005" y="3820"/>
                      <a:pt x="1025" y="3980"/>
                    </a:cubicBezTo>
                    <a:cubicBezTo>
                      <a:pt x="1062" y="4279"/>
                      <a:pt x="989" y="4577"/>
                      <a:pt x="814" y="4821"/>
                    </a:cubicBezTo>
                    <a:cubicBezTo>
                      <a:pt x="304" y="5527"/>
                      <a:pt x="0" y="6409"/>
                      <a:pt x="0" y="7367"/>
                    </a:cubicBezTo>
                    <a:cubicBezTo>
                      <a:pt x="0" y="8293"/>
                      <a:pt x="286" y="9148"/>
                      <a:pt x="767" y="9845"/>
                    </a:cubicBezTo>
                    <a:cubicBezTo>
                      <a:pt x="942" y="10095"/>
                      <a:pt x="1023" y="10397"/>
                      <a:pt x="1003" y="10702"/>
                    </a:cubicBezTo>
                    <a:cubicBezTo>
                      <a:pt x="999" y="10783"/>
                      <a:pt x="995" y="10864"/>
                      <a:pt x="995" y="10948"/>
                    </a:cubicBezTo>
                    <a:cubicBezTo>
                      <a:pt x="995" y="12873"/>
                      <a:pt x="2329" y="14435"/>
                      <a:pt x="3974" y="14435"/>
                    </a:cubicBezTo>
                    <a:cubicBezTo>
                      <a:pt x="5619" y="14435"/>
                      <a:pt x="6951" y="12873"/>
                      <a:pt x="6951" y="10948"/>
                    </a:cubicBezTo>
                    <a:cubicBezTo>
                      <a:pt x="6951" y="10864"/>
                      <a:pt x="6947" y="10783"/>
                      <a:pt x="6943" y="10702"/>
                    </a:cubicBezTo>
                    <a:cubicBezTo>
                      <a:pt x="6923" y="10397"/>
                      <a:pt x="7008" y="10095"/>
                      <a:pt x="7179" y="9845"/>
                    </a:cubicBezTo>
                    <a:cubicBezTo>
                      <a:pt x="7660" y="9148"/>
                      <a:pt x="7946" y="8293"/>
                      <a:pt x="7946" y="7367"/>
                    </a:cubicBezTo>
                    <a:cubicBezTo>
                      <a:pt x="7946" y="6409"/>
                      <a:pt x="7642" y="5527"/>
                      <a:pt x="7132" y="4821"/>
                    </a:cubicBezTo>
                    <a:cubicBezTo>
                      <a:pt x="6959" y="4577"/>
                      <a:pt x="6884" y="4279"/>
                      <a:pt x="6921" y="3980"/>
                    </a:cubicBezTo>
                    <a:cubicBezTo>
                      <a:pt x="6941" y="3820"/>
                      <a:pt x="6951" y="3655"/>
                      <a:pt x="6951" y="3487"/>
                    </a:cubicBezTo>
                    <a:cubicBezTo>
                      <a:pt x="6951" y="1563"/>
                      <a:pt x="5617" y="0"/>
                      <a:pt x="39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34"/>
              <p:cNvSpPr/>
              <p:nvPr/>
            </p:nvSpPr>
            <p:spPr>
              <a:xfrm>
                <a:off x="4759250" y="1700425"/>
                <a:ext cx="8250" cy="361925"/>
              </a:xfrm>
              <a:custGeom>
                <a:rect b="b" l="l" r="r" t="t"/>
                <a:pathLst>
                  <a:path extrusionOk="0" h="14477" w="330">
                    <a:moveTo>
                      <a:pt x="0" y="1"/>
                    </a:moveTo>
                    <a:lnTo>
                      <a:pt x="0" y="14477"/>
                    </a:lnTo>
                    <a:lnTo>
                      <a:pt x="329" y="14477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34"/>
              <p:cNvSpPr/>
              <p:nvPr/>
            </p:nvSpPr>
            <p:spPr>
              <a:xfrm>
                <a:off x="4726350" y="1746275"/>
                <a:ext cx="40250" cy="44650"/>
              </a:xfrm>
              <a:custGeom>
                <a:rect b="b" l="l" r="r" t="t"/>
                <a:pathLst>
                  <a:path extrusionOk="0" h="1786" w="1610">
                    <a:moveTo>
                      <a:pt x="250" y="1"/>
                    </a:moveTo>
                    <a:lnTo>
                      <a:pt x="0" y="217"/>
                    </a:lnTo>
                    <a:lnTo>
                      <a:pt x="1361" y="1786"/>
                    </a:lnTo>
                    <a:lnTo>
                      <a:pt x="1610" y="1569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34"/>
              <p:cNvSpPr/>
              <p:nvPr/>
            </p:nvSpPr>
            <p:spPr>
              <a:xfrm>
                <a:off x="4760325" y="1810950"/>
                <a:ext cx="48200" cy="48150"/>
              </a:xfrm>
              <a:custGeom>
                <a:rect b="b" l="l" r="r" t="t"/>
                <a:pathLst>
                  <a:path extrusionOk="0" h="1926" w="1928">
                    <a:moveTo>
                      <a:pt x="1693" y="0"/>
                    </a:moveTo>
                    <a:lnTo>
                      <a:pt x="0" y="1693"/>
                    </a:lnTo>
                    <a:lnTo>
                      <a:pt x="233" y="1925"/>
                    </a:lnTo>
                    <a:lnTo>
                      <a:pt x="1927" y="233"/>
                    </a:lnTo>
                    <a:lnTo>
                      <a:pt x="1693" y="0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207" name="Google Shape;1207;p34"/>
            <p:cNvCxnSpPr/>
            <p:nvPr/>
          </p:nvCxnSpPr>
          <p:spPr>
            <a:xfrm>
              <a:off x="7098775" y="4608350"/>
              <a:ext cx="54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08" name="Google Shape;1208;p34"/>
            <p:cNvGrpSpPr/>
            <p:nvPr/>
          </p:nvGrpSpPr>
          <p:grpSpPr>
            <a:xfrm flipH="1">
              <a:off x="1507806" y="4053873"/>
              <a:ext cx="246783" cy="559811"/>
              <a:chOff x="4668225" y="1611725"/>
              <a:chExt cx="198650" cy="450625"/>
            </a:xfrm>
          </p:grpSpPr>
          <p:sp>
            <p:nvSpPr>
              <p:cNvPr id="1209" name="Google Shape;1209;p34"/>
              <p:cNvSpPr/>
              <p:nvPr/>
            </p:nvSpPr>
            <p:spPr>
              <a:xfrm>
                <a:off x="4668225" y="1611725"/>
                <a:ext cx="198650" cy="360900"/>
              </a:xfrm>
              <a:custGeom>
                <a:rect b="b" l="l" r="r" t="t"/>
                <a:pathLst>
                  <a:path extrusionOk="0" h="14436" w="7946">
                    <a:moveTo>
                      <a:pt x="3974" y="0"/>
                    </a:moveTo>
                    <a:cubicBezTo>
                      <a:pt x="2329" y="0"/>
                      <a:pt x="995" y="1563"/>
                      <a:pt x="995" y="3487"/>
                    </a:cubicBezTo>
                    <a:cubicBezTo>
                      <a:pt x="995" y="3655"/>
                      <a:pt x="1005" y="3820"/>
                      <a:pt x="1025" y="3980"/>
                    </a:cubicBezTo>
                    <a:cubicBezTo>
                      <a:pt x="1062" y="4279"/>
                      <a:pt x="989" y="4577"/>
                      <a:pt x="814" y="4821"/>
                    </a:cubicBezTo>
                    <a:cubicBezTo>
                      <a:pt x="304" y="5527"/>
                      <a:pt x="0" y="6409"/>
                      <a:pt x="0" y="7367"/>
                    </a:cubicBezTo>
                    <a:cubicBezTo>
                      <a:pt x="0" y="8293"/>
                      <a:pt x="286" y="9148"/>
                      <a:pt x="767" y="9845"/>
                    </a:cubicBezTo>
                    <a:cubicBezTo>
                      <a:pt x="942" y="10095"/>
                      <a:pt x="1023" y="10397"/>
                      <a:pt x="1003" y="10702"/>
                    </a:cubicBezTo>
                    <a:cubicBezTo>
                      <a:pt x="999" y="10783"/>
                      <a:pt x="995" y="10864"/>
                      <a:pt x="995" y="10948"/>
                    </a:cubicBezTo>
                    <a:cubicBezTo>
                      <a:pt x="995" y="12873"/>
                      <a:pt x="2329" y="14435"/>
                      <a:pt x="3974" y="14435"/>
                    </a:cubicBezTo>
                    <a:cubicBezTo>
                      <a:pt x="5619" y="14435"/>
                      <a:pt x="6951" y="12873"/>
                      <a:pt x="6951" y="10948"/>
                    </a:cubicBezTo>
                    <a:cubicBezTo>
                      <a:pt x="6951" y="10864"/>
                      <a:pt x="6947" y="10783"/>
                      <a:pt x="6943" y="10702"/>
                    </a:cubicBezTo>
                    <a:cubicBezTo>
                      <a:pt x="6923" y="10397"/>
                      <a:pt x="7008" y="10095"/>
                      <a:pt x="7179" y="9845"/>
                    </a:cubicBezTo>
                    <a:cubicBezTo>
                      <a:pt x="7660" y="9148"/>
                      <a:pt x="7946" y="8293"/>
                      <a:pt x="7946" y="7367"/>
                    </a:cubicBezTo>
                    <a:cubicBezTo>
                      <a:pt x="7946" y="6409"/>
                      <a:pt x="7642" y="5527"/>
                      <a:pt x="7132" y="4821"/>
                    </a:cubicBezTo>
                    <a:cubicBezTo>
                      <a:pt x="6959" y="4577"/>
                      <a:pt x="6884" y="4279"/>
                      <a:pt x="6921" y="3980"/>
                    </a:cubicBezTo>
                    <a:cubicBezTo>
                      <a:pt x="6941" y="3820"/>
                      <a:pt x="6951" y="3655"/>
                      <a:pt x="6951" y="3487"/>
                    </a:cubicBezTo>
                    <a:cubicBezTo>
                      <a:pt x="6951" y="1563"/>
                      <a:pt x="5617" y="0"/>
                      <a:pt x="39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34"/>
              <p:cNvSpPr/>
              <p:nvPr/>
            </p:nvSpPr>
            <p:spPr>
              <a:xfrm>
                <a:off x="4759250" y="1700425"/>
                <a:ext cx="8250" cy="361925"/>
              </a:xfrm>
              <a:custGeom>
                <a:rect b="b" l="l" r="r" t="t"/>
                <a:pathLst>
                  <a:path extrusionOk="0" h="14477" w="330">
                    <a:moveTo>
                      <a:pt x="0" y="1"/>
                    </a:moveTo>
                    <a:lnTo>
                      <a:pt x="0" y="14477"/>
                    </a:lnTo>
                    <a:lnTo>
                      <a:pt x="329" y="14477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34"/>
              <p:cNvSpPr/>
              <p:nvPr/>
            </p:nvSpPr>
            <p:spPr>
              <a:xfrm>
                <a:off x="4726350" y="1746275"/>
                <a:ext cx="40250" cy="44650"/>
              </a:xfrm>
              <a:custGeom>
                <a:rect b="b" l="l" r="r" t="t"/>
                <a:pathLst>
                  <a:path extrusionOk="0" h="1786" w="1610">
                    <a:moveTo>
                      <a:pt x="250" y="1"/>
                    </a:moveTo>
                    <a:lnTo>
                      <a:pt x="0" y="217"/>
                    </a:lnTo>
                    <a:lnTo>
                      <a:pt x="1361" y="1786"/>
                    </a:lnTo>
                    <a:lnTo>
                      <a:pt x="1610" y="1569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34"/>
              <p:cNvSpPr/>
              <p:nvPr/>
            </p:nvSpPr>
            <p:spPr>
              <a:xfrm>
                <a:off x="4760325" y="1810950"/>
                <a:ext cx="48200" cy="48150"/>
              </a:xfrm>
              <a:custGeom>
                <a:rect b="b" l="l" r="r" t="t"/>
                <a:pathLst>
                  <a:path extrusionOk="0" h="1926" w="1928">
                    <a:moveTo>
                      <a:pt x="1693" y="0"/>
                    </a:moveTo>
                    <a:lnTo>
                      <a:pt x="0" y="1693"/>
                    </a:lnTo>
                    <a:lnTo>
                      <a:pt x="233" y="1925"/>
                    </a:lnTo>
                    <a:lnTo>
                      <a:pt x="1927" y="233"/>
                    </a:lnTo>
                    <a:lnTo>
                      <a:pt x="1693" y="0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213" name="Google Shape;1213;p34"/>
            <p:cNvCxnSpPr/>
            <p:nvPr/>
          </p:nvCxnSpPr>
          <p:spPr>
            <a:xfrm rot="10800000">
              <a:off x="1501675" y="4608350"/>
              <a:ext cx="54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14" name="Google Shape;1214;p34"/>
            <p:cNvGrpSpPr/>
            <p:nvPr/>
          </p:nvGrpSpPr>
          <p:grpSpPr>
            <a:xfrm>
              <a:off x="7391262" y="4053873"/>
              <a:ext cx="246783" cy="559811"/>
              <a:chOff x="4668225" y="1611725"/>
              <a:chExt cx="198650" cy="450625"/>
            </a:xfrm>
          </p:grpSpPr>
          <p:sp>
            <p:nvSpPr>
              <p:cNvPr id="1215" name="Google Shape;1215;p34"/>
              <p:cNvSpPr/>
              <p:nvPr/>
            </p:nvSpPr>
            <p:spPr>
              <a:xfrm>
                <a:off x="4668225" y="1611725"/>
                <a:ext cx="198650" cy="360900"/>
              </a:xfrm>
              <a:custGeom>
                <a:rect b="b" l="l" r="r" t="t"/>
                <a:pathLst>
                  <a:path extrusionOk="0" h="14436" w="7946">
                    <a:moveTo>
                      <a:pt x="3974" y="0"/>
                    </a:moveTo>
                    <a:cubicBezTo>
                      <a:pt x="2329" y="0"/>
                      <a:pt x="995" y="1563"/>
                      <a:pt x="995" y="3487"/>
                    </a:cubicBezTo>
                    <a:cubicBezTo>
                      <a:pt x="995" y="3655"/>
                      <a:pt x="1005" y="3820"/>
                      <a:pt x="1025" y="3980"/>
                    </a:cubicBezTo>
                    <a:cubicBezTo>
                      <a:pt x="1062" y="4279"/>
                      <a:pt x="989" y="4577"/>
                      <a:pt x="814" y="4821"/>
                    </a:cubicBezTo>
                    <a:cubicBezTo>
                      <a:pt x="304" y="5527"/>
                      <a:pt x="0" y="6409"/>
                      <a:pt x="0" y="7367"/>
                    </a:cubicBezTo>
                    <a:cubicBezTo>
                      <a:pt x="0" y="8293"/>
                      <a:pt x="286" y="9148"/>
                      <a:pt x="767" y="9845"/>
                    </a:cubicBezTo>
                    <a:cubicBezTo>
                      <a:pt x="942" y="10095"/>
                      <a:pt x="1023" y="10397"/>
                      <a:pt x="1003" y="10702"/>
                    </a:cubicBezTo>
                    <a:cubicBezTo>
                      <a:pt x="999" y="10783"/>
                      <a:pt x="995" y="10864"/>
                      <a:pt x="995" y="10948"/>
                    </a:cubicBezTo>
                    <a:cubicBezTo>
                      <a:pt x="995" y="12873"/>
                      <a:pt x="2329" y="14435"/>
                      <a:pt x="3974" y="14435"/>
                    </a:cubicBezTo>
                    <a:cubicBezTo>
                      <a:pt x="5619" y="14435"/>
                      <a:pt x="6951" y="12873"/>
                      <a:pt x="6951" y="10948"/>
                    </a:cubicBezTo>
                    <a:cubicBezTo>
                      <a:pt x="6951" y="10864"/>
                      <a:pt x="6947" y="10783"/>
                      <a:pt x="6943" y="10702"/>
                    </a:cubicBezTo>
                    <a:cubicBezTo>
                      <a:pt x="6923" y="10397"/>
                      <a:pt x="7008" y="10095"/>
                      <a:pt x="7179" y="9845"/>
                    </a:cubicBezTo>
                    <a:cubicBezTo>
                      <a:pt x="7660" y="9148"/>
                      <a:pt x="7946" y="8293"/>
                      <a:pt x="7946" y="7367"/>
                    </a:cubicBezTo>
                    <a:cubicBezTo>
                      <a:pt x="7946" y="6409"/>
                      <a:pt x="7642" y="5527"/>
                      <a:pt x="7132" y="4821"/>
                    </a:cubicBezTo>
                    <a:cubicBezTo>
                      <a:pt x="6959" y="4577"/>
                      <a:pt x="6884" y="4279"/>
                      <a:pt x="6921" y="3980"/>
                    </a:cubicBezTo>
                    <a:cubicBezTo>
                      <a:pt x="6941" y="3820"/>
                      <a:pt x="6951" y="3655"/>
                      <a:pt x="6951" y="3487"/>
                    </a:cubicBezTo>
                    <a:cubicBezTo>
                      <a:pt x="6951" y="1563"/>
                      <a:pt x="5617" y="0"/>
                      <a:pt x="39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34"/>
              <p:cNvSpPr/>
              <p:nvPr/>
            </p:nvSpPr>
            <p:spPr>
              <a:xfrm>
                <a:off x="4759250" y="1700425"/>
                <a:ext cx="8250" cy="361925"/>
              </a:xfrm>
              <a:custGeom>
                <a:rect b="b" l="l" r="r" t="t"/>
                <a:pathLst>
                  <a:path extrusionOk="0" h="14477" w="330">
                    <a:moveTo>
                      <a:pt x="0" y="1"/>
                    </a:moveTo>
                    <a:lnTo>
                      <a:pt x="0" y="14477"/>
                    </a:lnTo>
                    <a:lnTo>
                      <a:pt x="329" y="14477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34"/>
              <p:cNvSpPr/>
              <p:nvPr/>
            </p:nvSpPr>
            <p:spPr>
              <a:xfrm>
                <a:off x="4726350" y="1746275"/>
                <a:ext cx="40250" cy="44650"/>
              </a:xfrm>
              <a:custGeom>
                <a:rect b="b" l="l" r="r" t="t"/>
                <a:pathLst>
                  <a:path extrusionOk="0" h="1786" w="1610">
                    <a:moveTo>
                      <a:pt x="250" y="1"/>
                    </a:moveTo>
                    <a:lnTo>
                      <a:pt x="0" y="217"/>
                    </a:lnTo>
                    <a:lnTo>
                      <a:pt x="1361" y="1786"/>
                    </a:lnTo>
                    <a:lnTo>
                      <a:pt x="1610" y="1569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4"/>
              <p:cNvSpPr/>
              <p:nvPr/>
            </p:nvSpPr>
            <p:spPr>
              <a:xfrm>
                <a:off x="4760325" y="1810950"/>
                <a:ext cx="48200" cy="48150"/>
              </a:xfrm>
              <a:custGeom>
                <a:rect b="b" l="l" r="r" t="t"/>
                <a:pathLst>
                  <a:path extrusionOk="0" h="1926" w="1928">
                    <a:moveTo>
                      <a:pt x="1693" y="0"/>
                    </a:moveTo>
                    <a:lnTo>
                      <a:pt x="0" y="1693"/>
                    </a:lnTo>
                    <a:lnTo>
                      <a:pt x="233" y="1925"/>
                    </a:lnTo>
                    <a:lnTo>
                      <a:pt x="1927" y="233"/>
                    </a:lnTo>
                    <a:lnTo>
                      <a:pt x="1693" y="0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9" name="Google Shape;1219;p34"/>
            <p:cNvGrpSpPr/>
            <p:nvPr/>
          </p:nvGrpSpPr>
          <p:grpSpPr>
            <a:xfrm flipH="1">
              <a:off x="1819200" y="4152875"/>
              <a:ext cx="198650" cy="450625"/>
              <a:chOff x="4668225" y="1611725"/>
              <a:chExt cx="198650" cy="450625"/>
            </a:xfrm>
          </p:grpSpPr>
          <p:sp>
            <p:nvSpPr>
              <p:cNvPr id="1220" name="Google Shape;1220;p34"/>
              <p:cNvSpPr/>
              <p:nvPr/>
            </p:nvSpPr>
            <p:spPr>
              <a:xfrm>
                <a:off x="4668225" y="1611725"/>
                <a:ext cx="198650" cy="360900"/>
              </a:xfrm>
              <a:custGeom>
                <a:rect b="b" l="l" r="r" t="t"/>
                <a:pathLst>
                  <a:path extrusionOk="0" h="14436" w="7946">
                    <a:moveTo>
                      <a:pt x="3974" y="0"/>
                    </a:moveTo>
                    <a:cubicBezTo>
                      <a:pt x="2329" y="0"/>
                      <a:pt x="995" y="1563"/>
                      <a:pt x="995" y="3487"/>
                    </a:cubicBezTo>
                    <a:cubicBezTo>
                      <a:pt x="995" y="3655"/>
                      <a:pt x="1005" y="3820"/>
                      <a:pt x="1025" y="3980"/>
                    </a:cubicBezTo>
                    <a:cubicBezTo>
                      <a:pt x="1062" y="4279"/>
                      <a:pt x="989" y="4577"/>
                      <a:pt x="814" y="4821"/>
                    </a:cubicBezTo>
                    <a:cubicBezTo>
                      <a:pt x="304" y="5527"/>
                      <a:pt x="0" y="6409"/>
                      <a:pt x="0" y="7367"/>
                    </a:cubicBezTo>
                    <a:cubicBezTo>
                      <a:pt x="0" y="8293"/>
                      <a:pt x="286" y="9148"/>
                      <a:pt x="767" y="9845"/>
                    </a:cubicBezTo>
                    <a:cubicBezTo>
                      <a:pt x="942" y="10095"/>
                      <a:pt x="1023" y="10397"/>
                      <a:pt x="1003" y="10702"/>
                    </a:cubicBezTo>
                    <a:cubicBezTo>
                      <a:pt x="999" y="10783"/>
                      <a:pt x="995" y="10864"/>
                      <a:pt x="995" y="10948"/>
                    </a:cubicBezTo>
                    <a:cubicBezTo>
                      <a:pt x="995" y="12873"/>
                      <a:pt x="2329" y="14435"/>
                      <a:pt x="3974" y="14435"/>
                    </a:cubicBezTo>
                    <a:cubicBezTo>
                      <a:pt x="5619" y="14435"/>
                      <a:pt x="6951" y="12873"/>
                      <a:pt x="6951" y="10948"/>
                    </a:cubicBezTo>
                    <a:cubicBezTo>
                      <a:pt x="6951" y="10864"/>
                      <a:pt x="6947" y="10783"/>
                      <a:pt x="6943" y="10702"/>
                    </a:cubicBezTo>
                    <a:cubicBezTo>
                      <a:pt x="6923" y="10397"/>
                      <a:pt x="7008" y="10095"/>
                      <a:pt x="7179" y="9845"/>
                    </a:cubicBezTo>
                    <a:cubicBezTo>
                      <a:pt x="7660" y="9148"/>
                      <a:pt x="7946" y="8293"/>
                      <a:pt x="7946" y="7367"/>
                    </a:cubicBezTo>
                    <a:cubicBezTo>
                      <a:pt x="7946" y="6409"/>
                      <a:pt x="7642" y="5527"/>
                      <a:pt x="7132" y="4821"/>
                    </a:cubicBezTo>
                    <a:cubicBezTo>
                      <a:pt x="6959" y="4577"/>
                      <a:pt x="6884" y="4279"/>
                      <a:pt x="6921" y="3980"/>
                    </a:cubicBezTo>
                    <a:cubicBezTo>
                      <a:pt x="6941" y="3820"/>
                      <a:pt x="6951" y="3655"/>
                      <a:pt x="6951" y="3487"/>
                    </a:cubicBezTo>
                    <a:cubicBezTo>
                      <a:pt x="6951" y="1563"/>
                      <a:pt x="5617" y="0"/>
                      <a:pt x="39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34"/>
              <p:cNvSpPr/>
              <p:nvPr/>
            </p:nvSpPr>
            <p:spPr>
              <a:xfrm>
                <a:off x="4759250" y="1700425"/>
                <a:ext cx="8250" cy="361925"/>
              </a:xfrm>
              <a:custGeom>
                <a:rect b="b" l="l" r="r" t="t"/>
                <a:pathLst>
                  <a:path extrusionOk="0" h="14477" w="330">
                    <a:moveTo>
                      <a:pt x="0" y="1"/>
                    </a:moveTo>
                    <a:lnTo>
                      <a:pt x="0" y="14477"/>
                    </a:lnTo>
                    <a:lnTo>
                      <a:pt x="329" y="14477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34"/>
              <p:cNvSpPr/>
              <p:nvPr/>
            </p:nvSpPr>
            <p:spPr>
              <a:xfrm>
                <a:off x="4726350" y="1746275"/>
                <a:ext cx="40250" cy="44650"/>
              </a:xfrm>
              <a:custGeom>
                <a:rect b="b" l="l" r="r" t="t"/>
                <a:pathLst>
                  <a:path extrusionOk="0" h="1786" w="1610">
                    <a:moveTo>
                      <a:pt x="250" y="1"/>
                    </a:moveTo>
                    <a:lnTo>
                      <a:pt x="0" y="217"/>
                    </a:lnTo>
                    <a:lnTo>
                      <a:pt x="1361" y="1786"/>
                    </a:lnTo>
                    <a:lnTo>
                      <a:pt x="1610" y="1569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4"/>
              <p:cNvSpPr/>
              <p:nvPr/>
            </p:nvSpPr>
            <p:spPr>
              <a:xfrm>
                <a:off x="4760325" y="1810950"/>
                <a:ext cx="48200" cy="48150"/>
              </a:xfrm>
              <a:custGeom>
                <a:rect b="b" l="l" r="r" t="t"/>
                <a:pathLst>
                  <a:path extrusionOk="0" h="1926" w="1928">
                    <a:moveTo>
                      <a:pt x="1693" y="0"/>
                    </a:moveTo>
                    <a:lnTo>
                      <a:pt x="0" y="1693"/>
                    </a:lnTo>
                    <a:lnTo>
                      <a:pt x="233" y="1925"/>
                    </a:lnTo>
                    <a:lnTo>
                      <a:pt x="1927" y="233"/>
                    </a:lnTo>
                    <a:lnTo>
                      <a:pt x="1693" y="0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24" name="Google Shape;1224;p34"/>
          <p:cNvSpPr txBox="1"/>
          <p:nvPr/>
        </p:nvSpPr>
        <p:spPr>
          <a:xfrm>
            <a:off x="0" y="25164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225" name="Google Shape;1225;p34"/>
          <p:cNvGrpSpPr/>
          <p:nvPr/>
        </p:nvGrpSpPr>
        <p:grpSpPr>
          <a:xfrm>
            <a:off x="4175503" y="3563219"/>
            <a:ext cx="574113" cy="1482543"/>
            <a:chOff x="6268450" y="2589500"/>
            <a:chExt cx="789050" cy="2497125"/>
          </a:xfrm>
        </p:grpSpPr>
        <p:sp>
          <p:nvSpPr>
            <p:cNvPr id="1226" name="Google Shape;1226;p34"/>
            <p:cNvSpPr/>
            <p:nvPr/>
          </p:nvSpPr>
          <p:spPr>
            <a:xfrm>
              <a:off x="6668975" y="3108375"/>
              <a:ext cx="92625" cy="102750"/>
            </a:xfrm>
            <a:custGeom>
              <a:rect b="b" l="l" r="r" t="t"/>
              <a:pathLst>
                <a:path extrusionOk="0" h="4110" w="3705">
                  <a:moveTo>
                    <a:pt x="1" y="0"/>
                  </a:moveTo>
                  <a:lnTo>
                    <a:pt x="1" y="4110"/>
                  </a:lnTo>
                  <a:lnTo>
                    <a:pt x="3704" y="4110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6663800" y="3103250"/>
              <a:ext cx="102875" cy="112950"/>
            </a:xfrm>
            <a:custGeom>
              <a:rect b="b" l="l" r="r" t="t"/>
              <a:pathLst>
                <a:path extrusionOk="0" h="4518" w="4115">
                  <a:moveTo>
                    <a:pt x="3706" y="408"/>
                  </a:moveTo>
                  <a:lnTo>
                    <a:pt x="3706" y="4110"/>
                  </a:lnTo>
                  <a:lnTo>
                    <a:pt x="410" y="4110"/>
                  </a:lnTo>
                  <a:lnTo>
                    <a:pt x="410" y="408"/>
                  </a:lnTo>
                  <a:close/>
                  <a:moveTo>
                    <a:pt x="1" y="0"/>
                  </a:moveTo>
                  <a:lnTo>
                    <a:pt x="1" y="4518"/>
                  </a:lnTo>
                  <a:lnTo>
                    <a:pt x="4114" y="4518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6668975" y="2594575"/>
              <a:ext cx="46325" cy="513775"/>
            </a:xfrm>
            <a:custGeom>
              <a:rect b="b" l="l" r="r" t="t"/>
              <a:pathLst>
                <a:path extrusionOk="0" h="20551" w="1853">
                  <a:moveTo>
                    <a:pt x="1" y="0"/>
                  </a:moveTo>
                  <a:lnTo>
                    <a:pt x="1" y="20550"/>
                  </a:lnTo>
                  <a:lnTo>
                    <a:pt x="1852" y="20550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6663850" y="2589500"/>
              <a:ext cx="56525" cy="523975"/>
            </a:xfrm>
            <a:custGeom>
              <a:rect b="b" l="l" r="r" t="t"/>
              <a:pathLst>
                <a:path extrusionOk="0" h="20959" w="2261">
                  <a:moveTo>
                    <a:pt x="1853" y="408"/>
                  </a:moveTo>
                  <a:lnTo>
                    <a:pt x="1853" y="20550"/>
                  </a:lnTo>
                  <a:lnTo>
                    <a:pt x="408" y="20550"/>
                  </a:lnTo>
                  <a:lnTo>
                    <a:pt x="408" y="408"/>
                  </a:lnTo>
                  <a:close/>
                  <a:moveTo>
                    <a:pt x="1" y="0"/>
                  </a:moveTo>
                  <a:lnTo>
                    <a:pt x="1" y="20958"/>
                  </a:lnTo>
                  <a:lnTo>
                    <a:pt x="2260" y="20958"/>
                  </a:lnTo>
                  <a:lnTo>
                    <a:pt x="22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6692900" y="3413875"/>
              <a:ext cx="141400" cy="1609775"/>
            </a:xfrm>
            <a:custGeom>
              <a:rect b="b" l="l" r="r" t="t"/>
              <a:pathLst>
                <a:path extrusionOk="0" h="64391" w="5656">
                  <a:moveTo>
                    <a:pt x="1" y="1"/>
                  </a:moveTo>
                  <a:lnTo>
                    <a:pt x="1" y="64390"/>
                  </a:lnTo>
                  <a:lnTo>
                    <a:pt x="5655" y="64390"/>
                  </a:lnTo>
                  <a:lnTo>
                    <a:pt x="5655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6624250" y="3210625"/>
              <a:ext cx="210000" cy="1813025"/>
            </a:xfrm>
            <a:custGeom>
              <a:rect b="b" l="l" r="r" t="t"/>
              <a:pathLst>
                <a:path extrusionOk="0" h="72521" w="8400">
                  <a:moveTo>
                    <a:pt x="1" y="0"/>
                  </a:moveTo>
                  <a:lnTo>
                    <a:pt x="1" y="3387"/>
                  </a:lnTo>
                  <a:lnTo>
                    <a:pt x="1" y="72520"/>
                  </a:lnTo>
                  <a:lnTo>
                    <a:pt x="8399" y="72520"/>
                  </a:lnTo>
                  <a:lnTo>
                    <a:pt x="8399" y="8131"/>
                  </a:lnTo>
                  <a:lnTo>
                    <a:pt x="5493" y="8131"/>
                  </a:lnTo>
                  <a:lnTo>
                    <a:pt x="54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6541550" y="3629750"/>
              <a:ext cx="151300" cy="1393900"/>
            </a:xfrm>
            <a:custGeom>
              <a:rect b="b" l="l" r="r" t="t"/>
              <a:pathLst>
                <a:path extrusionOk="0" h="55756" w="6052">
                  <a:moveTo>
                    <a:pt x="1" y="1"/>
                  </a:moveTo>
                  <a:lnTo>
                    <a:pt x="1" y="55755"/>
                  </a:lnTo>
                  <a:lnTo>
                    <a:pt x="6051" y="55755"/>
                  </a:lnTo>
                  <a:lnTo>
                    <a:pt x="60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6536475" y="3624650"/>
              <a:ext cx="161575" cy="1404125"/>
            </a:xfrm>
            <a:custGeom>
              <a:rect b="b" l="l" r="r" t="t"/>
              <a:pathLst>
                <a:path extrusionOk="0" h="56165" w="6463">
                  <a:moveTo>
                    <a:pt x="6053" y="410"/>
                  </a:moveTo>
                  <a:lnTo>
                    <a:pt x="6053" y="55754"/>
                  </a:lnTo>
                  <a:lnTo>
                    <a:pt x="411" y="55754"/>
                  </a:lnTo>
                  <a:lnTo>
                    <a:pt x="411" y="410"/>
                  </a:lnTo>
                  <a:close/>
                  <a:moveTo>
                    <a:pt x="1" y="0"/>
                  </a:moveTo>
                  <a:lnTo>
                    <a:pt x="1" y="56164"/>
                  </a:lnTo>
                  <a:lnTo>
                    <a:pt x="6463" y="56164"/>
                  </a:lnTo>
                  <a:lnTo>
                    <a:pt x="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6447925" y="4063125"/>
              <a:ext cx="159125" cy="960575"/>
            </a:xfrm>
            <a:custGeom>
              <a:rect b="b" l="l" r="r" t="t"/>
              <a:pathLst>
                <a:path extrusionOk="0" h="38423" w="6365">
                  <a:moveTo>
                    <a:pt x="1" y="1"/>
                  </a:moveTo>
                  <a:lnTo>
                    <a:pt x="1" y="38422"/>
                  </a:lnTo>
                  <a:lnTo>
                    <a:pt x="6364" y="38422"/>
                  </a:lnTo>
                  <a:lnTo>
                    <a:pt x="6364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6447925" y="4063125"/>
              <a:ext cx="159125" cy="960575"/>
            </a:xfrm>
            <a:custGeom>
              <a:rect b="b" l="l" r="r" t="t"/>
              <a:pathLst>
                <a:path extrusionOk="0" h="38423" w="6365">
                  <a:moveTo>
                    <a:pt x="1" y="1"/>
                  </a:moveTo>
                  <a:lnTo>
                    <a:pt x="1" y="38422"/>
                  </a:lnTo>
                  <a:lnTo>
                    <a:pt x="6364" y="38422"/>
                  </a:lnTo>
                  <a:lnTo>
                    <a:pt x="6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6692900" y="3784425"/>
              <a:ext cx="180350" cy="1239225"/>
            </a:xfrm>
            <a:custGeom>
              <a:rect b="b" l="l" r="r" t="t"/>
              <a:pathLst>
                <a:path extrusionOk="0" h="49569" w="7214">
                  <a:moveTo>
                    <a:pt x="1" y="0"/>
                  </a:moveTo>
                  <a:lnTo>
                    <a:pt x="1" y="49568"/>
                  </a:lnTo>
                  <a:lnTo>
                    <a:pt x="7214" y="49568"/>
                  </a:lnTo>
                  <a:lnTo>
                    <a:pt x="72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6687800" y="3779300"/>
              <a:ext cx="190625" cy="1249475"/>
            </a:xfrm>
            <a:custGeom>
              <a:rect b="b" l="l" r="r" t="t"/>
              <a:pathLst>
                <a:path extrusionOk="0" h="49979" w="7625">
                  <a:moveTo>
                    <a:pt x="7213" y="412"/>
                  </a:moveTo>
                  <a:lnTo>
                    <a:pt x="7213" y="49568"/>
                  </a:lnTo>
                  <a:lnTo>
                    <a:pt x="410" y="49568"/>
                  </a:lnTo>
                  <a:lnTo>
                    <a:pt x="410" y="412"/>
                  </a:lnTo>
                  <a:close/>
                  <a:moveTo>
                    <a:pt x="0" y="0"/>
                  </a:moveTo>
                  <a:lnTo>
                    <a:pt x="0" y="49978"/>
                  </a:lnTo>
                  <a:lnTo>
                    <a:pt x="7624" y="49978"/>
                  </a:lnTo>
                  <a:lnTo>
                    <a:pt x="76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6763975" y="4166425"/>
              <a:ext cx="155175" cy="857225"/>
            </a:xfrm>
            <a:custGeom>
              <a:rect b="b" l="l" r="r" t="t"/>
              <a:pathLst>
                <a:path extrusionOk="0" h="34289" w="6207">
                  <a:moveTo>
                    <a:pt x="1" y="0"/>
                  </a:moveTo>
                  <a:lnTo>
                    <a:pt x="1" y="34288"/>
                  </a:lnTo>
                  <a:lnTo>
                    <a:pt x="6207" y="34288"/>
                  </a:lnTo>
                  <a:lnTo>
                    <a:pt x="6207" y="0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6763975" y="4166425"/>
              <a:ext cx="155175" cy="857225"/>
            </a:xfrm>
            <a:custGeom>
              <a:rect b="b" l="l" r="r" t="t"/>
              <a:pathLst>
                <a:path extrusionOk="0" h="34289" w="6207">
                  <a:moveTo>
                    <a:pt x="1" y="0"/>
                  </a:moveTo>
                  <a:lnTo>
                    <a:pt x="1" y="34288"/>
                  </a:lnTo>
                  <a:lnTo>
                    <a:pt x="6207" y="34288"/>
                  </a:lnTo>
                  <a:lnTo>
                    <a:pt x="6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6415075" y="4445050"/>
              <a:ext cx="191975" cy="578600"/>
            </a:xfrm>
            <a:custGeom>
              <a:rect b="b" l="l" r="r" t="t"/>
              <a:pathLst>
                <a:path extrusionOk="0" h="23144" w="7679">
                  <a:moveTo>
                    <a:pt x="1" y="0"/>
                  </a:moveTo>
                  <a:lnTo>
                    <a:pt x="1" y="23143"/>
                  </a:lnTo>
                  <a:lnTo>
                    <a:pt x="7678" y="23143"/>
                  </a:lnTo>
                  <a:lnTo>
                    <a:pt x="7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6409950" y="4439925"/>
              <a:ext cx="202200" cy="588850"/>
            </a:xfrm>
            <a:custGeom>
              <a:rect b="b" l="l" r="r" t="t"/>
              <a:pathLst>
                <a:path extrusionOk="0" h="23554" w="8088">
                  <a:moveTo>
                    <a:pt x="7678" y="410"/>
                  </a:moveTo>
                  <a:lnTo>
                    <a:pt x="7678" y="23143"/>
                  </a:lnTo>
                  <a:lnTo>
                    <a:pt x="408" y="23143"/>
                  </a:lnTo>
                  <a:lnTo>
                    <a:pt x="408" y="410"/>
                  </a:lnTo>
                  <a:close/>
                  <a:moveTo>
                    <a:pt x="1" y="0"/>
                  </a:moveTo>
                  <a:lnTo>
                    <a:pt x="1" y="23553"/>
                  </a:lnTo>
                  <a:lnTo>
                    <a:pt x="8088" y="23553"/>
                  </a:lnTo>
                  <a:lnTo>
                    <a:pt x="8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6357050" y="4718750"/>
              <a:ext cx="159125" cy="304950"/>
            </a:xfrm>
            <a:custGeom>
              <a:rect b="b" l="l" r="r" t="t"/>
              <a:pathLst>
                <a:path extrusionOk="0" h="12198" w="6365">
                  <a:moveTo>
                    <a:pt x="1" y="0"/>
                  </a:moveTo>
                  <a:lnTo>
                    <a:pt x="1" y="12197"/>
                  </a:lnTo>
                  <a:lnTo>
                    <a:pt x="6364" y="12197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6357050" y="4718750"/>
              <a:ext cx="159125" cy="304950"/>
            </a:xfrm>
            <a:custGeom>
              <a:rect b="b" l="l" r="r" t="t"/>
              <a:pathLst>
                <a:path extrusionOk="0" h="12198" w="6365">
                  <a:moveTo>
                    <a:pt x="1" y="0"/>
                  </a:moveTo>
                  <a:lnTo>
                    <a:pt x="1" y="12197"/>
                  </a:lnTo>
                  <a:lnTo>
                    <a:pt x="6364" y="12197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6764475" y="4545025"/>
              <a:ext cx="204625" cy="478675"/>
            </a:xfrm>
            <a:custGeom>
              <a:rect b="b" l="l" r="r" t="t"/>
              <a:pathLst>
                <a:path extrusionOk="0" h="19147" w="8185">
                  <a:moveTo>
                    <a:pt x="1" y="1"/>
                  </a:moveTo>
                  <a:lnTo>
                    <a:pt x="1" y="19146"/>
                  </a:lnTo>
                  <a:lnTo>
                    <a:pt x="8184" y="19146"/>
                  </a:lnTo>
                  <a:lnTo>
                    <a:pt x="8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6759350" y="4539900"/>
              <a:ext cx="214875" cy="488875"/>
            </a:xfrm>
            <a:custGeom>
              <a:rect b="b" l="l" r="r" t="t"/>
              <a:pathLst>
                <a:path extrusionOk="0" h="19555" w="8595">
                  <a:moveTo>
                    <a:pt x="8187" y="411"/>
                  </a:moveTo>
                  <a:lnTo>
                    <a:pt x="8187" y="19144"/>
                  </a:lnTo>
                  <a:lnTo>
                    <a:pt x="410" y="19144"/>
                  </a:lnTo>
                  <a:lnTo>
                    <a:pt x="410" y="411"/>
                  </a:lnTo>
                  <a:close/>
                  <a:moveTo>
                    <a:pt x="1" y="1"/>
                  </a:moveTo>
                  <a:lnTo>
                    <a:pt x="1" y="19554"/>
                  </a:lnTo>
                  <a:lnTo>
                    <a:pt x="8594" y="19554"/>
                  </a:lnTo>
                  <a:lnTo>
                    <a:pt x="85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6619125" y="329252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3" y="1"/>
                    <a:pt x="1" y="93"/>
                    <a:pt x="1" y="205"/>
                  </a:cubicBezTo>
                  <a:cubicBezTo>
                    <a:pt x="1" y="320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20"/>
                    <a:pt x="3123" y="205"/>
                  </a:cubicBezTo>
                  <a:cubicBezTo>
                    <a:pt x="3123" y="93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6619125" y="3352750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3" y="1"/>
                    <a:pt x="1" y="92"/>
                    <a:pt x="1" y="206"/>
                  </a:cubicBezTo>
                  <a:cubicBezTo>
                    <a:pt x="1" y="318"/>
                    <a:pt x="91" y="411"/>
                    <a:pt x="206" y="411"/>
                  </a:cubicBezTo>
                  <a:lnTo>
                    <a:pt x="2920" y="411"/>
                  </a:lnTo>
                  <a:cubicBezTo>
                    <a:pt x="3033" y="411"/>
                    <a:pt x="3123" y="318"/>
                    <a:pt x="3123" y="206"/>
                  </a:cubicBezTo>
                  <a:cubicBezTo>
                    <a:pt x="3123" y="92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6619125" y="341497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0"/>
                  </a:moveTo>
                  <a:cubicBezTo>
                    <a:pt x="93" y="0"/>
                    <a:pt x="1" y="91"/>
                    <a:pt x="1" y="203"/>
                  </a:cubicBezTo>
                  <a:cubicBezTo>
                    <a:pt x="1" y="317"/>
                    <a:pt x="91" y="408"/>
                    <a:pt x="206" y="408"/>
                  </a:cubicBezTo>
                  <a:lnTo>
                    <a:pt x="2920" y="408"/>
                  </a:lnTo>
                  <a:cubicBezTo>
                    <a:pt x="3033" y="408"/>
                    <a:pt x="3123" y="317"/>
                    <a:pt x="3123" y="203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6619125" y="347510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3" y="1"/>
                    <a:pt x="1" y="91"/>
                    <a:pt x="1" y="206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20" y="409"/>
                  </a:lnTo>
                  <a:cubicBezTo>
                    <a:pt x="3033" y="409"/>
                    <a:pt x="3123" y="318"/>
                    <a:pt x="3123" y="206"/>
                  </a:cubicBezTo>
                  <a:cubicBezTo>
                    <a:pt x="3123" y="91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6768475" y="3509250"/>
              <a:ext cx="78075" cy="10250"/>
            </a:xfrm>
            <a:custGeom>
              <a:rect b="b" l="l" r="r" t="t"/>
              <a:pathLst>
                <a:path extrusionOk="0" h="410" w="3123">
                  <a:moveTo>
                    <a:pt x="203" y="0"/>
                  </a:moveTo>
                  <a:cubicBezTo>
                    <a:pt x="91" y="0"/>
                    <a:pt x="0" y="93"/>
                    <a:pt x="0" y="205"/>
                  </a:cubicBezTo>
                  <a:cubicBezTo>
                    <a:pt x="0" y="319"/>
                    <a:pt x="91" y="410"/>
                    <a:pt x="203" y="410"/>
                  </a:cubicBezTo>
                  <a:lnTo>
                    <a:pt x="2918" y="410"/>
                  </a:lnTo>
                  <a:cubicBezTo>
                    <a:pt x="3030" y="410"/>
                    <a:pt x="3123" y="319"/>
                    <a:pt x="3123" y="205"/>
                  </a:cubicBezTo>
                  <a:cubicBezTo>
                    <a:pt x="3123" y="93"/>
                    <a:pt x="3030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6768475" y="3569475"/>
              <a:ext cx="78075" cy="10275"/>
            </a:xfrm>
            <a:custGeom>
              <a:rect b="b" l="l" r="r" t="t"/>
              <a:pathLst>
                <a:path extrusionOk="0" h="411" w="3123">
                  <a:moveTo>
                    <a:pt x="203" y="1"/>
                  </a:moveTo>
                  <a:cubicBezTo>
                    <a:pt x="91" y="1"/>
                    <a:pt x="0" y="91"/>
                    <a:pt x="0" y="205"/>
                  </a:cubicBezTo>
                  <a:cubicBezTo>
                    <a:pt x="0" y="318"/>
                    <a:pt x="91" y="410"/>
                    <a:pt x="203" y="410"/>
                  </a:cubicBezTo>
                  <a:lnTo>
                    <a:pt x="2918" y="410"/>
                  </a:lnTo>
                  <a:cubicBezTo>
                    <a:pt x="3030" y="410"/>
                    <a:pt x="3123" y="318"/>
                    <a:pt x="3123" y="205"/>
                  </a:cubicBezTo>
                  <a:cubicBezTo>
                    <a:pt x="3123" y="91"/>
                    <a:pt x="3030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6768475" y="3631675"/>
              <a:ext cx="78075" cy="10225"/>
            </a:xfrm>
            <a:custGeom>
              <a:rect b="b" l="l" r="r" t="t"/>
              <a:pathLst>
                <a:path extrusionOk="0" h="409" w="3123">
                  <a:moveTo>
                    <a:pt x="203" y="1"/>
                  </a:moveTo>
                  <a:cubicBezTo>
                    <a:pt x="91" y="1"/>
                    <a:pt x="0" y="91"/>
                    <a:pt x="0" y="204"/>
                  </a:cubicBezTo>
                  <a:cubicBezTo>
                    <a:pt x="0" y="318"/>
                    <a:pt x="91" y="409"/>
                    <a:pt x="203" y="409"/>
                  </a:cubicBezTo>
                  <a:lnTo>
                    <a:pt x="2918" y="409"/>
                  </a:lnTo>
                  <a:cubicBezTo>
                    <a:pt x="3030" y="409"/>
                    <a:pt x="3123" y="318"/>
                    <a:pt x="3123" y="204"/>
                  </a:cubicBezTo>
                  <a:cubicBezTo>
                    <a:pt x="3123" y="91"/>
                    <a:pt x="3030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6768475" y="3691875"/>
              <a:ext cx="78075" cy="10275"/>
            </a:xfrm>
            <a:custGeom>
              <a:rect b="b" l="l" r="r" t="t"/>
              <a:pathLst>
                <a:path extrusionOk="0" h="411" w="3123">
                  <a:moveTo>
                    <a:pt x="203" y="0"/>
                  </a:moveTo>
                  <a:cubicBezTo>
                    <a:pt x="91" y="0"/>
                    <a:pt x="0" y="91"/>
                    <a:pt x="0" y="205"/>
                  </a:cubicBezTo>
                  <a:cubicBezTo>
                    <a:pt x="0" y="317"/>
                    <a:pt x="91" y="410"/>
                    <a:pt x="203" y="410"/>
                  </a:cubicBezTo>
                  <a:lnTo>
                    <a:pt x="2918" y="410"/>
                  </a:lnTo>
                  <a:cubicBezTo>
                    <a:pt x="3030" y="410"/>
                    <a:pt x="3123" y="317"/>
                    <a:pt x="3123" y="205"/>
                  </a:cubicBezTo>
                  <a:cubicBezTo>
                    <a:pt x="3123" y="91"/>
                    <a:pt x="3030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6536475" y="373047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4" y="1"/>
                  </a:moveTo>
                  <a:cubicBezTo>
                    <a:pt x="92" y="1"/>
                    <a:pt x="1" y="91"/>
                    <a:pt x="1" y="206"/>
                  </a:cubicBezTo>
                  <a:cubicBezTo>
                    <a:pt x="1" y="318"/>
                    <a:pt x="92" y="409"/>
                    <a:pt x="204" y="409"/>
                  </a:cubicBezTo>
                  <a:lnTo>
                    <a:pt x="2919" y="409"/>
                  </a:lnTo>
                  <a:cubicBezTo>
                    <a:pt x="3031" y="409"/>
                    <a:pt x="3124" y="318"/>
                    <a:pt x="3124" y="206"/>
                  </a:cubicBezTo>
                  <a:cubicBezTo>
                    <a:pt x="3124" y="91"/>
                    <a:pt x="3031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6536475" y="379067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4" y="0"/>
                  </a:moveTo>
                  <a:cubicBezTo>
                    <a:pt x="92" y="0"/>
                    <a:pt x="1" y="93"/>
                    <a:pt x="1" y="205"/>
                  </a:cubicBezTo>
                  <a:cubicBezTo>
                    <a:pt x="1" y="319"/>
                    <a:pt x="92" y="410"/>
                    <a:pt x="204" y="410"/>
                  </a:cubicBezTo>
                  <a:lnTo>
                    <a:pt x="2919" y="410"/>
                  </a:lnTo>
                  <a:cubicBezTo>
                    <a:pt x="3031" y="410"/>
                    <a:pt x="3124" y="319"/>
                    <a:pt x="3124" y="205"/>
                  </a:cubicBezTo>
                  <a:cubicBezTo>
                    <a:pt x="3124" y="93"/>
                    <a:pt x="3031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6536475" y="385287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4" y="1"/>
                  </a:moveTo>
                  <a:cubicBezTo>
                    <a:pt x="92" y="1"/>
                    <a:pt x="1" y="91"/>
                    <a:pt x="1" y="205"/>
                  </a:cubicBezTo>
                  <a:cubicBezTo>
                    <a:pt x="1" y="318"/>
                    <a:pt x="92" y="408"/>
                    <a:pt x="204" y="408"/>
                  </a:cubicBezTo>
                  <a:lnTo>
                    <a:pt x="2919" y="408"/>
                  </a:lnTo>
                  <a:cubicBezTo>
                    <a:pt x="3031" y="408"/>
                    <a:pt x="3124" y="318"/>
                    <a:pt x="3124" y="205"/>
                  </a:cubicBezTo>
                  <a:cubicBezTo>
                    <a:pt x="3124" y="91"/>
                    <a:pt x="3031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6536475" y="3913075"/>
              <a:ext cx="78100" cy="10250"/>
            </a:xfrm>
            <a:custGeom>
              <a:rect b="b" l="l" r="r" t="t"/>
              <a:pathLst>
                <a:path extrusionOk="0" h="410" w="3124">
                  <a:moveTo>
                    <a:pt x="204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319"/>
                    <a:pt x="92" y="410"/>
                    <a:pt x="204" y="410"/>
                  </a:cubicBezTo>
                  <a:lnTo>
                    <a:pt x="2919" y="410"/>
                  </a:lnTo>
                  <a:cubicBezTo>
                    <a:pt x="3031" y="410"/>
                    <a:pt x="3124" y="319"/>
                    <a:pt x="3124" y="205"/>
                  </a:cubicBezTo>
                  <a:cubicBezTo>
                    <a:pt x="3124" y="91"/>
                    <a:pt x="3031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6795150" y="388070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2" y="1"/>
                    <a:pt x="1" y="91"/>
                    <a:pt x="1" y="206"/>
                  </a:cubicBezTo>
                  <a:cubicBezTo>
                    <a:pt x="1" y="318"/>
                    <a:pt x="92" y="408"/>
                    <a:pt x="206" y="408"/>
                  </a:cubicBezTo>
                  <a:lnTo>
                    <a:pt x="2919" y="408"/>
                  </a:lnTo>
                  <a:cubicBezTo>
                    <a:pt x="3033" y="408"/>
                    <a:pt x="3124" y="318"/>
                    <a:pt x="3124" y="206"/>
                  </a:cubicBezTo>
                  <a:cubicBezTo>
                    <a:pt x="3124" y="91"/>
                    <a:pt x="3033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6795150" y="3940900"/>
              <a:ext cx="78100" cy="10250"/>
            </a:xfrm>
            <a:custGeom>
              <a:rect b="b" l="l" r="r" t="t"/>
              <a:pathLst>
                <a:path extrusionOk="0" h="410" w="3124">
                  <a:moveTo>
                    <a:pt x="206" y="0"/>
                  </a:moveTo>
                  <a:cubicBezTo>
                    <a:pt x="92" y="0"/>
                    <a:pt x="1" y="93"/>
                    <a:pt x="1" y="205"/>
                  </a:cubicBezTo>
                  <a:cubicBezTo>
                    <a:pt x="1" y="319"/>
                    <a:pt x="92" y="410"/>
                    <a:pt x="206" y="410"/>
                  </a:cubicBezTo>
                  <a:lnTo>
                    <a:pt x="2919" y="410"/>
                  </a:lnTo>
                  <a:cubicBezTo>
                    <a:pt x="3033" y="410"/>
                    <a:pt x="3124" y="319"/>
                    <a:pt x="3124" y="205"/>
                  </a:cubicBezTo>
                  <a:cubicBezTo>
                    <a:pt x="3124" y="93"/>
                    <a:pt x="3033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6795150" y="400310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318"/>
                    <a:pt x="92" y="408"/>
                    <a:pt x="206" y="408"/>
                  </a:cubicBezTo>
                  <a:lnTo>
                    <a:pt x="2919" y="408"/>
                  </a:lnTo>
                  <a:cubicBezTo>
                    <a:pt x="3033" y="408"/>
                    <a:pt x="3124" y="318"/>
                    <a:pt x="3124" y="205"/>
                  </a:cubicBezTo>
                  <a:cubicBezTo>
                    <a:pt x="3124" y="91"/>
                    <a:pt x="3033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6795150" y="406327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1"/>
                    <a:pt x="206" y="411"/>
                  </a:cubicBezTo>
                  <a:lnTo>
                    <a:pt x="2919" y="411"/>
                  </a:lnTo>
                  <a:cubicBezTo>
                    <a:pt x="3033" y="411"/>
                    <a:pt x="3124" y="320"/>
                    <a:pt x="3124" y="206"/>
                  </a:cubicBezTo>
                  <a:cubicBezTo>
                    <a:pt x="3124" y="92"/>
                    <a:pt x="3033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6442800" y="4168600"/>
              <a:ext cx="78100" cy="10200"/>
            </a:xfrm>
            <a:custGeom>
              <a:rect b="b" l="l" r="r" t="t"/>
              <a:pathLst>
                <a:path extrusionOk="0" h="408" w="3124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17"/>
                    <a:pt x="91" y="408"/>
                    <a:pt x="206" y="408"/>
                  </a:cubicBezTo>
                  <a:lnTo>
                    <a:pt x="2920" y="408"/>
                  </a:lnTo>
                  <a:cubicBezTo>
                    <a:pt x="3033" y="408"/>
                    <a:pt x="3123" y="317"/>
                    <a:pt x="3123" y="205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6442800" y="422877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20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20"/>
                    <a:pt x="3123" y="205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6442800" y="429097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3" y="1"/>
                    <a:pt x="1" y="91"/>
                    <a:pt x="1" y="206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20" y="409"/>
                  </a:lnTo>
                  <a:cubicBezTo>
                    <a:pt x="3033" y="409"/>
                    <a:pt x="3123" y="318"/>
                    <a:pt x="3123" y="206"/>
                  </a:cubicBezTo>
                  <a:cubicBezTo>
                    <a:pt x="3123" y="91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6442800" y="4351175"/>
              <a:ext cx="78100" cy="10250"/>
            </a:xfrm>
            <a:custGeom>
              <a:rect b="b" l="l" r="r" t="t"/>
              <a:pathLst>
                <a:path extrusionOk="0" h="410" w="3124">
                  <a:moveTo>
                    <a:pt x="206" y="0"/>
                  </a:moveTo>
                  <a:cubicBezTo>
                    <a:pt x="93" y="0"/>
                    <a:pt x="1" y="93"/>
                    <a:pt x="1" y="205"/>
                  </a:cubicBezTo>
                  <a:cubicBezTo>
                    <a:pt x="1" y="319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15"/>
                    <a:pt x="3123" y="205"/>
                  </a:cubicBezTo>
                  <a:cubicBezTo>
                    <a:pt x="3123" y="93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6844475" y="4259900"/>
              <a:ext cx="78075" cy="10225"/>
            </a:xfrm>
            <a:custGeom>
              <a:rect b="b" l="l" r="r" t="t"/>
              <a:pathLst>
                <a:path extrusionOk="0" h="409" w="3123">
                  <a:moveTo>
                    <a:pt x="205" y="1"/>
                  </a:moveTo>
                  <a:cubicBezTo>
                    <a:pt x="93" y="1"/>
                    <a:pt x="0" y="91"/>
                    <a:pt x="0" y="204"/>
                  </a:cubicBezTo>
                  <a:cubicBezTo>
                    <a:pt x="0" y="318"/>
                    <a:pt x="93" y="408"/>
                    <a:pt x="205" y="408"/>
                  </a:cubicBezTo>
                  <a:lnTo>
                    <a:pt x="2920" y="408"/>
                  </a:lnTo>
                  <a:cubicBezTo>
                    <a:pt x="3032" y="408"/>
                    <a:pt x="3123" y="318"/>
                    <a:pt x="3123" y="204"/>
                  </a:cubicBezTo>
                  <a:cubicBezTo>
                    <a:pt x="3123" y="91"/>
                    <a:pt x="3032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6844475" y="4320100"/>
              <a:ext cx="78075" cy="10250"/>
            </a:xfrm>
            <a:custGeom>
              <a:rect b="b" l="l" r="r" t="t"/>
              <a:pathLst>
                <a:path extrusionOk="0" h="410" w="3123">
                  <a:moveTo>
                    <a:pt x="205" y="0"/>
                  </a:moveTo>
                  <a:cubicBezTo>
                    <a:pt x="93" y="0"/>
                    <a:pt x="0" y="91"/>
                    <a:pt x="0" y="205"/>
                  </a:cubicBezTo>
                  <a:cubicBezTo>
                    <a:pt x="0" y="317"/>
                    <a:pt x="93" y="410"/>
                    <a:pt x="205" y="410"/>
                  </a:cubicBezTo>
                  <a:lnTo>
                    <a:pt x="2920" y="410"/>
                  </a:lnTo>
                  <a:cubicBezTo>
                    <a:pt x="3032" y="410"/>
                    <a:pt x="3123" y="317"/>
                    <a:pt x="3123" y="205"/>
                  </a:cubicBezTo>
                  <a:cubicBezTo>
                    <a:pt x="3123" y="91"/>
                    <a:pt x="3032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6844475" y="4382200"/>
              <a:ext cx="78075" cy="10275"/>
            </a:xfrm>
            <a:custGeom>
              <a:rect b="b" l="l" r="r" t="t"/>
              <a:pathLst>
                <a:path extrusionOk="0" h="411" w="3123">
                  <a:moveTo>
                    <a:pt x="205" y="0"/>
                  </a:moveTo>
                  <a:cubicBezTo>
                    <a:pt x="93" y="0"/>
                    <a:pt x="0" y="91"/>
                    <a:pt x="0" y="205"/>
                  </a:cubicBezTo>
                  <a:cubicBezTo>
                    <a:pt x="0" y="320"/>
                    <a:pt x="93" y="410"/>
                    <a:pt x="205" y="410"/>
                  </a:cubicBezTo>
                  <a:lnTo>
                    <a:pt x="2920" y="410"/>
                  </a:lnTo>
                  <a:cubicBezTo>
                    <a:pt x="3032" y="410"/>
                    <a:pt x="3123" y="320"/>
                    <a:pt x="3123" y="205"/>
                  </a:cubicBezTo>
                  <a:cubicBezTo>
                    <a:pt x="3123" y="91"/>
                    <a:pt x="3032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6844475" y="4442425"/>
              <a:ext cx="78075" cy="10225"/>
            </a:xfrm>
            <a:custGeom>
              <a:rect b="b" l="l" r="r" t="t"/>
              <a:pathLst>
                <a:path extrusionOk="0" h="409" w="3123">
                  <a:moveTo>
                    <a:pt x="205" y="1"/>
                  </a:moveTo>
                  <a:cubicBezTo>
                    <a:pt x="93" y="1"/>
                    <a:pt x="0" y="91"/>
                    <a:pt x="0" y="206"/>
                  </a:cubicBezTo>
                  <a:cubicBezTo>
                    <a:pt x="0" y="318"/>
                    <a:pt x="93" y="409"/>
                    <a:pt x="205" y="409"/>
                  </a:cubicBezTo>
                  <a:lnTo>
                    <a:pt x="2920" y="409"/>
                  </a:lnTo>
                  <a:cubicBezTo>
                    <a:pt x="3032" y="409"/>
                    <a:pt x="3123" y="318"/>
                    <a:pt x="3123" y="206"/>
                  </a:cubicBezTo>
                  <a:cubicBezTo>
                    <a:pt x="3123" y="91"/>
                    <a:pt x="3032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6408325" y="449207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3" y="1"/>
                    <a:pt x="1" y="93"/>
                    <a:pt x="1" y="206"/>
                  </a:cubicBezTo>
                  <a:cubicBezTo>
                    <a:pt x="1" y="320"/>
                    <a:pt x="91" y="411"/>
                    <a:pt x="206" y="411"/>
                  </a:cubicBezTo>
                  <a:lnTo>
                    <a:pt x="2920" y="411"/>
                  </a:lnTo>
                  <a:cubicBezTo>
                    <a:pt x="3033" y="411"/>
                    <a:pt x="3123" y="318"/>
                    <a:pt x="3123" y="206"/>
                  </a:cubicBezTo>
                  <a:cubicBezTo>
                    <a:pt x="3123" y="93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6408325" y="455227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17"/>
                    <a:pt x="91" y="408"/>
                    <a:pt x="206" y="408"/>
                  </a:cubicBezTo>
                  <a:lnTo>
                    <a:pt x="2920" y="408"/>
                  </a:lnTo>
                  <a:cubicBezTo>
                    <a:pt x="3033" y="408"/>
                    <a:pt x="3123" y="317"/>
                    <a:pt x="3123" y="205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6408325" y="461442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3" y="1"/>
                    <a:pt x="1" y="93"/>
                    <a:pt x="1" y="205"/>
                  </a:cubicBezTo>
                  <a:cubicBezTo>
                    <a:pt x="1" y="320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20"/>
                    <a:pt x="3123" y="205"/>
                  </a:cubicBezTo>
                  <a:cubicBezTo>
                    <a:pt x="3123" y="93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6408325" y="467465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3" y="1"/>
                    <a:pt x="1" y="92"/>
                    <a:pt x="1" y="206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20" y="409"/>
                  </a:lnTo>
                  <a:cubicBezTo>
                    <a:pt x="3033" y="409"/>
                    <a:pt x="3123" y="318"/>
                    <a:pt x="3123" y="206"/>
                  </a:cubicBezTo>
                  <a:cubicBezTo>
                    <a:pt x="3123" y="92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6530175" y="466992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1" y="1"/>
                    <a:pt x="1" y="91"/>
                    <a:pt x="1" y="204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18" y="409"/>
                  </a:lnTo>
                  <a:cubicBezTo>
                    <a:pt x="3031" y="409"/>
                    <a:pt x="3123" y="318"/>
                    <a:pt x="3123" y="204"/>
                  </a:cubicBezTo>
                  <a:cubicBezTo>
                    <a:pt x="3123" y="91"/>
                    <a:pt x="3033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6530175" y="473012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0"/>
                  </a:moveTo>
                  <a:cubicBezTo>
                    <a:pt x="91" y="0"/>
                    <a:pt x="1" y="91"/>
                    <a:pt x="1" y="205"/>
                  </a:cubicBezTo>
                  <a:cubicBezTo>
                    <a:pt x="1" y="317"/>
                    <a:pt x="91" y="410"/>
                    <a:pt x="206" y="410"/>
                  </a:cubicBezTo>
                  <a:lnTo>
                    <a:pt x="2918" y="410"/>
                  </a:lnTo>
                  <a:cubicBezTo>
                    <a:pt x="3031" y="410"/>
                    <a:pt x="3123" y="317"/>
                    <a:pt x="3123" y="205"/>
                  </a:cubicBezTo>
                  <a:cubicBezTo>
                    <a:pt x="3123" y="91"/>
                    <a:pt x="3033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6530175" y="479232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1" y="1"/>
                    <a:pt x="1" y="91"/>
                    <a:pt x="1" y="203"/>
                  </a:cubicBezTo>
                  <a:cubicBezTo>
                    <a:pt x="1" y="318"/>
                    <a:pt x="91" y="408"/>
                    <a:pt x="206" y="408"/>
                  </a:cubicBezTo>
                  <a:lnTo>
                    <a:pt x="2918" y="408"/>
                  </a:lnTo>
                  <a:cubicBezTo>
                    <a:pt x="3031" y="408"/>
                    <a:pt x="3123" y="318"/>
                    <a:pt x="3123" y="203"/>
                  </a:cubicBezTo>
                  <a:cubicBezTo>
                    <a:pt x="3123" y="91"/>
                    <a:pt x="3033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6530175" y="4852525"/>
              <a:ext cx="78100" cy="10250"/>
            </a:xfrm>
            <a:custGeom>
              <a:rect b="b" l="l" r="r" t="t"/>
              <a:pathLst>
                <a:path extrusionOk="0" h="410" w="3124">
                  <a:moveTo>
                    <a:pt x="206" y="0"/>
                  </a:moveTo>
                  <a:cubicBezTo>
                    <a:pt x="91" y="0"/>
                    <a:pt x="1" y="91"/>
                    <a:pt x="1" y="205"/>
                  </a:cubicBezTo>
                  <a:cubicBezTo>
                    <a:pt x="1" y="317"/>
                    <a:pt x="91" y="410"/>
                    <a:pt x="206" y="410"/>
                  </a:cubicBezTo>
                  <a:lnTo>
                    <a:pt x="2918" y="410"/>
                  </a:lnTo>
                  <a:cubicBezTo>
                    <a:pt x="3031" y="410"/>
                    <a:pt x="3123" y="315"/>
                    <a:pt x="3123" y="205"/>
                  </a:cubicBezTo>
                  <a:cubicBezTo>
                    <a:pt x="3123" y="91"/>
                    <a:pt x="3033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6761325" y="480660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3" y="1"/>
                  </a:moveTo>
                  <a:cubicBezTo>
                    <a:pt x="91" y="1"/>
                    <a:pt x="0" y="92"/>
                    <a:pt x="0" y="204"/>
                  </a:cubicBezTo>
                  <a:cubicBezTo>
                    <a:pt x="0" y="318"/>
                    <a:pt x="91" y="409"/>
                    <a:pt x="203" y="409"/>
                  </a:cubicBezTo>
                  <a:lnTo>
                    <a:pt x="2918" y="409"/>
                  </a:lnTo>
                  <a:cubicBezTo>
                    <a:pt x="3029" y="409"/>
                    <a:pt x="3123" y="318"/>
                    <a:pt x="3123" y="204"/>
                  </a:cubicBezTo>
                  <a:cubicBezTo>
                    <a:pt x="3123" y="92"/>
                    <a:pt x="3031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6761325" y="4866800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3" y="0"/>
                  </a:moveTo>
                  <a:cubicBezTo>
                    <a:pt x="91" y="0"/>
                    <a:pt x="0" y="91"/>
                    <a:pt x="0" y="205"/>
                  </a:cubicBezTo>
                  <a:cubicBezTo>
                    <a:pt x="0" y="318"/>
                    <a:pt x="91" y="410"/>
                    <a:pt x="203" y="410"/>
                  </a:cubicBezTo>
                  <a:lnTo>
                    <a:pt x="2918" y="410"/>
                  </a:lnTo>
                  <a:cubicBezTo>
                    <a:pt x="3029" y="410"/>
                    <a:pt x="3123" y="318"/>
                    <a:pt x="3123" y="205"/>
                  </a:cubicBezTo>
                  <a:cubicBezTo>
                    <a:pt x="3123" y="91"/>
                    <a:pt x="3031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6761325" y="4928900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3" y="1"/>
                  </a:moveTo>
                  <a:cubicBezTo>
                    <a:pt x="91" y="1"/>
                    <a:pt x="0" y="91"/>
                    <a:pt x="0" y="206"/>
                  </a:cubicBezTo>
                  <a:cubicBezTo>
                    <a:pt x="0" y="320"/>
                    <a:pt x="91" y="410"/>
                    <a:pt x="203" y="410"/>
                  </a:cubicBezTo>
                  <a:lnTo>
                    <a:pt x="2918" y="410"/>
                  </a:lnTo>
                  <a:cubicBezTo>
                    <a:pt x="3029" y="410"/>
                    <a:pt x="3123" y="320"/>
                    <a:pt x="3123" y="206"/>
                  </a:cubicBezTo>
                  <a:cubicBezTo>
                    <a:pt x="3123" y="91"/>
                    <a:pt x="3031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6761325" y="4989150"/>
              <a:ext cx="78100" cy="10200"/>
            </a:xfrm>
            <a:custGeom>
              <a:rect b="b" l="l" r="r" t="t"/>
              <a:pathLst>
                <a:path extrusionOk="0" h="408" w="3124">
                  <a:moveTo>
                    <a:pt x="203" y="0"/>
                  </a:moveTo>
                  <a:cubicBezTo>
                    <a:pt x="91" y="0"/>
                    <a:pt x="0" y="91"/>
                    <a:pt x="0" y="205"/>
                  </a:cubicBezTo>
                  <a:cubicBezTo>
                    <a:pt x="0" y="317"/>
                    <a:pt x="91" y="408"/>
                    <a:pt x="203" y="408"/>
                  </a:cubicBezTo>
                  <a:lnTo>
                    <a:pt x="2918" y="408"/>
                  </a:lnTo>
                  <a:cubicBezTo>
                    <a:pt x="3029" y="408"/>
                    <a:pt x="3123" y="317"/>
                    <a:pt x="3123" y="205"/>
                  </a:cubicBezTo>
                  <a:cubicBezTo>
                    <a:pt x="3123" y="91"/>
                    <a:pt x="3031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6653850" y="4206325"/>
              <a:ext cx="78100" cy="10250"/>
            </a:xfrm>
            <a:custGeom>
              <a:rect b="b" l="l" r="r" t="t"/>
              <a:pathLst>
                <a:path extrusionOk="0" h="410" w="3124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17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15"/>
                    <a:pt x="3123" y="205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6653850" y="4266450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3" y="1"/>
                    <a:pt x="1" y="91"/>
                    <a:pt x="1" y="206"/>
                  </a:cubicBezTo>
                  <a:cubicBezTo>
                    <a:pt x="1" y="320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20"/>
                    <a:pt x="3123" y="206"/>
                  </a:cubicBezTo>
                  <a:cubicBezTo>
                    <a:pt x="3123" y="91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6653850" y="432865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3" y="1"/>
                    <a:pt x="1" y="92"/>
                    <a:pt x="1" y="206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20" y="409"/>
                  </a:lnTo>
                  <a:cubicBezTo>
                    <a:pt x="3033" y="409"/>
                    <a:pt x="3123" y="318"/>
                    <a:pt x="3123" y="206"/>
                  </a:cubicBezTo>
                  <a:cubicBezTo>
                    <a:pt x="3123" y="92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6653850" y="4388850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20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20"/>
                    <a:pt x="3123" y="205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6896125" y="461072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1" y="1"/>
                    <a:pt x="1" y="93"/>
                    <a:pt x="1" y="206"/>
                  </a:cubicBezTo>
                  <a:cubicBezTo>
                    <a:pt x="1" y="320"/>
                    <a:pt x="91" y="411"/>
                    <a:pt x="206" y="411"/>
                  </a:cubicBezTo>
                  <a:lnTo>
                    <a:pt x="2918" y="411"/>
                  </a:lnTo>
                  <a:cubicBezTo>
                    <a:pt x="3033" y="411"/>
                    <a:pt x="3123" y="316"/>
                    <a:pt x="3123" y="206"/>
                  </a:cubicBezTo>
                  <a:cubicBezTo>
                    <a:pt x="3123" y="93"/>
                    <a:pt x="3033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6896125" y="4670925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7"/>
                    <a:pt x="91" y="408"/>
                    <a:pt x="206" y="408"/>
                  </a:cubicBezTo>
                  <a:lnTo>
                    <a:pt x="2918" y="408"/>
                  </a:lnTo>
                  <a:cubicBezTo>
                    <a:pt x="3033" y="408"/>
                    <a:pt x="3123" y="317"/>
                    <a:pt x="3123" y="203"/>
                  </a:cubicBezTo>
                  <a:cubicBezTo>
                    <a:pt x="3123" y="91"/>
                    <a:pt x="3033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6896125" y="4733075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6" y="1"/>
                  </a:moveTo>
                  <a:cubicBezTo>
                    <a:pt x="91" y="1"/>
                    <a:pt x="1" y="91"/>
                    <a:pt x="1" y="205"/>
                  </a:cubicBezTo>
                  <a:cubicBezTo>
                    <a:pt x="1" y="318"/>
                    <a:pt x="91" y="410"/>
                    <a:pt x="206" y="410"/>
                  </a:cubicBezTo>
                  <a:lnTo>
                    <a:pt x="2918" y="410"/>
                  </a:lnTo>
                  <a:cubicBezTo>
                    <a:pt x="3033" y="410"/>
                    <a:pt x="3123" y="318"/>
                    <a:pt x="3123" y="205"/>
                  </a:cubicBezTo>
                  <a:cubicBezTo>
                    <a:pt x="3123" y="91"/>
                    <a:pt x="3033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6896125" y="479330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6" y="1"/>
                  </a:moveTo>
                  <a:cubicBezTo>
                    <a:pt x="91" y="1"/>
                    <a:pt x="1" y="92"/>
                    <a:pt x="1" y="204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18" y="409"/>
                  </a:lnTo>
                  <a:cubicBezTo>
                    <a:pt x="3033" y="409"/>
                    <a:pt x="3123" y="318"/>
                    <a:pt x="3123" y="204"/>
                  </a:cubicBezTo>
                  <a:cubicBezTo>
                    <a:pt x="3123" y="92"/>
                    <a:pt x="3033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6351775" y="4796325"/>
              <a:ext cx="78100" cy="10200"/>
            </a:xfrm>
            <a:custGeom>
              <a:rect b="b" l="l" r="r" t="t"/>
              <a:pathLst>
                <a:path extrusionOk="0" h="408" w="3124">
                  <a:moveTo>
                    <a:pt x="204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317"/>
                    <a:pt x="92" y="408"/>
                    <a:pt x="204" y="408"/>
                  </a:cubicBezTo>
                  <a:lnTo>
                    <a:pt x="2919" y="408"/>
                  </a:lnTo>
                  <a:cubicBezTo>
                    <a:pt x="3031" y="408"/>
                    <a:pt x="3124" y="317"/>
                    <a:pt x="3124" y="205"/>
                  </a:cubicBezTo>
                  <a:cubicBezTo>
                    <a:pt x="3124" y="91"/>
                    <a:pt x="3031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6351775" y="4856500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4" y="1"/>
                  </a:moveTo>
                  <a:cubicBezTo>
                    <a:pt x="92" y="1"/>
                    <a:pt x="1" y="93"/>
                    <a:pt x="1" y="206"/>
                  </a:cubicBezTo>
                  <a:cubicBezTo>
                    <a:pt x="1" y="320"/>
                    <a:pt x="92" y="410"/>
                    <a:pt x="204" y="410"/>
                  </a:cubicBezTo>
                  <a:lnTo>
                    <a:pt x="2919" y="410"/>
                  </a:lnTo>
                  <a:cubicBezTo>
                    <a:pt x="3031" y="410"/>
                    <a:pt x="3124" y="320"/>
                    <a:pt x="3124" y="206"/>
                  </a:cubicBezTo>
                  <a:cubicBezTo>
                    <a:pt x="3124" y="93"/>
                    <a:pt x="3031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6351775" y="4918700"/>
              <a:ext cx="78100" cy="10225"/>
            </a:xfrm>
            <a:custGeom>
              <a:rect b="b" l="l" r="r" t="t"/>
              <a:pathLst>
                <a:path extrusionOk="0" h="409" w="3124">
                  <a:moveTo>
                    <a:pt x="204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18"/>
                    <a:pt x="92" y="409"/>
                    <a:pt x="204" y="409"/>
                  </a:cubicBezTo>
                  <a:lnTo>
                    <a:pt x="2919" y="409"/>
                  </a:lnTo>
                  <a:cubicBezTo>
                    <a:pt x="3031" y="409"/>
                    <a:pt x="3124" y="318"/>
                    <a:pt x="3124" y="206"/>
                  </a:cubicBezTo>
                  <a:cubicBezTo>
                    <a:pt x="3124" y="92"/>
                    <a:pt x="3031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6351775" y="4978900"/>
              <a:ext cx="78100" cy="10275"/>
            </a:xfrm>
            <a:custGeom>
              <a:rect b="b" l="l" r="r" t="t"/>
              <a:pathLst>
                <a:path extrusionOk="0" h="411" w="3124">
                  <a:moveTo>
                    <a:pt x="204" y="0"/>
                  </a:moveTo>
                  <a:cubicBezTo>
                    <a:pt x="92" y="0"/>
                    <a:pt x="1" y="93"/>
                    <a:pt x="1" y="205"/>
                  </a:cubicBezTo>
                  <a:cubicBezTo>
                    <a:pt x="1" y="320"/>
                    <a:pt x="92" y="410"/>
                    <a:pt x="204" y="410"/>
                  </a:cubicBezTo>
                  <a:lnTo>
                    <a:pt x="2919" y="410"/>
                  </a:lnTo>
                  <a:cubicBezTo>
                    <a:pt x="3031" y="410"/>
                    <a:pt x="3124" y="320"/>
                    <a:pt x="3124" y="205"/>
                  </a:cubicBezTo>
                  <a:cubicBezTo>
                    <a:pt x="3124" y="93"/>
                    <a:pt x="3031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6273575" y="5023625"/>
              <a:ext cx="778750" cy="57900"/>
            </a:xfrm>
            <a:custGeom>
              <a:rect b="b" l="l" r="r" t="t"/>
              <a:pathLst>
                <a:path extrusionOk="0" h="2316" w="31150">
                  <a:moveTo>
                    <a:pt x="0" y="0"/>
                  </a:moveTo>
                  <a:lnTo>
                    <a:pt x="0" y="2315"/>
                  </a:lnTo>
                  <a:lnTo>
                    <a:pt x="31150" y="2315"/>
                  </a:lnTo>
                  <a:lnTo>
                    <a:pt x="31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6268450" y="5018500"/>
              <a:ext cx="789050" cy="68125"/>
            </a:xfrm>
            <a:custGeom>
              <a:rect b="b" l="l" r="r" t="t"/>
              <a:pathLst>
                <a:path extrusionOk="0" h="2725" w="31562">
                  <a:moveTo>
                    <a:pt x="31154" y="410"/>
                  </a:moveTo>
                  <a:lnTo>
                    <a:pt x="31154" y="2315"/>
                  </a:lnTo>
                  <a:lnTo>
                    <a:pt x="412" y="2315"/>
                  </a:lnTo>
                  <a:lnTo>
                    <a:pt x="412" y="410"/>
                  </a:lnTo>
                  <a:close/>
                  <a:moveTo>
                    <a:pt x="0" y="0"/>
                  </a:moveTo>
                  <a:lnTo>
                    <a:pt x="0" y="2725"/>
                  </a:lnTo>
                  <a:lnTo>
                    <a:pt x="31562" y="2725"/>
                  </a:lnTo>
                  <a:lnTo>
                    <a:pt x="3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96" name="Google Shape;12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625" y="154600"/>
            <a:ext cx="765076" cy="6485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34"/>
          <p:cNvSpPr txBox="1"/>
          <p:nvPr/>
        </p:nvSpPr>
        <p:spPr>
          <a:xfrm>
            <a:off x="442800" y="2183775"/>
            <a:ext cx="84672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Work Sans"/>
              <a:buChar char="●"/>
            </a:pPr>
            <a:r>
              <a:rPr lang="en" sz="17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Data from 2019</a:t>
            </a:r>
            <a:endParaRPr sz="17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Work Sans"/>
              <a:buChar char="●"/>
            </a:pPr>
            <a:r>
              <a:rPr lang="en" sz="17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Main data contained over 40000 rows but had a lot of missing entries.</a:t>
            </a:r>
            <a:endParaRPr sz="17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Work Sans"/>
              <a:buChar char="●"/>
            </a:pPr>
            <a:r>
              <a:rPr lang="en" sz="17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After cleaning we got we were dealing with just under 300 data points.</a:t>
            </a:r>
            <a:endParaRPr sz="17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35"/>
          <p:cNvSpPr txBox="1"/>
          <p:nvPr>
            <p:ph idx="1" type="subTitle"/>
          </p:nvPr>
        </p:nvSpPr>
        <p:spPr>
          <a:xfrm>
            <a:off x="1687800" y="299950"/>
            <a:ext cx="5828700" cy="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900"/>
              <a:t>RESEARCH ANGLE</a:t>
            </a:r>
            <a:endParaRPr b="1" sz="3900"/>
          </a:p>
        </p:txBody>
      </p:sp>
      <p:sp>
        <p:nvSpPr>
          <p:cNvPr id="1303" name="Google Shape;1303;p35"/>
          <p:cNvSpPr txBox="1"/>
          <p:nvPr>
            <p:ph idx="3" type="subTitle"/>
          </p:nvPr>
        </p:nvSpPr>
        <p:spPr>
          <a:xfrm>
            <a:off x="1687800" y="1296200"/>
            <a:ext cx="5828700" cy="3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Investigate factors influencing Airbnb prices and listing popularity in NYC.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Key Research Questions:</a:t>
            </a:r>
            <a:endParaRPr b="1" sz="19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What factors influence the price of Airbnb listings?</a:t>
            </a:r>
            <a:endParaRPr sz="19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How is the relationship between reviews and pricing?</a:t>
            </a:r>
            <a:endParaRPr sz="19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What is the relationship between availability and the neighbourhood group?</a:t>
            </a:r>
            <a:endParaRPr sz="19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1304" name="Google Shape;1304;p35"/>
          <p:cNvGrpSpPr/>
          <p:nvPr/>
        </p:nvGrpSpPr>
        <p:grpSpPr>
          <a:xfrm>
            <a:off x="720077" y="1602675"/>
            <a:ext cx="7703923" cy="3540825"/>
            <a:chOff x="720077" y="1602675"/>
            <a:chExt cx="7703923" cy="3540825"/>
          </a:xfrm>
        </p:grpSpPr>
        <p:grpSp>
          <p:nvGrpSpPr>
            <p:cNvPr id="1305" name="Google Shape;1305;p35"/>
            <p:cNvGrpSpPr/>
            <p:nvPr/>
          </p:nvGrpSpPr>
          <p:grpSpPr>
            <a:xfrm>
              <a:off x="720077" y="1602675"/>
              <a:ext cx="935110" cy="1859796"/>
              <a:chOff x="720077" y="1602675"/>
              <a:chExt cx="935110" cy="1859796"/>
            </a:xfrm>
          </p:grpSpPr>
          <p:grpSp>
            <p:nvGrpSpPr>
              <p:cNvPr id="1306" name="Google Shape;1306;p35"/>
              <p:cNvGrpSpPr/>
              <p:nvPr/>
            </p:nvGrpSpPr>
            <p:grpSpPr>
              <a:xfrm>
                <a:off x="720077" y="2093971"/>
                <a:ext cx="383610" cy="757566"/>
                <a:chOff x="3372900" y="2026850"/>
                <a:chExt cx="269200" cy="531625"/>
              </a:xfrm>
            </p:grpSpPr>
            <p:sp>
              <p:nvSpPr>
                <p:cNvPr id="1307" name="Google Shape;1307;p35"/>
                <p:cNvSpPr/>
                <p:nvPr/>
              </p:nvSpPr>
              <p:spPr>
                <a:xfrm>
                  <a:off x="3372900" y="2026850"/>
                  <a:ext cx="269200" cy="418300"/>
                </a:xfrm>
                <a:custGeom>
                  <a:rect b="b" l="l" r="r" t="t"/>
                  <a:pathLst>
                    <a:path extrusionOk="0" h="16732" w="10768">
                      <a:moveTo>
                        <a:pt x="5384" y="1"/>
                      </a:moveTo>
                      <a:cubicBezTo>
                        <a:pt x="3053" y="1"/>
                        <a:pt x="1163" y="1891"/>
                        <a:pt x="1163" y="4222"/>
                      </a:cubicBezTo>
                      <a:cubicBezTo>
                        <a:pt x="1163" y="5290"/>
                        <a:pt x="1562" y="6260"/>
                        <a:pt x="2215" y="7003"/>
                      </a:cubicBezTo>
                      <a:cubicBezTo>
                        <a:pt x="875" y="7981"/>
                        <a:pt x="0" y="9561"/>
                        <a:pt x="0" y="11349"/>
                      </a:cubicBezTo>
                      <a:cubicBezTo>
                        <a:pt x="0" y="14322"/>
                        <a:pt x="2410" y="16732"/>
                        <a:pt x="5383" y="16732"/>
                      </a:cubicBezTo>
                      <a:cubicBezTo>
                        <a:pt x="8355" y="16732"/>
                        <a:pt x="10766" y="14322"/>
                        <a:pt x="10766" y="11349"/>
                      </a:cubicBezTo>
                      <a:cubicBezTo>
                        <a:pt x="10768" y="9561"/>
                        <a:pt x="9894" y="7981"/>
                        <a:pt x="8553" y="7003"/>
                      </a:cubicBezTo>
                      <a:cubicBezTo>
                        <a:pt x="9206" y="6260"/>
                        <a:pt x="9606" y="5288"/>
                        <a:pt x="9606" y="4222"/>
                      </a:cubicBezTo>
                      <a:cubicBezTo>
                        <a:pt x="9606" y="1891"/>
                        <a:pt x="7716" y="1"/>
                        <a:pt x="538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8" name="Google Shape;1308;p35"/>
                <p:cNvSpPr/>
                <p:nvPr/>
              </p:nvSpPr>
              <p:spPr>
                <a:xfrm>
                  <a:off x="3508250" y="2093250"/>
                  <a:ext cx="6550" cy="465225"/>
                </a:xfrm>
                <a:custGeom>
                  <a:rect b="b" l="l" r="r" t="t"/>
                  <a:pathLst>
                    <a:path extrusionOk="0" h="18609" w="262">
                      <a:moveTo>
                        <a:pt x="132" y="1"/>
                      </a:moveTo>
                      <a:cubicBezTo>
                        <a:pt x="58" y="1"/>
                        <a:pt x="0" y="61"/>
                        <a:pt x="0" y="134"/>
                      </a:cubicBezTo>
                      <a:lnTo>
                        <a:pt x="0" y="18475"/>
                      </a:lnTo>
                      <a:cubicBezTo>
                        <a:pt x="0" y="18550"/>
                        <a:pt x="58" y="18608"/>
                        <a:pt x="132" y="18608"/>
                      </a:cubicBezTo>
                      <a:cubicBezTo>
                        <a:pt x="203" y="18608"/>
                        <a:pt x="262" y="18547"/>
                        <a:pt x="262" y="18475"/>
                      </a:cubicBezTo>
                      <a:lnTo>
                        <a:pt x="262" y="134"/>
                      </a:lnTo>
                      <a:cubicBezTo>
                        <a:pt x="262" y="59"/>
                        <a:pt x="203" y="1"/>
                        <a:pt x="1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9" name="Google Shape;1309;p35"/>
                <p:cNvSpPr/>
                <p:nvPr/>
              </p:nvSpPr>
              <p:spPr>
                <a:xfrm>
                  <a:off x="3468950" y="2128225"/>
                  <a:ext cx="89325" cy="57275"/>
                </a:xfrm>
                <a:custGeom>
                  <a:rect b="b" l="l" r="r" t="t"/>
                  <a:pathLst>
                    <a:path extrusionOk="0" h="2291" w="3573">
                      <a:moveTo>
                        <a:pt x="149" y="0"/>
                      </a:moveTo>
                      <a:cubicBezTo>
                        <a:pt x="120" y="0"/>
                        <a:pt x="92" y="9"/>
                        <a:pt x="68" y="27"/>
                      </a:cubicBezTo>
                      <a:cubicBezTo>
                        <a:pt x="10" y="71"/>
                        <a:pt x="0" y="154"/>
                        <a:pt x="43" y="212"/>
                      </a:cubicBezTo>
                      <a:lnTo>
                        <a:pt x="1597" y="2239"/>
                      </a:lnTo>
                      <a:cubicBezTo>
                        <a:pt x="1622" y="2269"/>
                        <a:pt x="1659" y="2289"/>
                        <a:pt x="1699" y="2290"/>
                      </a:cubicBezTo>
                      <a:lnTo>
                        <a:pt x="1704" y="2290"/>
                      </a:lnTo>
                      <a:cubicBezTo>
                        <a:pt x="1742" y="2290"/>
                        <a:pt x="1779" y="2272"/>
                        <a:pt x="1804" y="2247"/>
                      </a:cubicBezTo>
                      <a:lnTo>
                        <a:pt x="3524" y="220"/>
                      </a:lnTo>
                      <a:cubicBezTo>
                        <a:pt x="3572" y="165"/>
                        <a:pt x="3565" y="82"/>
                        <a:pt x="3511" y="34"/>
                      </a:cubicBezTo>
                      <a:cubicBezTo>
                        <a:pt x="3485" y="12"/>
                        <a:pt x="3454" y="1"/>
                        <a:pt x="3423" y="1"/>
                      </a:cubicBezTo>
                      <a:cubicBezTo>
                        <a:pt x="3386" y="1"/>
                        <a:pt x="3349" y="17"/>
                        <a:pt x="3322" y="47"/>
                      </a:cubicBezTo>
                      <a:lnTo>
                        <a:pt x="1707" y="1949"/>
                      </a:lnTo>
                      <a:lnTo>
                        <a:pt x="255" y="52"/>
                      </a:lnTo>
                      <a:cubicBezTo>
                        <a:pt x="229" y="18"/>
                        <a:pt x="189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0" name="Google Shape;1310;p35"/>
                <p:cNvSpPr/>
                <p:nvPr/>
              </p:nvSpPr>
              <p:spPr>
                <a:xfrm>
                  <a:off x="3468950" y="2213200"/>
                  <a:ext cx="89325" cy="57275"/>
                </a:xfrm>
                <a:custGeom>
                  <a:rect b="b" l="l" r="r" t="t"/>
                  <a:pathLst>
                    <a:path extrusionOk="0" h="2291" w="3573">
                      <a:moveTo>
                        <a:pt x="149" y="0"/>
                      </a:moveTo>
                      <a:cubicBezTo>
                        <a:pt x="120" y="0"/>
                        <a:pt x="92" y="9"/>
                        <a:pt x="68" y="27"/>
                      </a:cubicBezTo>
                      <a:cubicBezTo>
                        <a:pt x="10" y="70"/>
                        <a:pt x="0" y="154"/>
                        <a:pt x="43" y="212"/>
                      </a:cubicBezTo>
                      <a:lnTo>
                        <a:pt x="1597" y="2238"/>
                      </a:lnTo>
                      <a:cubicBezTo>
                        <a:pt x="1622" y="2270"/>
                        <a:pt x="1659" y="2288"/>
                        <a:pt x="1699" y="2290"/>
                      </a:cubicBezTo>
                      <a:lnTo>
                        <a:pt x="1704" y="2290"/>
                      </a:lnTo>
                      <a:cubicBezTo>
                        <a:pt x="1742" y="2290"/>
                        <a:pt x="1779" y="2273"/>
                        <a:pt x="1804" y="2245"/>
                      </a:cubicBezTo>
                      <a:lnTo>
                        <a:pt x="3524" y="220"/>
                      </a:lnTo>
                      <a:cubicBezTo>
                        <a:pt x="3572" y="165"/>
                        <a:pt x="3565" y="82"/>
                        <a:pt x="3511" y="34"/>
                      </a:cubicBezTo>
                      <a:cubicBezTo>
                        <a:pt x="3485" y="12"/>
                        <a:pt x="3454" y="1"/>
                        <a:pt x="3424" y="1"/>
                      </a:cubicBezTo>
                      <a:cubicBezTo>
                        <a:pt x="3386" y="1"/>
                        <a:pt x="3349" y="17"/>
                        <a:pt x="3322" y="49"/>
                      </a:cubicBezTo>
                      <a:lnTo>
                        <a:pt x="1707" y="1949"/>
                      </a:lnTo>
                      <a:lnTo>
                        <a:pt x="255" y="52"/>
                      </a:lnTo>
                      <a:cubicBezTo>
                        <a:pt x="229" y="18"/>
                        <a:pt x="189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1" name="Google Shape;1311;p35"/>
                <p:cNvSpPr/>
                <p:nvPr/>
              </p:nvSpPr>
              <p:spPr>
                <a:xfrm>
                  <a:off x="3468950" y="2300325"/>
                  <a:ext cx="89325" cy="57275"/>
                </a:xfrm>
                <a:custGeom>
                  <a:rect b="b" l="l" r="r" t="t"/>
                  <a:pathLst>
                    <a:path extrusionOk="0" h="2291" w="3573">
                      <a:moveTo>
                        <a:pt x="149" y="1"/>
                      </a:moveTo>
                      <a:cubicBezTo>
                        <a:pt x="120" y="1"/>
                        <a:pt x="92" y="9"/>
                        <a:pt x="68" y="27"/>
                      </a:cubicBezTo>
                      <a:cubicBezTo>
                        <a:pt x="10" y="71"/>
                        <a:pt x="0" y="154"/>
                        <a:pt x="43" y="212"/>
                      </a:cubicBezTo>
                      <a:lnTo>
                        <a:pt x="1597" y="2237"/>
                      </a:lnTo>
                      <a:cubicBezTo>
                        <a:pt x="1622" y="2269"/>
                        <a:pt x="1659" y="2287"/>
                        <a:pt x="1699" y="2291"/>
                      </a:cubicBezTo>
                      <a:lnTo>
                        <a:pt x="1704" y="2291"/>
                      </a:lnTo>
                      <a:cubicBezTo>
                        <a:pt x="1742" y="2291"/>
                        <a:pt x="1779" y="2274"/>
                        <a:pt x="1804" y="2246"/>
                      </a:cubicBezTo>
                      <a:lnTo>
                        <a:pt x="3524" y="221"/>
                      </a:lnTo>
                      <a:cubicBezTo>
                        <a:pt x="3572" y="164"/>
                        <a:pt x="3565" y="81"/>
                        <a:pt x="3511" y="32"/>
                      </a:cubicBezTo>
                      <a:cubicBezTo>
                        <a:pt x="3485" y="11"/>
                        <a:pt x="3454" y="1"/>
                        <a:pt x="3423" y="1"/>
                      </a:cubicBezTo>
                      <a:cubicBezTo>
                        <a:pt x="3386" y="1"/>
                        <a:pt x="3349" y="16"/>
                        <a:pt x="3322" y="47"/>
                      </a:cubicBezTo>
                      <a:lnTo>
                        <a:pt x="1707" y="1947"/>
                      </a:lnTo>
                      <a:lnTo>
                        <a:pt x="255" y="52"/>
                      </a:lnTo>
                      <a:cubicBezTo>
                        <a:pt x="229" y="18"/>
                        <a:pt x="189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12" name="Google Shape;1312;p35"/>
              <p:cNvGrpSpPr/>
              <p:nvPr/>
            </p:nvGrpSpPr>
            <p:grpSpPr>
              <a:xfrm>
                <a:off x="1284010" y="2014511"/>
                <a:ext cx="371177" cy="557246"/>
                <a:chOff x="3652625" y="2180650"/>
                <a:chExt cx="260475" cy="391050"/>
              </a:xfrm>
            </p:grpSpPr>
            <p:sp>
              <p:nvSpPr>
                <p:cNvPr id="1313" name="Google Shape;1313;p35"/>
                <p:cNvSpPr/>
                <p:nvPr/>
              </p:nvSpPr>
              <p:spPr>
                <a:xfrm>
                  <a:off x="3652625" y="2180650"/>
                  <a:ext cx="260475" cy="237300"/>
                </a:xfrm>
                <a:custGeom>
                  <a:rect b="b" l="l" r="r" t="t"/>
                  <a:pathLst>
                    <a:path extrusionOk="0" h="9492" w="10419">
                      <a:moveTo>
                        <a:pt x="5209" y="1"/>
                      </a:moveTo>
                      <a:cubicBezTo>
                        <a:pt x="3995" y="1"/>
                        <a:pt x="2780" y="464"/>
                        <a:pt x="1854" y="1391"/>
                      </a:cubicBezTo>
                      <a:cubicBezTo>
                        <a:pt x="0" y="3244"/>
                        <a:pt x="0" y="6248"/>
                        <a:pt x="1854" y="8102"/>
                      </a:cubicBezTo>
                      <a:cubicBezTo>
                        <a:pt x="2780" y="9028"/>
                        <a:pt x="3995" y="9492"/>
                        <a:pt x="5209" y="9492"/>
                      </a:cubicBezTo>
                      <a:cubicBezTo>
                        <a:pt x="6424" y="9492"/>
                        <a:pt x="7638" y="9028"/>
                        <a:pt x="8565" y="8102"/>
                      </a:cubicBezTo>
                      <a:cubicBezTo>
                        <a:pt x="10418" y="6248"/>
                        <a:pt x="10418" y="3244"/>
                        <a:pt x="8565" y="1391"/>
                      </a:cubicBezTo>
                      <a:cubicBezTo>
                        <a:pt x="7638" y="464"/>
                        <a:pt x="6424" y="1"/>
                        <a:pt x="520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4" name="Google Shape;1314;p35"/>
                <p:cNvSpPr/>
                <p:nvPr/>
              </p:nvSpPr>
              <p:spPr>
                <a:xfrm>
                  <a:off x="3779100" y="2231275"/>
                  <a:ext cx="7650" cy="340425"/>
                </a:xfrm>
                <a:custGeom>
                  <a:rect b="b" l="l" r="r" t="t"/>
                  <a:pathLst>
                    <a:path extrusionOk="0" h="13617" w="306">
                      <a:moveTo>
                        <a:pt x="152" y="0"/>
                      </a:moveTo>
                      <a:cubicBezTo>
                        <a:pt x="69" y="0"/>
                        <a:pt x="0" y="67"/>
                        <a:pt x="0" y="152"/>
                      </a:cubicBezTo>
                      <a:lnTo>
                        <a:pt x="0" y="13465"/>
                      </a:lnTo>
                      <a:cubicBezTo>
                        <a:pt x="0" y="13549"/>
                        <a:pt x="67" y="13617"/>
                        <a:pt x="152" y="13617"/>
                      </a:cubicBezTo>
                      <a:cubicBezTo>
                        <a:pt x="239" y="13617"/>
                        <a:pt x="305" y="13549"/>
                        <a:pt x="305" y="13465"/>
                      </a:cubicBezTo>
                      <a:lnTo>
                        <a:pt x="305" y="152"/>
                      </a:lnTo>
                      <a:cubicBezTo>
                        <a:pt x="305" y="68"/>
                        <a:pt x="235" y="0"/>
                        <a:pt x="1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5" name="Google Shape;1315;p35"/>
                <p:cNvSpPr/>
                <p:nvPr/>
              </p:nvSpPr>
              <p:spPr>
                <a:xfrm>
                  <a:off x="3732425" y="2274100"/>
                  <a:ext cx="105325" cy="41775"/>
                </a:xfrm>
                <a:custGeom>
                  <a:rect b="b" l="l" r="r" t="t"/>
                  <a:pathLst>
                    <a:path extrusionOk="0" h="1671" w="4213">
                      <a:moveTo>
                        <a:pt x="4036" y="0"/>
                      </a:moveTo>
                      <a:cubicBezTo>
                        <a:pt x="4007" y="0"/>
                        <a:pt x="3977" y="9"/>
                        <a:pt x="3951" y="27"/>
                      </a:cubicBezTo>
                      <a:lnTo>
                        <a:pt x="2026" y="1333"/>
                      </a:lnTo>
                      <a:lnTo>
                        <a:pt x="265" y="31"/>
                      </a:lnTo>
                      <a:cubicBezTo>
                        <a:pt x="237" y="10"/>
                        <a:pt x="205" y="1"/>
                        <a:pt x="173" y="1"/>
                      </a:cubicBezTo>
                      <a:cubicBezTo>
                        <a:pt x="126" y="1"/>
                        <a:pt x="80" y="22"/>
                        <a:pt x="51" y="62"/>
                      </a:cubicBezTo>
                      <a:cubicBezTo>
                        <a:pt x="1" y="131"/>
                        <a:pt x="12" y="227"/>
                        <a:pt x="82" y="277"/>
                      </a:cubicBezTo>
                      <a:lnTo>
                        <a:pt x="1927" y="1643"/>
                      </a:lnTo>
                      <a:cubicBezTo>
                        <a:pt x="1956" y="1661"/>
                        <a:pt x="1989" y="1671"/>
                        <a:pt x="2019" y="1671"/>
                      </a:cubicBezTo>
                      <a:cubicBezTo>
                        <a:pt x="2049" y="1671"/>
                        <a:pt x="2081" y="1663"/>
                        <a:pt x="2107" y="1646"/>
                      </a:cubicBezTo>
                      <a:lnTo>
                        <a:pt x="4122" y="280"/>
                      </a:lnTo>
                      <a:cubicBezTo>
                        <a:pt x="4192" y="234"/>
                        <a:pt x="4212" y="139"/>
                        <a:pt x="4164" y="69"/>
                      </a:cubicBezTo>
                      <a:cubicBezTo>
                        <a:pt x="4134" y="24"/>
                        <a:pt x="4085" y="0"/>
                        <a:pt x="40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6" name="Google Shape;1316;p35"/>
                <p:cNvSpPr/>
                <p:nvPr/>
              </p:nvSpPr>
              <p:spPr>
                <a:xfrm>
                  <a:off x="3732425" y="2329525"/>
                  <a:ext cx="105325" cy="41825"/>
                </a:xfrm>
                <a:custGeom>
                  <a:rect b="b" l="l" r="r" t="t"/>
                  <a:pathLst>
                    <a:path extrusionOk="0" h="1673" w="4213">
                      <a:moveTo>
                        <a:pt x="4035" y="0"/>
                      </a:moveTo>
                      <a:cubicBezTo>
                        <a:pt x="4006" y="0"/>
                        <a:pt x="3977" y="9"/>
                        <a:pt x="3951" y="27"/>
                      </a:cubicBezTo>
                      <a:lnTo>
                        <a:pt x="2026" y="1332"/>
                      </a:lnTo>
                      <a:lnTo>
                        <a:pt x="265" y="32"/>
                      </a:lnTo>
                      <a:cubicBezTo>
                        <a:pt x="237" y="11"/>
                        <a:pt x="203" y="1"/>
                        <a:pt x="171" y="1"/>
                      </a:cubicBezTo>
                      <a:cubicBezTo>
                        <a:pt x="125" y="1"/>
                        <a:pt x="80" y="22"/>
                        <a:pt x="51" y="62"/>
                      </a:cubicBezTo>
                      <a:cubicBezTo>
                        <a:pt x="1" y="132"/>
                        <a:pt x="12" y="227"/>
                        <a:pt x="82" y="277"/>
                      </a:cubicBezTo>
                      <a:lnTo>
                        <a:pt x="1927" y="1642"/>
                      </a:lnTo>
                      <a:cubicBezTo>
                        <a:pt x="1956" y="1660"/>
                        <a:pt x="1989" y="1672"/>
                        <a:pt x="2019" y="1672"/>
                      </a:cubicBezTo>
                      <a:cubicBezTo>
                        <a:pt x="2049" y="1672"/>
                        <a:pt x="2081" y="1664"/>
                        <a:pt x="2107" y="1647"/>
                      </a:cubicBezTo>
                      <a:lnTo>
                        <a:pt x="4122" y="282"/>
                      </a:lnTo>
                      <a:cubicBezTo>
                        <a:pt x="4192" y="233"/>
                        <a:pt x="4212" y="140"/>
                        <a:pt x="4164" y="68"/>
                      </a:cubicBezTo>
                      <a:cubicBezTo>
                        <a:pt x="4133" y="24"/>
                        <a:pt x="4085" y="0"/>
                        <a:pt x="40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17" name="Google Shape;1317;p35"/>
              <p:cNvGrpSpPr/>
              <p:nvPr/>
            </p:nvGrpSpPr>
            <p:grpSpPr>
              <a:xfrm>
                <a:off x="1247171" y="3129377"/>
                <a:ext cx="383601" cy="333094"/>
                <a:chOff x="2860275" y="3036625"/>
                <a:chExt cx="112450" cy="97650"/>
              </a:xfrm>
            </p:grpSpPr>
            <p:sp>
              <p:nvSpPr>
                <p:cNvPr id="1318" name="Google Shape;1318;p35"/>
                <p:cNvSpPr/>
                <p:nvPr/>
              </p:nvSpPr>
              <p:spPr>
                <a:xfrm>
                  <a:off x="2878175" y="3066275"/>
                  <a:ext cx="75975" cy="68000"/>
                </a:xfrm>
                <a:custGeom>
                  <a:rect b="b" l="l" r="r" t="t"/>
                  <a:pathLst>
                    <a:path extrusionOk="0" h="2720" w="3039">
                      <a:moveTo>
                        <a:pt x="51" y="0"/>
                      </a:moveTo>
                      <a:cubicBezTo>
                        <a:pt x="42" y="0"/>
                        <a:pt x="33" y="3"/>
                        <a:pt x="26" y="7"/>
                      </a:cubicBezTo>
                      <a:cubicBezTo>
                        <a:pt x="4" y="20"/>
                        <a:pt x="1" y="47"/>
                        <a:pt x="13" y="67"/>
                      </a:cubicBezTo>
                      <a:lnTo>
                        <a:pt x="1716" y="2698"/>
                      </a:lnTo>
                      <a:cubicBezTo>
                        <a:pt x="1725" y="2711"/>
                        <a:pt x="1740" y="2720"/>
                        <a:pt x="1753" y="2720"/>
                      </a:cubicBezTo>
                      <a:lnTo>
                        <a:pt x="1751" y="2718"/>
                      </a:lnTo>
                      <a:cubicBezTo>
                        <a:pt x="1768" y="2715"/>
                        <a:pt x="1783" y="2706"/>
                        <a:pt x="1789" y="2693"/>
                      </a:cubicBezTo>
                      <a:lnTo>
                        <a:pt x="3027" y="197"/>
                      </a:lnTo>
                      <a:cubicBezTo>
                        <a:pt x="3038" y="175"/>
                        <a:pt x="3027" y="149"/>
                        <a:pt x="3007" y="139"/>
                      </a:cubicBezTo>
                      <a:cubicBezTo>
                        <a:pt x="3001" y="136"/>
                        <a:pt x="2994" y="134"/>
                        <a:pt x="2988" y="134"/>
                      </a:cubicBezTo>
                      <a:cubicBezTo>
                        <a:pt x="2971" y="134"/>
                        <a:pt x="2956" y="143"/>
                        <a:pt x="2948" y="159"/>
                      </a:cubicBezTo>
                      <a:lnTo>
                        <a:pt x="1745" y="2586"/>
                      </a:lnTo>
                      <a:lnTo>
                        <a:pt x="86" y="20"/>
                      </a:lnTo>
                      <a:cubicBezTo>
                        <a:pt x="79" y="7"/>
                        <a:pt x="65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4235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9" name="Google Shape;1319;p35"/>
                <p:cNvSpPr/>
                <p:nvPr/>
              </p:nvSpPr>
              <p:spPr>
                <a:xfrm>
                  <a:off x="2915525" y="3049775"/>
                  <a:ext cx="7700" cy="84500"/>
                </a:xfrm>
                <a:custGeom>
                  <a:rect b="b" l="l" r="r" t="t"/>
                  <a:pathLst>
                    <a:path extrusionOk="0" h="3380" w="308">
                      <a:moveTo>
                        <a:pt x="46" y="1"/>
                      </a:moveTo>
                      <a:cubicBezTo>
                        <a:pt x="21" y="3"/>
                        <a:pt x="1" y="24"/>
                        <a:pt x="4" y="49"/>
                      </a:cubicBezTo>
                      <a:lnTo>
                        <a:pt x="216" y="3338"/>
                      </a:lnTo>
                      <a:cubicBezTo>
                        <a:pt x="216" y="3361"/>
                        <a:pt x="237" y="3380"/>
                        <a:pt x="259" y="3380"/>
                      </a:cubicBezTo>
                      <a:lnTo>
                        <a:pt x="264" y="3380"/>
                      </a:lnTo>
                      <a:cubicBezTo>
                        <a:pt x="289" y="3378"/>
                        <a:pt x="307" y="3356"/>
                        <a:pt x="305" y="3331"/>
                      </a:cubicBezTo>
                      <a:lnTo>
                        <a:pt x="92" y="42"/>
                      </a:lnTo>
                      <a:cubicBezTo>
                        <a:pt x="91" y="18"/>
                        <a:pt x="72" y="3"/>
                        <a:pt x="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0" name="Google Shape;1320;p35"/>
                <p:cNvSpPr/>
                <p:nvPr/>
              </p:nvSpPr>
              <p:spPr>
                <a:xfrm>
                  <a:off x="2932350" y="3086075"/>
                  <a:ext cx="30625" cy="25425"/>
                </a:xfrm>
                <a:custGeom>
                  <a:rect b="b" l="l" r="r" t="t"/>
                  <a:pathLst>
                    <a:path extrusionOk="0" h="1017" w="1225">
                      <a:moveTo>
                        <a:pt x="1173" y="1"/>
                      </a:moveTo>
                      <a:cubicBezTo>
                        <a:pt x="1164" y="1"/>
                        <a:pt x="1154" y="4"/>
                        <a:pt x="1146" y="9"/>
                      </a:cubicBezTo>
                      <a:lnTo>
                        <a:pt x="24" y="939"/>
                      </a:lnTo>
                      <a:cubicBezTo>
                        <a:pt x="5" y="955"/>
                        <a:pt x="0" y="982"/>
                        <a:pt x="17" y="1000"/>
                      </a:cubicBezTo>
                      <a:cubicBezTo>
                        <a:pt x="25" y="1012"/>
                        <a:pt x="39" y="1017"/>
                        <a:pt x="50" y="1017"/>
                      </a:cubicBezTo>
                      <a:cubicBezTo>
                        <a:pt x="59" y="1017"/>
                        <a:pt x="70" y="1015"/>
                        <a:pt x="79" y="1010"/>
                      </a:cubicBezTo>
                      <a:lnTo>
                        <a:pt x="1201" y="79"/>
                      </a:lnTo>
                      <a:cubicBezTo>
                        <a:pt x="1221" y="63"/>
                        <a:pt x="1224" y="34"/>
                        <a:pt x="1208" y="16"/>
                      </a:cubicBezTo>
                      <a:cubicBezTo>
                        <a:pt x="1198" y="6"/>
                        <a:pt x="1186" y="1"/>
                        <a:pt x="11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1" name="Google Shape;1321;p35"/>
                <p:cNvSpPr/>
                <p:nvPr/>
              </p:nvSpPr>
              <p:spPr>
                <a:xfrm>
                  <a:off x="2869450" y="3084125"/>
                  <a:ext cx="34000" cy="20175"/>
                </a:xfrm>
                <a:custGeom>
                  <a:rect b="b" l="l" r="r" t="t"/>
                  <a:pathLst>
                    <a:path extrusionOk="0" h="807" w="1360">
                      <a:moveTo>
                        <a:pt x="51" y="1"/>
                      </a:moveTo>
                      <a:cubicBezTo>
                        <a:pt x="36" y="1"/>
                        <a:pt x="21" y="9"/>
                        <a:pt x="14" y="24"/>
                      </a:cubicBezTo>
                      <a:cubicBezTo>
                        <a:pt x="0" y="44"/>
                        <a:pt x="9" y="72"/>
                        <a:pt x="30" y="84"/>
                      </a:cubicBezTo>
                      <a:lnTo>
                        <a:pt x="1288" y="800"/>
                      </a:lnTo>
                      <a:cubicBezTo>
                        <a:pt x="1293" y="803"/>
                        <a:pt x="1299" y="807"/>
                        <a:pt x="1308" y="807"/>
                      </a:cubicBezTo>
                      <a:cubicBezTo>
                        <a:pt x="1324" y="807"/>
                        <a:pt x="1339" y="798"/>
                        <a:pt x="1347" y="783"/>
                      </a:cubicBezTo>
                      <a:cubicBezTo>
                        <a:pt x="1359" y="762"/>
                        <a:pt x="1351" y="735"/>
                        <a:pt x="1331" y="723"/>
                      </a:cubicBezTo>
                      <a:lnTo>
                        <a:pt x="74" y="7"/>
                      </a:lnTo>
                      <a:cubicBezTo>
                        <a:pt x="66" y="3"/>
                        <a:pt x="59" y="1"/>
                        <a:pt x="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2" name="Google Shape;1322;p35"/>
                <p:cNvSpPr/>
                <p:nvPr/>
              </p:nvSpPr>
              <p:spPr>
                <a:xfrm>
                  <a:off x="2867375" y="3052400"/>
                  <a:ext cx="20275" cy="20300"/>
                </a:xfrm>
                <a:custGeom>
                  <a:rect b="b" l="l" r="r" t="t"/>
                  <a:pathLst>
                    <a:path extrusionOk="0" h="812" w="811">
                      <a:moveTo>
                        <a:pt x="406" y="1"/>
                      </a:moveTo>
                      <a:cubicBezTo>
                        <a:pt x="182" y="1"/>
                        <a:pt x="0" y="181"/>
                        <a:pt x="0" y="405"/>
                      </a:cubicBezTo>
                      <a:cubicBezTo>
                        <a:pt x="0" y="630"/>
                        <a:pt x="182" y="812"/>
                        <a:pt x="406" y="812"/>
                      </a:cubicBezTo>
                      <a:cubicBezTo>
                        <a:pt x="631" y="812"/>
                        <a:pt x="811" y="630"/>
                        <a:pt x="811" y="405"/>
                      </a:cubicBezTo>
                      <a:cubicBezTo>
                        <a:pt x="811" y="181"/>
                        <a:pt x="629" y="1"/>
                        <a:pt x="4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3" name="Google Shape;1323;p35"/>
                <p:cNvSpPr/>
                <p:nvPr/>
              </p:nvSpPr>
              <p:spPr>
                <a:xfrm>
                  <a:off x="2906325" y="3036625"/>
                  <a:ext cx="20350" cy="20300"/>
                </a:xfrm>
                <a:custGeom>
                  <a:rect b="b" l="l" r="r" t="t"/>
                  <a:pathLst>
                    <a:path extrusionOk="0" h="812" w="814">
                      <a:moveTo>
                        <a:pt x="407" y="1"/>
                      </a:moveTo>
                      <a:cubicBezTo>
                        <a:pt x="182" y="1"/>
                        <a:pt x="1" y="182"/>
                        <a:pt x="1" y="407"/>
                      </a:cubicBezTo>
                      <a:cubicBezTo>
                        <a:pt x="1" y="630"/>
                        <a:pt x="182" y="812"/>
                        <a:pt x="407" y="812"/>
                      </a:cubicBezTo>
                      <a:cubicBezTo>
                        <a:pt x="632" y="812"/>
                        <a:pt x="813" y="630"/>
                        <a:pt x="813" y="407"/>
                      </a:cubicBezTo>
                      <a:cubicBezTo>
                        <a:pt x="813" y="182"/>
                        <a:pt x="632" y="1"/>
                        <a:pt x="4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4" name="Google Shape;1324;p35"/>
                <p:cNvSpPr/>
                <p:nvPr/>
              </p:nvSpPr>
              <p:spPr>
                <a:xfrm>
                  <a:off x="2942975" y="3057275"/>
                  <a:ext cx="20325" cy="20350"/>
                </a:xfrm>
                <a:custGeom>
                  <a:rect b="b" l="l" r="r" t="t"/>
                  <a:pathLst>
                    <a:path extrusionOk="0" h="814" w="813">
                      <a:moveTo>
                        <a:pt x="406" y="1"/>
                      </a:moveTo>
                      <a:cubicBezTo>
                        <a:pt x="182" y="1"/>
                        <a:pt x="0" y="182"/>
                        <a:pt x="0" y="407"/>
                      </a:cubicBezTo>
                      <a:cubicBezTo>
                        <a:pt x="0" y="630"/>
                        <a:pt x="182" y="813"/>
                        <a:pt x="406" y="813"/>
                      </a:cubicBezTo>
                      <a:cubicBezTo>
                        <a:pt x="631" y="813"/>
                        <a:pt x="813" y="630"/>
                        <a:pt x="813" y="407"/>
                      </a:cubicBezTo>
                      <a:cubicBezTo>
                        <a:pt x="813" y="182"/>
                        <a:pt x="631" y="1"/>
                        <a:pt x="4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5" name="Google Shape;1325;p35"/>
                <p:cNvSpPr/>
                <p:nvPr/>
              </p:nvSpPr>
              <p:spPr>
                <a:xfrm>
                  <a:off x="2952375" y="3080125"/>
                  <a:ext cx="20350" cy="20300"/>
                </a:xfrm>
                <a:custGeom>
                  <a:rect b="b" l="l" r="r" t="t"/>
                  <a:pathLst>
                    <a:path extrusionOk="0" h="812" w="814">
                      <a:moveTo>
                        <a:pt x="407" y="1"/>
                      </a:moveTo>
                      <a:cubicBezTo>
                        <a:pt x="184" y="1"/>
                        <a:pt x="0" y="182"/>
                        <a:pt x="0" y="407"/>
                      </a:cubicBezTo>
                      <a:cubicBezTo>
                        <a:pt x="0" y="630"/>
                        <a:pt x="184" y="812"/>
                        <a:pt x="407" y="812"/>
                      </a:cubicBezTo>
                      <a:cubicBezTo>
                        <a:pt x="632" y="812"/>
                        <a:pt x="813" y="630"/>
                        <a:pt x="813" y="407"/>
                      </a:cubicBezTo>
                      <a:cubicBezTo>
                        <a:pt x="813" y="182"/>
                        <a:pt x="632" y="1"/>
                        <a:pt x="4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6" name="Google Shape;1326;p35"/>
                <p:cNvSpPr/>
                <p:nvPr/>
              </p:nvSpPr>
              <p:spPr>
                <a:xfrm>
                  <a:off x="2860275" y="3076550"/>
                  <a:ext cx="20300" cy="20300"/>
                </a:xfrm>
                <a:custGeom>
                  <a:rect b="b" l="l" r="r" t="t"/>
                  <a:pathLst>
                    <a:path extrusionOk="0" h="812" w="812">
                      <a:moveTo>
                        <a:pt x="407" y="1"/>
                      </a:moveTo>
                      <a:cubicBezTo>
                        <a:pt x="182" y="1"/>
                        <a:pt x="1" y="182"/>
                        <a:pt x="1" y="405"/>
                      </a:cubicBezTo>
                      <a:cubicBezTo>
                        <a:pt x="1" y="630"/>
                        <a:pt x="182" y="812"/>
                        <a:pt x="407" y="812"/>
                      </a:cubicBezTo>
                      <a:cubicBezTo>
                        <a:pt x="630" y="812"/>
                        <a:pt x="812" y="630"/>
                        <a:pt x="812" y="405"/>
                      </a:cubicBezTo>
                      <a:cubicBezTo>
                        <a:pt x="812" y="182"/>
                        <a:pt x="630" y="1"/>
                        <a:pt x="4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27" name="Google Shape;1327;p35"/>
              <p:cNvGrpSpPr/>
              <p:nvPr/>
            </p:nvGrpSpPr>
            <p:grpSpPr>
              <a:xfrm>
                <a:off x="1103675" y="1602675"/>
                <a:ext cx="164675" cy="252400"/>
                <a:chOff x="1932975" y="2411650"/>
                <a:chExt cx="164675" cy="252400"/>
              </a:xfrm>
            </p:grpSpPr>
            <p:sp>
              <p:nvSpPr>
                <p:cNvPr id="1328" name="Google Shape;1328;p35"/>
                <p:cNvSpPr/>
                <p:nvPr/>
              </p:nvSpPr>
              <p:spPr>
                <a:xfrm>
                  <a:off x="1932975" y="2411650"/>
                  <a:ext cx="164675" cy="153150"/>
                </a:xfrm>
                <a:custGeom>
                  <a:rect b="b" l="l" r="r" t="t"/>
                  <a:pathLst>
                    <a:path extrusionOk="0" h="6126" w="6587">
                      <a:moveTo>
                        <a:pt x="3288" y="1"/>
                      </a:moveTo>
                      <a:cubicBezTo>
                        <a:pt x="1814" y="1"/>
                        <a:pt x="515" y="1071"/>
                        <a:pt x="271" y="2574"/>
                      </a:cubicBezTo>
                      <a:cubicBezTo>
                        <a:pt x="1" y="4244"/>
                        <a:pt x="1135" y="5816"/>
                        <a:pt x="2805" y="6086"/>
                      </a:cubicBezTo>
                      <a:cubicBezTo>
                        <a:pt x="2970" y="6112"/>
                        <a:pt x="3135" y="6125"/>
                        <a:pt x="3297" y="6125"/>
                      </a:cubicBezTo>
                      <a:cubicBezTo>
                        <a:pt x="4773" y="6125"/>
                        <a:pt x="6074" y="5056"/>
                        <a:pt x="6317" y="3551"/>
                      </a:cubicBezTo>
                      <a:cubicBezTo>
                        <a:pt x="6587" y="1882"/>
                        <a:pt x="5453" y="310"/>
                        <a:pt x="3783" y="41"/>
                      </a:cubicBezTo>
                      <a:cubicBezTo>
                        <a:pt x="3616" y="14"/>
                        <a:pt x="3451" y="1"/>
                        <a:pt x="328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9" name="Google Shape;1329;p35"/>
                <p:cNvSpPr/>
                <p:nvPr/>
              </p:nvSpPr>
              <p:spPr>
                <a:xfrm>
                  <a:off x="2012825" y="2444375"/>
                  <a:ext cx="4900" cy="219675"/>
                </a:xfrm>
                <a:custGeom>
                  <a:rect b="b" l="l" r="r" t="t"/>
                  <a:pathLst>
                    <a:path extrusionOk="0" h="8787" w="196">
                      <a:moveTo>
                        <a:pt x="99" y="1"/>
                      </a:moveTo>
                      <a:cubicBezTo>
                        <a:pt x="44" y="1"/>
                        <a:pt x="1" y="44"/>
                        <a:pt x="1" y="97"/>
                      </a:cubicBezTo>
                      <a:lnTo>
                        <a:pt x="1" y="8688"/>
                      </a:lnTo>
                      <a:cubicBezTo>
                        <a:pt x="1" y="8743"/>
                        <a:pt x="44" y="8787"/>
                        <a:pt x="99" y="8787"/>
                      </a:cubicBezTo>
                      <a:cubicBezTo>
                        <a:pt x="152" y="8787"/>
                        <a:pt x="196" y="8743"/>
                        <a:pt x="196" y="8688"/>
                      </a:cubicBezTo>
                      <a:lnTo>
                        <a:pt x="196" y="97"/>
                      </a:lnTo>
                      <a:cubicBezTo>
                        <a:pt x="196" y="44"/>
                        <a:pt x="152" y="1"/>
                        <a:pt x="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0" name="Google Shape;1330;p35"/>
                <p:cNvSpPr/>
                <p:nvPr/>
              </p:nvSpPr>
              <p:spPr>
                <a:xfrm>
                  <a:off x="1982700" y="2472075"/>
                  <a:ext cx="67925" cy="26950"/>
                </a:xfrm>
                <a:custGeom>
                  <a:rect b="b" l="l" r="r" t="t"/>
                  <a:pathLst>
                    <a:path extrusionOk="0" h="1078" w="2717">
                      <a:moveTo>
                        <a:pt x="110" y="0"/>
                      </a:moveTo>
                      <a:cubicBezTo>
                        <a:pt x="80" y="0"/>
                        <a:pt x="50" y="15"/>
                        <a:pt x="32" y="42"/>
                      </a:cubicBezTo>
                      <a:cubicBezTo>
                        <a:pt x="0" y="85"/>
                        <a:pt x="8" y="145"/>
                        <a:pt x="52" y="178"/>
                      </a:cubicBezTo>
                      <a:lnTo>
                        <a:pt x="1246" y="1059"/>
                      </a:lnTo>
                      <a:cubicBezTo>
                        <a:pt x="1262" y="1071"/>
                        <a:pt x="1282" y="1077"/>
                        <a:pt x="1304" y="1077"/>
                      </a:cubicBezTo>
                      <a:cubicBezTo>
                        <a:pt x="1322" y="1077"/>
                        <a:pt x="1341" y="1071"/>
                        <a:pt x="1357" y="1062"/>
                      </a:cubicBezTo>
                      <a:lnTo>
                        <a:pt x="2658" y="183"/>
                      </a:lnTo>
                      <a:cubicBezTo>
                        <a:pt x="2704" y="152"/>
                        <a:pt x="2716" y="92"/>
                        <a:pt x="2684" y="45"/>
                      </a:cubicBezTo>
                      <a:cubicBezTo>
                        <a:pt x="2666" y="17"/>
                        <a:pt x="2634" y="1"/>
                        <a:pt x="2603" y="1"/>
                      </a:cubicBezTo>
                      <a:cubicBezTo>
                        <a:pt x="2584" y="1"/>
                        <a:pt x="2565" y="7"/>
                        <a:pt x="2548" y="18"/>
                      </a:cubicBezTo>
                      <a:lnTo>
                        <a:pt x="1306" y="859"/>
                      </a:lnTo>
                      <a:lnTo>
                        <a:pt x="168" y="20"/>
                      </a:lnTo>
                      <a:cubicBezTo>
                        <a:pt x="151" y="7"/>
                        <a:pt x="130" y="0"/>
                        <a:pt x="1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Google Shape;1331;p35"/>
                <p:cNvSpPr/>
                <p:nvPr/>
              </p:nvSpPr>
              <p:spPr>
                <a:xfrm>
                  <a:off x="1982700" y="2507825"/>
                  <a:ext cx="67925" cy="26950"/>
                </a:xfrm>
                <a:custGeom>
                  <a:rect b="b" l="l" r="r" t="t"/>
                  <a:pathLst>
                    <a:path extrusionOk="0" h="1078" w="2717">
                      <a:moveTo>
                        <a:pt x="110" y="1"/>
                      </a:moveTo>
                      <a:cubicBezTo>
                        <a:pt x="79" y="1"/>
                        <a:pt x="50" y="15"/>
                        <a:pt x="32" y="40"/>
                      </a:cubicBezTo>
                      <a:cubicBezTo>
                        <a:pt x="0" y="84"/>
                        <a:pt x="8" y="145"/>
                        <a:pt x="52" y="179"/>
                      </a:cubicBezTo>
                      <a:lnTo>
                        <a:pt x="1246" y="1060"/>
                      </a:lnTo>
                      <a:cubicBezTo>
                        <a:pt x="1262" y="1071"/>
                        <a:pt x="1282" y="1078"/>
                        <a:pt x="1304" y="1078"/>
                      </a:cubicBezTo>
                      <a:cubicBezTo>
                        <a:pt x="1322" y="1078"/>
                        <a:pt x="1341" y="1071"/>
                        <a:pt x="1357" y="1063"/>
                      </a:cubicBezTo>
                      <a:lnTo>
                        <a:pt x="2658" y="182"/>
                      </a:lnTo>
                      <a:cubicBezTo>
                        <a:pt x="2704" y="152"/>
                        <a:pt x="2716" y="90"/>
                        <a:pt x="2684" y="45"/>
                      </a:cubicBezTo>
                      <a:cubicBezTo>
                        <a:pt x="2666" y="16"/>
                        <a:pt x="2635" y="1"/>
                        <a:pt x="2604" y="1"/>
                      </a:cubicBezTo>
                      <a:cubicBezTo>
                        <a:pt x="2584" y="1"/>
                        <a:pt x="2565" y="7"/>
                        <a:pt x="2548" y="19"/>
                      </a:cubicBezTo>
                      <a:lnTo>
                        <a:pt x="1306" y="860"/>
                      </a:lnTo>
                      <a:lnTo>
                        <a:pt x="168" y="20"/>
                      </a:lnTo>
                      <a:cubicBezTo>
                        <a:pt x="151" y="7"/>
                        <a:pt x="130" y="1"/>
                        <a:pt x="11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32" name="Google Shape;1332;p35"/>
            <p:cNvGrpSpPr/>
            <p:nvPr/>
          </p:nvGrpSpPr>
          <p:grpSpPr>
            <a:xfrm>
              <a:off x="1884975" y="4585525"/>
              <a:ext cx="260675" cy="252350"/>
              <a:chOff x="2198100" y="2539050"/>
              <a:chExt cx="260675" cy="252350"/>
            </a:xfrm>
          </p:grpSpPr>
          <p:sp>
            <p:nvSpPr>
              <p:cNvPr id="1333" name="Google Shape;1333;p35"/>
              <p:cNvSpPr/>
              <p:nvPr/>
            </p:nvSpPr>
            <p:spPr>
              <a:xfrm>
                <a:off x="2224475" y="2731725"/>
                <a:ext cx="234300" cy="57850"/>
              </a:xfrm>
              <a:custGeom>
                <a:rect b="b" l="l" r="r" t="t"/>
                <a:pathLst>
                  <a:path extrusionOk="0" h="2314" w="9372">
                    <a:moveTo>
                      <a:pt x="4207" y="0"/>
                    </a:moveTo>
                    <a:cubicBezTo>
                      <a:pt x="4137" y="0"/>
                      <a:pt x="4067" y="6"/>
                      <a:pt x="3998" y="17"/>
                    </a:cubicBezTo>
                    <a:cubicBezTo>
                      <a:pt x="3320" y="127"/>
                      <a:pt x="2774" y="696"/>
                      <a:pt x="2569" y="1351"/>
                    </a:cubicBezTo>
                    <a:cubicBezTo>
                      <a:pt x="2289" y="1154"/>
                      <a:pt x="1948" y="1051"/>
                      <a:pt x="1606" y="1051"/>
                    </a:cubicBezTo>
                    <a:cubicBezTo>
                      <a:pt x="1410" y="1051"/>
                      <a:pt x="1214" y="1085"/>
                      <a:pt x="1030" y="1154"/>
                    </a:cubicBezTo>
                    <a:cubicBezTo>
                      <a:pt x="527" y="1341"/>
                      <a:pt x="127" y="1790"/>
                      <a:pt x="1" y="2313"/>
                    </a:cubicBezTo>
                    <a:lnTo>
                      <a:pt x="9243" y="2195"/>
                    </a:lnTo>
                    <a:cubicBezTo>
                      <a:pt x="9371" y="2195"/>
                      <a:pt x="9303" y="1997"/>
                      <a:pt x="9303" y="1865"/>
                    </a:cubicBezTo>
                    <a:cubicBezTo>
                      <a:pt x="9306" y="1481"/>
                      <a:pt x="9037" y="1108"/>
                      <a:pt x="8667" y="991"/>
                    </a:cubicBezTo>
                    <a:cubicBezTo>
                      <a:pt x="8583" y="965"/>
                      <a:pt x="8496" y="952"/>
                      <a:pt x="8409" y="952"/>
                    </a:cubicBezTo>
                    <a:cubicBezTo>
                      <a:pt x="8113" y="952"/>
                      <a:pt x="7815" y="1099"/>
                      <a:pt x="7648" y="1346"/>
                    </a:cubicBezTo>
                    <a:cubicBezTo>
                      <a:pt x="7414" y="922"/>
                      <a:pt x="6927" y="691"/>
                      <a:pt x="6447" y="691"/>
                    </a:cubicBezTo>
                    <a:cubicBezTo>
                      <a:pt x="6121" y="691"/>
                      <a:pt x="5798" y="798"/>
                      <a:pt x="5560" y="1024"/>
                    </a:cubicBezTo>
                    <a:cubicBezTo>
                      <a:pt x="5445" y="419"/>
                      <a:pt x="4822" y="0"/>
                      <a:pt x="42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35"/>
              <p:cNvSpPr/>
              <p:nvPr/>
            </p:nvSpPr>
            <p:spPr>
              <a:xfrm>
                <a:off x="2198100" y="2539050"/>
                <a:ext cx="153100" cy="153150"/>
              </a:xfrm>
              <a:custGeom>
                <a:rect b="b" l="l" r="r" t="t"/>
                <a:pathLst>
                  <a:path extrusionOk="0" h="6126" w="6124">
                    <a:moveTo>
                      <a:pt x="3061" y="0"/>
                    </a:moveTo>
                    <a:cubicBezTo>
                      <a:pt x="1371" y="0"/>
                      <a:pt x="0" y="1373"/>
                      <a:pt x="0" y="3063"/>
                    </a:cubicBezTo>
                    <a:cubicBezTo>
                      <a:pt x="0" y="4755"/>
                      <a:pt x="1371" y="6125"/>
                      <a:pt x="3061" y="6125"/>
                    </a:cubicBezTo>
                    <a:cubicBezTo>
                      <a:pt x="4753" y="6125"/>
                      <a:pt x="6123" y="4755"/>
                      <a:pt x="6123" y="3063"/>
                    </a:cubicBezTo>
                    <a:cubicBezTo>
                      <a:pt x="6123" y="1373"/>
                      <a:pt x="4753" y="0"/>
                      <a:pt x="30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5"/>
              <p:cNvSpPr/>
              <p:nvPr/>
            </p:nvSpPr>
            <p:spPr>
              <a:xfrm>
                <a:off x="2272200" y="2571675"/>
                <a:ext cx="4900" cy="219725"/>
              </a:xfrm>
              <a:custGeom>
                <a:rect b="b" l="l" r="r" t="t"/>
                <a:pathLst>
                  <a:path extrusionOk="0" h="8789" w="196">
                    <a:moveTo>
                      <a:pt x="99" y="1"/>
                    </a:moveTo>
                    <a:cubicBezTo>
                      <a:pt x="44" y="1"/>
                      <a:pt x="0" y="46"/>
                      <a:pt x="0" y="99"/>
                    </a:cubicBezTo>
                    <a:lnTo>
                      <a:pt x="0" y="8690"/>
                    </a:lnTo>
                    <a:cubicBezTo>
                      <a:pt x="0" y="8744"/>
                      <a:pt x="44" y="8789"/>
                      <a:pt x="99" y="8789"/>
                    </a:cubicBezTo>
                    <a:cubicBezTo>
                      <a:pt x="152" y="8789"/>
                      <a:pt x="195" y="8744"/>
                      <a:pt x="195" y="8690"/>
                    </a:cubicBezTo>
                    <a:lnTo>
                      <a:pt x="195" y="99"/>
                    </a:lnTo>
                    <a:cubicBezTo>
                      <a:pt x="195" y="46"/>
                      <a:pt x="152" y="1"/>
                      <a:pt x="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5"/>
              <p:cNvSpPr/>
              <p:nvPr/>
            </p:nvSpPr>
            <p:spPr>
              <a:xfrm>
                <a:off x="2242100" y="2599425"/>
                <a:ext cx="67875" cy="26950"/>
              </a:xfrm>
              <a:custGeom>
                <a:rect b="b" l="l" r="r" t="t"/>
                <a:pathLst>
                  <a:path extrusionOk="0" h="1078" w="2715">
                    <a:moveTo>
                      <a:pt x="2602" y="1"/>
                    </a:moveTo>
                    <a:cubicBezTo>
                      <a:pt x="2583" y="1"/>
                      <a:pt x="2564" y="6"/>
                      <a:pt x="2547" y="18"/>
                    </a:cubicBezTo>
                    <a:lnTo>
                      <a:pt x="1304" y="859"/>
                    </a:lnTo>
                    <a:lnTo>
                      <a:pt x="170" y="20"/>
                    </a:lnTo>
                    <a:cubicBezTo>
                      <a:pt x="152" y="7"/>
                      <a:pt x="131" y="1"/>
                      <a:pt x="111" y="1"/>
                    </a:cubicBezTo>
                    <a:cubicBezTo>
                      <a:pt x="81" y="1"/>
                      <a:pt x="52" y="14"/>
                      <a:pt x="32" y="40"/>
                    </a:cubicBezTo>
                    <a:cubicBezTo>
                      <a:pt x="0" y="83"/>
                      <a:pt x="9" y="145"/>
                      <a:pt x="54" y="178"/>
                    </a:cubicBezTo>
                    <a:lnTo>
                      <a:pt x="1244" y="1059"/>
                    </a:lnTo>
                    <a:cubicBezTo>
                      <a:pt x="1261" y="1071"/>
                      <a:pt x="1281" y="1077"/>
                      <a:pt x="1303" y="1077"/>
                    </a:cubicBezTo>
                    <a:cubicBezTo>
                      <a:pt x="1321" y="1077"/>
                      <a:pt x="1339" y="1071"/>
                      <a:pt x="1356" y="1062"/>
                    </a:cubicBezTo>
                    <a:lnTo>
                      <a:pt x="2656" y="182"/>
                    </a:lnTo>
                    <a:cubicBezTo>
                      <a:pt x="2703" y="152"/>
                      <a:pt x="2715" y="90"/>
                      <a:pt x="2685" y="45"/>
                    </a:cubicBezTo>
                    <a:cubicBezTo>
                      <a:pt x="2665" y="16"/>
                      <a:pt x="2634" y="1"/>
                      <a:pt x="2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35"/>
              <p:cNvSpPr/>
              <p:nvPr/>
            </p:nvSpPr>
            <p:spPr>
              <a:xfrm>
                <a:off x="2242100" y="2635175"/>
                <a:ext cx="67875" cy="26950"/>
              </a:xfrm>
              <a:custGeom>
                <a:rect b="b" l="l" r="r" t="t"/>
                <a:pathLst>
                  <a:path extrusionOk="0" h="1078" w="2715">
                    <a:moveTo>
                      <a:pt x="2601" y="1"/>
                    </a:moveTo>
                    <a:cubicBezTo>
                      <a:pt x="2582" y="1"/>
                      <a:pt x="2563" y="6"/>
                      <a:pt x="2547" y="17"/>
                    </a:cubicBezTo>
                    <a:lnTo>
                      <a:pt x="1304" y="858"/>
                    </a:lnTo>
                    <a:lnTo>
                      <a:pt x="170" y="20"/>
                    </a:lnTo>
                    <a:cubicBezTo>
                      <a:pt x="152" y="8"/>
                      <a:pt x="131" y="1"/>
                      <a:pt x="111" y="1"/>
                    </a:cubicBezTo>
                    <a:cubicBezTo>
                      <a:pt x="81" y="1"/>
                      <a:pt x="52" y="15"/>
                      <a:pt x="32" y="40"/>
                    </a:cubicBezTo>
                    <a:cubicBezTo>
                      <a:pt x="0" y="84"/>
                      <a:pt x="9" y="145"/>
                      <a:pt x="54" y="179"/>
                    </a:cubicBezTo>
                    <a:lnTo>
                      <a:pt x="1244" y="1058"/>
                    </a:lnTo>
                    <a:cubicBezTo>
                      <a:pt x="1261" y="1071"/>
                      <a:pt x="1281" y="1078"/>
                      <a:pt x="1303" y="1078"/>
                    </a:cubicBezTo>
                    <a:cubicBezTo>
                      <a:pt x="1321" y="1078"/>
                      <a:pt x="1339" y="1071"/>
                      <a:pt x="1356" y="1061"/>
                    </a:cubicBezTo>
                    <a:lnTo>
                      <a:pt x="2656" y="182"/>
                    </a:lnTo>
                    <a:cubicBezTo>
                      <a:pt x="2703" y="150"/>
                      <a:pt x="2715" y="90"/>
                      <a:pt x="2685" y="45"/>
                    </a:cubicBezTo>
                    <a:cubicBezTo>
                      <a:pt x="2665" y="16"/>
                      <a:pt x="2633" y="1"/>
                      <a:pt x="26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8" name="Google Shape;1338;p35"/>
            <p:cNvGrpSpPr/>
            <p:nvPr/>
          </p:nvGrpSpPr>
          <p:grpSpPr>
            <a:xfrm>
              <a:off x="7446525" y="4433150"/>
              <a:ext cx="533925" cy="710350"/>
              <a:chOff x="7446525" y="4433150"/>
              <a:chExt cx="533925" cy="710350"/>
            </a:xfrm>
          </p:grpSpPr>
          <p:grpSp>
            <p:nvGrpSpPr>
              <p:cNvPr id="1339" name="Google Shape;1339;p35"/>
              <p:cNvGrpSpPr/>
              <p:nvPr/>
            </p:nvGrpSpPr>
            <p:grpSpPr>
              <a:xfrm>
                <a:off x="7760600" y="4433150"/>
                <a:ext cx="219850" cy="433950"/>
                <a:chOff x="2572725" y="2588000"/>
                <a:chExt cx="219850" cy="433950"/>
              </a:xfrm>
            </p:grpSpPr>
            <p:sp>
              <p:nvSpPr>
                <p:cNvPr id="1340" name="Google Shape;1340;p35"/>
                <p:cNvSpPr/>
                <p:nvPr/>
              </p:nvSpPr>
              <p:spPr>
                <a:xfrm>
                  <a:off x="2572725" y="2588000"/>
                  <a:ext cx="219850" cy="341525"/>
                </a:xfrm>
                <a:custGeom>
                  <a:rect b="b" l="l" r="r" t="t"/>
                  <a:pathLst>
                    <a:path extrusionOk="0" h="13661" w="8794">
                      <a:moveTo>
                        <a:pt x="4394" y="1"/>
                      </a:moveTo>
                      <a:cubicBezTo>
                        <a:pt x="2492" y="1"/>
                        <a:pt x="950" y="1543"/>
                        <a:pt x="950" y="3445"/>
                      </a:cubicBezTo>
                      <a:cubicBezTo>
                        <a:pt x="950" y="4317"/>
                        <a:pt x="1276" y="5110"/>
                        <a:pt x="1809" y="5716"/>
                      </a:cubicBezTo>
                      <a:cubicBezTo>
                        <a:pt x="714" y="6515"/>
                        <a:pt x="1" y="7804"/>
                        <a:pt x="1" y="9265"/>
                      </a:cubicBezTo>
                      <a:cubicBezTo>
                        <a:pt x="1" y="11693"/>
                        <a:pt x="1968" y="13661"/>
                        <a:pt x="4397" y="13661"/>
                      </a:cubicBezTo>
                      <a:cubicBezTo>
                        <a:pt x="6824" y="13661"/>
                        <a:pt x="8794" y="11694"/>
                        <a:pt x="8794" y="9265"/>
                      </a:cubicBezTo>
                      <a:cubicBezTo>
                        <a:pt x="8789" y="7806"/>
                        <a:pt x="8074" y="6515"/>
                        <a:pt x="6980" y="5716"/>
                      </a:cubicBezTo>
                      <a:cubicBezTo>
                        <a:pt x="7513" y="5110"/>
                        <a:pt x="7839" y="4315"/>
                        <a:pt x="7839" y="3445"/>
                      </a:cubicBezTo>
                      <a:cubicBezTo>
                        <a:pt x="7839" y="1543"/>
                        <a:pt x="6297" y="1"/>
                        <a:pt x="439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1" name="Google Shape;1341;p35"/>
                <p:cNvSpPr/>
                <p:nvPr/>
              </p:nvSpPr>
              <p:spPr>
                <a:xfrm>
                  <a:off x="2683150" y="2642200"/>
                  <a:ext cx="5425" cy="379750"/>
                </a:xfrm>
                <a:custGeom>
                  <a:rect b="b" l="l" r="r" t="t"/>
                  <a:pathLst>
                    <a:path extrusionOk="0" h="15190" w="217">
                      <a:moveTo>
                        <a:pt x="108" y="1"/>
                      </a:moveTo>
                      <a:cubicBezTo>
                        <a:pt x="48" y="1"/>
                        <a:pt x="0" y="49"/>
                        <a:pt x="0" y="109"/>
                      </a:cubicBezTo>
                      <a:lnTo>
                        <a:pt x="0" y="15082"/>
                      </a:lnTo>
                      <a:cubicBezTo>
                        <a:pt x="0" y="15143"/>
                        <a:pt x="48" y="15190"/>
                        <a:pt x="108" y="15190"/>
                      </a:cubicBezTo>
                      <a:cubicBezTo>
                        <a:pt x="167" y="15190"/>
                        <a:pt x="215" y="15143"/>
                        <a:pt x="217" y="15082"/>
                      </a:cubicBezTo>
                      <a:lnTo>
                        <a:pt x="217" y="109"/>
                      </a:lnTo>
                      <a:cubicBezTo>
                        <a:pt x="217" y="49"/>
                        <a:pt x="168" y="1"/>
                        <a:pt x="1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2" name="Google Shape;1342;p35"/>
                <p:cNvSpPr/>
                <p:nvPr/>
              </p:nvSpPr>
              <p:spPr>
                <a:xfrm>
                  <a:off x="2651125" y="2670700"/>
                  <a:ext cx="72975" cy="46800"/>
                </a:xfrm>
                <a:custGeom>
                  <a:rect b="b" l="l" r="r" t="t"/>
                  <a:pathLst>
                    <a:path extrusionOk="0" h="1872" w="2919">
                      <a:moveTo>
                        <a:pt x="123" y="0"/>
                      </a:moveTo>
                      <a:cubicBezTo>
                        <a:pt x="100" y="0"/>
                        <a:pt x="77" y="7"/>
                        <a:pt x="57" y="22"/>
                      </a:cubicBezTo>
                      <a:cubicBezTo>
                        <a:pt x="9" y="60"/>
                        <a:pt x="1" y="127"/>
                        <a:pt x="37" y="175"/>
                      </a:cubicBezTo>
                      <a:lnTo>
                        <a:pt x="1305" y="1830"/>
                      </a:lnTo>
                      <a:cubicBezTo>
                        <a:pt x="1324" y="1853"/>
                        <a:pt x="1354" y="1872"/>
                        <a:pt x="1388" y="1872"/>
                      </a:cubicBezTo>
                      <a:lnTo>
                        <a:pt x="1389" y="1872"/>
                      </a:lnTo>
                      <a:cubicBezTo>
                        <a:pt x="1421" y="1872"/>
                        <a:pt x="1449" y="1857"/>
                        <a:pt x="1474" y="1833"/>
                      </a:cubicBezTo>
                      <a:lnTo>
                        <a:pt x="2880" y="178"/>
                      </a:lnTo>
                      <a:cubicBezTo>
                        <a:pt x="2918" y="133"/>
                        <a:pt x="2913" y="67"/>
                        <a:pt x="2868" y="27"/>
                      </a:cubicBezTo>
                      <a:cubicBezTo>
                        <a:pt x="2847" y="10"/>
                        <a:pt x="2822" y="2"/>
                        <a:pt x="2797" y="2"/>
                      </a:cubicBezTo>
                      <a:cubicBezTo>
                        <a:pt x="2767" y="2"/>
                        <a:pt x="2737" y="14"/>
                        <a:pt x="2715" y="40"/>
                      </a:cubicBezTo>
                      <a:lnTo>
                        <a:pt x="1396" y="1592"/>
                      </a:lnTo>
                      <a:lnTo>
                        <a:pt x="209" y="43"/>
                      </a:lnTo>
                      <a:cubicBezTo>
                        <a:pt x="187" y="15"/>
                        <a:pt x="155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3" name="Google Shape;1343;p35"/>
                <p:cNvSpPr/>
                <p:nvPr/>
              </p:nvSpPr>
              <p:spPr>
                <a:xfrm>
                  <a:off x="2651125" y="2740075"/>
                  <a:ext cx="72975" cy="46800"/>
                </a:xfrm>
                <a:custGeom>
                  <a:rect b="b" l="l" r="r" t="t"/>
                  <a:pathLst>
                    <a:path extrusionOk="0" h="1872" w="2919">
                      <a:moveTo>
                        <a:pt x="124" y="1"/>
                      </a:moveTo>
                      <a:cubicBezTo>
                        <a:pt x="101" y="1"/>
                        <a:pt x="78" y="8"/>
                        <a:pt x="57" y="23"/>
                      </a:cubicBezTo>
                      <a:cubicBezTo>
                        <a:pt x="9" y="59"/>
                        <a:pt x="1" y="126"/>
                        <a:pt x="37" y="174"/>
                      </a:cubicBezTo>
                      <a:lnTo>
                        <a:pt x="1305" y="1829"/>
                      </a:lnTo>
                      <a:cubicBezTo>
                        <a:pt x="1324" y="1854"/>
                        <a:pt x="1354" y="1871"/>
                        <a:pt x="1388" y="1871"/>
                      </a:cubicBezTo>
                      <a:lnTo>
                        <a:pt x="1389" y="1871"/>
                      </a:lnTo>
                      <a:cubicBezTo>
                        <a:pt x="1421" y="1871"/>
                        <a:pt x="1449" y="1858"/>
                        <a:pt x="1474" y="1833"/>
                      </a:cubicBezTo>
                      <a:lnTo>
                        <a:pt x="2880" y="179"/>
                      </a:lnTo>
                      <a:cubicBezTo>
                        <a:pt x="2918" y="133"/>
                        <a:pt x="2913" y="66"/>
                        <a:pt x="2868" y="26"/>
                      </a:cubicBezTo>
                      <a:cubicBezTo>
                        <a:pt x="2847" y="9"/>
                        <a:pt x="2822" y="1"/>
                        <a:pt x="2797" y="1"/>
                      </a:cubicBezTo>
                      <a:cubicBezTo>
                        <a:pt x="2767" y="1"/>
                        <a:pt x="2737" y="14"/>
                        <a:pt x="2715" y="39"/>
                      </a:cubicBezTo>
                      <a:lnTo>
                        <a:pt x="1396" y="1591"/>
                      </a:lnTo>
                      <a:lnTo>
                        <a:pt x="209" y="43"/>
                      </a:lnTo>
                      <a:cubicBezTo>
                        <a:pt x="188" y="15"/>
                        <a:pt x="156" y="1"/>
                        <a:pt x="1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4" name="Google Shape;1344;p35"/>
                <p:cNvSpPr/>
                <p:nvPr/>
              </p:nvSpPr>
              <p:spPr>
                <a:xfrm>
                  <a:off x="2651125" y="2811200"/>
                  <a:ext cx="72975" cy="46800"/>
                </a:xfrm>
                <a:custGeom>
                  <a:rect b="b" l="l" r="r" t="t"/>
                  <a:pathLst>
                    <a:path extrusionOk="0" h="1872" w="2919">
                      <a:moveTo>
                        <a:pt x="123" y="0"/>
                      </a:moveTo>
                      <a:cubicBezTo>
                        <a:pt x="100" y="0"/>
                        <a:pt x="77" y="8"/>
                        <a:pt x="57" y="22"/>
                      </a:cubicBezTo>
                      <a:cubicBezTo>
                        <a:pt x="9" y="60"/>
                        <a:pt x="1" y="127"/>
                        <a:pt x="37" y="175"/>
                      </a:cubicBezTo>
                      <a:lnTo>
                        <a:pt x="1305" y="1830"/>
                      </a:lnTo>
                      <a:cubicBezTo>
                        <a:pt x="1324" y="1854"/>
                        <a:pt x="1354" y="1872"/>
                        <a:pt x="1388" y="1872"/>
                      </a:cubicBezTo>
                      <a:lnTo>
                        <a:pt x="1389" y="1872"/>
                      </a:lnTo>
                      <a:cubicBezTo>
                        <a:pt x="1421" y="1872"/>
                        <a:pt x="1449" y="1857"/>
                        <a:pt x="1474" y="1834"/>
                      </a:cubicBezTo>
                      <a:lnTo>
                        <a:pt x="2880" y="178"/>
                      </a:lnTo>
                      <a:cubicBezTo>
                        <a:pt x="2918" y="133"/>
                        <a:pt x="2913" y="67"/>
                        <a:pt x="2868" y="27"/>
                      </a:cubicBezTo>
                      <a:cubicBezTo>
                        <a:pt x="2847" y="10"/>
                        <a:pt x="2822" y="1"/>
                        <a:pt x="2797" y="1"/>
                      </a:cubicBezTo>
                      <a:cubicBezTo>
                        <a:pt x="2767" y="1"/>
                        <a:pt x="2737" y="14"/>
                        <a:pt x="2715" y="39"/>
                      </a:cubicBezTo>
                      <a:lnTo>
                        <a:pt x="1396" y="1592"/>
                      </a:lnTo>
                      <a:lnTo>
                        <a:pt x="209" y="44"/>
                      </a:lnTo>
                      <a:cubicBezTo>
                        <a:pt x="187" y="15"/>
                        <a:pt x="155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45" name="Google Shape;1345;p35"/>
              <p:cNvGrpSpPr/>
              <p:nvPr/>
            </p:nvGrpSpPr>
            <p:grpSpPr>
              <a:xfrm>
                <a:off x="7446525" y="4824200"/>
                <a:ext cx="260050" cy="319300"/>
                <a:chOff x="2847925" y="2620425"/>
                <a:chExt cx="260050" cy="319300"/>
              </a:xfrm>
            </p:grpSpPr>
            <p:sp>
              <p:nvSpPr>
                <p:cNvPr id="1346" name="Google Shape;1346;p35"/>
                <p:cNvSpPr/>
                <p:nvPr/>
              </p:nvSpPr>
              <p:spPr>
                <a:xfrm>
                  <a:off x="2847925" y="2620425"/>
                  <a:ext cx="193700" cy="193750"/>
                </a:xfrm>
                <a:custGeom>
                  <a:rect b="b" l="l" r="r" t="t"/>
                  <a:pathLst>
                    <a:path extrusionOk="0" h="7750" w="7748">
                      <a:moveTo>
                        <a:pt x="3874" y="1"/>
                      </a:moveTo>
                      <a:cubicBezTo>
                        <a:pt x="1734" y="1"/>
                        <a:pt x="0" y="1736"/>
                        <a:pt x="0" y="3876"/>
                      </a:cubicBezTo>
                      <a:cubicBezTo>
                        <a:pt x="0" y="6016"/>
                        <a:pt x="1734" y="7749"/>
                        <a:pt x="3874" y="7749"/>
                      </a:cubicBezTo>
                      <a:cubicBezTo>
                        <a:pt x="6014" y="7749"/>
                        <a:pt x="7747" y="6016"/>
                        <a:pt x="7747" y="3876"/>
                      </a:cubicBezTo>
                      <a:cubicBezTo>
                        <a:pt x="7747" y="1736"/>
                        <a:pt x="6014" y="1"/>
                        <a:pt x="387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7" name="Google Shape;1347;p35"/>
                <p:cNvSpPr/>
                <p:nvPr/>
              </p:nvSpPr>
              <p:spPr>
                <a:xfrm>
                  <a:off x="2941625" y="2661725"/>
                  <a:ext cx="6275" cy="278000"/>
                </a:xfrm>
                <a:custGeom>
                  <a:rect b="b" l="l" r="r" t="t"/>
                  <a:pathLst>
                    <a:path extrusionOk="0" h="11120" w="251">
                      <a:moveTo>
                        <a:pt x="126" y="1"/>
                      </a:moveTo>
                      <a:cubicBezTo>
                        <a:pt x="57" y="1"/>
                        <a:pt x="1" y="58"/>
                        <a:pt x="1" y="126"/>
                      </a:cubicBezTo>
                      <a:lnTo>
                        <a:pt x="1" y="10995"/>
                      </a:lnTo>
                      <a:cubicBezTo>
                        <a:pt x="1" y="11065"/>
                        <a:pt x="57" y="11120"/>
                        <a:pt x="126" y="11120"/>
                      </a:cubicBezTo>
                      <a:cubicBezTo>
                        <a:pt x="194" y="11120"/>
                        <a:pt x="251" y="11065"/>
                        <a:pt x="251" y="10995"/>
                      </a:cubicBezTo>
                      <a:lnTo>
                        <a:pt x="251" y="126"/>
                      </a:lnTo>
                      <a:cubicBezTo>
                        <a:pt x="251" y="58"/>
                        <a:pt x="194" y="1"/>
                        <a:pt x="1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8" name="Google Shape;1348;p35"/>
                <p:cNvSpPr/>
                <p:nvPr/>
              </p:nvSpPr>
              <p:spPr>
                <a:xfrm>
                  <a:off x="2903550" y="2696675"/>
                  <a:ext cx="85850" cy="34225"/>
                </a:xfrm>
                <a:custGeom>
                  <a:rect b="b" l="l" r="r" t="t"/>
                  <a:pathLst>
                    <a:path extrusionOk="0" h="1369" w="3434">
                      <a:moveTo>
                        <a:pt x="3291" y="1"/>
                      </a:moveTo>
                      <a:cubicBezTo>
                        <a:pt x="3267" y="1"/>
                        <a:pt x="3243" y="8"/>
                        <a:pt x="3222" y="22"/>
                      </a:cubicBezTo>
                      <a:lnTo>
                        <a:pt x="1650" y="1088"/>
                      </a:lnTo>
                      <a:lnTo>
                        <a:pt x="215" y="27"/>
                      </a:lnTo>
                      <a:cubicBezTo>
                        <a:pt x="192" y="11"/>
                        <a:pt x="166" y="3"/>
                        <a:pt x="140" y="3"/>
                      </a:cubicBezTo>
                      <a:cubicBezTo>
                        <a:pt x="102" y="3"/>
                        <a:pt x="65" y="20"/>
                        <a:pt x="40" y="53"/>
                      </a:cubicBezTo>
                      <a:cubicBezTo>
                        <a:pt x="0" y="110"/>
                        <a:pt x="10" y="187"/>
                        <a:pt x="67" y="228"/>
                      </a:cubicBezTo>
                      <a:lnTo>
                        <a:pt x="1574" y="1344"/>
                      </a:lnTo>
                      <a:cubicBezTo>
                        <a:pt x="1597" y="1361"/>
                        <a:pt x="1622" y="1369"/>
                        <a:pt x="1649" y="1369"/>
                      </a:cubicBezTo>
                      <a:cubicBezTo>
                        <a:pt x="1672" y="1369"/>
                        <a:pt x="1695" y="1361"/>
                        <a:pt x="1717" y="1344"/>
                      </a:cubicBezTo>
                      <a:lnTo>
                        <a:pt x="3362" y="228"/>
                      </a:lnTo>
                      <a:cubicBezTo>
                        <a:pt x="3417" y="192"/>
                        <a:pt x="3434" y="112"/>
                        <a:pt x="3396" y="55"/>
                      </a:cubicBezTo>
                      <a:cubicBezTo>
                        <a:pt x="3371" y="20"/>
                        <a:pt x="3331" y="1"/>
                        <a:pt x="32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35"/>
                <p:cNvSpPr/>
                <p:nvPr/>
              </p:nvSpPr>
              <p:spPr>
                <a:xfrm>
                  <a:off x="2903550" y="2741950"/>
                  <a:ext cx="85850" cy="34175"/>
                </a:xfrm>
                <a:custGeom>
                  <a:rect b="b" l="l" r="r" t="t"/>
                  <a:pathLst>
                    <a:path extrusionOk="0" h="1367" w="3434">
                      <a:moveTo>
                        <a:pt x="3293" y="0"/>
                      </a:moveTo>
                      <a:cubicBezTo>
                        <a:pt x="3268" y="0"/>
                        <a:pt x="3244" y="7"/>
                        <a:pt x="3222" y="23"/>
                      </a:cubicBezTo>
                      <a:lnTo>
                        <a:pt x="1650" y="1088"/>
                      </a:lnTo>
                      <a:lnTo>
                        <a:pt x="215" y="26"/>
                      </a:lnTo>
                      <a:cubicBezTo>
                        <a:pt x="192" y="11"/>
                        <a:pt x="167" y="3"/>
                        <a:pt x="141" y="3"/>
                      </a:cubicBezTo>
                      <a:cubicBezTo>
                        <a:pt x="103" y="3"/>
                        <a:pt x="65" y="20"/>
                        <a:pt x="40" y="54"/>
                      </a:cubicBezTo>
                      <a:cubicBezTo>
                        <a:pt x="0" y="109"/>
                        <a:pt x="10" y="187"/>
                        <a:pt x="67" y="229"/>
                      </a:cubicBezTo>
                      <a:lnTo>
                        <a:pt x="1574" y="1341"/>
                      </a:lnTo>
                      <a:cubicBezTo>
                        <a:pt x="1597" y="1358"/>
                        <a:pt x="1622" y="1366"/>
                        <a:pt x="1649" y="1366"/>
                      </a:cubicBezTo>
                      <a:cubicBezTo>
                        <a:pt x="1672" y="1366"/>
                        <a:pt x="1695" y="1361"/>
                        <a:pt x="1717" y="1341"/>
                      </a:cubicBezTo>
                      <a:lnTo>
                        <a:pt x="3362" y="229"/>
                      </a:lnTo>
                      <a:cubicBezTo>
                        <a:pt x="3417" y="191"/>
                        <a:pt x="3434" y="112"/>
                        <a:pt x="3396" y="56"/>
                      </a:cubicBezTo>
                      <a:cubicBezTo>
                        <a:pt x="3372" y="20"/>
                        <a:pt x="3333" y="0"/>
                        <a:pt x="32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35"/>
                <p:cNvSpPr/>
                <p:nvPr/>
              </p:nvSpPr>
              <p:spPr>
                <a:xfrm>
                  <a:off x="3107150" y="2831350"/>
                  <a:ext cx="825" cy="525"/>
                </a:xfrm>
                <a:custGeom>
                  <a:rect b="b" l="l" r="r" t="t"/>
                  <a:pathLst>
                    <a:path extrusionOk="0" h="21" w="33">
                      <a:moveTo>
                        <a:pt x="1" y="0"/>
                      </a:moveTo>
                      <a:lnTo>
                        <a:pt x="1" y="20"/>
                      </a:lnTo>
                      <a:lnTo>
                        <a:pt x="33" y="2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6625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51" name="Google Shape;1351;p35"/>
            <p:cNvGrpSpPr/>
            <p:nvPr/>
          </p:nvGrpSpPr>
          <p:grpSpPr>
            <a:xfrm>
              <a:off x="7536525" y="2183175"/>
              <a:ext cx="887475" cy="678625"/>
              <a:chOff x="7536525" y="2183175"/>
              <a:chExt cx="887475" cy="678625"/>
            </a:xfrm>
          </p:grpSpPr>
          <p:grpSp>
            <p:nvGrpSpPr>
              <p:cNvPr id="1352" name="Google Shape;1352;p35"/>
              <p:cNvGrpSpPr/>
              <p:nvPr/>
            </p:nvGrpSpPr>
            <p:grpSpPr>
              <a:xfrm>
                <a:off x="7975400" y="2286175"/>
                <a:ext cx="219850" cy="434000"/>
                <a:chOff x="1882775" y="1622650"/>
                <a:chExt cx="219850" cy="434000"/>
              </a:xfrm>
            </p:grpSpPr>
            <p:sp>
              <p:nvSpPr>
                <p:cNvPr id="1353" name="Google Shape;1353;p35"/>
                <p:cNvSpPr/>
                <p:nvPr/>
              </p:nvSpPr>
              <p:spPr>
                <a:xfrm>
                  <a:off x="1882775" y="1622650"/>
                  <a:ext cx="219850" cy="341575"/>
                </a:xfrm>
                <a:custGeom>
                  <a:rect b="b" l="l" r="r" t="t"/>
                  <a:pathLst>
                    <a:path extrusionOk="0" h="13663" w="8794">
                      <a:moveTo>
                        <a:pt x="4395" y="1"/>
                      </a:moveTo>
                      <a:cubicBezTo>
                        <a:pt x="2492" y="1"/>
                        <a:pt x="950" y="1543"/>
                        <a:pt x="950" y="3446"/>
                      </a:cubicBezTo>
                      <a:cubicBezTo>
                        <a:pt x="950" y="4319"/>
                        <a:pt x="1276" y="5111"/>
                        <a:pt x="1809" y="5717"/>
                      </a:cubicBezTo>
                      <a:cubicBezTo>
                        <a:pt x="715" y="6517"/>
                        <a:pt x="0" y="7804"/>
                        <a:pt x="0" y="9266"/>
                      </a:cubicBezTo>
                      <a:cubicBezTo>
                        <a:pt x="0" y="11692"/>
                        <a:pt x="1967" y="13662"/>
                        <a:pt x="4397" y="13662"/>
                      </a:cubicBezTo>
                      <a:cubicBezTo>
                        <a:pt x="6825" y="13662"/>
                        <a:pt x="8793" y="11694"/>
                        <a:pt x="8793" y="9266"/>
                      </a:cubicBezTo>
                      <a:cubicBezTo>
                        <a:pt x="8790" y="7804"/>
                        <a:pt x="8075" y="6517"/>
                        <a:pt x="6980" y="5717"/>
                      </a:cubicBezTo>
                      <a:cubicBezTo>
                        <a:pt x="7512" y="5111"/>
                        <a:pt x="7840" y="4315"/>
                        <a:pt x="7840" y="3446"/>
                      </a:cubicBezTo>
                      <a:cubicBezTo>
                        <a:pt x="7840" y="1543"/>
                        <a:pt x="6297" y="1"/>
                        <a:pt x="439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4" name="Google Shape;1354;p35"/>
                <p:cNvSpPr/>
                <p:nvPr/>
              </p:nvSpPr>
              <p:spPr>
                <a:xfrm>
                  <a:off x="1993150" y="1676900"/>
                  <a:ext cx="5425" cy="379750"/>
                </a:xfrm>
                <a:custGeom>
                  <a:rect b="b" l="l" r="r" t="t"/>
                  <a:pathLst>
                    <a:path extrusionOk="0" h="15190" w="217">
                      <a:moveTo>
                        <a:pt x="108" y="0"/>
                      </a:moveTo>
                      <a:cubicBezTo>
                        <a:pt x="48" y="0"/>
                        <a:pt x="0" y="47"/>
                        <a:pt x="0" y="109"/>
                      </a:cubicBezTo>
                      <a:lnTo>
                        <a:pt x="0" y="15081"/>
                      </a:lnTo>
                      <a:cubicBezTo>
                        <a:pt x="0" y="15141"/>
                        <a:pt x="48" y="15189"/>
                        <a:pt x="108" y="15189"/>
                      </a:cubicBezTo>
                      <a:cubicBezTo>
                        <a:pt x="170" y="15189"/>
                        <a:pt x="217" y="15141"/>
                        <a:pt x="217" y="15081"/>
                      </a:cubicBezTo>
                      <a:lnTo>
                        <a:pt x="217" y="109"/>
                      </a:lnTo>
                      <a:cubicBezTo>
                        <a:pt x="217" y="47"/>
                        <a:pt x="168" y="0"/>
                        <a:pt x="1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5" name="Google Shape;1355;p35"/>
                <p:cNvSpPr/>
                <p:nvPr/>
              </p:nvSpPr>
              <p:spPr>
                <a:xfrm>
                  <a:off x="1961175" y="1705375"/>
                  <a:ext cx="72900" cy="46775"/>
                </a:xfrm>
                <a:custGeom>
                  <a:rect b="b" l="l" r="r" t="t"/>
                  <a:pathLst>
                    <a:path extrusionOk="0" h="1871" w="2916">
                      <a:moveTo>
                        <a:pt x="120" y="0"/>
                      </a:moveTo>
                      <a:cubicBezTo>
                        <a:pt x="97" y="0"/>
                        <a:pt x="75" y="7"/>
                        <a:pt x="55" y="22"/>
                      </a:cubicBezTo>
                      <a:cubicBezTo>
                        <a:pt x="7" y="60"/>
                        <a:pt x="0" y="127"/>
                        <a:pt x="35" y="174"/>
                      </a:cubicBezTo>
                      <a:lnTo>
                        <a:pt x="1302" y="1829"/>
                      </a:lnTo>
                      <a:cubicBezTo>
                        <a:pt x="1324" y="1854"/>
                        <a:pt x="1352" y="1871"/>
                        <a:pt x="1386" y="1871"/>
                      </a:cubicBezTo>
                      <a:lnTo>
                        <a:pt x="1387" y="1871"/>
                      </a:lnTo>
                      <a:cubicBezTo>
                        <a:pt x="1421" y="1871"/>
                        <a:pt x="1451" y="1856"/>
                        <a:pt x="1474" y="1834"/>
                      </a:cubicBezTo>
                      <a:lnTo>
                        <a:pt x="2878" y="179"/>
                      </a:lnTo>
                      <a:cubicBezTo>
                        <a:pt x="2916" y="132"/>
                        <a:pt x="2911" y="65"/>
                        <a:pt x="2866" y="27"/>
                      </a:cubicBezTo>
                      <a:cubicBezTo>
                        <a:pt x="2845" y="10"/>
                        <a:pt x="2820" y="1"/>
                        <a:pt x="2795" y="1"/>
                      </a:cubicBezTo>
                      <a:cubicBezTo>
                        <a:pt x="2765" y="1"/>
                        <a:pt x="2736" y="14"/>
                        <a:pt x="2715" y="39"/>
                      </a:cubicBezTo>
                      <a:lnTo>
                        <a:pt x="1394" y="1592"/>
                      </a:lnTo>
                      <a:lnTo>
                        <a:pt x="208" y="44"/>
                      </a:lnTo>
                      <a:cubicBezTo>
                        <a:pt x="186" y="15"/>
                        <a:pt x="153" y="0"/>
                        <a:pt x="12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6" name="Google Shape;1356;p35"/>
                <p:cNvSpPr/>
                <p:nvPr/>
              </p:nvSpPr>
              <p:spPr>
                <a:xfrm>
                  <a:off x="1961175" y="1774750"/>
                  <a:ext cx="72900" cy="46750"/>
                </a:xfrm>
                <a:custGeom>
                  <a:rect b="b" l="l" r="r" t="t"/>
                  <a:pathLst>
                    <a:path extrusionOk="0" h="1870" w="2916">
                      <a:moveTo>
                        <a:pt x="121" y="0"/>
                      </a:moveTo>
                      <a:cubicBezTo>
                        <a:pt x="98" y="0"/>
                        <a:pt x="75" y="7"/>
                        <a:pt x="55" y="21"/>
                      </a:cubicBezTo>
                      <a:cubicBezTo>
                        <a:pt x="7" y="60"/>
                        <a:pt x="0" y="126"/>
                        <a:pt x="35" y="175"/>
                      </a:cubicBezTo>
                      <a:lnTo>
                        <a:pt x="1302" y="1828"/>
                      </a:lnTo>
                      <a:cubicBezTo>
                        <a:pt x="1324" y="1853"/>
                        <a:pt x="1352" y="1870"/>
                        <a:pt x="1386" y="1870"/>
                      </a:cubicBezTo>
                      <a:lnTo>
                        <a:pt x="1387" y="1870"/>
                      </a:lnTo>
                      <a:cubicBezTo>
                        <a:pt x="1421" y="1870"/>
                        <a:pt x="1451" y="1857"/>
                        <a:pt x="1474" y="1833"/>
                      </a:cubicBezTo>
                      <a:lnTo>
                        <a:pt x="2878" y="178"/>
                      </a:lnTo>
                      <a:cubicBezTo>
                        <a:pt x="2916" y="133"/>
                        <a:pt x="2911" y="66"/>
                        <a:pt x="2866" y="26"/>
                      </a:cubicBezTo>
                      <a:cubicBezTo>
                        <a:pt x="2845" y="9"/>
                        <a:pt x="2820" y="1"/>
                        <a:pt x="2795" y="1"/>
                      </a:cubicBezTo>
                      <a:cubicBezTo>
                        <a:pt x="2765" y="1"/>
                        <a:pt x="2736" y="13"/>
                        <a:pt x="2715" y="38"/>
                      </a:cubicBezTo>
                      <a:lnTo>
                        <a:pt x="1394" y="1592"/>
                      </a:lnTo>
                      <a:lnTo>
                        <a:pt x="208" y="43"/>
                      </a:lnTo>
                      <a:cubicBezTo>
                        <a:pt x="186" y="15"/>
                        <a:pt x="153" y="0"/>
                        <a:pt x="1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7" name="Google Shape;1357;p35"/>
                <p:cNvSpPr/>
                <p:nvPr/>
              </p:nvSpPr>
              <p:spPr>
                <a:xfrm>
                  <a:off x="1961175" y="1845875"/>
                  <a:ext cx="72900" cy="46775"/>
                </a:xfrm>
                <a:custGeom>
                  <a:rect b="b" l="l" r="r" t="t"/>
                  <a:pathLst>
                    <a:path extrusionOk="0" h="1871" w="2916">
                      <a:moveTo>
                        <a:pt x="121" y="1"/>
                      </a:moveTo>
                      <a:cubicBezTo>
                        <a:pt x="98" y="1"/>
                        <a:pt x="75" y="8"/>
                        <a:pt x="55" y="22"/>
                      </a:cubicBezTo>
                      <a:cubicBezTo>
                        <a:pt x="7" y="59"/>
                        <a:pt x="0" y="126"/>
                        <a:pt x="35" y="174"/>
                      </a:cubicBezTo>
                      <a:lnTo>
                        <a:pt x="1302" y="1829"/>
                      </a:lnTo>
                      <a:cubicBezTo>
                        <a:pt x="1324" y="1854"/>
                        <a:pt x="1352" y="1871"/>
                        <a:pt x="1386" y="1871"/>
                      </a:cubicBezTo>
                      <a:lnTo>
                        <a:pt x="1387" y="1871"/>
                      </a:lnTo>
                      <a:cubicBezTo>
                        <a:pt x="1421" y="1871"/>
                        <a:pt x="1451" y="1856"/>
                        <a:pt x="1474" y="1834"/>
                      </a:cubicBezTo>
                      <a:lnTo>
                        <a:pt x="2878" y="179"/>
                      </a:lnTo>
                      <a:cubicBezTo>
                        <a:pt x="2916" y="132"/>
                        <a:pt x="2911" y="66"/>
                        <a:pt x="2866" y="27"/>
                      </a:cubicBezTo>
                      <a:cubicBezTo>
                        <a:pt x="2845" y="10"/>
                        <a:pt x="2820" y="2"/>
                        <a:pt x="2795" y="2"/>
                      </a:cubicBezTo>
                      <a:cubicBezTo>
                        <a:pt x="2765" y="2"/>
                        <a:pt x="2736" y="14"/>
                        <a:pt x="2715" y="39"/>
                      </a:cubicBezTo>
                      <a:lnTo>
                        <a:pt x="1394" y="1591"/>
                      </a:lnTo>
                      <a:lnTo>
                        <a:pt x="208" y="42"/>
                      </a:lnTo>
                      <a:cubicBezTo>
                        <a:pt x="186" y="15"/>
                        <a:pt x="154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8" name="Google Shape;1358;p35"/>
              <p:cNvGrpSpPr/>
              <p:nvPr/>
            </p:nvGrpSpPr>
            <p:grpSpPr>
              <a:xfrm>
                <a:off x="8174825" y="2183175"/>
                <a:ext cx="249175" cy="560775"/>
                <a:chOff x="2082200" y="1519650"/>
                <a:chExt cx="249175" cy="560775"/>
              </a:xfrm>
            </p:grpSpPr>
            <p:sp>
              <p:nvSpPr>
                <p:cNvPr id="1359" name="Google Shape;1359;p35"/>
                <p:cNvSpPr/>
                <p:nvPr/>
              </p:nvSpPr>
              <p:spPr>
                <a:xfrm>
                  <a:off x="2082200" y="1519650"/>
                  <a:ext cx="249175" cy="456025"/>
                </a:xfrm>
                <a:custGeom>
                  <a:rect b="b" l="l" r="r" t="t"/>
                  <a:pathLst>
                    <a:path extrusionOk="0" h="18241" w="9967">
                      <a:moveTo>
                        <a:pt x="5129" y="1"/>
                      </a:moveTo>
                      <a:cubicBezTo>
                        <a:pt x="3547" y="1"/>
                        <a:pt x="2265" y="1283"/>
                        <a:pt x="2265" y="2865"/>
                      </a:cubicBezTo>
                      <a:cubicBezTo>
                        <a:pt x="2265" y="3168"/>
                        <a:pt x="2313" y="3459"/>
                        <a:pt x="2400" y="3734"/>
                      </a:cubicBezTo>
                      <a:cubicBezTo>
                        <a:pt x="1590" y="4450"/>
                        <a:pt x="1076" y="5493"/>
                        <a:pt x="1076" y="6660"/>
                      </a:cubicBezTo>
                      <a:cubicBezTo>
                        <a:pt x="1076" y="7648"/>
                        <a:pt x="1446" y="8545"/>
                        <a:pt x="2050" y="9235"/>
                      </a:cubicBezTo>
                      <a:cubicBezTo>
                        <a:pt x="809" y="10141"/>
                        <a:pt x="0" y="11604"/>
                        <a:pt x="0" y="13256"/>
                      </a:cubicBezTo>
                      <a:cubicBezTo>
                        <a:pt x="0" y="16009"/>
                        <a:pt x="2232" y="18240"/>
                        <a:pt x="4984" y="18240"/>
                      </a:cubicBezTo>
                      <a:cubicBezTo>
                        <a:pt x="7735" y="18240"/>
                        <a:pt x="9967" y="16009"/>
                        <a:pt x="9967" y="13256"/>
                      </a:cubicBezTo>
                      <a:cubicBezTo>
                        <a:pt x="9963" y="11599"/>
                        <a:pt x="9152" y="10139"/>
                        <a:pt x="7912" y="9233"/>
                      </a:cubicBezTo>
                      <a:cubicBezTo>
                        <a:pt x="8516" y="8547"/>
                        <a:pt x="8886" y="7648"/>
                        <a:pt x="8886" y="6658"/>
                      </a:cubicBezTo>
                      <a:cubicBezTo>
                        <a:pt x="8886" y="5601"/>
                        <a:pt x="8466" y="4645"/>
                        <a:pt x="7784" y="3942"/>
                      </a:cubicBezTo>
                      <a:cubicBezTo>
                        <a:pt x="7918" y="3609"/>
                        <a:pt x="7993" y="3246"/>
                        <a:pt x="7993" y="2865"/>
                      </a:cubicBezTo>
                      <a:cubicBezTo>
                        <a:pt x="7993" y="1283"/>
                        <a:pt x="6711" y="1"/>
                        <a:pt x="512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0" name="Google Shape;1360;p35"/>
                <p:cNvSpPr/>
                <p:nvPr/>
              </p:nvSpPr>
              <p:spPr>
                <a:xfrm>
                  <a:off x="2207300" y="1594050"/>
                  <a:ext cx="6175" cy="486375"/>
                </a:xfrm>
                <a:custGeom>
                  <a:rect b="b" l="l" r="r" t="t"/>
                  <a:pathLst>
                    <a:path extrusionOk="0" h="19455" w="247">
                      <a:moveTo>
                        <a:pt x="123" y="1"/>
                      </a:moveTo>
                      <a:cubicBezTo>
                        <a:pt x="55" y="1"/>
                        <a:pt x="0" y="56"/>
                        <a:pt x="0" y="122"/>
                      </a:cubicBezTo>
                      <a:lnTo>
                        <a:pt x="0" y="19331"/>
                      </a:lnTo>
                      <a:cubicBezTo>
                        <a:pt x="0" y="19401"/>
                        <a:pt x="57" y="19454"/>
                        <a:pt x="123" y="19454"/>
                      </a:cubicBezTo>
                      <a:cubicBezTo>
                        <a:pt x="192" y="19454"/>
                        <a:pt x="247" y="19401"/>
                        <a:pt x="247" y="19331"/>
                      </a:cubicBezTo>
                      <a:lnTo>
                        <a:pt x="247" y="122"/>
                      </a:lnTo>
                      <a:cubicBezTo>
                        <a:pt x="247" y="54"/>
                        <a:pt x="192" y="1"/>
                        <a:pt x="1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1" name="Google Shape;1361;p35"/>
                <p:cNvSpPr/>
                <p:nvPr/>
              </p:nvSpPr>
              <p:spPr>
                <a:xfrm>
                  <a:off x="2171000" y="1682225"/>
                  <a:ext cx="82650" cy="53025"/>
                </a:xfrm>
                <a:custGeom>
                  <a:rect b="b" l="l" r="r" t="t"/>
                  <a:pathLst>
                    <a:path extrusionOk="0" h="2121" w="3306">
                      <a:moveTo>
                        <a:pt x="138" y="0"/>
                      </a:moveTo>
                      <a:cubicBezTo>
                        <a:pt x="112" y="0"/>
                        <a:pt x="86" y="9"/>
                        <a:pt x="63" y="26"/>
                      </a:cubicBezTo>
                      <a:cubicBezTo>
                        <a:pt x="10" y="66"/>
                        <a:pt x="0" y="142"/>
                        <a:pt x="42" y="197"/>
                      </a:cubicBezTo>
                      <a:lnTo>
                        <a:pt x="1479" y="2072"/>
                      </a:lnTo>
                      <a:cubicBezTo>
                        <a:pt x="1502" y="2102"/>
                        <a:pt x="1535" y="2119"/>
                        <a:pt x="1574" y="2120"/>
                      </a:cubicBezTo>
                      <a:lnTo>
                        <a:pt x="1575" y="2120"/>
                      </a:lnTo>
                      <a:cubicBezTo>
                        <a:pt x="1612" y="2120"/>
                        <a:pt x="1645" y="2105"/>
                        <a:pt x="1667" y="2079"/>
                      </a:cubicBezTo>
                      <a:lnTo>
                        <a:pt x="3261" y="204"/>
                      </a:lnTo>
                      <a:cubicBezTo>
                        <a:pt x="3306" y="150"/>
                        <a:pt x="3299" y="74"/>
                        <a:pt x="3247" y="31"/>
                      </a:cubicBezTo>
                      <a:cubicBezTo>
                        <a:pt x="3223" y="11"/>
                        <a:pt x="3195" y="1"/>
                        <a:pt x="3167" y="1"/>
                      </a:cubicBezTo>
                      <a:cubicBezTo>
                        <a:pt x="3132" y="1"/>
                        <a:pt x="3098" y="16"/>
                        <a:pt x="3074" y="46"/>
                      </a:cubicBezTo>
                      <a:lnTo>
                        <a:pt x="1579" y="1804"/>
                      </a:lnTo>
                      <a:lnTo>
                        <a:pt x="235" y="49"/>
                      </a:lnTo>
                      <a:cubicBezTo>
                        <a:pt x="211" y="17"/>
                        <a:pt x="175" y="0"/>
                        <a:pt x="1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2" name="Google Shape;1362;p35"/>
                <p:cNvSpPr/>
                <p:nvPr/>
              </p:nvSpPr>
              <p:spPr>
                <a:xfrm>
                  <a:off x="2208825" y="1790025"/>
                  <a:ext cx="56600" cy="41350"/>
                </a:xfrm>
                <a:custGeom>
                  <a:rect b="b" l="l" r="r" t="t"/>
                  <a:pathLst>
                    <a:path extrusionOk="0" h="1654" w="2264">
                      <a:moveTo>
                        <a:pt x="2125" y="1"/>
                      </a:moveTo>
                      <a:cubicBezTo>
                        <a:pt x="2101" y="1"/>
                        <a:pt x="2076" y="8"/>
                        <a:pt x="2054" y="23"/>
                      </a:cubicBezTo>
                      <a:lnTo>
                        <a:pt x="71" y="1430"/>
                      </a:lnTo>
                      <a:cubicBezTo>
                        <a:pt x="14" y="1470"/>
                        <a:pt x="1" y="1547"/>
                        <a:pt x="41" y="1600"/>
                      </a:cubicBezTo>
                      <a:cubicBezTo>
                        <a:pt x="64" y="1634"/>
                        <a:pt x="104" y="1654"/>
                        <a:pt x="141" y="1654"/>
                      </a:cubicBezTo>
                      <a:cubicBezTo>
                        <a:pt x="166" y="1654"/>
                        <a:pt x="191" y="1645"/>
                        <a:pt x="212" y="1630"/>
                      </a:cubicBezTo>
                      <a:lnTo>
                        <a:pt x="2196" y="223"/>
                      </a:lnTo>
                      <a:cubicBezTo>
                        <a:pt x="2252" y="183"/>
                        <a:pt x="2264" y="107"/>
                        <a:pt x="2226" y="52"/>
                      </a:cubicBezTo>
                      <a:cubicBezTo>
                        <a:pt x="2201" y="19"/>
                        <a:pt x="2163" y="1"/>
                        <a:pt x="21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3" name="Google Shape;1363;p35"/>
                <p:cNvSpPr/>
                <p:nvPr/>
              </p:nvSpPr>
              <p:spPr>
                <a:xfrm>
                  <a:off x="2158500" y="1818175"/>
                  <a:ext cx="55425" cy="80350"/>
                </a:xfrm>
                <a:custGeom>
                  <a:rect b="b" l="l" r="r" t="t"/>
                  <a:pathLst>
                    <a:path extrusionOk="0" h="3214" w="2217">
                      <a:moveTo>
                        <a:pt x="140" y="1"/>
                      </a:moveTo>
                      <a:cubicBezTo>
                        <a:pt x="116" y="1"/>
                        <a:pt x="93" y="7"/>
                        <a:pt x="72" y="21"/>
                      </a:cubicBezTo>
                      <a:cubicBezTo>
                        <a:pt x="17" y="56"/>
                        <a:pt x="0" y="133"/>
                        <a:pt x="37" y="190"/>
                      </a:cubicBezTo>
                      <a:lnTo>
                        <a:pt x="1975" y="3159"/>
                      </a:lnTo>
                      <a:cubicBezTo>
                        <a:pt x="1999" y="3195"/>
                        <a:pt x="2037" y="3214"/>
                        <a:pt x="2077" y="3214"/>
                      </a:cubicBezTo>
                      <a:cubicBezTo>
                        <a:pt x="2100" y="3214"/>
                        <a:pt x="2124" y="3207"/>
                        <a:pt x="2144" y="3194"/>
                      </a:cubicBezTo>
                      <a:cubicBezTo>
                        <a:pt x="2200" y="3159"/>
                        <a:pt x="2217" y="3080"/>
                        <a:pt x="2179" y="3025"/>
                      </a:cubicBezTo>
                      <a:lnTo>
                        <a:pt x="242" y="56"/>
                      </a:lnTo>
                      <a:cubicBezTo>
                        <a:pt x="219" y="20"/>
                        <a:pt x="180" y="1"/>
                        <a:pt x="14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4" name="Google Shape;1364;p35"/>
                <p:cNvSpPr/>
                <p:nvPr/>
              </p:nvSpPr>
              <p:spPr>
                <a:xfrm>
                  <a:off x="2208950" y="1617475"/>
                  <a:ext cx="31550" cy="29675"/>
                </a:xfrm>
                <a:custGeom>
                  <a:rect b="b" l="l" r="r" t="t"/>
                  <a:pathLst>
                    <a:path extrusionOk="0" h="1187" w="1262">
                      <a:moveTo>
                        <a:pt x="1127" y="0"/>
                      </a:moveTo>
                      <a:cubicBezTo>
                        <a:pt x="1097" y="0"/>
                        <a:pt x="1067" y="11"/>
                        <a:pt x="1043" y="33"/>
                      </a:cubicBezTo>
                      <a:lnTo>
                        <a:pt x="51" y="975"/>
                      </a:lnTo>
                      <a:cubicBezTo>
                        <a:pt x="2" y="1022"/>
                        <a:pt x="1" y="1099"/>
                        <a:pt x="46" y="1148"/>
                      </a:cubicBezTo>
                      <a:cubicBezTo>
                        <a:pt x="72" y="1173"/>
                        <a:pt x="102" y="1187"/>
                        <a:pt x="136" y="1187"/>
                      </a:cubicBezTo>
                      <a:cubicBezTo>
                        <a:pt x="167" y="1187"/>
                        <a:pt x="197" y="1175"/>
                        <a:pt x="219" y="1153"/>
                      </a:cubicBezTo>
                      <a:lnTo>
                        <a:pt x="1211" y="209"/>
                      </a:lnTo>
                      <a:cubicBezTo>
                        <a:pt x="1260" y="164"/>
                        <a:pt x="1261" y="88"/>
                        <a:pt x="1216" y="38"/>
                      </a:cubicBezTo>
                      <a:cubicBezTo>
                        <a:pt x="1192" y="13"/>
                        <a:pt x="1160" y="0"/>
                        <a:pt x="11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65" name="Google Shape;1365;p35"/>
              <p:cNvGrpSpPr/>
              <p:nvPr/>
            </p:nvGrpSpPr>
            <p:grpSpPr>
              <a:xfrm>
                <a:off x="7697500" y="2763425"/>
                <a:ext cx="158900" cy="98375"/>
                <a:chOff x="1604875" y="2099900"/>
                <a:chExt cx="158900" cy="98375"/>
              </a:xfrm>
            </p:grpSpPr>
            <p:sp>
              <p:nvSpPr>
                <p:cNvPr id="1366" name="Google Shape;1366;p35"/>
                <p:cNvSpPr/>
                <p:nvPr/>
              </p:nvSpPr>
              <p:spPr>
                <a:xfrm>
                  <a:off x="1604875" y="2099900"/>
                  <a:ext cx="158900" cy="98375"/>
                </a:xfrm>
                <a:custGeom>
                  <a:rect b="b" l="l" r="r" t="t"/>
                  <a:pathLst>
                    <a:path extrusionOk="0" h="3935" w="6356">
                      <a:moveTo>
                        <a:pt x="3218" y="1"/>
                      </a:moveTo>
                      <a:cubicBezTo>
                        <a:pt x="2757" y="1"/>
                        <a:pt x="2301" y="241"/>
                        <a:pt x="1996" y="594"/>
                      </a:cubicBezTo>
                      <a:cubicBezTo>
                        <a:pt x="1634" y="1012"/>
                        <a:pt x="1463" y="1567"/>
                        <a:pt x="1401" y="2116"/>
                      </a:cubicBezTo>
                      <a:cubicBezTo>
                        <a:pt x="1315" y="2087"/>
                        <a:pt x="1226" y="2073"/>
                        <a:pt x="1137" y="2073"/>
                      </a:cubicBezTo>
                      <a:cubicBezTo>
                        <a:pt x="764" y="2073"/>
                        <a:pt x="389" y="2311"/>
                        <a:pt x="207" y="2647"/>
                      </a:cubicBezTo>
                      <a:cubicBezTo>
                        <a:pt x="2" y="3019"/>
                        <a:pt x="1" y="3477"/>
                        <a:pt x="124" y="3888"/>
                      </a:cubicBezTo>
                      <a:lnTo>
                        <a:pt x="6309" y="3935"/>
                      </a:lnTo>
                      <a:cubicBezTo>
                        <a:pt x="6337" y="3793"/>
                        <a:pt x="6352" y="3650"/>
                        <a:pt x="6354" y="3505"/>
                      </a:cubicBezTo>
                      <a:cubicBezTo>
                        <a:pt x="6355" y="3084"/>
                        <a:pt x="6211" y="2644"/>
                        <a:pt x="5884" y="2376"/>
                      </a:cubicBezTo>
                      <a:cubicBezTo>
                        <a:pt x="5711" y="2233"/>
                        <a:pt x="5483" y="2155"/>
                        <a:pt x="5259" y="2155"/>
                      </a:cubicBezTo>
                      <a:cubicBezTo>
                        <a:pt x="5065" y="2155"/>
                        <a:pt x="4874" y="2214"/>
                        <a:pt x="4727" y="2343"/>
                      </a:cubicBezTo>
                      <a:cubicBezTo>
                        <a:pt x="4780" y="1863"/>
                        <a:pt x="4745" y="1362"/>
                        <a:pt x="4540" y="925"/>
                      </a:cubicBezTo>
                      <a:cubicBezTo>
                        <a:pt x="4337" y="487"/>
                        <a:pt x="3946" y="121"/>
                        <a:pt x="3473" y="26"/>
                      </a:cubicBezTo>
                      <a:cubicBezTo>
                        <a:pt x="3388" y="9"/>
                        <a:pt x="3303" y="1"/>
                        <a:pt x="321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7" name="Google Shape;1367;p35"/>
                <p:cNvSpPr/>
                <p:nvPr/>
              </p:nvSpPr>
              <p:spPr>
                <a:xfrm>
                  <a:off x="1684025" y="2124250"/>
                  <a:ext cx="3525" cy="66025"/>
                </a:xfrm>
                <a:custGeom>
                  <a:rect b="b" l="l" r="r" t="t"/>
                  <a:pathLst>
                    <a:path extrusionOk="0" h="2641" w="141">
                      <a:moveTo>
                        <a:pt x="87" y="1"/>
                      </a:moveTo>
                      <a:cubicBezTo>
                        <a:pt x="85" y="1"/>
                        <a:pt x="83" y="1"/>
                        <a:pt x="80" y="1"/>
                      </a:cubicBezTo>
                      <a:cubicBezTo>
                        <a:pt x="47" y="1"/>
                        <a:pt x="20" y="28"/>
                        <a:pt x="20" y="61"/>
                      </a:cubicBezTo>
                      <a:lnTo>
                        <a:pt x="0" y="2578"/>
                      </a:lnTo>
                      <a:cubicBezTo>
                        <a:pt x="0" y="2614"/>
                        <a:pt x="29" y="2641"/>
                        <a:pt x="62" y="2641"/>
                      </a:cubicBezTo>
                      <a:cubicBezTo>
                        <a:pt x="95" y="2641"/>
                        <a:pt x="122" y="2614"/>
                        <a:pt x="122" y="2581"/>
                      </a:cubicBezTo>
                      <a:lnTo>
                        <a:pt x="140" y="63"/>
                      </a:lnTo>
                      <a:cubicBezTo>
                        <a:pt x="140" y="30"/>
                        <a:pt x="117" y="1"/>
                        <a:pt x="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8" name="Google Shape;1368;p35"/>
                <p:cNvSpPr/>
                <p:nvPr/>
              </p:nvSpPr>
              <p:spPr>
                <a:xfrm>
                  <a:off x="1661425" y="2134650"/>
                  <a:ext cx="47775" cy="15925"/>
                </a:xfrm>
                <a:custGeom>
                  <a:rect b="b" l="l" r="r" t="t"/>
                  <a:pathLst>
                    <a:path extrusionOk="0" h="637" w="1911">
                      <a:moveTo>
                        <a:pt x="69" y="0"/>
                      </a:moveTo>
                      <a:cubicBezTo>
                        <a:pt x="48" y="0"/>
                        <a:pt x="28" y="11"/>
                        <a:pt x="17" y="30"/>
                      </a:cubicBezTo>
                      <a:cubicBezTo>
                        <a:pt x="0" y="60"/>
                        <a:pt x="10" y="97"/>
                        <a:pt x="38" y="113"/>
                      </a:cubicBezTo>
                      <a:lnTo>
                        <a:pt x="938" y="628"/>
                      </a:lnTo>
                      <a:cubicBezTo>
                        <a:pt x="949" y="634"/>
                        <a:pt x="959" y="636"/>
                        <a:pt x="969" y="636"/>
                      </a:cubicBezTo>
                      <a:cubicBezTo>
                        <a:pt x="978" y="636"/>
                        <a:pt x="988" y="633"/>
                        <a:pt x="999" y="628"/>
                      </a:cubicBezTo>
                      <a:lnTo>
                        <a:pt x="1869" y="170"/>
                      </a:lnTo>
                      <a:cubicBezTo>
                        <a:pt x="1899" y="153"/>
                        <a:pt x="1910" y="117"/>
                        <a:pt x="1894" y="87"/>
                      </a:cubicBezTo>
                      <a:cubicBezTo>
                        <a:pt x="1882" y="67"/>
                        <a:pt x="1860" y="55"/>
                        <a:pt x="1838" y="55"/>
                      </a:cubicBezTo>
                      <a:cubicBezTo>
                        <a:pt x="1829" y="55"/>
                        <a:pt x="1819" y="57"/>
                        <a:pt x="1810" y="62"/>
                      </a:cubicBezTo>
                      <a:lnTo>
                        <a:pt x="969" y="505"/>
                      </a:lnTo>
                      <a:lnTo>
                        <a:pt x="100" y="8"/>
                      </a:lnTo>
                      <a:cubicBezTo>
                        <a:pt x="90" y="3"/>
                        <a:pt x="80" y="0"/>
                        <a:pt x="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9" name="Google Shape;1369;p35"/>
                <p:cNvSpPr/>
                <p:nvPr/>
              </p:nvSpPr>
              <p:spPr>
                <a:xfrm>
                  <a:off x="1653850" y="2154275"/>
                  <a:ext cx="59675" cy="17025"/>
                </a:xfrm>
                <a:custGeom>
                  <a:rect b="b" l="l" r="r" t="t"/>
                  <a:pathLst>
                    <a:path extrusionOk="0" h="681" w="2387">
                      <a:moveTo>
                        <a:pt x="70" y="1"/>
                      </a:moveTo>
                      <a:cubicBezTo>
                        <a:pt x="46" y="1"/>
                        <a:pt x="24" y="14"/>
                        <a:pt x="13" y="36"/>
                      </a:cubicBezTo>
                      <a:cubicBezTo>
                        <a:pt x="0" y="68"/>
                        <a:pt x="13" y="103"/>
                        <a:pt x="45" y="118"/>
                      </a:cubicBezTo>
                      <a:lnTo>
                        <a:pt x="1264" y="674"/>
                      </a:lnTo>
                      <a:cubicBezTo>
                        <a:pt x="1272" y="677"/>
                        <a:pt x="1281" y="680"/>
                        <a:pt x="1289" y="680"/>
                      </a:cubicBezTo>
                      <a:cubicBezTo>
                        <a:pt x="1299" y="680"/>
                        <a:pt x="1307" y="677"/>
                        <a:pt x="1316" y="672"/>
                      </a:cubicBezTo>
                      <a:lnTo>
                        <a:pt x="2343" y="194"/>
                      </a:lnTo>
                      <a:cubicBezTo>
                        <a:pt x="2371" y="179"/>
                        <a:pt x="2386" y="144"/>
                        <a:pt x="2371" y="113"/>
                      </a:cubicBezTo>
                      <a:cubicBezTo>
                        <a:pt x="2361" y="91"/>
                        <a:pt x="2340" y="78"/>
                        <a:pt x="2317" y="78"/>
                      </a:cubicBezTo>
                      <a:cubicBezTo>
                        <a:pt x="2308" y="78"/>
                        <a:pt x="2299" y="80"/>
                        <a:pt x="2290" y="84"/>
                      </a:cubicBezTo>
                      <a:lnTo>
                        <a:pt x="1289" y="549"/>
                      </a:lnTo>
                      <a:lnTo>
                        <a:pt x="95" y="6"/>
                      </a:lnTo>
                      <a:cubicBezTo>
                        <a:pt x="87" y="3"/>
                        <a:pt x="78" y="1"/>
                        <a:pt x="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0" name="Google Shape;1370;p35"/>
                <p:cNvSpPr/>
                <p:nvPr/>
              </p:nvSpPr>
              <p:spPr>
                <a:xfrm>
                  <a:off x="1641050" y="2174650"/>
                  <a:ext cx="83300" cy="16350"/>
                </a:xfrm>
                <a:custGeom>
                  <a:rect b="b" l="l" r="r" t="t"/>
                  <a:pathLst>
                    <a:path extrusionOk="0" h="654" w="3332">
                      <a:moveTo>
                        <a:pt x="69" y="1"/>
                      </a:moveTo>
                      <a:cubicBezTo>
                        <a:pt x="43" y="1"/>
                        <a:pt x="19" y="18"/>
                        <a:pt x="11" y="44"/>
                      </a:cubicBezTo>
                      <a:cubicBezTo>
                        <a:pt x="1" y="77"/>
                        <a:pt x="19" y="110"/>
                        <a:pt x="51" y="120"/>
                      </a:cubicBezTo>
                      <a:lnTo>
                        <a:pt x="1774" y="651"/>
                      </a:lnTo>
                      <a:cubicBezTo>
                        <a:pt x="1781" y="653"/>
                        <a:pt x="1786" y="653"/>
                        <a:pt x="1793" y="653"/>
                      </a:cubicBezTo>
                      <a:cubicBezTo>
                        <a:pt x="1798" y="653"/>
                        <a:pt x="1803" y="653"/>
                        <a:pt x="1809" y="651"/>
                      </a:cubicBezTo>
                      <a:lnTo>
                        <a:pt x="3281" y="243"/>
                      </a:lnTo>
                      <a:cubicBezTo>
                        <a:pt x="3311" y="235"/>
                        <a:pt x="3331" y="202"/>
                        <a:pt x="3323" y="169"/>
                      </a:cubicBezTo>
                      <a:cubicBezTo>
                        <a:pt x="3316" y="142"/>
                        <a:pt x="3292" y="125"/>
                        <a:pt x="3264" y="125"/>
                      </a:cubicBezTo>
                      <a:cubicBezTo>
                        <a:pt x="3259" y="125"/>
                        <a:pt x="3254" y="126"/>
                        <a:pt x="3248" y="127"/>
                      </a:cubicBezTo>
                      <a:lnTo>
                        <a:pt x="1794" y="532"/>
                      </a:lnTo>
                      <a:lnTo>
                        <a:pt x="87" y="4"/>
                      </a:lnTo>
                      <a:cubicBezTo>
                        <a:pt x="81" y="2"/>
                        <a:pt x="75" y="1"/>
                        <a:pt x="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71" name="Google Shape;1371;p35"/>
              <p:cNvGrpSpPr/>
              <p:nvPr/>
            </p:nvGrpSpPr>
            <p:grpSpPr>
              <a:xfrm>
                <a:off x="7536525" y="2716000"/>
                <a:ext cx="165550" cy="104450"/>
                <a:chOff x="1443900" y="2052475"/>
                <a:chExt cx="165550" cy="104450"/>
              </a:xfrm>
            </p:grpSpPr>
            <p:sp>
              <p:nvSpPr>
                <p:cNvPr id="1372" name="Google Shape;1372;p35"/>
                <p:cNvSpPr/>
                <p:nvPr/>
              </p:nvSpPr>
              <p:spPr>
                <a:xfrm>
                  <a:off x="1443900" y="2052475"/>
                  <a:ext cx="165550" cy="104450"/>
                </a:xfrm>
                <a:custGeom>
                  <a:rect b="b" l="l" r="r" t="t"/>
                  <a:pathLst>
                    <a:path extrusionOk="0" h="4178" w="6622">
                      <a:moveTo>
                        <a:pt x="3402" y="1"/>
                      </a:moveTo>
                      <a:cubicBezTo>
                        <a:pt x="2934" y="1"/>
                        <a:pt x="2468" y="236"/>
                        <a:pt x="2150" y="586"/>
                      </a:cubicBezTo>
                      <a:cubicBezTo>
                        <a:pt x="1764" y="1012"/>
                        <a:pt x="1569" y="1583"/>
                        <a:pt x="1492" y="2155"/>
                      </a:cubicBezTo>
                      <a:cubicBezTo>
                        <a:pt x="1395" y="2119"/>
                        <a:pt x="1293" y="2102"/>
                        <a:pt x="1192" y="2102"/>
                      </a:cubicBezTo>
                      <a:cubicBezTo>
                        <a:pt x="811" y="2102"/>
                        <a:pt x="428" y="2338"/>
                        <a:pt x="235" y="2674"/>
                      </a:cubicBezTo>
                      <a:cubicBezTo>
                        <a:pt x="12" y="3057"/>
                        <a:pt x="0" y="3532"/>
                        <a:pt x="117" y="3963"/>
                      </a:cubicBezTo>
                      <a:lnTo>
                        <a:pt x="6550" y="4178"/>
                      </a:lnTo>
                      <a:cubicBezTo>
                        <a:pt x="6583" y="4030"/>
                        <a:pt x="6605" y="3882"/>
                        <a:pt x="6608" y="3730"/>
                      </a:cubicBezTo>
                      <a:cubicBezTo>
                        <a:pt x="6621" y="3292"/>
                        <a:pt x="6480" y="2832"/>
                        <a:pt x="6153" y="2544"/>
                      </a:cubicBezTo>
                      <a:cubicBezTo>
                        <a:pt x="5969" y="2385"/>
                        <a:pt x="5722" y="2297"/>
                        <a:pt x="5480" y="2297"/>
                      </a:cubicBezTo>
                      <a:cubicBezTo>
                        <a:pt x="5286" y="2297"/>
                        <a:pt x="5097" y="2354"/>
                        <a:pt x="4948" y="2478"/>
                      </a:cubicBezTo>
                      <a:cubicBezTo>
                        <a:pt x="5016" y="1983"/>
                        <a:pt x="4993" y="1459"/>
                        <a:pt x="4791" y="999"/>
                      </a:cubicBezTo>
                      <a:cubicBezTo>
                        <a:pt x="4590" y="538"/>
                        <a:pt x="4192" y="146"/>
                        <a:pt x="3702" y="35"/>
                      </a:cubicBezTo>
                      <a:cubicBezTo>
                        <a:pt x="3603" y="12"/>
                        <a:pt x="3502" y="1"/>
                        <a:pt x="340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3" name="Google Shape;1373;p35"/>
                <p:cNvSpPr/>
                <p:nvPr/>
              </p:nvSpPr>
              <p:spPr>
                <a:xfrm>
                  <a:off x="1526125" y="2077850"/>
                  <a:ext cx="5375" cy="68675"/>
                </a:xfrm>
                <a:custGeom>
                  <a:rect b="b" l="l" r="r" t="t"/>
                  <a:pathLst>
                    <a:path extrusionOk="0" h="2747" w="215">
                      <a:moveTo>
                        <a:pt x="152" y="1"/>
                      </a:moveTo>
                      <a:cubicBezTo>
                        <a:pt x="118" y="1"/>
                        <a:pt x="90" y="27"/>
                        <a:pt x="88" y="61"/>
                      </a:cubicBezTo>
                      <a:lnTo>
                        <a:pt x="2" y="2680"/>
                      </a:lnTo>
                      <a:cubicBezTo>
                        <a:pt x="0" y="2715"/>
                        <a:pt x="27" y="2743"/>
                        <a:pt x="62" y="2747"/>
                      </a:cubicBezTo>
                      <a:lnTo>
                        <a:pt x="63" y="2747"/>
                      </a:lnTo>
                      <a:cubicBezTo>
                        <a:pt x="100" y="2747"/>
                        <a:pt x="127" y="2718"/>
                        <a:pt x="127" y="2685"/>
                      </a:cubicBezTo>
                      <a:lnTo>
                        <a:pt x="213" y="67"/>
                      </a:lnTo>
                      <a:cubicBezTo>
                        <a:pt x="215" y="32"/>
                        <a:pt x="188" y="2"/>
                        <a:pt x="1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4" name="Google Shape;1374;p35"/>
                <p:cNvSpPr/>
                <p:nvPr/>
              </p:nvSpPr>
              <p:spPr>
                <a:xfrm>
                  <a:off x="1503975" y="2088075"/>
                  <a:ext cx="49675" cy="17125"/>
                </a:xfrm>
                <a:custGeom>
                  <a:rect b="b" l="l" r="r" t="t"/>
                  <a:pathLst>
                    <a:path extrusionOk="0" h="685" w="1987">
                      <a:moveTo>
                        <a:pt x="75" y="0"/>
                      </a:moveTo>
                      <a:cubicBezTo>
                        <a:pt x="54" y="0"/>
                        <a:pt x="32" y="11"/>
                        <a:pt x="20" y="31"/>
                      </a:cubicBezTo>
                      <a:cubicBezTo>
                        <a:pt x="0" y="61"/>
                        <a:pt x="12" y="100"/>
                        <a:pt x="40" y="118"/>
                      </a:cubicBezTo>
                      <a:lnTo>
                        <a:pt x="963" y="676"/>
                      </a:lnTo>
                      <a:cubicBezTo>
                        <a:pt x="973" y="682"/>
                        <a:pt x="986" y="684"/>
                        <a:pt x="996" y="684"/>
                      </a:cubicBezTo>
                      <a:cubicBezTo>
                        <a:pt x="1006" y="684"/>
                        <a:pt x="1016" y="682"/>
                        <a:pt x="1024" y="681"/>
                      </a:cubicBezTo>
                      <a:lnTo>
                        <a:pt x="1942" y="226"/>
                      </a:lnTo>
                      <a:cubicBezTo>
                        <a:pt x="1973" y="209"/>
                        <a:pt x="1987" y="173"/>
                        <a:pt x="1972" y="141"/>
                      </a:cubicBezTo>
                      <a:cubicBezTo>
                        <a:pt x="1960" y="118"/>
                        <a:pt x="1937" y="106"/>
                        <a:pt x="1914" y="106"/>
                      </a:cubicBezTo>
                      <a:cubicBezTo>
                        <a:pt x="1905" y="106"/>
                        <a:pt x="1896" y="108"/>
                        <a:pt x="1887" y="111"/>
                      </a:cubicBezTo>
                      <a:lnTo>
                        <a:pt x="999" y="551"/>
                      </a:lnTo>
                      <a:lnTo>
                        <a:pt x="107" y="10"/>
                      </a:lnTo>
                      <a:cubicBezTo>
                        <a:pt x="97" y="3"/>
                        <a:pt x="86" y="0"/>
                        <a:pt x="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5" name="Google Shape;1375;p35"/>
                <p:cNvSpPr/>
                <p:nvPr/>
              </p:nvSpPr>
              <p:spPr>
                <a:xfrm>
                  <a:off x="1495650" y="2108350"/>
                  <a:ext cx="62050" cy="18450"/>
                </a:xfrm>
                <a:custGeom>
                  <a:rect b="b" l="l" r="r" t="t"/>
                  <a:pathLst>
                    <a:path extrusionOk="0" h="738" w="2482">
                      <a:moveTo>
                        <a:pt x="72" y="0"/>
                      </a:moveTo>
                      <a:cubicBezTo>
                        <a:pt x="49" y="0"/>
                        <a:pt x="26" y="13"/>
                        <a:pt x="15" y="35"/>
                      </a:cubicBezTo>
                      <a:cubicBezTo>
                        <a:pt x="0" y="66"/>
                        <a:pt x="13" y="106"/>
                        <a:pt x="43" y="121"/>
                      </a:cubicBezTo>
                      <a:lnTo>
                        <a:pt x="1299" y="731"/>
                      </a:lnTo>
                      <a:cubicBezTo>
                        <a:pt x="1307" y="736"/>
                        <a:pt x="1316" y="737"/>
                        <a:pt x="1326" y="737"/>
                      </a:cubicBezTo>
                      <a:cubicBezTo>
                        <a:pt x="1336" y="737"/>
                        <a:pt x="1344" y="736"/>
                        <a:pt x="1351" y="732"/>
                      </a:cubicBezTo>
                      <a:lnTo>
                        <a:pt x="2433" y="264"/>
                      </a:lnTo>
                      <a:cubicBezTo>
                        <a:pt x="2466" y="249"/>
                        <a:pt x="2481" y="213"/>
                        <a:pt x="2466" y="181"/>
                      </a:cubicBezTo>
                      <a:cubicBezTo>
                        <a:pt x="2457" y="157"/>
                        <a:pt x="2433" y="142"/>
                        <a:pt x="2409" y="142"/>
                      </a:cubicBezTo>
                      <a:cubicBezTo>
                        <a:pt x="2400" y="142"/>
                        <a:pt x="2391" y="144"/>
                        <a:pt x="2383" y="148"/>
                      </a:cubicBezTo>
                      <a:lnTo>
                        <a:pt x="1329" y="604"/>
                      </a:lnTo>
                      <a:lnTo>
                        <a:pt x="100" y="6"/>
                      </a:lnTo>
                      <a:cubicBezTo>
                        <a:pt x="91" y="2"/>
                        <a:pt x="82" y="0"/>
                        <a:pt x="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6" name="Google Shape;1376;p35"/>
                <p:cNvSpPr/>
                <p:nvPr/>
              </p:nvSpPr>
              <p:spPr>
                <a:xfrm>
                  <a:off x="1481825" y="2129050"/>
                  <a:ext cx="86525" cy="18225"/>
                </a:xfrm>
                <a:custGeom>
                  <a:rect b="b" l="l" r="r" t="t"/>
                  <a:pathLst>
                    <a:path extrusionOk="0" h="729" w="3461">
                      <a:moveTo>
                        <a:pt x="71" y="1"/>
                      </a:moveTo>
                      <a:cubicBezTo>
                        <a:pt x="44" y="1"/>
                        <a:pt x="18" y="18"/>
                        <a:pt x="10" y="44"/>
                      </a:cubicBezTo>
                      <a:cubicBezTo>
                        <a:pt x="0" y="77"/>
                        <a:pt x="17" y="116"/>
                        <a:pt x="50" y="126"/>
                      </a:cubicBezTo>
                      <a:lnTo>
                        <a:pt x="1827" y="725"/>
                      </a:lnTo>
                      <a:cubicBezTo>
                        <a:pt x="1834" y="727"/>
                        <a:pt x="1842" y="729"/>
                        <a:pt x="1849" y="729"/>
                      </a:cubicBezTo>
                      <a:cubicBezTo>
                        <a:pt x="1852" y="729"/>
                        <a:pt x="1859" y="729"/>
                        <a:pt x="1865" y="725"/>
                      </a:cubicBezTo>
                      <a:lnTo>
                        <a:pt x="3407" y="339"/>
                      </a:lnTo>
                      <a:cubicBezTo>
                        <a:pt x="3441" y="331"/>
                        <a:pt x="3461" y="296"/>
                        <a:pt x="3452" y="262"/>
                      </a:cubicBezTo>
                      <a:cubicBezTo>
                        <a:pt x="3445" y="234"/>
                        <a:pt x="3419" y="215"/>
                        <a:pt x="3391" y="215"/>
                      </a:cubicBezTo>
                      <a:cubicBezTo>
                        <a:pt x="3386" y="215"/>
                        <a:pt x="3381" y="216"/>
                        <a:pt x="3376" y="217"/>
                      </a:cubicBezTo>
                      <a:lnTo>
                        <a:pt x="1852" y="599"/>
                      </a:lnTo>
                      <a:lnTo>
                        <a:pt x="92" y="4"/>
                      </a:lnTo>
                      <a:cubicBezTo>
                        <a:pt x="85" y="2"/>
                        <a:pt x="78" y="1"/>
                        <a:pt x="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77" name="Google Shape;1377;p35"/>
              <p:cNvGrpSpPr/>
              <p:nvPr/>
            </p:nvGrpSpPr>
            <p:grpSpPr>
              <a:xfrm>
                <a:off x="7698675" y="2549250"/>
                <a:ext cx="343700" cy="184900"/>
                <a:chOff x="1606050" y="1885725"/>
                <a:chExt cx="343700" cy="184900"/>
              </a:xfrm>
            </p:grpSpPr>
            <p:sp>
              <p:nvSpPr>
                <p:cNvPr id="1378" name="Google Shape;1378;p35"/>
                <p:cNvSpPr/>
                <p:nvPr/>
              </p:nvSpPr>
              <p:spPr>
                <a:xfrm>
                  <a:off x="1606975" y="1887650"/>
                  <a:ext cx="161175" cy="181575"/>
                </a:xfrm>
                <a:custGeom>
                  <a:rect b="b" l="l" r="r" t="t"/>
                  <a:pathLst>
                    <a:path extrusionOk="0" h="7263" w="6447">
                      <a:moveTo>
                        <a:pt x="3339" y="0"/>
                      </a:moveTo>
                      <a:lnTo>
                        <a:pt x="0" y="7262"/>
                      </a:lnTo>
                      <a:lnTo>
                        <a:pt x="6446" y="7237"/>
                      </a:lnTo>
                      <a:lnTo>
                        <a:pt x="333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9" name="Google Shape;1379;p35"/>
                <p:cNvSpPr/>
                <p:nvPr/>
              </p:nvSpPr>
              <p:spPr>
                <a:xfrm>
                  <a:off x="1690425" y="1885725"/>
                  <a:ext cx="259325" cy="182875"/>
                </a:xfrm>
                <a:custGeom>
                  <a:rect b="b" l="l" r="r" t="t"/>
                  <a:pathLst>
                    <a:path extrusionOk="0" h="7315" w="10373">
                      <a:moveTo>
                        <a:pt x="7669" y="0"/>
                      </a:moveTo>
                      <a:lnTo>
                        <a:pt x="1" y="77"/>
                      </a:lnTo>
                      <a:lnTo>
                        <a:pt x="3108" y="7314"/>
                      </a:lnTo>
                      <a:lnTo>
                        <a:pt x="10372" y="7263"/>
                      </a:lnTo>
                      <a:lnTo>
                        <a:pt x="766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0" name="Google Shape;1380;p35"/>
                <p:cNvSpPr/>
                <p:nvPr/>
              </p:nvSpPr>
              <p:spPr>
                <a:xfrm>
                  <a:off x="1685475" y="1886300"/>
                  <a:ext cx="99275" cy="184325"/>
                </a:xfrm>
                <a:custGeom>
                  <a:rect b="b" l="l" r="r" t="t"/>
                  <a:pathLst>
                    <a:path extrusionOk="0" h="7373" w="3971">
                      <a:moveTo>
                        <a:pt x="199" y="1"/>
                      </a:moveTo>
                      <a:cubicBezTo>
                        <a:pt x="195" y="1"/>
                        <a:pt x="191" y="1"/>
                        <a:pt x="187" y="2"/>
                      </a:cubicBezTo>
                      <a:cubicBezTo>
                        <a:pt x="164" y="9"/>
                        <a:pt x="147" y="29"/>
                        <a:pt x="147" y="52"/>
                      </a:cubicBezTo>
                      <a:lnTo>
                        <a:pt x="1" y="7321"/>
                      </a:lnTo>
                      <a:cubicBezTo>
                        <a:pt x="1" y="7348"/>
                        <a:pt x="24" y="7373"/>
                        <a:pt x="54" y="7373"/>
                      </a:cubicBezTo>
                      <a:cubicBezTo>
                        <a:pt x="81" y="7373"/>
                        <a:pt x="104" y="7351"/>
                        <a:pt x="106" y="7321"/>
                      </a:cubicBezTo>
                      <a:lnTo>
                        <a:pt x="247" y="256"/>
                      </a:lnTo>
                      <a:lnTo>
                        <a:pt x="3867" y="7286"/>
                      </a:lnTo>
                      <a:cubicBezTo>
                        <a:pt x="3875" y="7304"/>
                        <a:pt x="3893" y="7314"/>
                        <a:pt x="3911" y="7314"/>
                      </a:cubicBezTo>
                      <a:cubicBezTo>
                        <a:pt x="3919" y="7314"/>
                        <a:pt x="3928" y="7312"/>
                        <a:pt x="3936" y="7308"/>
                      </a:cubicBezTo>
                      <a:cubicBezTo>
                        <a:pt x="3961" y="7296"/>
                        <a:pt x="3971" y="7265"/>
                        <a:pt x="3959" y="7240"/>
                      </a:cubicBezTo>
                      <a:lnTo>
                        <a:pt x="246" y="29"/>
                      </a:lnTo>
                      <a:cubicBezTo>
                        <a:pt x="235" y="13"/>
                        <a:pt x="217" y="1"/>
                        <a:pt x="1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1" name="Google Shape;1381;p35"/>
                <p:cNvSpPr/>
                <p:nvPr/>
              </p:nvSpPr>
              <p:spPr>
                <a:xfrm>
                  <a:off x="1606050" y="1886475"/>
                  <a:ext cx="85900" cy="184000"/>
                </a:xfrm>
                <a:custGeom>
                  <a:rect b="b" l="l" r="r" t="t"/>
                  <a:pathLst>
                    <a:path extrusionOk="0" h="7360" w="3436">
                      <a:moveTo>
                        <a:pt x="3378" y="1"/>
                      </a:moveTo>
                      <a:cubicBezTo>
                        <a:pt x="3358" y="1"/>
                        <a:pt x="3339" y="12"/>
                        <a:pt x="3331" y="30"/>
                      </a:cubicBezTo>
                      <a:lnTo>
                        <a:pt x="12" y="7288"/>
                      </a:lnTo>
                      <a:cubicBezTo>
                        <a:pt x="0" y="7314"/>
                        <a:pt x="12" y="7343"/>
                        <a:pt x="37" y="7356"/>
                      </a:cubicBezTo>
                      <a:cubicBezTo>
                        <a:pt x="44" y="7358"/>
                        <a:pt x="52" y="7359"/>
                        <a:pt x="59" y="7359"/>
                      </a:cubicBezTo>
                      <a:cubicBezTo>
                        <a:pt x="77" y="7359"/>
                        <a:pt x="95" y="7349"/>
                        <a:pt x="105" y="7331"/>
                      </a:cubicBezTo>
                      <a:lnTo>
                        <a:pt x="3424" y="74"/>
                      </a:lnTo>
                      <a:cubicBezTo>
                        <a:pt x="3436" y="47"/>
                        <a:pt x="3424" y="19"/>
                        <a:pt x="3399" y="5"/>
                      </a:cubicBezTo>
                      <a:cubicBezTo>
                        <a:pt x="3392" y="2"/>
                        <a:pt x="3385" y="1"/>
                        <a:pt x="33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82" name="Google Shape;1382;p35"/>
              <p:cNvSpPr/>
              <p:nvPr/>
            </p:nvSpPr>
            <p:spPr>
              <a:xfrm>
                <a:off x="8006450" y="2755325"/>
                <a:ext cx="234325" cy="57850"/>
              </a:xfrm>
              <a:custGeom>
                <a:rect b="b" l="l" r="r" t="t"/>
                <a:pathLst>
                  <a:path extrusionOk="0" h="2314" w="9373">
                    <a:moveTo>
                      <a:pt x="4207" y="0"/>
                    </a:moveTo>
                    <a:cubicBezTo>
                      <a:pt x="4137" y="0"/>
                      <a:pt x="4067" y="6"/>
                      <a:pt x="3997" y="17"/>
                    </a:cubicBezTo>
                    <a:cubicBezTo>
                      <a:pt x="3321" y="127"/>
                      <a:pt x="2773" y="695"/>
                      <a:pt x="2570" y="1351"/>
                    </a:cubicBezTo>
                    <a:cubicBezTo>
                      <a:pt x="2290" y="1154"/>
                      <a:pt x="1948" y="1052"/>
                      <a:pt x="1606" y="1052"/>
                    </a:cubicBezTo>
                    <a:cubicBezTo>
                      <a:pt x="1410" y="1052"/>
                      <a:pt x="1215" y="1085"/>
                      <a:pt x="1032" y="1153"/>
                    </a:cubicBezTo>
                    <a:cubicBezTo>
                      <a:pt x="529" y="1341"/>
                      <a:pt x="129" y="1791"/>
                      <a:pt x="1" y="2314"/>
                    </a:cubicBezTo>
                    <a:lnTo>
                      <a:pt x="9243" y="2194"/>
                    </a:lnTo>
                    <a:cubicBezTo>
                      <a:pt x="9373" y="2194"/>
                      <a:pt x="9305" y="1997"/>
                      <a:pt x="9305" y="1866"/>
                    </a:cubicBezTo>
                    <a:cubicBezTo>
                      <a:pt x="9308" y="1481"/>
                      <a:pt x="9038" y="1108"/>
                      <a:pt x="8668" y="991"/>
                    </a:cubicBezTo>
                    <a:cubicBezTo>
                      <a:pt x="8585" y="965"/>
                      <a:pt x="8498" y="952"/>
                      <a:pt x="8411" y="952"/>
                    </a:cubicBezTo>
                    <a:cubicBezTo>
                      <a:pt x="8114" y="952"/>
                      <a:pt x="7817" y="1099"/>
                      <a:pt x="7649" y="1344"/>
                    </a:cubicBezTo>
                    <a:cubicBezTo>
                      <a:pt x="7415" y="922"/>
                      <a:pt x="6929" y="691"/>
                      <a:pt x="6449" y="691"/>
                    </a:cubicBezTo>
                    <a:cubicBezTo>
                      <a:pt x="6123" y="691"/>
                      <a:pt x="5800" y="798"/>
                      <a:pt x="5561" y="1025"/>
                    </a:cubicBezTo>
                    <a:cubicBezTo>
                      <a:pt x="5446" y="419"/>
                      <a:pt x="4824" y="0"/>
                      <a:pt x="42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383" name="Google Shape;13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625" y="154600"/>
            <a:ext cx="765076" cy="64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36"/>
          <p:cNvSpPr/>
          <p:nvPr/>
        </p:nvSpPr>
        <p:spPr>
          <a:xfrm>
            <a:off x="992700" y="260125"/>
            <a:ext cx="612300" cy="44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36"/>
          <p:cNvSpPr txBox="1"/>
          <p:nvPr>
            <p:ph type="title"/>
          </p:nvPr>
        </p:nvSpPr>
        <p:spPr>
          <a:xfrm>
            <a:off x="45675" y="113100"/>
            <a:ext cx="9036600" cy="5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Work Sans"/>
                <a:ea typeface="Work Sans"/>
                <a:cs typeface="Work Sans"/>
                <a:sym typeface="Work Sans"/>
              </a:rPr>
              <a:t>HYPOTHESIS</a:t>
            </a:r>
            <a:endParaRPr b="1" sz="36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390" name="Google Shape;1390;p36"/>
          <p:cNvGrpSpPr/>
          <p:nvPr/>
        </p:nvGrpSpPr>
        <p:grpSpPr>
          <a:xfrm>
            <a:off x="447300" y="4583698"/>
            <a:ext cx="545400" cy="559811"/>
            <a:chOff x="1501675" y="4053873"/>
            <a:chExt cx="545400" cy="559811"/>
          </a:xfrm>
        </p:grpSpPr>
        <p:grpSp>
          <p:nvGrpSpPr>
            <p:cNvPr id="1391" name="Google Shape;1391;p36"/>
            <p:cNvGrpSpPr/>
            <p:nvPr/>
          </p:nvGrpSpPr>
          <p:grpSpPr>
            <a:xfrm flipH="1">
              <a:off x="1819200" y="4152875"/>
              <a:ext cx="198650" cy="450625"/>
              <a:chOff x="4668225" y="1611725"/>
              <a:chExt cx="198650" cy="450625"/>
            </a:xfrm>
          </p:grpSpPr>
          <p:sp>
            <p:nvSpPr>
              <p:cNvPr id="1392" name="Google Shape;1392;p36"/>
              <p:cNvSpPr/>
              <p:nvPr/>
            </p:nvSpPr>
            <p:spPr>
              <a:xfrm>
                <a:off x="4668225" y="1611725"/>
                <a:ext cx="198650" cy="360900"/>
              </a:xfrm>
              <a:custGeom>
                <a:rect b="b" l="l" r="r" t="t"/>
                <a:pathLst>
                  <a:path extrusionOk="0" h="14436" w="7946">
                    <a:moveTo>
                      <a:pt x="3974" y="0"/>
                    </a:moveTo>
                    <a:cubicBezTo>
                      <a:pt x="2329" y="0"/>
                      <a:pt x="995" y="1563"/>
                      <a:pt x="995" y="3487"/>
                    </a:cubicBezTo>
                    <a:cubicBezTo>
                      <a:pt x="995" y="3655"/>
                      <a:pt x="1005" y="3820"/>
                      <a:pt x="1025" y="3980"/>
                    </a:cubicBezTo>
                    <a:cubicBezTo>
                      <a:pt x="1062" y="4279"/>
                      <a:pt x="989" y="4577"/>
                      <a:pt x="814" y="4821"/>
                    </a:cubicBezTo>
                    <a:cubicBezTo>
                      <a:pt x="304" y="5527"/>
                      <a:pt x="0" y="6409"/>
                      <a:pt x="0" y="7367"/>
                    </a:cubicBezTo>
                    <a:cubicBezTo>
                      <a:pt x="0" y="8293"/>
                      <a:pt x="286" y="9148"/>
                      <a:pt x="767" y="9845"/>
                    </a:cubicBezTo>
                    <a:cubicBezTo>
                      <a:pt x="942" y="10095"/>
                      <a:pt x="1023" y="10397"/>
                      <a:pt x="1003" y="10702"/>
                    </a:cubicBezTo>
                    <a:cubicBezTo>
                      <a:pt x="999" y="10783"/>
                      <a:pt x="995" y="10864"/>
                      <a:pt x="995" y="10948"/>
                    </a:cubicBezTo>
                    <a:cubicBezTo>
                      <a:pt x="995" y="12873"/>
                      <a:pt x="2329" y="14435"/>
                      <a:pt x="3974" y="14435"/>
                    </a:cubicBezTo>
                    <a:cubicBezTo>
                      <a:pt x="5619" y="14435"/>
                      <a:pt x="6951" y="12873"/>
                      <a:pt x="6951" y="10948"/>
                    </a:cubicBezTo>
                    <a:cubicBezTo>
                      <a:pt x="6951" y="10864"/>
                      <a:pt x="6947" y="10783"/>
                      <a:pt x="6943" y="10702"/>
                    </a:cubicBezTo>
                    <a:cubicBezTo>
                      <a:pt x="6923" y="10397"/>
                      <a:pt x="7008" y="10095"/>
                      <a:pt x="7179" y="9845"/>
                    </a:cubicBezTo>
                    <a:cubicBezTo>
                      <a:pt x="7660" y="9148"/>
                      <a:pt x="7946" y="8293"/>
                      <a:pt x="7946" y="7367"/>
                    </a:cubicBezTo>
                    <a:cubicBezTo>
                      <a:pt x="7946" y="6409"/>
                      <a:pt x="7642" y="5527"/>
                      <a:pt x="7132" y="4821"/>
                    </a:cubicBezTo>
                    <a:cubicBezTo>
                      <a:pt x="6959" y="4577"/>
                      <a:pt x="6884" y="4279"/>
                      <a:pt x="6921" y="3980"/>
                    </a:cubicBezTo>
                    <a:cubicBezTo>
                      <a:pt x="6941" y="3820"/>
                      <a:pt x="6951" y="3655"/>
                      <a:pt x="6951" y="3487"/>
                    </a:cubicBezTo>
                    <a:cubicBezTo>
                      <a:pt x="6951" y="1563"/>
                      <a:pt x="5617" y="0"/>
                      <a:pt x="39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36"/>
              <p:cNvSpPr/>
              <p:nvPr/>
            </p:nvSpPr>
            <p:spPr>
              <a:xfrm>
                <a:off x="4759250" y="1700425"/>
                <a:ext cx="8250" cy="361925"/>
              </a:xfrm>
              <a:custGeom>
                <a:rect b="b" l="l" r="r" t="t"/>
                <a:pathLst>
                  <a:path extrusionOk="0" h="14477" w="330">
                    <a:moveTo>
                      <a:pt x="0" y="1"/>
                    </a:moveTo>
                    <a:lnTo>
                      <a:pt x="0" y="14477"/>
                    </a:lnTo>
                    <a:lnTo>
                      <a:pt x="329" y="14477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36"/>
              <p:cNvSpPr/>
              <p:nvPr/>
            </p:nvSpPr>
            <p:spPr>
              <a:xfrm>
                <a:off x="4726350" y="1746275"/>
                <a:ext cx="40250" cy="44650"/>
              </a:xfrm>
              <a:custGeom>
                <a:rect b="b" l="l" r="r" t="t"/>
                <a:pathLst>
                  <a:path extrusionOk="0" h="1786" w="1610">
                    <a:moveTo>
                      <a:pt x="250" y="1"/>
                    </a:moveTo>
                    <a:lnTo>
                      <a:pt x="0" y="217"/>
                    </a:lnTo>
                    <a:lnTo>
                      <a:pt x="1361" y="1786"/>
                    </a:lnTo>
                    <a:lnTo>
                      <a:pt x="1610" y="1569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36"/>
              <p:cNvSpPr/>
              <p:nvPr/>
            </p:nvSpPr>
            <p:spPr>
              <a:xfrm>
                <a:off x="4760325" y="1810950"/>
                <a:ext cx="48200" cy="48150"/>
              </a:xfrm>
              <a:custGeom>
                <a:rect b="b" l="l" r="r" t="t"/>
                <a:pathLst>
                  <a:path extrusionOk="0" h="1926" w="1928">
                    <a:moveTo>
                      <a:pt x="1693" y="0"/>
                    </a:moveTo>
                    <a:lnTo>
                      <a:pt x="0" y="1693"/>
                    </a:lnTo>
                    <a:lnTo>
                      <a:pt x="233" y="1925"/>
                    </a:lnTo>
                    <a:lnTo>
                      <a:pt x="1927" y="233"/>
                    </a:lnTo>
                    <a:lnTo>
                      <a:pt x="1693" y="0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6" name="Google Shape;1396;p36"/>
            <p:cNvGrpSpPr/>
            <p:nvPr/>
          </p:nvGrpSpPr>
          <p:grpSpPr>
            <a:xfrm flipH="1">
              <a:off x="1507806" y="4053873"/>
              <a:ext cx="246783" cy="559811"/>
              <a:chOff x="4668225" y="1611725"/>
              <a:chExt cx="198650" cy="450625"/>
            </a:xfrm>
          </p:grpSpPr>
          <p:sp>
            <p:nvSpPr>
              <p:cNvPr id="1397" name="Google Shape;1397;p36"/>
              <p:cNvSpPr/>
              <p:nvPr/>
            </p:nvSpPr>
            <p:spPr>
              <a:xfrm>
                <a:off x="4668225" y="1611725"/>
                <a:ext cx="198650" cy="360900"/>
              </a:xfrm>
              <a:custGeom>
                <a:rect b="b" l="l" r="r" t="t"/>
                <a:pathLst>
                  <a:path extrusionOk="0" h="14436" w="7946">
                    <a:moveTo>
                      <a:pt x="3974" y="0"/>
                    </a:moveTo>
                    <a:cubicBezTo>
                      <a:pt x="2329" y="0"/>
                      <a:pt x="995" y="1563"/>
                      <a:pt x="995" y="3487"/>
                    </a:cubicBezTo>
                    <a:cubicBezTo>
                      <a:pt x="995" y="3655"/>
                      <a:pt x="1005" y="3820"/>
                      <a:pt x="1025" y="3980"/>
                    </a:cubicBezTo>
                    <a:cubicBezTo>
                      <a:pt x="1062" y="4279"/>
                      <a:pt x="989" y="4577"/>
                      <a:pt x="814" y="4821"/>
                    </a:cubicBezTo>
                    <a:cubicBezTo>
                      <a:pt x="304" y="5527"/>
                      <a:pt x="0" y="6409"/>
                      <a:pt x="0" y="7367"/>
                    </a:cubicBezTo>
                    <a:cubicBezTo>
                      <a:pt x="0" y="8293"/>
                      <a:pt x="286" y="9148"/>
                      <a:pt x="767" y="9845"/>
                    </a:cubicBezTo>
                    <a:cubicBezTo>
                      <a:pt x="942" y="10095"/>
                      <a:pt x="1023" y="10397"/>
                      <a:pt x="1003" y="10702"/>
                    </a:cubicBezTo>
                    <a:cubicBezTo>
                      <a:pt x="999" y="10783"/>
                      <a:pt x="995" y="10864"/>
                      <a:pt x="995" y="10948"/>
                    </a:cubicBezTo>
                    <a:cubicBezTo>
                      <a:pt x="995" y="12873"/>
                      <a:pt x="2329" y="14435"/>
                      <a:pt x="3974" y="14435"/>
                    </a:cubicBezTo>
                    <a:cubicBezTo>
                      <a:pt x="5619" y="14435"/>
                      <a:pt x="6951" y="12873"/>
                      <a:pt x="6951" y="10948"/>
                    </a:cubicBezTo>
                    <a:cubicBezTo>
                      <a:pt x="6951" y="10864"/>
                      <a:pt x="6947" y="10783"/>
                      <a:pt x="6943" y="10702"/>
                    </a:cubicBezTo>
                    <a:cubicBezTo>
                      <a:pt x="6923" y="10397"/>
                      <a:pt x="7008" y="10095"/>
                      <a:pt x="7179" y="9845"/>
                    </a:cubicBezTo>
                    <a:cubicBezTo>
                      <a:pt x="7660" y="9148"/>
                      <a:pt x="7946" y="8293"/>
                      <a:pt x="7946" y="7367"/>
                    </a:cubicBezTo>
                    <a:cubicBezTo>
                      <a:pt x="7946" y="6409"/>
                      <a:pt x="7642" y="5527"/>
                      <a:pt x="7132" y="4821"/>
                    </a:cubicBezTo>
                    <a:cubicBezTo>
                      <a:pt x="6959" y="4577"/>
                      <a:pt x="6884" y="4279"/>
                      <a:pt x="6921" y="3980"/>
                    </a:cubicBezTo>
                    <a:cubicBezTo>
                      <a:pt x="6941" y="3820"/>
                      <a:pt x="6951" y="3655"/>
                      <a:pt x="6951" y="3487"/>
                    </a:cubicBezTo>
                    <a:cubicBezTo>
                      <a:pt x="6951" y="1563"/>
                      <a:pt x="5617" y="0"/>
                      <a:pt x="39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36"/>
              <p:cNvSpPr/>
              <p:nvPr/>
            </p:nvSpPr>
            <p:spPr>
              <a:xfrm>
                <a:off x="4759250" y="1700425"/>
                <a:ext cx="8250" cy="361925"/>
              </a:xfrm>
              <a:custGeom>
                <a:rect b="b" l="l" r="r" t="t"/>
                <a:pathLst>
                  <a:path extrusionOk="0" h="14477" w="330">
                    <a:moveTo>
                      <a:pt x="0" y="1"/>
                    </a:moveTo>
                    <a:lnTo>
                      <a:pt x="0" y="14477"/>
                    </a:lnTo>
                    <a:lnTo>
                      <a:pt x="329" y="14477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36"/>
              <p:cNvSpPr/>
              <p:nvPr/>
            </p:nvSpPr>
            <p:spPr>
              <a:xfrm>
                <a:off x="4726350" y="1746275"/>
                <a:ext cx="40250" cy="44650"/>
              </a:xfrm>
              <a:custGeom>
                <a:rect b="b" l="l" r="r" t="t"/>
                <a:pathLst>
                  <a:path extrusionOk="0" h="1786" w="1610">
                    <a:moveTo>
                      <a:pt x="250" y="1"/>
                    </a:moveTo>
                    <a:lnTo>
                      <a:pt x="0" y="217"/>
                    </a:lnTo>
                    <a:lnTo>
                      <a:pt x="1361" y="1786"/>
                    </a:lnTo>
                    <a:lnTo>
                      <a:pt x="1610" y="1569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36"/>
              <p:cNvSpPr/>
              <p:nvPr/>
            </p:nvSpPr>
            <p:spPr>
              <a:xfrm>
                <a:off x="4760325" y="1810950"/>
                <a:ext cx="48200" cy="48150"/>
              </a:xfrm>
              <a:custGeom>
                <a:rect b="b" l="l" r="r" t="t"/>
                <a:pathLst>
                  <a:path extrusionOk="0" h="1926" w="1928">
                    <a:moveTo>
                      <a:pt x="1693" y="0"/>
                    </a:moveTo>
                    <a:lnTo>
                      <a:pt x="0" y="1693"/>
                    </a:lnTo>
                    <a:lnTo>
                      <a:pt x="233" y="1925"/>
                    </a:lnTo>
                    <a:lnTo>
                      <a:pt x="1927" y="233"/>
                    </a:lnTo>
                    <a:lnTo>
                      <a:pt x="1693" y="0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01" name="Google Shape;1401;p36"/>
            <p:cNvCxnSpPr/>
            <p:nvPr/>
          </p:nvCxnSpPr>
          <p:spPr>
            <a:xfrm rot="10800000">
              <a:off x="1501675" y="4608350"/>
              <a:ext cx="54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02" name="Google Shape;1402;p36"/>
          <p:cNvGrpSpPr/>
          <p:nvPr/>
        </p:nvGrpSpPr>
        <p:grpSpPr>
          <a:xfrm>
            <a:off x="8151300" y="4583698"/>
            <a:ext cx="545400" cy="559811"/>
            <a:chOff x="1501675" y="4053873"/>
            <a:chExt cx="545400" cy="559811"/>
          </a:xfrm>
        </p:grpSpPr>
        <p:grpSp>
          <p:nvGrpSpPr>
            <p:cNvPr id="1403" name="Google Shape;1403;p36"/>
            <p:cNvGrpSpPr/>
            <p:nvPr/>
          </p:nvGrpSpPr>
          <p:grpSpPr>
            <a:xfrm flipH="1">
              <a:off x="1819200" y="4152875"/>
              <a:ext cx="198650" cy="450625"/>
              <a:chOff x="4668225" y="1611725"/>
              <a:chExt cx="198650" cy="450625"/>
            </a:xfrm>
          </p:grpSpPr>
          <p:sp>
            <p:nvSpPr>
              <p:cNvPr id="1404" name="Google Shape;1404;p36"/>
              <p:cNvSpPr/>
              <p:nvPr/>
            </p:nvSpPr>
            <p:spPr>
              <a:xfrm>
                <a:off x="4668225" y="1611725"/>
                <a:ext cx="198650" cy="360900"/>
              </a:xfrm>
              <a:custGeom>
                <a:rect b="b" l="l" r="r" t="t"/>
                <a:pathLst>
                  <a:path extrusionOk="0" h="14436" w="7946">
                    <a:moveTo>
                      <a:pt x="3974" y="0"/>
                    </a:moveTo>
                    <a:cubicBezTo>
                      <a:pt x="2329" y="0"/>
                      <a:pt x="995" y="1563"/>
                      <a:pt x="995" y="3487"/>
                    </a:cubicBezTo>
                    <a:cubicBezTo>
                      <a:pt x="995" y="3655"/>
                      <a:pt x="1005" y="3820"/>
                      <a:pt x="1025" y="3980"/>
                    </a:cubicBezTo>
                    <a:cubicBezTo>
                      <a:pt x="1062" y="4279"/>
                      <a:pt x="989" y="4577"/>
                      <a:pt x="814" y="4821"/>
                    </a:cubicBezTo>
                    <a:cubicBezTo>
                      <a:pt x="304" y="5527"/>
                      <a:pt x="0" y="6409"/>
                      <a:pt x="0" y="7367"/>
                    </a:cubicBezTo>
                    <a:cubicBezTo>
                      <a:pt x="0" y="8293"/>
                      <a:pt x="286" y="9148"/>
                      <a:pt x="767" y="9845"/>
                    </a:cubicBezTo>
                    <a:cubicBezTo>
                      <a:pt x="942" y="10095"/>
                      <a:pt x="1023" y="10397"/>
                      <a:pt x="1003" y="10702"/>
                    </a:cubicBezTo>
                    <a:cubicBezTo>
                      <a:pt x="999" y="10783"/>
                      <a:pt x="995" y="10864"/>
                      <a:pt x="995" y="10948"/>
                    </a:cubicBezTo>
                    <a:cubicBezTo>
                      <a:pt x="995" y="12873"/>
                      <a:pt x="2329" y="14435"/>
                      <a:pt x="3974" y="14435"/>
                    </a:cubicBezTo>
                    <a:cubicBezTo>
                      <a:pt x="5619" y="14435"/>
                      <a:pt x="6951" y="12873"/>
                      <a:pt x="6951" y="10948"/>
                    </a:cubicBezTo>
                    <a:cubicBezTo>
                      <a:pt x="6951" y="10864"/>
                      <a:pt x="6947" y="10783"/>
                      <a:pt x="6943" y="10702"/>
                    </a:cubicBezTo>
                    <a:cubicBezTo>
                      <a:pt x="6923" y="10397"/>
                      <a:pt x="7008" y="10095"/>
                      <a:pt x="7179" y="9845"/>
                    </a:cubicBezTo>
                    <a:cubicBezTo>
                      <a:pt x="7660" y="9148"/>
                      <a:pt x="7946" y="8293"/>
                      <a:pt x="7946" y="7367"/>
                    </a:cubicBezTo>
                    <a:cubicBezTo>
                      <a:pt x="7946" y="6409"/>
                      <a:pt x="7642" y="5527"/>
                      <a:pt x="7132" y="4821"/>
                    </a:cubicBezTo>
                    <a:cubicBezTo>
                      <a:pt x="6959" y="4577"/>
                      <a:pt x="6884" y="4279"/>
                      <a:pt x="6921" y="3980"/>
                    </a:cubicBezTo>
                    <a:cubicBezTo>
                      <a:pt x="6941" y="3820"/>
                      <a:pt x="6951" y="3655"/>
                      <a:pt x="6951" y="3487"/>
                    </a:cubicBezTo>
                    <a:cubicBezTo>
                      <a:pt x="6951" y="1563"/>
                      <a:pt x="5617" y="0"/>
                      <a:pt x="39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36"/>
              <p:cNvSpPr/>
              <p:nvPr/>
            </p:nvSpPr>
            <p:spPr>
              <a:xfrm>
                <a:off x="4759250" y="1700425"/>
                <a:ext cx="8250" cy="361925"/>
              </a:xfrm>
              <a:custGeom>
                <a:rect b="b" l="l" r="r" t="t"/>
                <a:pathLst>
                  <a:path extrusionOk="0" h="14477" w="330">
                    <a:moveTo>
                      <a:pt x="0" y="1"/>
                    </a:moveTo>
                    <a:lnTo>
                      <a:pt x="0" y="14477"/>
                    </a:lnTo>
                    <a:lnTo>
                      <a:pt x="329" y="14477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36"/>
              <p:cNvSpPr/>
              <p:nvPr/>
            </p:nvSpPr>
            <p:spPr>
              <a:xfrm>
                <a:off x="4726350" y="1746275"/>
                <a:ext cx="40250" cy="44650"/>
              </a:xfrm>
              <a:custGeom>
                <a:rect b="b" l="l" r="r" t="t"/>
                <a:pathLst>
                  <a:path extrusionOk="0" h="1786" w="1610">
                    <a:moveTo>
                      <a:pt x="250" y="1"/>
                    </a:moveTo>
                    <a:lnTo>
                      <a:pt x="0" y="217"/>
                    </a:lnTo>
                    <a:lnTo>
                      <a:pt x="1361" y="1786"/>
                    </a:lnTo>
                    <a:lnTo>
                      <a:pt x="1610" y="1569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36"/>
              <p:cNvSpPr/>
              <p:nvPr/>
            </p:nvSpPr>
            <p:spPr>
              <a:xfrm>
                <a:off x="4760325" y="1810950"/>
                <a:ext cx="48200" cy="48150"/>
              </a:xfrm>
              <a:custGeom>
                <a:rect b="b" l="l" r="r" t="t"/>
                <a:pathLst>
                  <a:path extrusionOk="0" h="1926" w="1928">
                    <a:moveTo>
                      <a:pt x="1693" y="0"/>
                    </a:moveTo>
                    <a:lnTo>
                      <a:pt x="0" y="1693"/>
                    </a:lnTo>
                    <a:lnTo>
                      <a:pt x="233" y="1925"/>
                    </a:lnTo>
                    <a:lnTo>
                      <a:pt x="1927" y="233"/>
                    </a:lnTo>
                    <a:lnTo>
                      <a:pt x="1693" y="0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8" name="Google Shape;1408;p36"/>
            <p:cNvGrpSpPr/>
            <p:nvPr/>
          </p:nvGrpSpPr>
          <p:grpSpPr>
            <a:xfrm flipH="1">
              <a:off x="1507806" y="4053873"/>
              <a:ext cx="246783" cy="559811"/>
              <a:chOff x="4668225" y="1611725"/>
              <a:chExt cx="198650" cy="450625"/>
            </a:xfrm>
          </p:grpSpPr>
          <p:sp>
            <p:nvSpPr>
              <p:cNvPr id="1409" name="Google Shape;1409;p36"/>
              <p:cNvSpPr/>
              <p:nvPr/>
            </p:nvSpPr>
            <p:spPr>
              <a:xfrm>
                <a:off x="4668225" y="1611725"/>
                <a:ext cx="198650" cy="360900"/>
              </a:xfrm>
              <a:custGeom>
                <a:rect b="b" l="l" r="r" t="t"/>
                <a:pathLst>
                  <a:path extrusionOk="0" h="14436" w="7946">
                    <a:moveTo>
                      <a:pt x="3974" y="0"/>
                    </a:moveTo>
                    <a:cubicBezTo>
                      <a:pt x="2329" y="0"/>
                      <a:pt x="995" y="1563"/>
                      <a:pt x="995" y="3487"/>
                    </a:cubicBezTo>
                    <a:cubicBezTo>
                      <a:pt x="995" y="3655"/>
                      <a:pt x="1005" y="3820"/>
                      <a:pt x="1025" y="3980"/>
                    </a:cubicBezTo>
                    <a:cubicBezTo>
                      <a:pt x="1062" y="4279"/>
                      <a:pt x="989" y="4577"/>
                      <a:pt x="814" y="4821"/>
                    </a:cubicBezTo>
                    <a:cubicBezTo>
                      <a:pt x="304" y="5527"/>
                      <a:pt x="0" y="6409"/>
                      <a:pt x="0" y="7367"/>
                    </a:cubicBezTo>
                    <a:cubicBezTo>
                      <a:pt x="0" y="8293"/>
                      <a:pt x="286" y="9148"/>
                      <a:pt x="767" y="9845"/>
                    </a:cubicBezTo>
                    <a:cubicBezTo>
                      <a:pt x="942" y="10095"/>
                      <a:pt x="1023" y="10397"/>
                      <a:pt x="1003" y="10702"/>
                    </a:cubicBezTo>
                    <a:cubicBezTo>
                      <a:pt x="999" y="10783"/>
                      <a:pt x="995" y="10864"/>
                      <a:pt x="995" y="10948"/>
                    </a:cubicBezTo>
                    <a:cubicBezTo>
                      <a:pt x="995" y="12873"/>
                      <a:pt x="2329" y="14435"/>
                      <a:pt x="3974" y="14435"/>
                    </a:cubicBezTo>
                    <a:cubicBezTo>
                      <a:pt x="5619" y="14435"/>
                      <a:pt x="6951" y="12873"/>
                      <a:pt x="6951" y="10948"/>
                    </a:cubicBezTo>
                    <a:cubicBezTo>
                      <a:pt x="6951" y="10864"/>
                      <a:pt x="6947" y="10783"/>
                      <a:pt x="6943" y="10702"/>
                    </a:cubicBezTo>
                    <a:cubicBezTo>
                      <a:pt x="6923" y="10397"/>
                      <a:pt x="7008" y="10095"/>
                      <a:pt x="7179" y="9845"/>
                    </a:cubicBezTo>
                    <a:cubicBezTo>
                      <a:pt x="7660" y="9148"/>
                      <a:pt x="7946" y="8293"/>
                      <a:pt x="7946" y="7367"/>
                    </a:cubicBezTo>
                    <a:cubicBezTo>
                      <a:pt x="7946" y="6409"/>
                      <a:pt x="7642" y="5527"/>
                      <a:pt x="7132" y="4821"/>
                    </a:cubicBezTo>
                    <a:cubicBezTo>
                      <a:pt x="6959" y="4577"/>
                      <a:pt x="6884" y="4279"/>
                      <a:pt x="6921" y="3980"/>
                    </a:cubicBezTo>
                    <a:cubicBezTo>
                      <a:pt x="6941" y="3820"/>
                      <a:pt x="6951" y="3655"/>
                      <a:pt x="6951" y="3487"/>
                    </a:cubicBezTo>
                    <a:cubicBezTo>
                      <a:pt x="6951" y="1563"/>
                      <a:pt x="5617" y="0"/>
                      <a:pt x="39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36"/>
              <p:cNvSpPr/>
              <p:nvPr/>
            </p:nvSpPr>
            <p:spPr>
              <a:xfrm>
                <a:off x="4759250" y="1700425"/>
                <a:ext cx="8250" cy="361925"/>
              </a:xfrm>
              <a:custGeom>
                <a:rect b="b" l="l" r="r" t="t"/>
                <a:pathLst>
                  <a:path extrusionOk="0" h="14477" w="330">
                    <a:moveTo>
                      <a:pt x="0" y="1"/>
                    </a:moveTo>
                    <a:lnTo>
                      <a:pt x="0" y="14477"/>
                    </a:lnTo>
                    <a:lnTo>
                      <a:pt x="329" y="14477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36"/>
              <p:cNvSpPr/>
              <p:nvPr/>
            </p:nvSpPr>
            <p:spPr>
              <a:xfrm>
                <a:off x="4726350" y="1746275"/>
                <a:ext cx="40250" cy="44650"/>
              </a:xfrm>
              <a:custGeom>
                <a:rect b="b" l="l" r="r" t="t"/>
                <a:pathLst>
                  <a:path extrusionOk="0" h="1786" w="1610">
                    <a:moveTo>
                      <a:pt x="250" y="1"/>
                    </a:moveTo>
                    <a:lnTo>
                      <a:pt x="0" y="217"/>
                    </a:lnTo>
                    <a:lnTo>
                      <a:pt x="1361" y="1786"/>
                    </a:lnTo>
                    <a:lnTo>
                      <a:pt x="1610" y="1569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36"/>
              <p:cNvSpPr/>
              <p:nvPr/>
            </p:nvSpPr>
            <p:spPr>
              <a:xfrm>
                <a:off x="4760325" y="1810950"/>
                <a:ext cx="48200" cy="48150"/>
              </a:xfrm>
              <a:custGeom>
                <a:rect b="b" l="l" r="r" t="t"/>
                <a:pathLst>
                  <a:path extrusionOk="0" h="1926" w="1928">
                    <a:moveTo>
                      <a:pt x="1693" y="0"/>
                    </a:moveTo>
                    <a:lnTo>
                      <a:pt x="0" y="1693"/>
                    </a:lnTo>
                    <a:lnTo>
                      <a:pt x="233" y="1925"/>
                    </a:lnTo>
                    <a:lnTo>
                      <a:pt x="1927" y="233"/>
                    </a:lnTo>
                    <a:lnTo>
                      <a:pt x="1693" y="0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13" name="Google Shape;1413;p36"/>
            <p:cNvCxnSpPr/>
            <p:nvPr/>
          </p:nvCxnSpPr>
          <p:spPr>
            <a:xfrm rot="10800000">
              <a:off x="1501675" y="4608350"/>
              <a:ext cx="54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414" name="Google Shape;14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700" y="3966000"/>
            <a:ext cx="2752026" cy="10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5" name="Google Shape;141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700" y="2626900"/>
            <a:ext cx="2752025" cy="96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6" name="Google Shape;141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0000" y="1029684"/>
            <a:ext cx="2731425" cy="1071141"/>
          </a:xfrm>
          <a:prstGeom prst="rect">
            <a:avLst/>
          </a:prstGeom>
          <a:noFill/>
          <a:ln>
            <a:noFill/>
          </a:ln>
        </p:spPr>
      </p:pic>
      <p:sp>
        <p:nvSpPr>
          <p:cNvPr id="1417" name="Google Shape;1417;p36"/>
          <p:cNvSpPr txBox="1"/>
          <p:nvPr/>
        </p:nvSpPr>
        <p:spPr>
          <a:xfrm>
            <a:off x="1822025" y="921725"/>
            <a:ext cx="164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Location</a:t>
            </a:r>
            <a:endParaRPr/>
          </a:p>
        </p:txBody>
      </p:sp>
      <p:sp>
        <p:nvSpPr>
          <p:cNvPr id="1418" name="Google Shape;1418;p36"/>
          <p:cNvSpPr txBox="1"/>
          <p:nvPr/>
        </p:nvSpPr>
        <p:spPr>
          <a:xfrm>
            <a:off x="1762250" y="2516450"/>
            <a:ext cx="191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Availability</a:t>
            </a:r>
            <a:endParaRPr/>
          </a:p>
        </p:txBody>
      </p:sp>
      <p:sp>
        <p:nvSpPr>
          <p:cNvPr id="1419" name="Google Shape;1419;p36"/>
          <p:cNvSpPr txBox="1"/>
          <p:nvPr/>
        </p:nvSpPr>
        <p:spPr>
          <a:xfrm>
            <a:off x="1736525" y="3966000"/>
            <a:ext cx="226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Apt. more reviews</a:t>
            </a:r>
            <a:endParaRPr>
              <a:solidFill>
                <a:schemeClr val="hlink"/>
              </a:solidFill>
            </a:endParaRPr>
          </a:p>
        </p:txBody>
      </p:sp>
      <p:pic>
        <p:nvPicPr>
          <p:cNvPr id="1420" name="Google Shape;142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20625" y="154600"/>
            <a:ext cx="765076" cy="648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21" name="Google Shape;1421;p36"/>
          <p:cNvSpPr txBox="1"/>
          <p:nvPr/>
        </p:nvSpPr>
        <p:spPr>
          <a:xfrm>
            <a:off x="1736525" y="4275325"/>
            <a:ext cx="1819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Reviews 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affect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pricing.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22" name="Google Shape;1422;p36"/>
          <p:cNvSpPr txBox="1"/>
          <p:nvPr/>
        </p:nvSpPr>
        <p:spPr>
          <a:xfrm>
            <a:off x="1822025" y="1246363"/>
            <a:ext cx="15054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Location influence price and 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availability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23" name="Google Shape;1423;p36"/>
          <p:cNvSpPr txBox="1"/>
          <p:nvPr/>
        </p:nvSpPr>
        <p:spPr>
          <a:xfrm>
            <a:off x="1762250" y="2835125"/>
            <a:ext cx="20655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Availability of AirBNB influence guest opinion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37"/>
          <p:cNvSpPr/>
          <p:nvPr/>
        </p:nvSpPr>
        <p:spPr>
          <a:xfrm>
            <a:off x="6012438" y="1787338"/>
            <a:ext cx="774000" cy="77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37"/>
          <p:cNvSpPr/>
          <p:nvPr/>
        </p:nvSpPr>
        <p:spPr>
          <a:xfrm>
            <a:off x="1903638" y="1782488"/>
            <a:ext cx="774000" cy="77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37"/>
          <p:cNvSpPr txBox="1"/>
          <p:nvPr>
            <p:ph idx="1" type="subTitle"/>
          </p:nvPr>
        </p:nvSpPr>
        <p:spPr>
          <a:xfrm>
            <a:off x="1903650" y="1189450"/>
            <a:ext cx="77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</a:t>
            </a:r>
            <a:endParaRPr sz="2600"/>
          </a:p>
        </p:txBody>
      </p:sp>
      <p:sp>
        <p:nvSpPr>
          <p:cNvPr id="1431" name="Google Shape;1431;p37"/>
          <p:cNvSpPr txBox="1"/>
          <p:nvPr>
            <p:ph idx="2" type="subTitle"/>
          </p:nvPr>
        </p:nvSpPr>
        <p:spPr>
          <a:xfrm>
            <a:off x="3238350" y="2527750"/>
            <a:ext cx="26673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Work Sans"/>
                <a:ea typeface="Work Sans"/>
                <a:cs typeface="Work Sans"/>
                <a:sym typeface="Work Sans"/>
              </a:rPr>
              <a:t>Explore the relationship between reviews and listing attributes.</a:t>
            </a:r>
            <a:endParaRPr b="1"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37"/>
          <p:cNvSpPr txBox="1"/>
          <p:nvPr>
            <p:ph idx="3" type="subTitle"/>
          </p:nvPr>
        </p:nvSpPr>
        <p:spPr>
          <a:xfrm>
            <a:off x="931799" y="2655975"/>
            <a:ext cx="27177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/>
              <a:t>Identify factors influencing Airbnb prices.</a:t>
            </a:r>
            <a:endParaRPr b="1" sz="2000"/>
          </a:p>
        </p:txBody>
      </p:sp>
      <p:sp>
        <p:nvSpPr>
          <p:cNvPr id="1433" name="Google Shape;1433;p3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Work Sans"/>
                <a:ea typeface="Work Sans"/>
                <a:cs typeface="Work Sans"/>
                <a:sym typeface="Work Sans"/>
              </a:rPr>
              <a:t>OBJECTIVES</a:t>
            </a:r>
            <a:endParaRPr b="1" sz="38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34" name="Google Shape;1434;p37"/>
          <p:cNvSpPr/>
          <p:nvPr/>
        </p:nvSpPr>
        <p:spPr>
          <a:xfrm>
            <a:off x="4031675" y="1753738"/>
            <a:ext cx="774000" cy="77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37"/>
          <p:cNvSpPr txBox="1"/>
          <p:nvPr/>
        </p:nvSpPr>
        <p:spPr>
          <a:xfrm>
            <a:off x="3964650" y="1217650"/>
            <a:ext cx="76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2</a:t>
            </a:r>
            <a:endParaRPr/>
          </a:p>
        </p:txBody>
      </p:sp>
      <p:sp>
        <p:nvSpPr>
          <p:cNvPr id="1436" name="Google Shape;1436;p37"/>
          <p:cNvSpPr txBox="1"/>
          <p:nvPr/>
        </p:nvSpPr>
        <p:spPr>
          <a:xfrm>
            <a:off x="5860200" y="1217650"/>
            <a:ext cx="1078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3</a:t>
            </a:r>
            <a:endParaRPr/>
          </a:p>
        </p:txBody>
      </p:sp>
      <p:sp>
        <p:nvSpPr>
          <p:cNvPr id="1437" name="Google Shape;1437;p37"/>
          <p:cNvSpPr txBox="1"/>
          <p:nvPr/>
        </p:nvSpPr>
        <p:spPr>
          <a:xfrm>
            <a:off x="5716800" y="2655975"/>
            <a:ext cx="17358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Analyze listing availability variations across neighbourhoods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438" name="Google Shape;14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625" y="154600"/>
            <a:ext cx="765076" cy="64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38"/>
          <p:cNvSpPr txBox="1"/>
          <p:nvPr>
            <p:ph type="title"/>
          </p:nvPr>
        </p:nvSpPr>
        <p:spPr>
          <a:xfrm>
            <a:off x="720000" y="5727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Analysis: Top 10 Analysis</a:t>
            </a:r>
            <a:endParaRPr/>
          </a:p>
        </p:txBody>
      </p:sp>
      <p:pic>
        <p:nvPicPr>
          <p:cNvPr id="1444" name="Google Shape;14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725" y="1419325"/>
            <a:ext cx="2844175" cy="33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5" name="Google Shape;144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0625" y="154600"/>
            <a:ext cx="765076" cy="648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6" name="Google Shape;1446;p38"/>
          <p:cNvSpPr txBox="1"/>
          <p:nvPr/>
        </p:nvSpPr>
        <p:spPr>
          <a:xfrm>
            <a:off x="4371975" y="1419325"/>
            <a:ext cx="4271700" cy="20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Brooklyn had the highest priced AirBnB on the list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 the 10 top priced, Manhattan represented the most followed by Brooklyn and then Queens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47" name="Google Shape;1447;p38"/>
          <p:cNvSpPr/>
          <p:nvPr/>
        </p:nvSpPr>
        <p:spPr>
          <a:xfrm>
            <a:off x="2868150" y="2024400"/>
            <a:ext cx="926400" cy="882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48" name="Google Shape;1448;p38"/>
          <p:cNvSpPr/>
          <p:nvPr/>
        </p:nvSpPr>
        <p:spPr>
          <a:xfrm>
            <a:off x="2759175" y="3570050"/>
            <a:ext cx="1035300" cy="564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49" name="Google Shape;1449;p38"/>
          <p:cNvSpPr/>
          <p:nvPr/>
        </p:nvSpPr>
        <p:spPr>
          <a:xfrm>
            <a:off x="2759175" y="2939888"/>
            <a:ext cx="1035300" cy="564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50" name="Google Shape;1450;p38"/>
          <p:cNvSpPr/>
          <p:nvPr/>
        </p:nvSpPr>
        <p:spPr>
          <a:xfrm>
            <a:off x="2813700" y="1695400"/>
            <a:ext cx="1035300" cy="296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51" name="Google Shape;1451;p38"/>
          <p:cNvSpPr/>
          <p:nvPr/>
        </p:nvSpPr>
        <p:spPr>
          <a:xfrm>
            <a:off x="2759175" y="4402550"/>
            <a:ext cx="1035300" cy="296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3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Analysis: Neighbourhood Group</a:t>
            </a:r>
            <a:endParaRPr/>
          </a:p>
        </p:txBody>
      </p:sp>
      <p:pic>
        <p:nvPicPr>
          <p:cNvPr id="1457" name="Google Shape;14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625" y="154600"/>
            <a:ext cx="765076" cy="64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8" name="Google Shape;145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00" y="1256700"/>
            <a:ext cx="5017826" cy="36078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9" name="Google Shape;1459;p39"/>
          <p:cNvSpPr txBox="1"/>
          <p:nvPr/>
        </p:nvSpPr>
        <p:spPr>
          <a:xfrm>
            <a:off x="5505300" y="1256700"/>
            <a:ext cx="3380400" cy="24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The Map Analysis of the whole data seems to reflect the data in the top 10 priced list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Queens on the list seems to be an outlier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Analysis: Hypothesis Testing</a:t>
            </a:r>
            <a:endParaRPr/>
          </a:p>
        </p:txBody>
      </p:sp>
      <p:sp>
        <p:nvSpPr>
          <p:cNvPr id="1465" name="Google Shape;1465;p40"/>
          <p:cNvSpPr txBox="1"/>
          <p:nvPr>
            <p:ph idx="1" type="body"/>
          </p:nvPr>
        </p:nvSpPr>
        <p:spPr>
          <a:xfrm>
            <a:off x="720000" y="1273775"/>
            <a:ext cx="7704000" cy="3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6" name="Google Shape;14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273775"/>
            <a:ext cx="4265574" cy="33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7" name="Google Shape;1467;p40"/>
          <p:cNvSpPr txBox="1"/>
          <p:nvPr/>
        </p:nvSpPr>
        <p:spPr>
          <a:xfrm>
            <a:off x="4985575" y="1427700"/>
            <a:ext cx="3225600" cy="22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Null Hypothesis: Number of reviews affect price</a:t>
            </a:r>
            <a:endParaRPr sz="1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Correlation coefficient: -0.19974524913880048</a:t>
            </a:r>
            <a:endParaRPr sz="1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P-value: 0.0007755905443694049</a:t>
            </a:r>
            <a:endParaRPr sz="1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Reject null. Weak negative correlation between review and price.</a:t>
            </a:r>
            <a:endParaRPr sz="1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468" name="Google Shape;146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0625" y="154600"/>
            <a:ext cx="765076" cy="64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4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Analysis: Neighbourhood Group</a:t>
            </a:r>
            <a:endParaRPr/>
          </a:p>
        </p:txBody>
      </p:sp>
      <p:sp>
        <p:nvSpPr>
          <p:cNvPr id="1474" name="Google Shape;1474;p41"/>
          <p:cNvSpPr txBox="1"/>
          <p:nvPr>
            <p:ph idx="1" type="body"/>
          </p:nvPr>
        </p:nvSpPr>
        <p:spPr>
          <a:xfrm>
            <a:off x="720000" y="1273775"/>
            <a:ext cx="7704000" cy="3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5" name="Google Shape;14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273775"/>
            <a:ext cx="5014126" cy="33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6" name="Google Shape;147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0625" y="154600"/>
            <a:ext cx="765076" cy="648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77" name="Google Shape;1477;p41"/>
          <p:cNvSpPr txBox="1"/>
          <p:nvPr/>
        </p:nvSpPr>
        <p:spPr>
          <a:xfrm>
            <a:off x="5679650" y="1540875"/>
            <a:ext cx="2539200" cy="27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'Manhattan' has the highest number of listings, it might indicate high demand and competition.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'Staten Island' has the lowest number of listings, it might represent an untapped market opportunity for new Airbnb hosts.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 York Travel Guide by Slidesgo">
  <a:themeElements>
    <a:clrScheme name="Simple Light">
      <a:dk1>
        <a:srgbClr val="191919"/>
      </a:dk1>
      <a:lt1>
        <a:srgbClr val="FFFFFF"/>
      </a:lt1>
      <a:dk2>
        <a:srgbClr val="F4E9E4"/>
      </a:dk2>
      <a:lt2>
        <a:srgbClr val="BDDBD2"/>
      </a:lt2>
      <a:accent1>
        <a:srgbClr val="EB405A"/>
      </a:accent1>
      <a:accent2>
        <a:srgbClr val="BA625A"/>
      </a:accent2>
      <a:accent3>
        <a:srgbClr val="BFF3E3"/>
      </a:accent3>
      <a:accent4>
        <a:srgbClr val="60A1B0"/>
      </a:accent4>
      <a:accent5>
        <a:srgbClr val="7EACA8"/>
      </a:accent5>
      <a:accent6>
        <a:srgbClr val="57B5A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