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64A_11D65F80.xml" ContentType="application/vnd.ms-powerpoint.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modernComment_64D_EEA285CB.xml" ContentType="application/vnd.ms-powerpoint.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modernComment_651_EE7BF80D.xml" ContentType="application/vnd.ms-powerpoint.comments+xml"/>
  <Override PartName="/ppt/notesSlides/notesSlide14.xml" ContentType="application/vnd.openxmlformats-officedocument.presentationml.notesSlide+xml"/>
  <Override PartName="/ppt/comments/modernComment_652_4FF42930.xml" ContentType="application/vnd.ms-powerpoint.comments+xml"/>
  <Override PartName="/ppt/notesSlides/notesSlide15.xml" ContentType="application/vnd.openxmlformats-officedocument.presentationml.notesSlide+xml"/>
  <Override PartName="/ppt/comments/modernComment_653_C6E079BA.xml" ContentType="application/vnd.ms-powerpoint.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modernComment_656_18F9992B.xml" ContentType="application/vnd.ms-powerpoint.comments+xml"/>
  <Override PartName="/ppt/notesSlides/notesSlide18.xml" ContentType="application/vnd.openxmlformats-officedocument.presentationml.notesSlide+xml"/>
  <Override PartName="/ppt/comments/modernComment_657_B21670AE.xml" ContentType="application/vnd.ms-powerpoint.comments+xml"/>
  <Override PartName="/ppt/notesSlides/notesSlide19.xml" ContentType="application/vnd.openxmlformats-officedocument.presentationml.notesSlide+xml"/>
  <Override PartName="/ppt/comments/modernComment_658_9E19F82A.xml" ContentType="application/vnd.ms-powerpoint.comments+xml"/>
  <Override PartName="/ppt/notesSlides/notesSlide20.xml" ContentType="application/vnd.openxmlformats-officedocument.presentationml.notesSlide+xml"/>
  <Override PartName="/ppt/comments/modernComment_659_E04B4933.xml" ContentType="application/vnd.ms-powerpoint.comments+xml"/>
  <Override PartName="/ppt/notesSlides/notesSlide21.xml" ContentType="application/vnd.openxmlformats-officedocument.presentationml.notesSlide+xml"/>
  <Override PartName="/ppt/comments/modernComment_65A_B4716C8D.xml" ContentType="application/vnd.ms-powerpoint.comments+xml"/>
  <Override PartName="/ppt/notesSlides/notesSlide22.xml" ContentType="application/vnd.openxmlformats-officedocument.presentationml.notesSlide+xml"/>
  <Override PartName="/ppt/comments/modernComment_64B_2893FFDF.xml" ContentType="application/vnd.ms-powerpoint.comments+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1590" r:id="rId2"/>
    <p:sldId id="1597" r:id="rId3"/>
    <p:sldId id="1594" r:id="rId4"/>
    <p:sldId id="1593" r:id="rId5"/>
    <p:sldId id="1608" r:id="rId6"/>
    <p:sldId id="1610" r:id="rId7"/>
    <p:sldId id="1595" r:id="rId8"/>
    <p:sldId id="1609" r:id="rId9"/>
    <p:sldId id="1612" r:id="rId10"/>
    <p:sldId id="1627" r:id="rId11"/>
    <p:sldId id="1613" r:id="rId12"/>
    <p:sldId id="1615" r:id="rId13"/>
    <p:sldId id="1614" r:id="rId14"/>
    <p:sldId id="1616" r:id="rId15"/>
    <p:sldId id="1617" r:id="rId16"/>
    <p:sldId id="1618" r:id="rId17"/>
    <p:sldId id="1619" r:id="rId18"/>
    <p:sldId id="1620" r:id="rId19"/>
    <p:sldId id="1622" r:id="rId20"/>
    <p:sldId id="1623" r:id="rId21"/>
    <p:sldId id="1624" r:id="rId22"/>
    <p:sldId id="1625" r:id="rId23"/>
    <p:sldId id="1626" r:id="rId24"/>
    <p:sldId id="1611" r:id="rId25"/>
    <p:sldId id="1341" r:id="rId26"/>
  </p:sldIdLst>
  <p:sldSz cx="12192000" cy="6858000"/>
  <p:notesSz cx="7010400" cy="9296400"/>
  <p:defaultTextStyle>
    <a:defPPr>
      <a:defRPr lang="es-CL"/>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530001D-6513-EB68-09DD-B81875C14070}" name="Felipe Mcrostie Bustamante" initials="FMB" userId="S::fmcrostie@sence.cl::aa42da62-3145-46b8-ab67-4383ffab4276" providerId="AD"/>
  <p188:author id="{F747BC6F-BC56-2B24-25F8-3405D6E9A4B1}" name="Felix Roberto Arredondo Armijo" initials="FRAA" userId="S::farredondo@mintrab.gob.cl::f0d09ce2-1f3d-4597-a204-eaa34d326db8" providerId="AD"/>
  <p188:author id="{DD8A2E82-5757-CE0E-0083-16E340F7E97C}" name="Javiera Belén Flores Escudero" initials="JBFE" userId="S::jflores@mintrab.gob.cl::683ebebc-e077-4e9b-a8af-e3eb5d6db844" providerId="AD"/>
  <p188:author id="{252FE8CA-A01C-3D72-FB39-8F0A5EBD9984}" name="Nicolas Ratto Ribo" initials="NR" userId="S::nratto@mintrab.gob.cl::2ad53a74-4254-40a0-bdd9-8ea8d499428c" providerId="AD"/>
  <p188:author id="{5D130ADF-6E30-78EB-47A9-511B8B6E5B89}" name="Carolina Salazar Escobedo" initials="CPSE" userId="Carolina Salazar Escobedo" providerId="None"/>
  <p188:author id="{D76B34EC-D913-B9A7-75E4-F02413FD53D3}" name="Carla Paola Cisternas Casale" initials="CC" userId="S::ccisternas@mintrab.gob.cl::beb25667-3112-4abf-b188-53510438c47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2FB"/>
    <a:srgbClr val="2E8DBD"/>
    <a:srgbClr val="0169A3"/>
    <a:srgbClr val="009999"/>
    <a:srgbClr val="00CC66"/>
    <a:srgbClr val="2E8DBC"/>
    <a:srgbClr val="2F5496"/>
    <a:srgbClr val="0867A8"/>
    <a:srgbClr val="2F5597"/>
    <a:srgbClr val="2F93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A6DE5B-A7D0-461C-AD5B-70DFF8A2DAE9}" v="2" dt="2024-06-12T17:25:45.94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a Paola Cisternas Casale" userId="beb25667-3112-4abf-b188-53510438c47b" providerId="ADAL" clId="{083F9791-4D94-41B3-A209-62501BFCFFF7}"/>
    <pc:docChg chg="undo custSel addSld delSld modSld">
      <pc:chgData name="Carla Paola Cisternas Casale" userId="beb25667-3112-4abf-b188-53510438c47b" providerId="ADAL" clId="{083F9791-4D94-41B3-A209-62501BFCFFF7}" dt="2024-04-18T17:01:56.634" v="712" actId="404"/>
      <pc:docMkLst>
        <pc:docMk/>
      </pc:docMkLst>
      <pc:sldChg chg="addSp delSp modSp del mod modClrScheme chgLayout">
        <pc:chgData name="Carla Paola Cisternas Casale" userId="beb25667-3112-4abf-b188-53510438c47b" providerId="ADAL" clId="{083F9791-4D94-41B3-A209-62501BFCFFF7}" dt="2024-04-18T16:42:23.092" v="112" actId="47"/>
        <pc:sldMkLst>
          <pc:docMk/>
          <pc:sldMk cId="3192428990" sldId="256"/>
        </pc:sldMkLst>
        <pc:spChg chg="add del mod ord">
          <ac:chgData name="Carla Paola Cisternas Casale" userId="beb25667-3112-4abf-b188-53510438c47b" providerId="ADAL" clId="{083F9791-4D94-41B3-A209-62501BFCFFF7}" dt="2024-04-18T16:42:08.650" v="106" actId="700"/>
          <ac:spMkLst>
            <pc:docMk/>
            <pc:sldMk cId="3192428990" sldId="256"/>
            <ac:spMk id="3" creationId="{4209B056-7D27-3E4F-30EF-8541B873C94B}"/>
          </ac:spMkLst>
        </pc:spChg>
        <pc:spChg chg="add del mod ord">
          <ac:chgData name="Carla Paola Cisternas Casale" userId="beb25667-3112-4abf-b188-53510438c47b" providerId="ADAL" clId="{083F9791-4D94-41B3-A209-62501BFCFFF7}" dt="2024-04-18T16:42:08.650" v="106" actId="700"/>
          <ac:spMkLst>
            <pc:docMk/>
            <pc:sldMk cId="3192428990" sldId="256"/>
            <ac:spMk id="4" creationId="{866366A8-42F6-636B-14BB-19089B021123}"/>
          </ac:spMkLst>
        </pc:spChg>
        <pc:spChg chg="del mod">
          <ac:chgData name="Carla Paola Cisternas Casale" userId="beb25667-3112-4abf-b188-53510438c47b" providerId="ADAL" clId="{083F9791-4D94-41B3-A209-62501BFCFFF7}" dt="2024-04-18T16:42:15.570" v="109" actId="478"/>
          <ac:spMkLst>
            <pc:docMk/>
            <pc:sldMk cId="3192428990" sldId="256"/>
            <ac:spMk id="5" creationId="{A4165E82-3E13-68FF-E877-AD2E127E4840}"/>
          </ac:spMkLst>
        </pc:spChg>
        <pc:spChg chg="add del mod ord">
          <ac:chgData name="Carla Paola Cisternas Casale" userId="beb25667-3112-4abf-b188-53510438c47b" providerId="ADAL" clId="{083F9791-4D94-41B3-A209-62501BFCFFF7}" dt="2024-04-18T16:42:08.650" v="106" actId="700"/>
          <ac:spMkLst>
            <pc:docMk/>
            <pc:sldMk cId="3192428990" sldId="256"/>
            <ac:spMk id="7" creationId="{537C6AAC-1F3E-5B3B-A572-AB3F257060D2}"/>
          </ac:spMkLst>
        </pc:spChg>
        <pc:picChg chg="add del mod">
          <ac:chgData name="Carla Paola Cisternas Casale" userId="beb25667-3112-4abf-b188-53510438c47b" providerId="ADAL" clId="{083F9791-4D94-41B3-A209-62501BFCFFF7}" dt="2024-04-18T16:42:13.832" v="108" actId="478"/>
          <ac:picMkLst>
            <pc:docMk/>
            <pc:sldMk cId="3192428990" sldId="256"/>
            <ac:picMk id="2" creationId="{58BF77C8-B22D-6829-329D-12F490FB4927}"/>
          </ac:picMkLst>
        </pc:picChg>
        <pc:picChg chg="del mod">
          <ac:chgData name="Carla Paola Cisternas Casale" userId="beb25667-3112-4abf-b188-53510438c47b" providerId="ADAL" clId="{083F9791-4D94-41B3-A209-62501BFCFFF7}" dt="2024-04-15T17:13:55.743" v="1" actId="21"/>
          <ac:picMkLst>
            <pc:docMk/>
            <pc:sldMk cId="3192428990" sldId="256"/>
            <ac:picMk id="7" creationId="{C79F18C1-28EF-93A6-714A-4A52266AA38D}"/>
          </ac:picMkLst>
        </pc:picChg>
        <pc:picChg chg="del">
          <ac:chgData name="Carla Paola Cisternas Casale" userId="beb25667-3112-4abf-b188-53510438c47b" providerId="ADAL" clId="{083F9791-4D94-41B3-A209-62501BFCFFF7}" dt="2024-04-18T16:42:16.724" v="110" actId="478"/>
          <ac:picMkLst>
            <pc:docMk/>
            <pc:sldMk cId="3192428990" sldId="256"/>
            <ac:picMk id="9" creationId="{AA3B26D9-D841-C394-15B2-574749042A04}"/>
          </ac:picMkLst>
        </pc:picChg>
      </pc:sldChg>
      <pc:sldChg chg="delSp modSp mod modClrScheme chgLayout">
        <pc:chgData name="Carla Paola Cisternas Casale" userId="beb25667-3112-4abf-b188-53510438c47b" providerId="ADAL" clId="{083F9791-4D94-41B3-A209-62501BFCFFF7}" dt="2024-04-18T17:01:56.634" v="712" actId="404"/>
        <pc:sldMkLst>
          <pc:docMk/>
          <pc:sldMk cId="626651405" sldId="1341"/>
        </pc:sldMkLst>
        <pc:spChg chg="mod">
          <ac:chgData name="Carla Paola Cisternas Casale" userId="beb25667-3112-4abf-b188-53510438c47b" providerId="ADAL" clId="{083F9791-4D94-41B3-A209-62501BFCFFF7}" dt="2024-04-18T17:01:56.634" v="712" actId="404"/>
          <ac:spMkLst>
            <pc:docMk/>
            <pc:sldMk cId="626651405" sldId="1341"/>
            <ac:spMk id="5" creationId="{00000000-0000-0000-0000-000000000000}"/>
          </ac:spMkLst>
        </pc:spChg>
        <pc:spChg chg="del">
          <ac:chgData name="Carla Paola Cisternas Casale" userId="beb25667-3112-4abf-b188-53510438c47b" providerId="ADAL" clId="{083F9791-4D94-41B3-A209-62501BFCFFF7}" dt="2024-04-18T17:01:49.354" v="710" actId="478"/>
          <ac:spMkLst>
            <pc:docMk/>
            <pc:sldMk cId="626651405" sldId="1341"/>
            <ac:spMk id="6" creationId="{00000000-0000-0000-0000-000000000000}"/>
          </ac:spMkLst>
        </pc:spChg>
        <pc:picChg chg="del">
          <ac:chgData name="Carla Paola Cisternas Casale" userId="beb25667-3112-4abf-b188-53510438c47b" providerId="ADAL" clId="{083F9791-4D94-41B3-A209-62501BFCFFF7}" dt="2024-04-18T17:01:35.281" v="707" actId="478"/>
          <ac:picMkLst>
            <pc:docMk/>
            <pc:sldMk cId="626651405" sldId="1341"/>
            <ac:picMk id="2" creationId="{00000000-0000-0000-0000-000000000000}"/>
          </ac:picMkLst>
        </pc:picChg>
      </pc:sldChg>
      <pc:sldChg chg="addSp delSp modSp mod modClrScheme chgLayout">
        <pc:chgData name="Carla Paola Cisternas Casale" userId="beb25667-3112-4abf-b188-53510438c47b" providerId="ADAL" clId="{083F9791-4D94-41B3-A209-62501BFCFFF7}" dt="2024-04-18T16:51:51.759" v="453" actId="478"/>
        <pc:sldMkLst>
          <pc:docMk/>
          <pc:sldMk cId="1799057242" sldId="1411"/>
        </pc:sldMkLst>
        <pc:spChg chg="add del mod ord">
          <ac:chgData name="Carla Paola Cisternas Casale" userId="beb25667-3112-4abf-b188-53510438c47b" providerId="ADAL" clId="{083F9791-4D94-41B3-A209-62501BFCFFF7}" dt="2024-04-18T16:51:34.366" v="447" actId="478"/>
          <ac:spMkLst>
            <pc:docMk/>
            <pc:sldMk cId="1799057242" sldId="1411"/>
            <ac:spMk id="2" creationId="{F9CFB01E-5C15-57B9-AF37-05E2C7B15233}"/>
          </ac:spMkLst>
        </pc:spChg>
        <pc:spChg chg="del">
          <ac:chgData name="Carla Paola Cisternas Casale" userId="beb25667-3112-4abf-b188-53510438c47b" providerId="ADAL" clId="{083F9791-4D94-41B3-A209-62501BFCFFF7}" dt="2024-04-18T16:51:20.575" v="441" actId="478"/>
          <ac:spMkLst>
            <pc:docMk/>
            <pc:sldMk cId="1799057242" sldId="1411"/>
            <ac:spMk id="3" creationId="{65E48E04-89D8-320F-4173-D51483389F13}"/>
          </ac:spMkLst>
        </pc:spChg>
        <pc:spChg chg="del mod">
          <ac:chgData name="Carla Paola Cisternas Casale" userId="beb25667-3112-4abf-b188-53510438c47b" providerId="ADAL" clId="{083F9791-4D94-41B3-A209-62501BFCFFF7}" dt="2024-04-18T16:51:18.903" v="440" actId="478"/>
          <ac:spMkLst>
            <pc:docMk/>
            <pc:sldMk cId="1799057242" sldId="1411"/>
            <ac:spMk id="5" creationId="{A886488E-6F07-0C28-204B-ADCA949548F7}"/>
          </ac:spMkLst>
        </pc:spChg>
        <pc:spChg chg="mod">
          <ac:chgData name="Carla Paola Cisternas Casale" userId="beb25667-3112-4abf-b188-53510438c47b" providerId="ADAL" clId="{083F9791-4D94-41B3-A209-62501BFCFFF7}" dt="2024-04-18T16:51:50.125" v="452" actId="1076"/>
          <ac:spMkLst>
            <pc:docMk/>
            <pc:sldMk cId="1799057242" sldId="1411"/>
            <ac:spMk id="7" creationId="{868C988B-9B23-6BBE-C174-146D3FE4195B}"/>
          </ac:spMkLst>
        </pc:spChg>
        <pc:spChg chg="add mod ord">
          <ac:chgData name="Carla Paola Cisternas Casale" userId="beb25667-3112-4abf-b188-53510438c47b" providerId="ADAL" clId="{083F9791-4D94-41B3-A209-62501BFCFFF7}" dt="2024-04-18T16:51:32.359" v="446" actId="1076"/>
          <ac:spMkLst>
            <pc:docMk/>
            <pc:sldMk cId="1799057242" sldId="1411"/>
            <ac:spMk id="8" creationId="{EE71DDBC-EFBE-E084-0F78-0DED6D1049B8}"/>
          </ac:spMkLst>
        </pc:spChg>
        <pc:picChg chg="del">
          <ac:chgData name="Carla Paola Cisternas Casale" userId="beb25667-3112-4abf-b188-53510438c47b" providerId="ADAL" clId="{083F9791-4D94-41B3-A209-62501BFCFFF7}" dt="2024-04-18T16:51:44.960" v="450" actId="478"/>
          <ac:picMkLst>
            <pc:docMk/>
            <pc:sldMk cId="1799057242" sldId="1411"/>
            <ac:picMk id="4" creationId="{DD7678BC-BB36-D6BC-6ABE-C502E02B46EE}"/>
          </ac:picMkLst>
        </pc:picChg>
        <pc:picChg chg="del">
          <ac:chgData name="Carla Paola Cisternas Casale" userId="beb25667-3112-4abf-b188-53510438c47b" providerId="ADAL" clId="{083F9791-4D94-41B3-A209-62501BFCFFF7}" dt="2024-04-18T16:51:51.759" v="453" actId="478"/>
          <ac:picMkLst>
            <pc:docMk/>
            <pc:sldMk cId="1799057242" sldId="1411"/>
            <ac:picMk id="6" creationId="{0C242C0F-2527-02A2-4895-34784DFAB650}"/>
          </ac:picMkLst>
        </pc:picChg>
        <pc:picChg chg="add mod">
          <ac:chgData name="Carla Paola Cisternas Casale" userId="beb25667-3112-4abf-b188-53510438c47b" providerId="ADAL" clId="{083F9791-4D94-41B3-A209-62501BFCFFF7}" dt="2024-04-18T16:51:43.693" v="449" actId="14100"/>
          <ac:picMkLst>
            <pc:docMk/>
            <pc:sldMk cId="1799057242" sldId="1411"/>
            <ac:picMk id="9" creationId="{6439E62F-0355-9406-D328-8521BF8D0236}"/>
          </ac:picMkLst>
        </pc:picChg>
      </pc:sldChg>
      <pc:sldChg chg="addSp delSp modSp mod modClrScheme chgLayout">
        <pc:chgData name="Carla Paola Cisternas Casale" userId="beb25667-3112-4abf-b188-53510438c47b" providerId="ADAL" clId="{083F9791-4D94-41B3-A209-62501BFCFFF7}" dt="2024-04-18T16:49:43.189" v="398" actId="1076"/>
        <pc:sldMkLst>
          <pc:docMk/>
          <pc:sldMk cId="706651389" sldId="1515"/>
        </pc:sldMkLst>
        <pc:spChg chg="add del mod ord">
          <ac:chgData name="Carla Paola Cisternas Casale" userId="beb25667-3112-4abf-b188-53510438c47b" providerId="ADAL" clId="{083F9791-4D94-41B3-A209-62501BFCFFF7}" dt="2024-04-18T16:49:37.120" v="397" actId="478"/>
          <ac:spMkLst>
            <pc:docMk/>
            <pc:sldMk cId="706651389" sldId="1515"/>
            <ac:spMk id="2" creationId="{DDF6D43B-D7DB-EFF1-3132-7B9E1ECFC119}"/>
          </ac:spMkLst>
        </pc:spChg>
        <pc:spChg chg="add mod ord">
          <ac:chgData name="Carla Paola Cisternas Casale" userId="beb25667-3112-4abf-b188-53510438c47b" providerId="ADAL" clId="{083F9791-4D94-41B3-A209-62501BFCFFF7}" dt="2024-04-18T16:49:43.189" v="398" actId="1076"/>
          <ac:spMkLst>
            <pc:docMk/>
            <pc:sldMk cId="706651389" sldId="1515"/>
            <ac:spMk id="3" creationId="{D33B9ECA-8BDD-3D6F-0B1C-0749CEA2D32A}"/>
          </ac:spMkLst>
        </pc:spChg>
        <pc:spChg chg="del">
          <ac:chgData name="Carla Paola Cisternas Casale" userId="beb25667-3112-4abf-b188-53510438c47b" providerId="ADAL" clId="{083F9791-4D94-41B3-A209-62501BFCFFF7}" dt="2024-04-18T16:49:26.588" v="392" actId="478"/>
          <ac:spMkLst>
            <pc:docMk/>
            <pc:sldMk cId="706651389" sldId="1515"/>
            <ac:spMk id="9" creationId="{A8AE7044-6B12-588E-E1DB-08246C464E88}"/>
          </ac:spMkLst>
        </pc:spChg>
        <pc:spChg chg="del">
          <ac:chgData name="Carla Paola Cisternas Casale" userId="beb25667-3112-4abf-b188-53510438c47b" providerId="ADAL" clId="{083F9791-4D94-41B3-A209-62501BFCFFF7}" dt="2024-04-18T16:49:25.918" v="391" actId="478"/>
          <ac:spMkLst>
            <pc:docMk/>
            <pc:sldMk cId="706651389" sldId="1515"/>
            <ac:spMk id="10" creationId="{0FEA674F-6468-49A9-223E-0A9E3ADB5729}"/>
          </ac:spMkLst>
        </pc:spChg>
      </pc:sldChg>
      <pc:sldChg chg="addSp delSp modSp mod modClrScheme chgLayout">
        <pc:chgData name="Carla Paola Cisternas Casale" userId="beb25667-3112-4abf-b188-53510438c47b" providerId="ADAL" clId="{083F9791-4D94-41B3-A209-62501BFCFFF7}" dt="2024-04-18T16:50:47.167" v="417" actId="478"/>
        <pc:sldMkLst>
          <pc:docMk/>
          <pc:sldMk cId="3865768503" sldId="1517"/>
        </pc:sldMkLst>
        <pc:spChg chg="add del mod ord">
          <ac:chgData name="Carla Paola Cisternas Casale" userId="beb25667-3112-4abf-b188-53510438c47b" providerId="ADAL" clId="{083F9791-4D94-41B3-A209-62501BFCFFF7}" dt="2024-04-18T16:50:31.249" v="410" actId="700"/>
          <ac:spMkLst>
            <pc:docMk/>
            <pc:sldMk cId="3865768503" sldId="1517"/>
            <ac:spMk id="2" creationId="{0D534AC4-E327-F21F-1538-2AE6BE83712B}"/>
          </ac:spMkLst>
        </pc:spChg>
        <pc:spChg chg="add del mod ord">
          <ac:chgData name="Carla Paola Cisternas Casale" userId="beb25667-3112-4abf-b188-53510438c47b" providerId="ADAL" clId="{083F9791-4D94-41B3-A209-62501BFCFFF7}" dt="2024-04-18T16:50:31.249" v="410" actId="700"/>
          <ac:spMkLst>
            <pc:docMk/>
            <pc:sldMk cId="3865768503" sldId="1517"/>
            <ac:spMk id="6" creationId="{F9D08172-DA78-0452-4E65-394282C95C37}"/>
          </ac:spMkLst>
        </pc:spChg>
        <pc:spChg chg="add del mod ord">
          <ac:chgData name="Carla Paola Cisternas Casale" userId="beb25667-3112-4abf-b188-53510438c47b" providerId="ADAL" clId="{083F9791-4D94-41B3-A209-62501BFCFFF7}" dt="2024-04-18T16:50:37.280" v="412" actId="700"/>
          <ac:spMkLst>
            <pc:docMk/>
            <pc:sldMk cId="3865768503" sldId="1517"/>
            <ac:spMk id="7" creationId="{EB164020-DAD6-DA1C-EBCB-C9A4C00E57F5}"/>
          </ac:spMkLst>
        </pc:spChg>
        <pc:spChg chg="add del mod ord">
          <ac:chgData name="Carla Paola Cisternas Casale" userId="beb25667-3112-4abf-b188-53510438c47b" providerId="ADAL" clId="{083F9791-4D94-41B3-A209-62501BFCFFF7}" dt="2024-04-18T16:50:37.280" v="412" actId="700"/>
          <ac:spMkLst>
            <pc:docMk/>
            <pc:sldMk cId="3865768503" sldId="1517"/>
            <ac:spMk id="8" creationId="{E5018C54-BFDE-7E43-3AD6-CB7A416F41D8}"/>
          </ac:spMkLst>
        </pc:spChg>
        <pc:spChg chg="add del mod ord">
          <ac:chgData name="Carla Paola Cisternas Casale" userId="beb25667-3112-4abf-b188-53510438c47b" providerId="ADAL" clId="{083F9791-4D94-41B3-A209-62501BFCFFF7}" dt="2024-04-18T16:50:40.884" v="414" actId="700"/>
          <ac:spMkLst>
            <pc:docMk/>
            <pc:sldMk cId="3865768503" sldId="1517"/>
            <ac:spMk id="9" creationId="{10DA69D7-E48E-2E0B-4611-7FBCAF034A0B}"/>
          </ac:spMkLst>
        </pc:spChg>
        <pc:spChg chg="del">
          <ac:chgData name="Carla Paola Cisternas Casale" userId="beb25667-3112-4abf-b188-53510438c47b" providerId="ADAL" clId="{083F9791-4D94-41B3-A209-62501BFCFFF7}" dt="2024-04-18T16:50:24.636" v="408" actId="478"/>
          <ac:spMkLst>
            <pc:docMk/>
            <pc:sldMk cId="3865768503" sldId="1517"/>
            <ac:spMk id="13" creationId="{8BB3E2B7-E7E7-AF29-EC53-8364BF88B162}"/>
          </ac:spMkLst>
        </pc:spChg>
        <pc:spChg chg="del">
          <ac:chgData name="Carla Paola Cisternas Casale" userId="beb25667-3112-4abf-b188-53510438c47b" providerId="ADAL" clId="{083F9791-4D94-41B3-A209-62501BFCFFF7}" dt="2024-04-18T16:50:24.199" v="407" actId="478"/>
          <ac:spMkLst>
            <pc:docMk/>
            <pc:sldMk cId="3865768503" sldId="1517"/>
            <ac:spMk id="17" creationId="{88A53360-EAAF-7D3F-6DFF-FB586F296F02}"/>
          </ac:spMkLst>
        </pc:spChg>
        <pc:spChg chg="add del mod ord">
          <ac:chgData name="Carla Paola Cisternas Casale" userId="beb25667-3112-4abf-b188-53510438c47b" providerId="ADAL" clId="{083F9791-4D94-41B3-A209-62501BFCFFF7}" dt="2024-04-18T16:50:40.884" v="414" actId="700"/>
          <ac:spMkLst>
            <pc:docMk/>
            <pc:sldMk cId="3865768503" sldId="1517"/>
            <ac:spMk id="19" creationId="{E8004D02-8B0E-8080-5656-1AA9F56CD765}"/>
          </ac:spMkLst>
        </pc:spChg>
        <pc:spChg chg="add del mod ord">
          <ac:chgData name="Carla Paola Cisternas Casale" userId="beb25667-3112-4abf-b188-53510438c47b" providerId="ADAL" clId="{083F9791-4D94-41B3-A209-62501BFCFFF7}" dt="2024-04-18T16:50:40.884" v="414" actId="700"/>
          <ac:spMkLst>
            <pc:docMk/>
            <pc:sldMk cId="3865768503" sldId="1517"/>
            <ac:spMk id="20" creationId="{B54FE0A4-FEAA-F40A-F696-FE9D657598C3}"/>
          </ac:spMkLst>
        </pc:spChg>
        <pc:spChg chg="add del mod ord">
          <ac:chgData name="Carla Paola Cisternas Casale" userId="beb25667-3112-4abf-b188-53510438c47b" providerId="ADAL" clId="{083F9791-4D94-41B3-A209-62501BFCFFF7}" dt="2024-04-18T16:50:40.884" v="414" actId="700"/>
          <ac:spMkLst>
            <pc:docMk/>
            <pc:sldMk cId="3865768503" sldId="1517"/>
            <ac:spMk id="24" creationId="{044A5F25-FD00-BFFB-1247-3E7BE2AA5301}"/>
          </ac:spMkLst>
        </pc:spChg>
        <pc:spChg chg="add del mod ord">
          <ac:chgData name="Carla Paola Cisternas Casale" userId="beb25667-3112-4abf-b188-53510438c47b" providerId="ADAL" clId="{083F9791-4D94-41B3-A209-62501BFCFFF7}" dt="2024-04-18T16:50:47.167" v="417" actId="478"/>
          <ac:spMkLst>
            <pc:docMk/>
            <pc:sldMk cId="3865768503" sldId="1517"/>
            <ac:spMk id="26" creationId="{79C9E32A-5000-0B4B-8D8E-B78A6296EDEA}"/>
          </ac:spMkLst>
        </pc:spChg>
        <pc:spChg chg="add mod ord">
          <ac:chgData name="Carla Paola Cisternas Casale" userId="beb25667-3112-4abf-b188-53510438c47b" providerId="ADAL" clId="{083F9791-4D94-41B3-A209-62501BFCFFF7}" dt="2024-04-18T16:50:45.185" v="416"/>
          <ac:spMkLst>
            <pc:docMk/>
            <pc:sldMk cId="3865768503" sldId="1517"/>
            <ac:spMk id="27" creationId="{94C10B20-324D-C3F5-9DF3-3B8102A5D046}"/>
          </ac:spMkLst>
        </pc:spChg>
      </pc:sldChg>
      <pc:sldChg chg="addSp modSp mod modAnim">
        <pc:chgData name="Carla Paola Cisternas Casale" userId="beb25667-3112-4abf-b188-53510438c47b" providerId="ADAL" clId="{083F9791-4D94-41B3-A209-62501BFCFFF7}" dt="2024-04-18T16:47:52.333" v="313" actId="1036"/>
        <pc:sldMkLst>
          <pc:docMk/>
          <pc:sldMk cId="787462068" sldId="1518"/>
        </pc:sldMkLst>
        <pc:spChg chg="mod">
          <ac:chgData name="Carla Paola Cisternas Casale" userId="beb25667-3112-4abf-b188-53510438c47b" providerId="ADAL" clId="{083F9791-4D94-41B3-A209-62501BFCFFF7}" dt="2024-04-18T16:47:35.323" v="265" actId="164"/>
          <ac:spMkLst>
            <pc:docMk/>
            <pc:sldMk cId="787462068" sldId="1518"/>
            <ac:spMk id="3" creationId="{8842FA6F-D708-8053-00B9-13476FE36A3B}"/>
          </ac:spMkLst>
        </pc:spChg>
        <pc:spChg chg="mod">
          <ac:chgData name="Carla Paola Cisternas Casale" userId="beb25667-3112-4abf-b188-53510438c47b" providerId="ADAL" clId="{083F9791-4D94-41B3-A209-62501BFCFFF7}" dt="2024-04-18T16:47:35.323" v="265" actId="164"/>
          <ac:spMkLst>
            <pc:docMk/>
            <pc:sldMk cId="787462068" sldId="1518"/>
            <ac:spMk id="5" creationId="{E66EA2C5-344B-6461-15F6-D69610E98F5A}"/>
          </ac:spMkLst>
        </pc:spChg>
        <pc:spChg chg="mod">
          <ac:chgData name="Carla Paola Cisternas Casale" userId="beb25667-3112-4abf-b188-53510438c47b" providerId="ADAL" clId="{083F9791-4D94-41B3-A209-62501BFCFFF7}" dt="2024-04-18T16:47:35.323" v="265" actId="164"/>
          <ac:spMkLst>
            <pc:docMk/>
            <pc:sldMk cId="787462068" sldId="1518"/>
            <ac:spMk id="7" creationId="{3C0FE5F4-E341-AB94-2480-6E8D060EC98E}"/>
          </ac:spMkLst>
        </pc:spChg>
        <pc:spChg chg="mod">
          <ac:chgData name="Carla Paola Cisternas Casale" userId="beb25667-3112-4abf-b188-53510438c47b" providerId="ADAL" clId="{083F9791-4D94-41B3-A209-62501BFCFFF7}" dt="2024-04-18T16:47:35.323" v="265" actId="164"/>
          <ac:spMkLst>
            <pc:docMk/>
            <pc:sldMk cId="787462068" sldId="1518"/>
            <ac:spMk id="8" creationId="{947D760C-8B65-CB08-22CE-CBD9BA225068}"/>
          </ac:spMkLst>
        </pc:spChg>
        <pc:spChg chg="mod">
          <ac:chgData name="Carla Paola Cisternas Casale" userId="beb25667-3112-4abf-b188-53510438c47b" providerId="ADAL" clId="{083F9791-4D94-41B3-A209-62501BFCFFF7}" dt="2024-04-18T16:47:35.323" v="265" actId="164"/>
          <ac:spMkLst>
            <pc:docMk/>
            <pc:sldMk cId="787462068" sldId="1518"/>
            <ac:spMk id="11" creationId="{127E11C6-0946-8E62-C6DA-FC0B68316644}"/>
          </ac:spMkLst>
        </pc:spChg>
        <pc:spChg chg="mod">
          <ac:chgData name="Carla Paola Cisternas Casale" userId="beb25667-3112-4abf-b188-53510438c47b" providerId="ADAL" clId="{083F9791-4D94-41B3-A209-62501BFCFFF7}" dt="2024-04-18T16:47:35.323" v="265" actId="164"/>
          <ac:spMkLst>
            <pc:docMk/>
            <pc:sldMk cId="787462068" sldId="1518"/>
            <ac:spMk id="12" creationId="{37D119A4-5981-677D-DDFF-4B0B1CCE79B0}"/>
          </ac:spMkLst>
        </pc:spChg>
        <pc:spChg chg="mod">
          <ac:chgData name="Carla Paola Cisternas Casale" userId="beb25667-3112-4abf-b188-53510438c47b" providerId="ADAL" clId="{083F9791-4D94-41B3-A209-62501BFCFFF7}" dt="2024-04-18T16:47:35.323" v="265" actId="164"/>
          <ac:spMkLst>
            <pc:docMk/>
            <pc:sldMk cId="787462068" sldId="1518"/>
            <ac:spMk id="13" creationId="{F744F764-37EB-57B9-240F-0939B98CA1EC}"/>
          </ac:spMkLst>
        </pc:spChg>
        <pc:spChg chg="mod">
          <ac:chgData name="Carla Paola Cisternas Casale" userId="beb25667-3112-4abf-b188-53510438c47b" providerId="ADAL" clId="{083F9791-4D94-41B3-A209-62501BFCFFF7}" dt="2024-04-18T16:47:35.323" v="265" actId="164"/>
          <ac:spMkLst>
            <pc:docMk/>
            <pc:sldMk cId="787462068" sldId="1518"/>
            <ac:spMk id="14" creationId="{B28BCAFB-08B8-0A68-0D37-F6DBA5B619FF}"/>
          </ac:spMkLst>
        </pc:spChg>
        <pc:spChg chg="mod">
          <ac:chgData name="Carla Paola Cisternas Casale" userId="beb25667-3112-4abf-b188-53510438c47b" providerId="ADAL" clId="{083F9791-4D94-41B3-A209-62501BFCFFF7}" dt="2024-04-18T16:47:35.323" v="265" actId="164"/>
          <ac:spMkLst>
            <pc:docMk/>
            <pc:sldMk cId="787462068" sldId="1518"/>
            <ac:spMk id="15" creationId="{5A35EC92-B858-9274-002C-264088CBD989}"/>
          </ac:spMkLst>
        </pc:spChg>
        <pc:spChg chg="mod">
          <ac:chgData name="Carla Paola Cisternas Casale" userId="beb25667-3112-4abf-b188-53510438c47b" providerId="ADAL" clId="{083F9791-4D94-41B3-A209-62501BFCFFF7}" dt="2024-04-18T16:47:52.333" v="313" actId="1036"/>
          <ac:spMkLst>
            <pc:docMk/>
            <pc:sldMk cId="787462068" sldId="1518"/>
            <ac:spMk id="16" creationId="{9C744F38-237C-256B-5B45-A0B5CAAB897C}"/>
          </ac:spMkLst>
        </pc:spChg>
        <pc:spChg chg="mod">
          <ac:chgData name="Carla Paola Cisternas Casale" userId="beb25667-3112-4abf-b188-53510438c47b" providerId="ADAL" clId="{083F9791-4D94-41B3-A209-62501BFCFFF7}" dt="2024-04-18T16:47:35.323" v="265" actId="164"/>
          <ac:spMkLst>
            <pc:docMk/>
            <pc:sldMk cId="787462068" sldId="1518"/>
            <ac:spMk id="18" creationId="{57579F8E-B454-DBAD-2C8D-6E1830F610B8}"/>
          </ac:spMkLst>
        </pc:spChg>
        <pc:spChg chg="mod">
          <ac:chgData name="Carla Paola Cisternas Casale" userId="beb25667-3112-4abf-b188-53510438c47b" providerId="ADAL" clId="{083F9791-4D94-41B3-A209-62501BFCFFF7}" dt="2024-04-18T16:47:46.082" v="292" actId="1035"/>
          <ac:spMkLst>
            <pc:docMk/>
            <pc:sldMk cId="787462068" sldId="1518"/>
            <ac:spMk id="19" creationId="{1CCB6A88-F0B4-74E1-D40B-E3C309E973C7}"/>
          </ac:spMkLst>
        </pc:spChg>
        <pc:spChg chg="mod">
          <ac:chgData name="Carla Paola Cisternas Casale" userId="beb25667-3112-4abf-b188-53510438c47b" providerId="ADAL" clId="{083F9791-4D94-41B3-A209-62501BFCFFF7}" dt="2024-04-18T16:47:35.323" v="265" actId="164"/>
          <ac:spMkLst>
            <pc:docMk/>
            <pc:sldMk cId="787462068" sldId="1518"/>
            <ac:spMk id="21" creationId="{1AD291AB-7D1B-AF03-FBFB-A6A6E8CE7C60}"/>
          </ac:spMkLst>
        </pc:spChg>
        <pc:spChg chg="mod">
          <ac:chgData name="Carla Paola Cisternas Casale" userId="beb25667-3112-4abf-b188-53510438c47b" providerId="ADAL" clId="{083F9791-4D94-41B3-A209-62501BFCFFF7}" dt="2024-04-18T16:47:35.323" v="265" actId="164"/>
          <ac:spMkLst>
            <pc:docMk/>
            <pc:sldMk cId="787462068" sldId="1518"/>
            <ac:spMk id="23" creationId="{FF518183-7931-50D3-9D23-690C86166767}"/>
          </ac:spMkLst>
        </pc:spChg>
        <pc:grpChg chg="add mod">
          <ac:chgData name="Carla Paola Cisternas Casale" userId="beb25667-3112-4abf-b188-53510438c47b" providerId="ADAL" clId="{083F9791-4D94-41B3-A209-62501BFCFFF7}" dt="2024-04-18T16:47:41.523" v="266" actId="1076"/>
          <ac:grpSpMkLst>
            <pc:docMk/>
            <pc:sldMk cId="787462068" sldId="1518"/>
            <ac:grpSpMk id="20" creationId="{FBC2323F-14C2-094B-99E2-4E6BF3CE1D60}"/>
          </ac:grpSpMkLst>
        </pc:grpChg>
      </pc:sldChg>
      <pc:sldChg chg="addSp delSp modSp mod modClrScheme chgLayout">
        <pc:chgData name="Carla Paola Cisternas Casale" userId="beb25667-3112-4abf-b188-53510438c47b" providerId="ADAL" clId="{083F9791-4D94-41B3-A209-62501BFCFFF7}" dt="2024-04-18T16:47:03.083" v="260" actId="1076"/>
        <pc:sldMkLst>
          <pc:docMk/>
          <pc:sldMk cId="2341011509" sldId="1519"/>
        </pc:sldMkLst>
        <pc:spChg chg="del">
          <ac:chgData name="Carla Paola Cisternas Casale" userId="beb25667-3112-4abf-b188-53510438c47b" providerId="ADAL" clId="{083F9791-4D94-41B3-A209-62501BFCFFF7}" dt="2024-04-18T16:46:50.981" v="257" actId="478"/>
          <ac:spMkLst>
            <pc:docMk/>
            <pc:sldMk cId="2341011509" sldId="1519"/>
            <ac:spMk id="2" creationId="{311905C7-82B8-272E-DA34-F14138E07A1A}"/>
          </ac:spMkLst>
        </pc:spChg>
        <pc:spChg chg="add mod ord">
          <ac:chgData name="Carla Paola Cisternas Casale" userId="beb25667-3112-4abf-b188-53510438c47b" providerId="ADAL" clId="{083F9791-4D94-41B3-A209-62501BFCFFF7}" dt="2024-04-18T16:46:48.364" v="256" actId="20577"/>
          <ac:spMkLst>
            <pc:docMk/>
            <pc:sldMk cId="2341011509" sldId="1519"/>
            <ac:spMk id="3" creationId="{BF9E4D82-FC30-6975-CD8B-CFEC615FB59C}"/>
          </ac:spMkLst>
        </pc:spChg>
        <pc:spChg chg="add del mod ord">
          <ac:chgData name="Carla Paola Cisternas Casale" userId="beb25667-3112-4abf-b188-53510438c47b" providerId="ADAL" clId="{083F9791-4D94-41B3-A209-62501BFCFFF7}" dt="2024-04-18T16:46:52.893" v="258" actId="478"/>
          <ac:spMkLst>
            <pc:docMk/>
            <pc:sldMk cId="2341011509" sldId="1519"/>
            <ac:spMk id="4" creationId="{57B1D9B1-F3D2-93A1-0361-1104ACE5AED3}"/>
          </ac:spMkLst>
        </pc:spChg>
        <pc:spChg chg="del">
          <ac:chgData name="Carla Paola Cisternas Casale" userId="beb25667-3112-4abf-b188-53510438c47b" providerId="ADAL" clId="{083F9791-4D94-41B3-A209-62501BFCFFF7}" dt="2024-04-18T16:46:55.269" v="259" actId="478"/>
          <ac:spMkLst>
            <pc:docMk/>
            <pc:sldMk cId="2341011509" sldId="1519"/>
            <ac:spMk id="12" creationId="{569D4AFC-E996-F9A7-6DC1-1E13925DCA73}"/>
          </ac:spMkLst>
        </pc:spChg>
        <pc:picChg chg="mod">
          <ac:chgData name="Carla Paola Cisternas Casale" userId="beb25667-3112-4abf-b188-53510438c47b" providerId="ADAL" clId="{083F9791-4D94-41B3-A209-62501BFCFFF7}" dt="2024-04-18T16:47:03.083" v="260" actId="1076"/>
          <ac:picMkLst>
            <pc:docMk/>
            <pc:sldMk cId="2341011509" sldId="1519"/>
            <ac:picMk id="6" creationId="{FC40A389-83BF-02A8-2FCA-58F6F93AA2EE}"/>
          </ac:picMkLst>
        </pc:picChg>
      </pc:sldChg>
      <pc:sldChg chg="addSp delSp modSp add mod modClrScheme chgLayout">
        <pc:chgData name="Carla Paola Cisternas Casale" userId="beb25667-3112-4abf-b188-53510438c47b" providerId="ADAL" clId="{083F9791-4D94-41B3-A209-62501BFCFFF7}" dt="2024-04-18T16:54:36.270" v="500" actId="478"/>
        <pc:sldMkLst>
          <pc:docMk/>
          <pc:sldMk cId="3310591425" sldId="1535"/>
        </pc:sldMkLst>
        <pc:spChg chg="del">
          <ac:chgData name="Carla Paola Cisternas Casale" userId="beb25667-3112-4abf-b188-53510438c47b" providerId="ADAL" clId="{083F9791-4D94-41B3-A209-62501BFCFFF7}" dt="2024-04-18T16:54:26.224" v="495" actId="478"/>
          <ac:spMkLst>
            <pc:docMk/>
            <pc:sldMk cId="3310591425" sldId="1535"/>
            <ac:spMk id="3" creationId="{75565A80-726F-9B2E-CAB7-EEC012C9C036}"/>
          </ac:spMkLst>
        </pc:spChg>
        <pc:spChg chg="add del mod ord">
          <ac:chgData name="Carla Paola Cisternas Casale" userId="beb25667-3112-4abf-b188-53510438c47b" providerId="ADAL" clId="{083F9791-4D94-41B3-A209-62501BFCFFF7}" dt="2024-04-18T16:54:36.270" v="500" actId="478"/>
          <ac:spMkLst>
            <pc:docMk/>
            <pc:sldMk cId="3310591425" sldId="1535"/>
            <ac:spMk id="4" creationId="{F69ED776-AABA-80E0-D165-680ACE2133B6}"/>
          </ac:spMkLst>
        </pc:spChg>
        <pc:spChg chg="add mod ord">
          <ac:chgData name="Carla Paola Cisternas Casale" userId="beb25667-3112-4abf-b188-53510438c47b" providerId="ADAL" clId="{083F9791-4D94-41B3-A209-62501BFCFFF7}" dt="2024-04-18T16:54:33.758" v="499"/>
          <ac:spMkLst>
            <pc:docMk/>
            <pc:sldMk cId="3310591425" sldId="1535"/>
            <ac:spMk id="7" creationId="{373F5BCB-6FF4-04AF-5647-5D4F142C5B60}"/>
          </ac:spMkLst>
        </pc:spChg>
        <pc:spChg chg="del">
          <ac:chgData name="Carla Paola Cisternas Casale" userId="beb25667-3112-4abf-b188-53510438c47b" providerId="ADAL" clId="{083F9791-4D94-41B3-A209-62501BFCFFF7}" dt="2024-04-18T16:54:23.976" v="494" actId="478"/>
          <ac:spMkLst>
            <pc:docMk/>
            <pc:sldMk cId="3310591425" sldId="1535"/>
            <ac:spMk id="11" creationId="{504BCD7E-23E6-BAA8-A594-95FECB168352}"/>
          </ac:spMkLst>
        </pc:spChg>
      </pc:sldChg>
      <pc:sldChg chg="addSp delSp modSp mod modClrScheme chgLayout">
        <pc:chgData name="Carla Paola Cisternas Casale" userId="beb25667-3112-4abf-b188-53510438c47b" providerId="ADAL" clId="{083F9791-4D94-41B3-A209-62501BFCFFF7}" dt="2024-04-18T16:49:53.836" v="400" actId="1076"/>
        <pc:sldMkLst>
          <pc:docMk/>
          <pc:sldMk cId="2063254328" sldId="1538"/>
        </pc:sldMkLst>
        <pc:spChg chg="del mod">
          <ac:chgData name="Carla Paola Cisternas Casale" userId="beb25667-3112-4abf-b188-53510438c47b" providerId="ADAL" clId="{083F9791-4D94-41B3-A209-62501BFCFFF7}" dt="2024-04-18T16:48:39.588" v="369" actId="478"/>
          <ac:spMkLst>
            <pc:docMk/>
            <pc:sldMk cId="2063254328" sldId="1538"/>
            <ac:spMk id="2" creationId="{311905C7-82B8-272E-DA34-F14138E07A1A}"/>
          </ac:spMkLst>
        </pc:spChg>
        <pc:spChg chg="mod">
          <ac:chgData name="Carla Paola Cisternas Casale" userId="beb25667-3112-4abf-b188-53510438c47b" providerId="ADAL" clId="{083F9791-4D94-41B3-A209-62501BFCFFF7}" dt="2024-04-18T16:49:09.143" v="388" actId="1036"/>
          <ac:spMkLst>
            <pc:docMk/>
            <pc:sldMk cId="2063254328" sldId="1538"/>
            <ac:spMk id="4" creationId="{F637F16F-2191-42AD-1070-E5FAFF1E2E03}"/>
          </ac:spMkLst>
        </pc:spChg>
        <pc:spChg chg="add del mod ord">
          <ac:chgData name="Carla Paola Cisternas Casale" userId="beb25667-3112-4abf-b188-53510438c47b" providerId="ADAL" clId="{083F9791-4D94-41B3-A209-62501BFCFFF7}" dt="2024-04-18T16:48:48.670" v="372" actId="700"/>
          <ac:spMkLst>
            <pc:docMk/>
            <pc:sldMk cId="2063254328" sldId="1538"/>
            <ac:spMk id="5" creationId="{C4C27230-781C-00C2-1D5A-BF7278CE589B}"/>
          </ac:spMkLst>
        </pc:spChg>
        <pc:spChg chg="add del mod ord">
          <ac:chgData name="Carla Paola Cisternas Casale" userId="beb25667-3112-4abf-b188-53510438c47b" providerId="ADAL" clId="{083F9791-4D94-41B3-A209-62501BFCFFF7}" dt="2024-04-18T16:48:48.670" v="372" actId="700"/>
          <ac:spMkLst>
            <pc:docMk/>
            <pc:sldMk cId="2063254328" sldId="1538"/>
            <ac:spMk id="6" creationId="{F3DD2F98-B8F9-8A49-26B6-26B86A084198}"/>
          </ac:spMkLst>
        </pc:spChg>
        <pc:spChg chg="add del mod ord">
          <ac:chgData name="Carla Paola Cisternas Casale" userId="beb25667-3112-4abf-b188-53510438c47b" providerId="ADAL" clId="{083F9791-4D94-41B3-A209-62501BFCFFF7}" dt="2024-04-18T16:48:48.670" v="372" actId="700"/>
          <ac:spMkLst>
            <pc:docMk/>
            <pc:sldMk cId="2063254328" sldId="1538"/>
            <ac:spMk id="7" creationId="{088102DD-43C1-D0FE-E802-1642547DCD77}"/>
          </ac:spMkLst>
        </pc:spChg>
        <pc:spChg chg="add del mod ord">
          <ac:chgData name="Carla Paola Cisternas Casale" userId="beb25667-3112-4abf-b188-53510438c47b" providerId="ADAL" clId="{083F9791-4D94-41B3-A209-62501BFCFFF7}" dt="2024-04-18T16:48:57.631" v="376" actId="478"/>
          <ac:spMkLst>
            <pc:docMk/>
            <pc:sldMk cId="2063254328" sldId="1538"/>
            <ac:spMk id="8" creationId="{15048974-425E-CB65-8654-CB035987D97C}"/>
          </ac:spMkLst>
        </pc:spChg>
        <pc:spChg chg="add mod ord">
          <ac:chgData name="Carla Paola Cisternas Casale" userId="beb25667-3112-4abf-b188-53510438c47b" providerId="ADAL" clId="{083F9791-4D94-41B3-A209-62501BFCFFF7}" dt="2024-04-18T16:49:53.836" v="400" actId="1076"/>
          <ac:spMkLst>
            <pc:docMk/>
            <pc:sldMk cId="2063254328" sldId="1538"/>
            <ac:spMk id="9" creationId="{BAE38368-D7C2-8E08-2B83-2EF4EBDDB21E}"/>
          </ac:spMkLst>
        </pc:spChg>
        <pc:spChg chg="del">
          <ac:chgData name="Carla Paola Cisternas Casale" userId="beb25667-3112-4abf-b188-53510438c47b" providerId="ADAL" clId="{083F9791-4D94-41B3-A209-62501BFCFFF7}" dt="2024-04-18T16:48:41.503" v="370" actId="478"/>
          <ac:spMkLst>
            <pc:docMk/>
            <pc:sldMk cId="2063254328" sldId="1538"/>
            <ac:spMk id="12" creationId="{569D4AFC-E996-F9A7-6DC1-1E13925DCA73}"/>
          </ac:spMkLst>
        </pc:spChg>
        <pc:picChg chg="mod">
          <ac:chgData name="Carla Paola Cisternas Casale" userId="beb25667-3112-4abf-b188-53510438c47b" providerId="ADAL" clId="{083F9791-4D94-41B3-A209-62501BFCFFF7}" dt="2024-04-18T16:49:15.380" v="390" actId="1076"/>
          <ac:picMkLst>
            <pc:docMk/>
            <pc:sldMk cId="2063254328" sldId="1538"/>
            <ac:picMk id="3" creationId="{427EBB74-6F68-D4AD-5257-7624E742AB39}"/>
          </ac:picMkLst>
        </pc:picChg>
      </pc:sldChg>
      <pc:sldChg chg="addSp delSp modSp mod modClrScheme chgLayout">
        <pc:chgData name="Carla Paola Cisternas Casale" userId="beb25667-3112-4abf-b188-53510438c47b" providerId="ADAL" clId="{083F9791-4D94-41B3-A209-62501BFCFFF7}" dt="2024-04-18T16:50:18.903" v="406" actId="478"/>
        <pc:sldMkLst>
          <pc:docMk/>
          <pc:sldMk cId="3811639349" sldId="1539"/>
        </pc:sldMkLst>
        <pc:spChg chg="add del mod ord">
          <ac:chgData name="Carla Paola Cisternas Casale" userId="beb25667-3112-4abf-b188-53510438c47b" providerId="ADAL" clId="{083F9791-4D94-41B3-A209-62501BFCFFF7}" dt="2024-04-18T16:50:18.903" v="406" actId="478"/>
          <ac:spMkLst>
            <pc:docMk/>
            <pc:sldMk cId="3811639349" sldId="1539"/>
            <ac:spMk id="2" creationId="{CD1BD634-2199-1C6F-5B3C-FEAA1F47B330}"/>
          </ac:spMkLst>
        </pc:spChg>
        <pc:spChg chg="del">
          <ac:chgData name="Carla Paola Cisternas Casale" userId="beb25667-3112-4abf-b188-53510438c47b" providerId="ADAL" clId="{083F9791-4D94-41B3-A209-62501BFCFFF7}" dt="2024-04-18T16:50:03.820" v="402" actId="478"/>
          <ac:spMkLst>
            <pc:docMk/>
            <pc:sldMk cId="3811639349" sldId="1539"/>
            <ac:spMk id="8" creationId="{36F8BA26-CF41-0B14-8C6A-825D70C863B7}"/>
          </ac:spMkLst>
        </pc:spChg>
        <pc:spChg chg="del">
          <ac:chgData name="Carla Paola Cisternas Casale" userId="beb25667-3112-4abf-b188-53510438c47b" providerId="ADAL" clId="{083F9791-4D94-41B3-A209-62501BFCFFF7}" dt="2024-04-18T16:50:03.236" v="401" actId="478"/>
          <ac:spMkLst>
            <pc:docMk/>
            <pc:sldMk cId="3811639349" sldId="1539"/>
            <ac:spMk id="9" creationId="{82CC4C63-E4FF-48BE-2022-D387BDA7F115}"/>
          </ac:spMkLst>
        </pc:spChg>
        <pc:spChg chg="add mod ord">
          <ac:chgData name="Carla Paola Cisternas Casale" userId="beb25667-3112-4abf-b188-53510438c47b" providerId="ADAL" clId="{083F9791-4D94-41B3-A209-62501BFCFFF7}" dt="2024-04-18T16:50:16.390" v="405" actId="1076"/>
          <ac:spMkLst>
            <pc:docMk/>
            <pc:sldMk cId="3811639349" sldId="1539"/>
            <ac:spMk id="10" creationId="{FA8439C4-B3F2-C28B-1CB3-50205B2621F2}"/>
          </ac:spMkLst>
        </pc:spChg>
      </pc:sldChg>
      <pc:sldChg chg="addSp delSp modSp mod modClrScheme chgLayout">
        <pc:chgData name="Carla Paola Cisternas Casale" userId="beb25667-3112-4abf-b188-53510438c47b" providerId="ADAL" clId="{083F9791-4D94-41B3-A209-62501BFCFFF7}" dt="2024-04-18T16:55:14.175" v="514" actId="14100"/>
        <pc:sldMkLst>
          <pc:docMk/>
          <pc:sldMk cId="502300317" sldId="1540"/>
        </pc:sldMkLst>
        <pc:spChg chg="add del mod ord">
          <ac:chgData name="Carla Paola Cisternas Casale" userId="beb25667-3112-4abf-b188-53510438c47b" providerId="ADAL" clId="{083F9791-4D94-41B3-A209-62501BFCFFF7}" dt="2024-04-18T16:54:03.533" v="492" actId="478"/>
          <ac:spMkLst>
            <pc:docMk/>
            <pc:sldMk cId="502300317" sldId="1540"/>
            <ac:spMk id="2" creationId="{4009D383-4D4D-9F14-0346-60856F51BF94}"/>
          </ac:spMkLst>
        </pc:spChg>
        <pc:spChg chg="add mod ord">
          <ac:chgData name="Carla Paola Cisternas Casale" userId="beb25667-3112-4abf-b188-53510438c47b" providerId="ADAL" clId="{083F9791-4D94-41B3-A209-62501BFCFFF7}" dt="2024-04-18T16:54:02.057" v="491"/>
          <ac:spMkLst>
            <pc:docMk/>
            <pc:sldMk cId="502300317" sldId="1540"/>
            <ac:spMk id="3" creationId="{C749BA93-D000-9001-6345-539C08C8A25C}"/>
          </ac:spMkLst>
        </pc:spChg>
        <pc:spChg chg="del">
          <ac:chgData name="Carla Paola Cisternas Casale" userId="beb25667-3112-4abf-b188-53510438c47b" providerId="ADAL" clId="{083F9791-4D94-41B3-A209-62501BFCFFF7}" dt="2024-04-18T16:53:56.479" v="487" actId="478"/>
          <ac:spMkLst>
            <pc:docMk/>
            <pc:sldMk cId="502300317" sldId="1540"/>
            <ac:spMk id="6" creationId="{A638003E-B3FB-7857-755A-2673709110B0}"/>
          </ac:spMkLst>
        </pc:spChg>
        <pc:spChg chg="mod">
          <ac:chgData name="Carla Paola Cisternas Casale" userId="beb25667-3112-4abf-b188-53510438c47b" providerId="ADAL" clId="{083F9791-4D94-41B3-A209-62501BFCFFF7}" dt="2024-04-18T16:54:07.650" v="493" actId="14100"/>
          <ac:spMkLst>
            <pc:docMk/>
            <pc:sldMk cId="502300317" sldId="1540"/>
            <ac:spMk id="7" creationId="{A4AEB153-522D-0969-7FD0-45A8D1F86209}"/>
          </ac:spMkLst>
        </pc:spChg>
        <pc:spChg chg="del">
          <ac:chgData name="Carla Paola Cisternas Casale" userId="beb25667-3112-4abf-b188-53510438c47b" providerId="ADAL" clId="{083F9791-4D94-41B3-A209-62501BFCFFF7}" dt="2024-04-18T16:53:53.073" v="486" actId="478"/>
          <ac:spMkLst>
            <pc:docMk/>
            <pc:sldMk cId="502300317" sldId="1540"/>
            <ac:spMk id="9" creationId="{3AF6379A-1C95-7A30-EF9A-AF952BFE0971}"/>
          </ac:spMkLst>
        </pc:spChg>
        <pc:picChg chg="mod">
          <ac:chgData name="Carla Paola Cisternas Casale" userId="beb25667-3112-4abf-b188-53510438c47b" providerId="ADAL" clId="{083F9791-4D94-41B3-A209-62501BFCFFF7}" dt="2024-04-18T16:55:14.175" v="514" actId="14100"/>
          <ac:picMkLst>
            <pc:docMk/>
            <pc:sldMk cId="502300317" sldId="1540"/>
            <ac:picMk id="8" creationId="{E879D0D3-FB3E-83E9-1BB9-C5E352687041}"/>
          </ac:picMkLst>
        </pc:picChg>
      </pc:sldChg>
      <pc:sldChg chg="addSp delSp modSp add mod modClrScheme chgLayout">
        <pc:chgData name="Carla Paola Cisternas Casale" userId="beb25667-3112-4abf-b188-53510438c47b" providerId="ADAL" clId="{083F9791-4D94-41B3-A209-62501BFCFFF7}" dt="2024-04-18T17:01:07.518" v="694" actId="14100"/>
        <pc:sldMkLst>
          <pc:docMk/>
          <pc:sldMk cId="2284056833" sldId="1541"/>
        </pc:sldMkLst>
        <pc:spChg chg="add del mod ord">
          <ac:chgData name="Carla Paola Cisternas Casale" userId="beb25667-3112-4abf-b188-53510438c47b" providerId="ADAL" clId="{083F9791-4D94-41B3-A209-62501BFCFFF7}" dt="2024-04-18T17:01:00.176" v="692" actId="478"/>
          <ac:spMkLst>
            <pc:docMk/>
            <pc:sldMk cId="2284056833" sldId="1541"/>
            <ac:spMk id="2" creationId="{E59165D8-354C-AC99-D49B-994CC8DC41C4}"/>
          </ac:spMkLst>
        </pc:spChg>
        <pc:spChg chg="del">
          <ac:chgData name="Carla Paola Cisternas Casale" userId="beb25667-3112-4abf-b188-53510438c47b" providerId="ADAL" clId="{083F9791-4D94-41B3-A209-62501BFCFFF7}" dt="2024-04-18T17:00:52.554" v="687" actId="478"/>
          <ac:spMkLst>
            <pc:docMk/>
            <pc:sldMk cId="2284056833" sldId="1541"/>
            <ac:spMk id="3" creationId="{65E48E04-89D8-320F-4173-D51483389F13}"/>
          </ac:spMkLst>
        </pc:spChg>
        <pc:spChg chg="del">
          <ac:chgData name="Carla Paola Cisternas Casale" userId="beb25667-3112-4abf-b188-53510438c47b" providerId="ADAL" clId="{083F9791-4D94-41B3-A209-62501BFCFFF7}" dt="2024-04-18T17:00:51.266" v="686" actId="478"/>
          <ac:spMkLst>
            <pc:docMk/>
            <pc:sldMk cId="2284056833" sldId="1541"/>
            <ac:spMk id="5" creationId="{A886488E-6F07-0C28-204B-ADCA949548F7}"/>
          </ac:spMkLst>
        </pc:spChg>
        <pc:spChg chg="mod">
          <ac:chgData name="Carla Paola Cisternas Casale" userId="beb25667-3112-4abf-b188-53510438c47b" providerId="ADAL" clId="{083F9791-4D94-41B3-A209-62501BFCFFF7}" dt="2024-04-18T17:01:07.518" v="694" actId="14100"/>
          <ac:spMkLst>
            <pc:docMk/>
            <pc:sldMk cId="2284056833" sldId="1541"/>
            <ac:spMk id="7" creationId="{868C988B-9B23-6BBE-C174-146D3FE4195B}"/>
          </ac:spMkLst>
        </pc:spChg>
        <pc:spChg chg="add mod ord">
          <ac:chgData name="Carla Paola Cisternas Casale" userId="beb25667-3112-4abf-b188-53510438c47b" providerId="ADAL" clId="{083F9791-4D94-41B3-A209-62501BFCFFF7}" dt="2024-04-18T17:01:04.857" v="693" actId="1076"/>
          <ac:spMkLst>
            <pc:docMk/>
            <pc:sldMk cId="2284056833" sldId="1541"/>
            <ac:spMk id="8" creationId="{6B1FAC08-4B22-69C3-33CF-A1AEC600FCC7}"/>
          </ac:spMkLst>
        </pc:spChg>
      </pc:sldChg>
      <pc:sldChg chg="addSp delSp modSp add mod modClrScheme chgLayout">
        <pc:chgData name="Carla Paola Cisternas Casale" userId="beb25667-3112-4abf-b188-53510438c47b" providerId="ADAL" clId="{083F9791-4D94-41B3-A209-62501BFCFFF7}" dt="2024-04-18T16:55:51.128" v="553" actId="1076"/>
        <pc:sldMkLst>
          <pc:docMk/>
          <pc:sldMk cId="2172449813" sldId="1542"/>
        </pc:sldMkLst>
        <pc:spChg chg="del">
          <ac:chgData name="Carla Paola Cisternas Casale" userId="beb25667-3112-4abf-b188-53510438c47b" providerId="ADAL" clId="{083F9791-4D94-41B3-A209-62501BFCFFF7}" dt="2024-04-18T16:55:30.398" v="520" actId="478"/>
          <ac:spMkLst>
            <pc:docMk/>
            <pc:sldMk cId="2172449813" sldId="1542"/>
            <ac:spMk id="3" creationId="{65E48E04-89D8-320F-4173-D51483389F13}"/>
          </ac:spMkLst>
        </pc:spChg>
        <pc:spChg chg="del mod">
          <ac:chgData name="Carla Paola Cisternas Casale" userId="beb25667-3112-4abf-b188-53510438c47b" providerId="ADAL" clId="{083F9791-4D94-41B3-A209-62501BFCFFF7}" dt="2024-04-18T16:55:29.497" v="519" actId="478"/>
          <ac:spMkLst>
            <pc:docMk/>
            <pc:sldMk cId="2172449813" sldId="1542"/>
            <ac:spMk id="5" creationId="{A886488E-6F07-0C28-204B-ADCA949548F7}"/>
          </ac:spMkLst>
        </pc:spChg>
        <pc:spChg chg="add del mod ord">
          <ac:chgData name="Carla Paola Cisternas Casale" userId="beb25667-3112-4abf-b188-53510438c47b" providerId="ADAL" clId="{083F9791-4D94-41B3-A209-62501BFCFFF7}" dt="2024-04-18T16:55:35.137" v="523" actId="478"/>
          <ac:spMkLst>
            <pc:docMk/>
            <pc:sldMk cId="2172449813" sldId="1542"/>
            <ac:spMk id="7" creationId="{CF679555-E55E-9723-0092-48BCC111834E}"/>
          </ac:spMkLst>
        </pc:spChg>
        <pc:spChg chg="add mod ord">
          <ac:chgData name="Carla Paola Cisternas Casale" userId="beb25667-3112-4abf-b188-53510438c47b" providerId="ADAL" clId="{083F9791-4D94-41B3-A209-62501BFCFFF7}" dt="2024-04-18T16:55:51.128" v="553" actId="1076"/>
          <ac:spMkLst>
            <pc:docMk/>
            <pc:sldMk cId="2172449813" sldId="1542"/>
            <ac:spMk id="11" creationId="{A151E2D9-4D9E-D164-0B8C-31DA7ECF7CCA}"/>
          </ac:spMkLst>
        </pc:spChg>
        <pc:picChg chg="del">
          <ac:chgData name="Carla Paola Cisternas Casale" userId="beb25667-3112-4abf-b188-53510438c47b" providerId="ADAL" clId="{083F9791-4D94-41B3-A209-62501BFCFFF7}" dt="2024-04-18T16:55:31.231" v="521" actId="478"/>
          <ac:picMkLst>
            <pc:docMk/>
            <pc:sldMk cId="2172449813" sldId="1542"/>
            <ac:picMk id="4" creationId="{DD7678BC-BB36-D6BC-6ABE-C502E02B46EE}"/>
          </ac:picMkLst>
        </pc:picChg>
        <pc:picChg chg="add mod">
          <ac:chgData name="Carla Paola Cisternas Casale" userId="beb25667-3112-4abf-b188-53510438c47b" providerId="ADAL" clId="{083F9791-4D94-41B3-A209-62501BFCFFF7}" dt="2024-04-18T16:55:46.412" v="552"/>
          <ac:picMkLst>
            <pc:docMk/>
            <pc:sldMk cId="2172449813" sldId="1542"/>
            <ac:picMk id="12" creationId="{D5654B04-0DE7-BC3D-BA62-12D4EA71496D}"/>
          </ac:picMkLst>
        </pc:picChg>
      </pc:sldChg>
      <pc:sldChg chg="addSp delSp modSp add mod modClrScheme chgLayout">
        <pc:chgData name="Carla Paola Cisternas Casale" userId="beb25667-3112-4abf-b188-53510438c47b" providerId="ADAL" clId="{083F9791-4D94-41B3-A209-62501BFCFFF7}" dt="2024-04-18T16:57:45.752" v="625" actId="1076"/>
        <pc:sldMkLst>
          <pc:docMk/>
          <pc:sldMk cId="1489260847" sldId="1543"/>
        </pc:sldMkLst>
        <pc:spChg chg="del">
          <ac:chgData name="Carla Paola Cisternas Casale" userId="beb25667-3112-4abf-b188-53510438c47b" providerId="ADAL" clId="{083F9791-4D94-41B3-A209-62501BFCFFF7}" dt="2024-04-18T16:57:30.672" v="617" actId="478"/>
          <ac:spMkLst>
            <pc:docMk/>
            <pc:sldMk cId="1489260847" sldId="1543"/>
            <ac:spMk id="3" creationId="{65E48E04-89D8-320F-4173-D51483389F13}"/>
          </ac:spMkLst>
        </pc:spChg>
        <pc:spChg chg="del mod">
          <ac:chgData name="Carla Paola Cisternas Casale" userId="beb25667-3112-4abf-b188-53510438c47b" providerId="ADAL" clId="{083F9791-4D94-41B3-A209-62501BFCFFF7}" dt="2024-04-18T16:57:30.201" v="616" actId="478"/>
          <ac:spMkLst>
            <pc:docMk/>
            <pc:sldMk cId="1489260847" sldId="1543"/>
            <ac:spMk id="5" creationId="{A886488E-6F07-0C28-204B-ADCA949548F7}"/>
          </ac:spMkLst>
        </pc:spChg>
        <pc:spChg chg="add del mod ord">
          <ac:chgData name="Carla Paola Cisternas Casale" userId="beb25667-3112-4abf-b188-53510438c47b" providerId="ADAL" clId="{083F9791-4D94-41B3-A209-62501BFCFFF7}" dt="2024-04-18T16:57:34.760" v="620" actId="478"/>
          <ac:spMkLst>
            <pc:docMk/>
            <pc:sldMk cId="1489260847" sldId="1543"/>
            <ac:spMk id="7" creationId="{B332A232-9A32-8CD1-E5A4-6E7FF7763D84}"/>
          </ac:spMkLst>
        </pc:spChg>
        <pc:spChg chg="add mod ord">
          <ac:chgData name="Carla Paola Cisternas Casale" userId="beb25667-3112-4abf-b188-53510438c47b" providerId="ADAL" clId="{083F9791-4D94-41B3-A209-62501BFCFFF7}" dt="2024-04-18T16:57:45.752" v="625" actId="1076"/>
          <ac:spMkLst>
            <pc:docMk/>
            <pc:sldMk cId="1489260847" sldId="1543"/>
            <ac:spMk id="10" creationId="{43641EC5-69D1-EFDB-CF8A-DAE204CD06EF}"/>
          </ac:spMkLst>
        </pc:spChg>
        <pc:picChg chg="del">
          <ac:chgData name="Carla Paola Cisternas Casale" userId="beb25667-3112-4abf-b188-53510438c47b" providerId="ADAL" clId="{083F9791-4D94-41B3-A209-62501BFCFFF7}" dt="2024-04-18T16:57:31.345" v="618" actId="478"/>
          <ac:picMkLst>
            <pc:docMk/>
            <pc:sldMk cId="1489260847" sldId="1543"/>
            <ac:picMk id="4" creationId="{DD7678BC-BB36-D6BC-6ABE-C502E02B46EE}"/>
          </ac:picMkLst>
        </pc:picChg>
        <pc:picChg chg="add mod">
          <ac:chgData name="Carla Paola Cisternas Casale" userId="beb25667-3112-4abf-b188-53510438c47b" providerId="ADAL" clId="{083F9791-4D94-41B3-A209-62501BFCFFF7}" dt="2024-04-18T16:57:41.941" v="624"/>
          <ac:picMkLst>
            <pc:docMk/>
            <pc:sldMk cId="1489260847" sldId="1543"/>
            <ac:picMk id="13" creationId="{09C0DF40-B3D1-9B3F-28E0-2C63B39ABBE8}"/>
          </ac:picMkLst>
        </pc:picChg>
      </pc:sldChg>
      <pc:sldChg chg="addSp delSp modSp mod modClrScheme chgLayout">
        <pc:chgData name="Carla Paola Cisternas Casale" userId="beb25667-3112-4abf-b188-53510438c47b" providerId="ADAL" clId="{083F9791-4D94-41B3-A209-62501BFCFFF7}" dt="2024-04-18T16:58:16.574" v="640"/>
        <pc:sldMkLst>
          <pc:docMk/>
          <pc:sldMk cId="137465670" sldId="1544"/>
        </pc:sldMkLst>
        <pc:spChg chg="del">
          <ac:chgData name="Carla Paola Cisternas Casale" userId="beb25667-3112-4abf-b188-53510438c47b" providerId="ADAL" clId="{083F9791-4D94-41B3-A209-62501BFCFFF7}" dt="2024-04-18T16:58:01.754" v="632" actId="478"/>
          <ac:spMkLst>
            <pc:docMk/>
            <pc:sldMk cId="137465670" sldId="1544"/>
            <ac:spMk id="2" creationId="{A3E0868B-2BDD-4C8F-6337-C62F6ACDEF1E}"/>
          </ac:spMkLst>
        </pc:spChg>
        <pc:spChg chg="del">
          <ac:chgData name="Carla Paola Cisternas Casale" userId="beb25667-3112-4abf-b188-53510438c47b" providerId="ADAL" clId="{083F9791-4D94-41B3-A209-62501BFCFFF7}" dt="2024-04-15T18:54:45.499" v="45" actId="478"/>
          <ac:spMkLst>
            <pc:docMk/>
            <pc:sldMk cId="137465670" sldId="1544"/>
            <ac:spMk id="3" creationId="{D31C1183-4F2A-564B-E099-04731436D419}"/>
          </ac:spMkLst>
        </pc:spChg>
        <pc:spChg chg="add del mod ord">
          <ac:chgData name="Carla Paola Cisternas Casale" userId="beb25667-3112-4abf-b188-53510438c47b" providerId="ADAL" clId="{083F9791-4D94-41B3-A209-62501BFCFFF7}" dt="2024-04-18T16:58:08.825" v="637" actId="478"/>
          <ac:spMkLst>
            <pc:docMk/>
            <pc:sldMk cId="137465670" sldId="1544"/>
            <ac:spMk id="3" creationId="{DF3ABC97-DAF5-8DA2-F3E2-68A2AA843AE0}"/>
          </ac:spMkLst>
        </pc:spChg>
        <pc:spChg chg="add mod ord">
          <ac:chgData name="Carla Paola Cisternas Casale" userId="beb25667-3112-4abf-b188-53510438c47b" providerId="ADAL" clId="{083F9791-4D94-41B3-A209-62501BFCFFF7}" dt="2024-04-18T16:58:11.111" v="638" actId="1076"/>
          <ac:spMkLst>
            <pc:docMk/>
            <pc:sldMk cId="137465670" sldId="1544"/>
            <ac:spMk id="4" creationId="{CC1DFAD3-0991-9C31-7EFD-78D31BBB4375}"/>
          </ac:spMkLst>
        </pc:spChg>
        <pc:spChg chg="del mod">
          <ac:chgData name="Carla Paola Cisternas Casale" userId="beb25667-3112-4abf-b188-53510438c47b" providerId="ADAL" clId="{083F9791-4D94-41B3-A209-62501BFCFFF7}" dt="2024-04-18T16:57:59.977" v="631" actId="478"/>
          <ac:spMkLst>
            <pc:docMk/>
            <pc:sldMk cId="137465670" sldId="1544"/>
            <ac:spMk id="10" creationId="{D9E9ADA4-DC57-D5F6-3C97-69F535D1FA95}"/>
          </ac:spMkLst>
        </pc:spChg>
        <pc:picChg chg="add mod">
          <ac:chgData name="Carla Paola Cisternas Casale" userId="beb25667-3112-4abf-b188-53510438c47b" providerId="ADAL" clId="{083F9791-4D94-41B3-A209-62501BFCFFF7}" dt="2024-04-18T16:58:16.574" v="640"/>
          <ac:picMkLst>
            <pc:docMk/>
            <pc:sldMk cId="137465670" sldId="1544"/>
            <ac:picMk id="5" creationId="{8BDD6CA5-EDA5-2142-2DF4-9879FC09F3C4}"/>
          </ac:picMkLst>
        </pc:picChg>
        <pc:picChg chg="del">
          <ac:chgData name="Carla Paola Cisternas Casale" userId="beb25667-3112-4abf-b188-53510438c47b" providerId="ADAL" clId="{083F9791-4D94-41B3-A209-62501BFCFFF7}" dt="2024-04-18T16:58:13.321" v="639" actId="478"/>
          <ac:picMkLst>
            <pc:docMk/>
            <pc:sldMk cId="137465670" sldId="1544"/>
            <ac:picMk id="9" creationId="{38725872-5DA6-565E-1EF6-316C2C7A55B0}"/>
          </ac:picMkLst>
        </pc:picChg>
      </pc:sldChg>
      <pc:sldChg chg="addSp delSp modSp add mod modClrScheme chgLayout">
        <pc:chgData name="Carla Paola Cisternas Casale" userId="beb25667-3112-4abf-b188-53510438c47b" providerId="ADAL" clId="{083F9791-4D94-41B3-A209-62501BFCFFF7}" dt="2024-04-18T16:57:18.806" v="614"/>
        <pc:sldMkLst>
          <pc:docMk/>
          <pc:sldMk cId="320049151" sldId="1548"/>
        </pc:sldMkLst>
        <pc:spChg chg="del">
          <ac:chgData name="Carla Paola Cisternas Casale" userId="beb25667-3112-4abf-b188-53510438c47b" providerId="ADAL" clId="{083F9791-4D94-41B3-A209-62501BFCFFF7}" dt="2024-04-18T16:56:58.088" v="594" actId="478"/>
          <ac:spMkLst>
            <pc:docMk/>
            <pc:sldMk cId="320049151" sldId="1548"/>
            <ac:spMk id="3" creationId="{65E48E04-89D8-320F-4173-D51483389F13}"/>
          </ac:spMkLst>
        </pc:spChg>
        <pc:spChg chg="del">
          <ac:chgData name="Carla Paola Cisternas Casale" userId="beb25667-3112-4abf-b188-53510438c47b" providerId="ADAL" clId="{083F9791-4D94-41B3-A209-62501BFCFFF7}" dt="2024-04-18T16:56:57.553" v="593" actId="478"/>
          <ac:spMkLst>
            <pc:docMk/>
            <pc:sldMk cId="320049151" sldId="1548"/>
            <ac:spMk id="5" creationId="{A886488E-6F07-0C28-204B-ADCA949548F7}"/>
          </ac:spMkLst>
        </pc:spChg>
        <pc:spChg chg="add del mod ord">
          <ac:chgData name="Carla Paola Cisternas Casale" userId="beb25667-3112-4abf-b188-53510438c47b" providerId="ADAL" clId="{083F9791-4D94-41B3-A209-62501BFCFFF7}" dt="2024-04-18T16:57:07.573" v="597" actId="700"/>
          <ac:spMkLst>
            <pc:docMk/>
            <pc:sldMk cId="320049151" sldId="1548"/>
            <ac:spMk id="7" creationId="{ACE36734-BCCB-80EC-798A-3AAB64BA30EB}"/>
          </ac:spMkLst>
        </pc:spChg>
        <pc:spChg chg="add del mod ord">
          <ac:chgData name="Carla Paola Cisternas Casale" userId="beb25667-3112-4abf-b188-53510438c47b" providerId="ADAL" clId="{083F9791-4D94-41B3-A209-62501BFCFFF7}" dt="2024-04-18T16:57:07.573" v="597" actId="700"/>
          <ac:spMkLst>
            <pc:docMk/>
            <pc:sldMk cId="320049151" sldId="1548"/>
            <ac:spMk id="11" creationId="{2E79D3C1-791D-B9C7-F64C-C85748CA45F5}"/>
          </ac:spMkLst>
        </pc:spChg>
        <pc:spChg chg="add del mod ord">
          <ac:chgData name="Carla Paola Cisternas Casale" userId="beb25667-3112-4abf-b188-53510438c47b" providerId="ADAL" clId="{083F9791-4D94-41B3-A209-62501BFCFFF7}" dt="2024-04-18T16:57:07.573" v="597" actId="700"/>
          <ac:spMkLst>
            <pc:docMk/>
            <pc:sldMk cId="320049151" sldId="1548"/>
            <ac:spMk id="12" creationId="{D5E70EC8-F682-B2D0-43A5-3A1B00CBF701}"/>
          </ac:spMkLst>
        </pc:spChg>
        <pc:spChg chg="add del mod ord">
          <ac:chgData name="Carla Paola Cisternas Casale" userId="beb25667-3112-4abf-b188-53510438c47b" providerId="ADAL" clId="{083F9791-4D94-41B3-A209-62501BFCFFF7}" dt="2024-04-18T16:57:09.713" v="598" actId="478"/>
          <ac:spMkLst>
            <pc:docMk/>
            <pc:sldMk cId="320049151" sldId="1548"/>
            <ac:spMk id="13" creationId="{AF9860FC-B44F-3E4E-614D-C016524AE1A6}"/>
          </ac:spMkLst>
        </pc:spChg>
        <pc:spChg chg="add mod ord">
          <ac:chgData name="Carla Paola Cisternas Casale" userId="beb25667-3112-4abf-b188-53510438c47b" providerId="ADAL" clId="{083F9791-4D94-41B3-A209-62501BFCFFF7}" dt="2024-04-18T16:57:15.935" v="613" actId="1076"/>
          <ac:spMkLst>
            <pc:docMk/>
            <pc:sldMk cId="320049151" sldId="1548"/>
            <ac:spMk id="14" creationId="{6F901B9B-34DC-72F2-32E5-DA825B3B09A2}"/>
          </ac:spMkLst>
        </pc:spChg>
        <pc:picChg chg="del">
          <ac:chgData name="Carla Paola Cisternas Casale" userId="beb25667-3112-4abf-b188-53510438c47b" providerId="ADAL" clId="{083F9791-4D94-41B3-A209-62501BFCFFF7}" dt="2024-04-18T16:56:59.057" v="595" actId="478"/>
          <ac:picMkLst>
            <pc:docMk/>
            <pc:sldMk cId="320049151" sldId="1548"/>
            <ac:picMk id="4" creationId="{DD7678BC-BB36-D6BC-6ABE-C502E02B46EE}"/>
          </ac:picMkLst>
        </pc:picChg>
        <pc:picChg chg="add mod">
          <ac:chgData name="Carla Paola Cisternas Casale" userId="beb25667-3112-4abf-b188-53510438c47b" providerId="ADAL" clId="{083F9791-4D94-41B3-A209-62501BFCFFF7}" dt="2024-04-18T16:57:18.806" v="614"/>
          <ac:picMkLst>
            <pc:docMk/>
            <pc:sldMk cId="320049151" sldId="1548"/>
            <ac:picMk id="15" creationId="{2D528370-E1F3-9C1A-8D79-B7CD0B55761E}"/>
          </ac:picMkLst>
        </pc:picChg>
      </pc:sldChg>
      <pc:sldChg chg="addSp delSp modSp add mod modClrScheme chgLayout">
        <pc:chgData name="Carla Paola Cisternas Casale" userId="beb25667-3112-4abf-b188-53510438c47b" providerId="ADAL" clId="{083F9791-4D94-41B3-A209-62501BFCFFF7}" dt="2024-04-18T17:01:27.178" v="705" actId="14100"/>
        <pc:sldMkLst>
          <pc:docMk/>
          <pc:sldMk cId="3129209225" sldId="1549"/>
        </pc:sldMkLst>
        <pc:spChg chg="add del mod ord">
          <ac:chgData name="Carla Paola Cisternas Casale" userId="beb25667-3112-4abf-b188-53510438c47b" providerId="ADAL" clId="{083F9791-4D94-41B3-A209-62501BFCFFF7}" dt="2024-04-18T17:01:18.354" v="702" actId="478"/>
          <ac:spMkLst>
            <pc:docMk/>
            <pc:sldMk cId="3129209225" sldId="1549"/>
            <ac:spMk id="2" creationId="{BEE25A60-1428-5079-4AE8-D52847481350}"/>
          </ac:spMkLst>
        </pc:spChg>
        <pc:spChg chg="del">
          <ac:chgData name="Carla Paola Cisternas Casale" userId="beb25667-3112-4abf-b188-53510438c47b" providerId="ADAL" clId="{083F9791-4D94-41B3-A209-62501BFCFFF7}" dt="2024-04-18T17:01:10.830" v="696" actId="478"/>
          <ac:spMkLst>
            <pc:docMk/>
            <pc:sldMk cId="3129209225" sldId="1549"/>
            <ac:spMk id="3" creationId="{65E48E04-89D8-320F-4173-D51483389F13}"/>
          </ac:spMkLst>
        </pc:spChg>
        <pc:spChg chg="del">
          <ac:chgData name="Carla Paola Cisternas Casale" userId="beb25667-3112-4abf-b188-53510438c47b" providerId="ADAL" clId="{083F9791-4D94-41B3-A209-62501BFCFFF7}" dt="2024-04-18T17:01:10.482" v="695" actId="478"/>
          <ac:spMkLst>
            <pc:docMk/>
            <pc:sldMk cId="3129209225" sldId="1549"/>
            <ac:spMk id="5" creationId="{A886488E-6F07-0C28-204B-ADCA949548F7}"/>
          </ac:spMkLst>
        </pc:spChg>
        <pc:spChg chg="mod">
          <ac:chgData name="Carla Paola Cisternas Casale" userId="beb25667-3112-4abf-b188-53510438c47b" providerId="ADAL" clId="{083F9791-4D94-41B3-A209-62501BFCFFF7}" dt="2024-04-18T17:01:27.178" v="705" actId="14100"/>
          <ac:spMkLst>
            <pc:docMk/>
            <pc:sldMk cId="3129209225" sldId="1549"/>
            <ac:spMk id="7" creationId="{868C988B-9B23-6BBE-C174-146D3FE4195B}"/>
          </ac:spMkLst>
        </pc:spChg>
        <pc:spChg chg="add mod ord">
          <ac:chgData name="Carla Paola Cisternas Casale" userId="beb25667-3112-4abf-b188-53510438c47b" providerId="ADAL" clId="{083F9791-4D94-41B3-A209-62501BFCFFF7}" dt="2024-04-18T17:01:16.809" v="701" actId="1076"/>
          <ac:spMkLst>
            <pc:docMk/>
            <pc:sldMk cId="3129209225" sldId="1549"/>
            <ac:spMk id="8" creationId="{7CA4BC76-C2F7-BB98-C3E9-8FB8602F8C05}"/>
          </ac:spMkLst>
        </pc:spChg>
        <pc:picChg chg="del">
          <ac:chgData name="Carla Paola Cisternas Casale" userId="beb25667-3112-4abf-b188-53510438c47b" providerId="ADAL" clId="{083F9791-4D94-41B3-A209-62501BFCFFF7}" dt="2024-04-18T17:01:19.706" v="703" actId="478"/>
          <ac:picMkLst>
            <pc:docMk/>
            <pc:sldMk cId="3129209225" sldId="1549"/>
            <ac:picMk id="4" creationId="{DD7678BC-BB36-D6BC-6ABE-C502E02B46EE}"/>
          </ac:picMkLst>
        </pc:picChg>
        <pc:picChg chg="add mod">
          <ac:chgData name="Carla Paola Cisternas Casale" userId="beb25667-3112-4abf-b188-53510438c47b" providerId="ADAL" clId="{083F9791-4D94-41B3-A209-62501BFCFFF7}" dt="2024-04-18T17:01:23.790" v="704"/>
          <ac:picMkLst>
            <pc:docMk/>
            <pc:sldMk cId="3129209225" sldId="1549"/>
            <ac:picMk id="9" creationId="{CEE31BB5-FA95-B45D-2BFE-279699FFE176}"/>
          </ac:picMkLst>
        </pc:picChg>
      </pc:sldChg>
      <pc:sldChg chg="addSp delSp modSp mod modClrScheme chgLayout">
        <pc:chgData name="Carla Paola Cisternas Casale" userId="beb25667-3112-4abf-b188-53510438c47b" providerId="ADAL" clId="{083F9791-4D94-41B3-A209-62501BFCFFF7}" dt="2024-04-18T16:49:49.548" v="399" actId="1076"/>
        <pc:sldMkLst>
          <pc:docMk/>
          <pc:sldMk cId="3676171871" sldId="1550"/>
        </pc:sldMkLst>
        <pc:spChg chg="del">
          <ac:chgData name="Carla Paola Cisternas Casale" userId="beb25667-3112-4abf-b188-53510438c47b" providerId="ADAL" clId="{083F9791-4D94-41B3-A209-62501BFCFFF7}" dt="2024-04-18T16:48:03.774" v="314" actId="478"/>
          <ac:spMkLst>
            <pc:docMk/>
            <pc:sldMk cId="3676171871" sldId="1550"/>
            <ac:spMk id="2" creationId="{311905C7-82B8-272E-DA34-F14138E07A1A}"/>
          </ac:spMkLst>
        </pc:spChg>
        <pc:spChg chg="add del mod">
          <ac:chgData name="Carla Paola Cisternas Casale" userId="beb25667-3112-4abf-b188-53510438c47b" providerId="ADAL" clId="{083F9791-4D94-41B3-A209-62501BFCFFF7}" dt="2024-04-18T16:48:08.215" v="317" actId="478"/>
          <ac:spMkLst>
            <pc:docMk/>
            <pc:sldMk cId="3676171871" sldId="1550"/>
            <ac:spMk id="3" creationId="{54741DB2-C62A-FC64-1D3C-01782A087C24}"/>
          </ac:spMkLst>
        </pc:spChg>
        <pc:spChg chg="add mod ord">
          <ac:chgData name="Carla Paola Cisternas Casale" userId="beb25667-3112-4abf-b188-53510438c47b" providerId="ADAL" clId="{083F9791-4D94-41B3-A209-62501BFCFFF7}" dt="2024-04-18T16:49:49.548" v="399" actId="1076"/>
          <ac:spMkLst>
            <pc:docMk/>
            <pc:sldMk cId="3676171871" sldId="1550"/>
            <ac:spMk id="4" creationId="{D4DF36D0-C75C-221C-589A-C9A4A8DF541F}"/>
          </ac:spMkLst>
        </pc:spChg>
        <pc:spChg chg="add del mod ord">
          <ac:chgData name="Carla Paola Cisternas Casale" userId="beb25667-3112-4abf-b188-53510438c47b" providerId="ADAL" clId="{083F9791-4D94-41B3-A209-62501BFCFFF7}" dt="2024-04-18T16:48:16.132" v="319" actId="478"/>
          <ac:spMkLst>
            <pc:docMk/>
            <pc:sldMk cId="3676171871" sldId="1550"/>
            <ac:spMk id="7" creationId="{98366AAC-1D39-40DD-8B0E-6AC27AF842B4}"/>
          </ac:spMkLst>
        </pc:spChg>
        <pc:spChg chg="del">
          <ac:chgData name="Carla Paola Cisternas Casale" userId="beb25667-3112-4abf-b188-53510438c47b" providerId="ADAL" clId="{083F9791-4D94-41B3-A209-62501BFCFFF7}" dt="2024-04-18T16:48:05.287" v="315" actId="478"/>
          <ac:spMkLst>
            <pc:docMk/>
            <pc:sldMk cId="3676171871" sldId="1550"/>
            <ac:spMk id="12" creationId="{569D4AFC-E996-F9A7-6DC1-1E13925DCA73}"/>
          </ac:spMkLst>
        </pc:spChg>
        <pc:picChg chg="mod">
          <ac:chgData name="Carla Paola Cisternas Casale" userId="beb25667-3112-4abf-b188-53510438c47b" providerId="ADAL" clId="{083F9791-4D94-41B3-A209-62501BFCFFF7}" dt="2024-04-18T16:48:29.454" v="367" actId="1035"/>
          <ac:picMkLst>
            <pc:docMk/>
            <pc:sldMk cId="3676171871" sldId="1550"/>
            <ac:picMk id="6" creationId="{FC40A389-83BF-02A8-2FCA-58F6F93AA2EE}"/>
          </ac:picMkLst>
        </pc:picChg>
      </pc:sldChg>
      <pc:sldChg chg="delSp del mod">
        <pc:chgData name="Carla Paola Cisternas Casale" userId="beb25667-3112-4abf-b188-53510438c47b" providerId="ADAL" clId="{083F9791-4D94-41B3-A209-62501BFCFFF7}" dt="2024-04-15T18:57:38.072" v="99" actId="47"/>
        <pc:sldMkLst>
          <pc:docMk/>
          <pc:sldMk cId="705437528" sldId="1553"/>
        </pc:sldMkLst>
        <pc:spChg chg="del">
          <ac:chgData name="Carla Paola Cisternas Casale" userId="beb25667-3112-4abf-b188-53510438c47b" providerId="ADAL" clId="{083F9791-4D94-41B3-A209-62501BFCFFF7}" dt="2024-04-15T18:54:32.459" v="41" actId="478"/>
          <ac:spMkLst>
            <pc:docMk/>
            <pc:sldMk cId="705437528" sldId="1553"/>
            <ac:spMk id="2" creationId="{08781D9F-C7BE-F87E-6BDB-FE551D8878C8}"/>
          </ac:spMkLst>
        </pc:spChg>
        <pc:spChg chg="del">
          <ac:chgData name="Carla Paola Cisternas Casale" userId="beb25667-3112-4abf-b188-53510438c47b" providerId="ADAL" clId="{083F9791-4D94-41B3-A209-62501BFCFFF7}" dt="2024-04-15T18:54:34.474" v="42" actId="478"/>
          <ac:spMkLst>
            <pc:docMk/>
            <pc:sldMk cId="705437528" sldId="1553"/>
            <ac:spMk id="7" creationId="{F8C0008D-F928-B261-225E-898F174420F0}"/>
          </ac:spMkLst>
        </pc:spChg>
        <pc:spChg chg="del">
          <ac:chgData name="Carla Paola Cisternas Casale" userId="beb25667-3112-4abf-b188-53510438c47b" providerId="ADAL" clId="{083F9791-4D94-41B3-A209-62501BFCFFF7}" dt="2024-04-15T18:54:36.247" v="43" actId="478"/>
          <ac:spMkLst>
            <pc:docMk/>
            <pc:sldMk cId="705437528" sldId="1553"/>
            <ac:spMk id="8" creationId="{4FC95026-4033-3C45-2D18-9DDA6D01CC35}"/>
          </ac:spMkLst>
        </pc:spChg>
      </pc:sldChg>
      <pc:sldChg chg="addSp delSp modSp mod modClrScheme chgLayout">
        <pc:chgData name="Carla Paola Cisternas Casale" userId="beb25667-3112-4abf-b188-53510438c47b" providerId="ADAL" clId="{083F9791-4D94-41B3-A209-62501BFCFFF7}" dt="2024-04-18T16:53:42.508" v="485" actId="208"/>
        <pc:sldMkLst>
          <pc:docMk/>
          <pc:sldMk cId="1854905479" sldId="1554"/>
        </pc:sldMkLst>
        <pc:spChg chg="del">
          <ac:chgData name="Carla Paola Cisternas Casale" userId="beb25667-3112-4abf-b188-53510438c47b" providerId="ADAL" clId="{083F9791-4D94-41B3-A209-62501BFCFFF7}" dt="2024-04-18T16:52:51.055" v="466" actId="478"/>
          <ac:spMkLst>
            <pc:docMk/>
            <pc:sldMk cId="1854905479" sldId="1554"/>
            <ac:spMk id="3" creationId="{65E48E04-89D8-320F-4173-D51483389F13}"/>
          </ac:spMkLst>
        </pc:spChg>
        <pc:spChg chg="del mod">
          <ac:chgData name="Carla Paola Cisternas Casale" userId="beb25667-3112-4abf-b188-53510438c47b" providerId="ADAL" clId="{083F9791-4D94-41B3-A209-62501BFCFFF7}" dt="2024-04-18T16:52:49.255" v="465" actId="478"/>
          <ac:spMkLst>
            <pc:docMk/>
            <pc:sldMk cId="1854905479" sldId="1554"/>
            <ac:spMk id="5" creationId="{A886488E-6F07-0C28-204B-ADCA949548F7}"/>
          </ac:spMkLst>
        </pc:spChg>
        <pc:spChg chg="add del mod ord">
          <ac:chgData name="Carla Paola Cisternas Casale" userId="beb25667-3112-4abf-b188-53510438c47b" providerId="ADAL" clId="{083F9791-4D94-41B3-A209-62501BFCFFF7}" dt="2024-04-18T16:53:01.392" v="471" actId="478"/>
          <ac:spMkLst>
            <pc:docMk/>
            <pc:sldMk cId="1854905479" sldId="1554"/>
            <ac:spMk id="7" creationId="{96623912-242B-E2C4-920E-A15F93D475B1}"/>
          </ac:spMkLst>
        </pc:spChg>
        <pc:spChg chg="del mod">
          <ac:chgData name="Carla Paola Cisternas Casale" userId="beb25667-3112-4abf-b188-53510438c47b" providerId="ADAL" clId="{083F9791-4D94-41B3-A209-62501BFCFFF7}" dt="2024-04-18T16:53:29.048" v="481" actId="478"/>
          <ac:spMkLst>
            <pc:docMk/>
            <pc:sldMk cId="1854905479" sldId="1554"/>
            <ac:spMk id="8" creationId="{C943F5B4-75E0-F377-6A1F-B759B6266C21}"/>
          </ac:spMkLst>
        </pc:spChg>
        <pc:spChg chg="mod">
          <ac:chgData name="Carla Paola Cisternas Casale" userId="beb25667-3112-4abf-b188-53510438c47b" providerId="ADAL" clId="{083F9791-4D94-41B3-A209-62501BFCFFF7}" dt="2024-04-18T16:53:39.019" v="484" actId="208"/>
          <ac:spMkLst>
            <pc:docMk/>
            <pc:sldMk cId="1854905479" sldId="1554"/>
            <ac:spMk id="9" creationId="{1E615639-E449-D211-9653-8942173A2CB5}"/>
          </ac:spMkLst>
        </pc:spChg>
        <pc:spChg chg="add mod ord">
          <ac:chgData name="Carla Paola Cisternas Casale" userId="beb25667-3112-4abf-b188-53510438c47b" providerId="ADAL" clId="{083F9791-4D94-41B3-A209-62501BFCFFF7}" dt="2024-04-18T16:52:58.502" v="470"/>
          <ac:spMkLst>
            <pc:docMk/>
            <pc:sldMk cId="1854905479" sldId="1554"/>
            <ac:spMk id="11" creationId="{CE6D721B-BB21-E568-94CF-278231FFAEB3}"/>
          </ac:spMkLst>
        </pc:spChg>
        <pc:grpChg chg="add del mod">
          <ac:chgData name="Carla Paola Cisternas Casale" userId="beb25667-3112-4abf-b188-53510438c47b" providerId="ADAL" clId="{083F9791-4D94-41B3-A209-62501BFCFFF7}" dt="2024-04-18T16:53:31.086" v="482" actId="1076"/>
          <ac:grpSpMkLst>
            <pc:docMk/>
            <pc:sldMk cId="1854905479" sldId="1554"/>
            <ac:grpSpMk id="12" creationId="{06290811-8569-4AC9-A5E7-977CA32D2EF5}"/>
          </ac:grpSpMkLst>
        </pc:grpChg>
        <pc:picChg chg="mod">
          <ac:chgData name="Carla Paola Cisternas Casale" userId="beb25667-3112-4abf-b188-53510438c47b" providerId="ADAL" clId="{083F9791-4D94-41B3-A209-62501BFCFFF7}" dt="2024-04-18T16:53:42.508" v="485" actId="208"/>
          <ac:picMkLst>
            <pc:docMk/>
            <pc:sldMk cId="1854905479" sldId="1554"/>
            <ac:picMk id="2" creationId="{C8536321-D53E-BA44-5019-CF41585BC4D7}"/>
          </ac:picMkLst>
        </pc:picChg>
        <pc:picChg chg="del">
          <ac:chgData name="Carla Paola Cisternas Casale" userId="beb25667-3112-4abf-b188-53510438c47b" providerId="ADAL" clId="{083F9791-4D94-41B3-A209-62501BFCFFF7}" dt="2024-04-18T16:52:42.141" v="463" actId="478"/>
          <ac:picMkLst>
            <pc:docMk/>
            <pc:sldMk cId="1854905479" sldId="1554"/>
            <ac:picMk id="4" creationId="{DD7678BC-BB36-D6BC-6ABE-C502E02B46EE}"/>
          </ac:picMkLst>
        </pc:picChg>
        <pc:picChg chg="del">
          <ac:chgData name="Carla Paola Cisternas Casale" userId="beb25667-3112-4abf-b188-53510438c47b" providerId="ADAL" clId="{083F9791-4D94-41B3-A209-62501BFCFFF7}" dt="2024-04-18T16:53:15.095" v="476" actId="478"/>
          <ac:picMkLst>
            <pc:docMk/>
            <pc:sldMk cId="1854905479" sldId="1554"/>
            <ac:picMk id="6" creationId="{0C242C0F-2527-02A2-4895-34784DFAB650}"/>
          </ac:picMkLst>
        </pc:picChg>
        <pc:picChg chg="mod">
          <ac:chgData name="Carla Paola Cisternas Casale" userId="beb25667-3112-4abf-b188-53510438c47b" providerId="ADAL" clId="{083F9791-4D94-41B3-A209-62501BFCFFF7}" dt="2024-04-18T16:52:40.958" v="462" actId="14100"/>
          <ac:picMkLst>
            <pc:docMk/>
            <pc:sldMk cId="1854905479" sldId="1554"/>
            <ac:picMk id="10" creationId="{B97671B2-BE10-4274-04F3-01A6B7162CE3}"/>
          </ac:picMkLst>
        </pc:picChg>
      </pc:sldChg>
      <pc:sldChg chg="addSp delSp modSp mod modClrScheme chgLayout">
        <pc:chgData name="Carla Paola Cisternas Casale" userId="beb25667-3112-4abf-b188-53510438c47b" providerId="ADAL" clId="{083F9791-4D94-41B3-A209-62501BFCFFF7}" dt="2024-04-18T16:52:32.072" v="461" actId="478"/>
        <pc:sldMkLst>
          <pc:docMk/>
          <pc:sldMk cId="1791865705" sldId="1555"/>
        </pc:sldMkLst>
        <pc:spChg chg="add del mod ord">
          <ac:chgData name="Carla Paola Cisternas Casale" userId="beb25667-3112-4abf-b188-53510438c47b" providerId="ADAL" clId="{083F9791-4D94-41B3-A209-62501BFCFFF7}" dt="2024-04-18T16:52:09.978" v="457" actId="700"/>
          <ac:spMkLst>
            <pc:docMk/>
            <pc:sldMk cId="1791865705" sldId="1555"/>
            <ac:spMk id="2" creationId="{36B27046-2DF6-FD20-597A-F1F34A302AA1}"/>
          </ac:spMkLst>
        </pc:spChg>
        <pc:spChg chg="del">
          <ac:chgData name="Carla Paola Cisternas Casale" userId="beb25667-3112-4abf-b188-53510438c47b" providerId="ADAL" clId="{083F9791-4D94-41B3-A209-62501BFCFFF7}" dt="2024-04-18T16:52:04.286" v="455" actId="478"/>
          <ac:spMkLst>
            <pc:docMk/>
            <pc:sldMk cId="1791865705" sldId="1555"/>
            <ac:spMk id="3" creationId="{65E48E04-89D8-320F-4173-D51483389F13}"/>
          </ac:spMkLst>
        </pc:spChg>
        <pc:spChg chg="del">
          <ac:chgData name="Carla Paola Cisternas Casale" userId="beb25667-3112-4abf-b188-53510438c47b" providerId="ADAL" clId="{083F9791-4D94-41B3-A209-62501BFCFFF7}" dt="2024-04-18T16:52:03.710" v="454" actId="478"/>
          <ac:spMkLst>
            <pc:docMk/>
            <pc:sldMk cId="1791865705" sldId="1555"/>
            <ac:spMk id="5" creationId="{A886488E-6F07-0C28-204B-ADCA949548F7}"/>
          </ac:spMkLst>
        </pc:spChg>
        <pc:spChg chg="add del mod ord">
          <ac:chgData name="Carla Paola Cisternas Casale" userId="beb25667-3112-4abf-b188-53510438c47b" providerId="ADAL" clId="{083F9791-4D94-41B3-A209-62501BFCFFF7}" dt="2024-04-18T16:52:09.978" v="457" actId="700"/>
          <ac:spMkLst>
            <pc:docMk/>
            <pc:sldMk cId="1791865705" sldId="1555"/>
            <ac:spMk id="7" creationId="{F5D57073-04E5-9C2F-9B79-ACC747C1814F}"/>
          </ac:spMkLst>
        </pc:spChg>
        <pc:spChg chg="add del mod ord">
          <ac:chgData name="Carla Paola Cisternas Casale" userId="beb25667-3112-4abf-b188-53510438c47b" providerId="ADAL" clId="{083F9791-4D94-41B3-A209-62501BFCFFF7}" dt="2024-04-18T16:52:32.072" v="461" actId="478"/>
          <ac:spMkLst>
            <pc:docMk/>
            <pc:sldMk cId="1791865705" sldId="1555"/>
            <ac:spMk id="8" creationId="{0052521F-F46B-EAE6-19B4-2AE5F376D22D}"/>
          </ac:spMkLst>
        </pc:spChg>
        <pc:spChg chg="add mod ord">
          <ac:chgData name="Carla Paola Cisternas Casale" userId="beb25667-3112-4abf-b188-53510438c47b" providerId="ADAL" clId="{083F9791-4D94-41B3-A209-62501BFCFFF7}" dt="2024-04-18T16:52:27.689" v="460"/>
          <ac:spMkLst>
            <pc:docMk/>
            <pc:sldMk cId="1791865705" sldId="1555"/>
            <ac:spMk id="10" creationId="{7B9D90C9-210B-F836-2EDD-629F2D82F064}"/>
          </ac:spMkLst>
        </pc:spChg>
        <pc:picChg chg="add mod">
          <ac:chgData name="Carla Paola Cisternas Casale" userId="beb25667-3112-4abf-b188-53510438c47b" providerId="ADAL" clId="{083F9791-4D94-41B3-A209-62501BFCFFF7}" dt="2024-04-18T16:52:14.237" v="459"/>
          <ac:picMkLst>
            <pc:docMk/>
            <pc:sldMk cId="1791865705" sldId="1555"/>
            <ac:picMk id="12" creationId="{08F10018-E664-6D8C-310D-721E250E6EC1}"/>
          </ac:picMkLst>
        </pc:picChg>
      </pc:sldChg>
      <pc:sldChg chg="del">
        <pc:chgData name="Carla Paola Cisternas Casale" userId="beb25667-3112-4abf-b188-53510438c47b" providerId="ADAL" clId="{083F9791-4D94-41B3-A209-62501BFCFFF7}" dt="2024-04-15T18:56:59.805" v="96" actId="47"/>
        <pc:sldMkLst>
          <pc:docMk/>
          <pc:sldMk cId="3127763932" sldId="1556"/>
        </pc:sldMkLst>
      </pc:sldChg>
      <pc:sldChg chg="addSp delSp modSp mod modClrScheme chgLayout">
        <pc:chgData name="Carla Paola Cisternas Casale" userId="beb25667-3112-4abf-b188-53510438c47b" providerId="ADAL" clId="{083F9791-4D94-41B3-A209-62501BFCFFF7}" dt="2024-04-18T16:56:46.785" v="592" actId="478"/>
        <pc:sldMkLst>
          <pc:docMk/>
          <pc:sldMk cId="2224732467" sldId="1557"/>
        </pc:sldMkLst>
        <pc:spChg chg="add del mod ord">
          <ac:chgData name="Carla Paola Cisternas Casale" userId="beb25667-3112-4abf-b188-53510438c47b" providerId="ADAL" clId="{083F9791-4D94-41B3-A209-62501BFCFFF7}" dt="2024-04-18T16:56:39.681" v="589" actId="478"/>
          <ac:spMkLst>
            <pc:docMk/>
            <pc:sldMk cId="2224732467" sldId="1557"/>
            <ac:spMk id="2" creationId="{8D5E6697-FDB6-DD74-D533-C4931D8D658C}"/>
          </ac:spMkLst>
        </pc:spChg>
        <pc:spChg chg="del">
          <ac:chgData name="Carla Paola Cisternas Casale" userId="beb25667-3112-4abf-b188-53510438c47b" providerId="ADAL" clId="{083F9791-4D94-41B3-A209-62501BFCFFF7}" dt="2024-04-15T18:54:39.682" v="44" actId="478"/>
          <ac:spMkLst>
            <pc:docMk/>
            <pc:sldMk cId="2224732467" sldId="1557"/>
            <ac:spMk id="2" creationId="{F1DD0DC4-F22A-1604-2320-DA4BED3F8BFF}"/>
          </ac:spMkLst>
        </pc:spChg>
        <pc:spChg chg="del">
          <ac:chgData name="Carla Paola Cisternas Casale" userId="beb25667-3112-4abf-b188-53510438c47b" providerId="ADAL" clId="{083F9791-4D94-41B3-A209-62501BFCFFF7}" dt="2024-04-18T16:56:28.127" v="582" actId="478"/>
          <ac:spMkLst>
            <pc:docMk/>
            <pc:sldMk cId="2224732467" sldId="1557"/>
            <ac:spMk id="3" creationId="{65E48E04-89D8-320F-4173-D51483389F13}"/>
          </ac:spMkLst>
        </pc:spChg>
        <pc:spChg chg="del">
          <ac:chgData name="Carla Paola Cisternas Casale" userId="beb25667-3112-4abf-b188-53510438c47b" providerId="ADAL" clId="{083F9791-4D94-41B3-A209-62501BFCFFF7}" dt="2024-04-18T16:56:26.343" v="581" actId="478"/>
          <ac:spMkLst>
            <pc:docMk/>
            <pc:sldMk cId="2224732467" sldId="1557"/>
            <ac:spMk id="5" creationId="{A886488E-6F07-0C28-204B-ADCA949548F7}"/>
          </ac:spMkLst>
        </pc:spChg>
        <pc:spChg chg="add mod ord">
          <ac:chgData name="Carla Paola Cisternas Casale" userId="beb25667-3112-4abf-b188-53510438c47b" providerId="ADAL" clId="{083F9791-4D94-41B3-A209-62501BFCFFF7}" dt="2024-04-18T16:56:37.367" v="588" actId="1076"/>
          <ac:spMkLst>
            <pc:docMk/>
            <pc:sldMk cId="2224732467" sldId="1557"/>
            <ac:spMk id="7" creationId="{19CFC0DE-1698-0C80-1137-D2236767E580}"/>
          </ac:spMkLst>
        </pc:spChg>
        <pc:picChg chg="del">
          <ac:chgData name="Carla Paola Cisternas Casale" userId="beb25667-3112-4abf-b188-53510438c47b" providerId="ADAL" clId="{083F9791-4D94-41B3-A209-62501BFCFFF7}" dt="2024-04-18T16:56:46.785" v="592" actId="478"/>
          <ac:picMkLst>
            <pc:docMk/>
            <pc:sldMk cId="2224732467" sldId="1557"/>
            <ac:picMk id="4" creationId="{DD7678BC-BB36-D6BC-6ABE-C502E02B46EE}"/>
          </ac:picMkLst>
        </pc:picChg>
        <pc:picChg chg="add mod">
          <ac:chgData name="Carla Paola Cisternas Casale" userId="beb25667-3112-4abf-b188-53510438c47b" providerId="ADAL" clId="{083F9791-4D94-41B3-A209-62501BFCFFF7}" dt="2024-04-18T16:56:45.380" v="591"/>
          <ac:picMkLst>
            <pc:docMk/>
            <pc:sldMk cId="2224732467" sldId="1557"/>
            <ac:picMk id="8" creationId="{CB203346-3CC0-CC13-9814-4E2414D73958}"/>
          </ac:picMkLst>
        </pc:picChg>
      </pc:sldChg>
      <pc:sldChg chg="addSp delSp modSp add mod modClrScheme chgLayout">
        <pc:chgData name="Carla Paola Cisternas Casale" userId="beb25667-3112-4abf-b188-53510438c47b" providerId="ADAL" clId="{083F9791-4D94-41B3-A209-62501BFCFFF7}" dt="2024-04-18T16:56:43.466" v="590"/>
        <pc:sldMkLst>
          <pc:docMk/>
          <pc:sldMk cId="623253772" sldId="1559"/>
        </pc:sldMkLst>
        <pc:spChg chg="del">
          <ac:chgData name="Carla Paola Cisternas Casale" userId="beb25667-3112-4abf-b188-53510438c47b" providerId="ADAL" clId="{083F9791-4D94-41B3-A209-62501BFCFFF7}" dt="2024-04-18T16:55:56.503" v="555" actId="478"/>
          <ac:spMkLst>
            <pc:docMk/>
            <pc:sldMk cId="623253772" sldId="1559"/>
            <ac:spMk id="3" creationId="{65E48E04-89D8-320F-4173-D51483389F13}"/>
          </ac:spMkLst>
        </pc:spChg>
        <pc:spChg chg="del">
          <ac:chgData name="Carla Paola Cisternas Casale" userId="beb25667-3112-4abf-b188-53510438c47b" providerId="ADAL" clId="{083F9791-4D94-41B3-A209-62501BFCFFF7}" dt="2024-04-18T16:55:56" v="554" actId="478"/>
          <ac:spMkLst>
            <pc:docMk/>
            <pc:sldMk cId="623253772" sldId="1559"/>
            <ac:spMk id="5" creationId="{A886488E-6F07-0C28-204B-ADCA949548F7}"/>
          </ac:spMkLst>
        </pc:spChg>
        <pc:spChg chg="add del mod ord">
          <ac:chgData name="Carla Paola Cisternas Casale" userId="beb25667-3112-4abf-b188-53510438c47b" providerId="ADAL" clId="{083F9791-4D94-41B3-A209-62501BFCFFF7}" dt="2024-04-18T16:56:02.513" v="558" actId="478"/>
          <ac:spMkLst>
            <pc:docMk/>
            <pc:sldMk cId="623253772" sldId="1559"/>
            <ac:spMk id="6" creationId="{C228BB26-20C7-3CFA-E665-A146E2C5D5B3}"/>
          </ac:spMkLst>
        </pc:spChg>
        <pc:spChg chg="add mod ord">
          <ac:chgData name="Carla Paola Cisternas Casale" userId="beb25667-3112-4abf-b188-53510438c47b" providerId="ADAL" clId="{083F9791-4D94-41B3-A209-62501BFCFFF7}" dt="2024-04-18T16:56:16.351" v="580" actId="1076"/>
          <ac:spMkLst>
            <pc:docMk/>
            <pc:sldMk cId="623253772" sldId="1559"/>
            <ac:spMk id="7" creationId="{4005C5D1-AC66-BC62-2D41-D05DCDDE2AC1}"/>
          </ac:spMkLst>
        </pc:spChg>
        <pc:picChg chg="del">
          <ac:chgData name="Carla Paola Cisternas Casale" userId="beb25667-3112-4abf-b188-53510438c47b" providerId="ADAL" clId="{083F9791-4D94-41B3-A209-62501BFCFFF7}" dt="2024-04-18T16:55:57.247" v="556" actId="478"/>
          <ac:picMkLst>
            <pc:docMk/>
            <pc:sldMk cId="623253772" sldId="1559"/>
            <ac:picMk id="4" creationId="{DD7678BC-BB36-D6BC-6ABE-C502E02B46EE}"/>
          </ac:picMkLst>
        </pc:picChg>
        <pc:picChg chg="add mod">
          <ac:chgData name="Carla Paola Cisternas Casale" userId="beb25667-3112-4abf-b188-53510438c47b" providerId="ADAL" clId="{083F9791-4D94-41B3-A209-62501BFCFFF7}" dt="2024-04-18T16:56:43.466" v="590"/>
          <ac:picMkLst>
            <pc:docMk/>
            <pc:sldMk cId="623253772" sldId="1559"/>
            <ac:picMk id="8" creationId="{B0F8A4FA-6BB6-1957-C75B-D59172AF695F}"/>
          </ac:picMkLst>
        </pc:picChg>
      </pc:sldChg>
      <pc:sldChg chg="addSp delSp modSp mod modClrScheme chgLayout">
        <pc:chgData name="Carla Paola Cisternas Casale" userId="beb25667-3112-4abf-b188-53510438c47b" providerId="ADAL" clId="{083F9791-4D94-41B3-A209-62501BFCFFF7}" dt="2024-04-18T16:59:35" v="657" actId="14100"/>
        <pc:sldMkLst>
          <pc:docMk/>
          <pc:sldMk cId="3550710101" sldId="1560"/>
        </pc:sldMkLst>
        <pc:spChg chg="del">
          <ac:chgData name="Carla Paola Cisternas Casale" userId="beb25667-3112-4abf-b188-53510438c47b" providerId="ADAL" clId="{083F9791-4D94-41B3-A209-62501BFCFFF7}" dt="2024-04-18T16:58:20.720" v="642" actId="478"/>
          <ac:spMkLst>
            <pc:docMk/>
            <pc:sldMk cId="3550710101" sldId="1560"/>
            <ac:spMk id="2" creationId="{A3E0868B-2BDD-4C8F-6337-C62F6ACDEF1E}"/>
          </ac:spMkLst>
        </pc:spChg>
        <pc:spChg chg="del">
          <ac:chgData name="Carla Paola Cisternas Casale" userId="beb25667-3112-4abf-b188-53510438c47b" providerId="ADAL" clId="{083F9791-4D94-41B3-A209-62501BFCFFF7}" dt="2024-04-15T18:55:01.432" v="51" actId="478"/>
          <ac:spMkLst>
            <pc:docMk/>
            <pc:sldMk cId="3550710101" sldId="1560"/>
            <ac:spMk id="3" creationId="{B3BFE92E-F07F-B99E-EAE5-719A1A91B51B}"/>
          </ac:spMkLst>
        </pc:spChg>
        <pc:spChg chg="mod">
          <ac:chgData name="Carla Paola Cisternas Casale" userId="beb25667-3112-4abf-b188-53510438c47b" providerId="ADAL" clId="{083F9791-4D94-41B3-A209-62501BFCFFF7}" dt="2024-04-18T16:59:20.866" v="652" actId="14100"/>
          <ac:spMkLst>
            <pc:docMk/>
            <pc:sldMk cId="3550710101" sldId="1560"/>
            <ac:spMk id="4" creationId="{A4651CA3-A95C-6350-C4E1-C5543D916421}"/>
          </ac:spMkLst>
        </pc:spChg>
        <pc:spChg chg="add del mod ord">
          <ac:chgData name="Carla Paola Cisternas Casale" userId="beb25667-3112-4abf-b188-53510438c47b" providerId="ADAL" clId="{083F9791-4D94-41B3-A209-62501BFCFFF7}" dt="2024-04-18T16:58:44.161" v="648" actId="478"/>
          <ac:spMkLst>
            <pc:docMk/>
            <pc:sldMk cId="3550710101" sldId="1560"/>
            <ac:spMk id="5" creationId="{9C55641E-C967-60C1-11C0-E5C09883FB07}"/>
          </ac:spMkLst>
        </pc:spChg>
        <pc:spChg chg="del">
          <ac:chgData name="Carla Paola Cisternas Casale" userId="beb25667-3112-4abf-b188-53510438c47b" providerId="ADAL" clId="{083F9791-4D94-41B3-A209-62501BFCFFF7}" dt="2024-04-15T18:54:59.874" v="49" actId="478"/>
          <ac:spMkLst>
            <pc:docMk/>
            <pc:sldMk cId="3550710101" sldId="1560"/>
            <ac:spMk id="5" creationId="{F2841F30-EFB4-20A2-C39A-9DC7C546E698}"/>
          </ac:spMkLst>
        </pc:spChg>
        <pc:spChg chg="add mod ord">
          <ac:chgData name="Carla Paola Cisternas Casale" userId="beb25667-3112-4abf-b188-53510438c47b" providerId="ADAL" clId="{083F9791-4D94-41B3-A209-62501BFCFFF7}" dt="2024-04-18T16:58:41.736" v="647" actId="1076"/>
          <ac:spMkLst>
            <pc:docMk/>
            <pc:sldMk cId="3550710101" sldId="1560"/>
            <ac:spMk id="8" creationId="{20440D20-C246-19C0-A401-58F2A7A36467}"/>
          </ac:spMkLst>
        </pc:spChg>
        <pc:spChg chg="del">
          <ac:chgData name="Carla Paola Cisternas Casale" userId="beb25667-3112-4abf-b188-53510438c47b" providerId="ADAL" clId="{083F9791-4D94-41B3-A209-62501BFCFFF7}" dt="2024-04-15T18:55:00.713" v="50" actId="478"/>
          <ac:spMkLst>
            <pc:docMk/>
            <pc:sldMk cId="3550710101" sldId="1560"/>
            <ac:spMk id="8" creationId="{E68D2505-17DD-BD18-C0CF-E6AA5D4433FD}"/>
          </ac:spMkLst>
        </pc:spChg>
        <pc:spChg chg="del">
          <ac:chgData name="Carla Paola Cisternas Casale" userId="beb25667-3112-4abf-b188-53510438c47b" providerId="ADAL" clId="{083F9791-4D94-41B3-A209-62501BFCFFF7}" dt="2024-04-18T16:58:20.328" v="641" actId="478"/>
          <ac:spMkLst>
            <pc:docMk/>
            <pc:sldMk cId="3550710101" sldId="1560"/>
            <ac:spMk id="10" creationId="{D9E9ADA4-DC57-D5F6-3C97-69F535D1FA95}"/>
          </ac:spMkLst>
        </pc:spChg>
        <pc:spChg chg="mod">
          <ac:chgData name="Carla Paola Cisternas Casale" userId="beb25667-3112-4abf-b188-53510438c47b" providerId="ADAL" clId="{083F9791-4D94-41B3-A209-62501BFCFFF7}" dt="2024-04-18T16:59:20.866" v="652" actId="14100"/>
          <ac:spMkLst>
            <pc:docMk/>
            <pc:sldMk cId="3550710101" sldId="1560"/>
            <ac:spMk id="11" creationId="{82815207-3CA9-4E31-DD2C-916F352D7415}"/>
          </ac:spMkLst>
        </pc:spChg>
        <pc:spChg chg="mod">
          <ac:chgData name="Carla Paola Cisternas Casale" userId="beb25667-3112-4abf-b188-53510438c47b" providerId="ADAL" clId="{083F9791-4D94-41B3-A209-62501BFCFFF7}" dt="2024-04-18T16:59:20.866" v="652" actId="14100"/>
          <ac:spMkLst>
            <pc:docMk/>
            <pc:sldMk cId="3550710101" sldId="1560"/>
            <ac:spMk id="13" creationId="{CBBBA67E-7AB2-BE0D-A1A2-834F962F07AF}"/>
          </ac:spMkLst>
        </pc:spChg>
        <pc:spChg chg="del mod">
          <ac:chgData name="Carla Paola Cisternas Casale" userId="beb25667-3112-4abf-b188-53510438c47b" providerId="ADAL" clId="{083F9791-4D94-41B3-A209-62501BFCFFF7}" dt="2024-04-15T18:55:03.739" v="53" actId="478"/>
          <ac:spMkLst>
            <pc:docMk/>
            <pc:sldMk cId="3550710101" sldId="1560"/>
            <ac:spMk id="14" creationId="{8DB6AF57-9794-7F41-9E50-E8FAB18AAEF5}"/>
          </ac:spMkLst>
        </pc:spChg>
        <pc:spChg chg="del">
          <ac:chgData name="Carla Paola Cisternas Casale" userId="beb25667-3112-4abf-b188-53510438c47b" providerId="ADAL" clId="{083F9791-4D94-41B3-A209-62501BFCFFF7}" dt="2024-04-15T18:55:04.554" v="54" actId="478"/>
          <ac:spMkLst>
            <pc:docMk/>
            <pc:sldMk cId="3550710101" sldId="1560"/>
            <ac:spMk id="15" creationId="{2E7EC6A6-1759-13C8-5FE6-4F7D8027C01F}"/>
          </ac:spMkLst>
        </pc:spChg>
        <pc:spChg chg="mod">
          <ac:chgData name="Carla Paola Cisternas Casale" userId="beb25667-3112-4abf-b188-53510438c47b" providerId="ADAL" clId="{083F9791-4D94-41B3-A209-62501BFCFFF7}" dt="2024-04-18T16:59:20.866" v="652" actId="14100"/>
          <ac:spMkLst>
            <pc:docMk/>
            <pc:sldMk cId="3550710101" sldId="1560"/>
            <ac:spMk id="18" creationId="{2AF830B1-8FC6-6F50-7DFB-ADC7113ED0AC}"/>
          </ac:spMkLst>
        </pc:spChg>
        <pc:spChg chg="mod">
          <ac:chgData name="Carla Paola Cisternas Casale" userId="beb25667-3112-4abf-b188-53510438c47b" providerId="ADAL" clId="{083F9791-4D94-41B3-A209-62501BFCFFF7}" dt="2024-04-18T16:59:32.751" v="656" actId="14100"/>
          <ac:spMkLst>
            <pc:docMk/>
            <pc:sldMk cId="3550710101" sldId="1560"/>
            <ac:spMk id="22" creationId="{38837F3E-66A3-A6F6-4DA4-3412FC917E7E}"/>
          </ac:spMkLst>
        </pc:spChg>
        <pc:spChg chg="mod">
          <ac:chgData name="Carla Paola Cisternas Casale" userId="beb25667-3112-4abf-b188-53510438c47b" providerId="ADAL" clId="{083F9791-4D94-41B3-A209-62501BFCFFF7}" dt="2024-04-18T16:59:27.759" v="653" actId="14100"/>
          <ac:spMkLst>
            <pc:docMk/>
            <pc:sldMk cId="3550710101" sldId="1560"/>
            <ac:spMk id="23" creationId="{1BEC1070-5127-3A09-3C6F-83F83B211331}"/>
          </ac:spMkLst>
        </pc:spChg>
        <pc:spChg chg="mod">
          <ac:chgData name="Carla Paola Cisternas Casale" userId="beb25667-3112-4abf-b188-53510438c47b" providerId="ADAL" clId="{083F9791-4D94-41B3-A209-62501BFCFFF7}" dt="2024-04-18T16:59:29.488" v="654" actId="14100"/>
          <ac:spMkLst>
            <pc:docMk/>
            <pc:sldMk cId="3550710101" sldId="1560"/>
            <ac:spMk id="24" creationId="{EF5935E1-6FD7-E327-4FBC-30C9E3C86B72}"/>
          </ac:spMkLst>
        </pc:spChg>
        <pc:spChg chg="mod">
          <ac:chgData name="Carla Paola Cisternas Casale" userId="beb25667-3112-4abf-b188-53510438c47b" providerId="ADAL" clId="{083F9791-4D94-41B3-A209-62501BFCFFF7}" dt="2024-04-18T16:59:31.096" v="655" actId="14100"/>
          <ac:spMkLst>
            <pc:docMk/>
            <pc:sldMk cId="3550710101" sldId="1560"/>
            <ac:spMk id="25" creationId="{56730292-D5E8-3537-2FB2-5C08ADAFB349}"/>
          </ac:spMkLst>
        </pc:spChg>
        <pc:spChg chg="mod">
          <ac:chgData name="Carla Paola Cisternas Casale" userId="beb25667-3112-4abf-b188-53510438c47b" providerId="ADAL" clId="{083F9791-4D94-41B3-A209-62501BFCFFF7}" dt="2024-04-18T16:59:20.866" v="652" actId="14100"/>
          <ac:spMkLst>
            <pc:docMk/>
            <pc:sldMk cId="3550710101" sldId="1560"/>
            <ac:spMk id="26" creationId="{C52E9D07-7ABD-31F7-39B4-232FAD1B184A}"/>
          </ac:spMkLst>
        </pc:spChg>
        <pc:spChg chg="mod">
          <ac:chgData name="Carla Paola Cisternas Casale" userId="beb25667-3112-4abf-b188-53510438c47b" providerId="ADAL" clId="{083F9791-4D94-41B3-A209-62501BFCFFF7}" dt="2024-04-18T16:59:35" v="657" actId="14100"/>
          <ac:spMkLst>
            <pc:docMk/>
            <pc:sldMk cId="3550710101" sldId="1560"/>
            <ac:spMk id="28" creationId="{EDBAFBEB-BE32-5DDD-B23F-75A9B7B32C3C}"/>
          </ac:spMkLst>
        </pc:spChg>
        <pc:picChg chg="add mod">
          <ac:chgData name="Carla Paola Cisternas Casale" userId="beb25667-3112-4abf-b188-53510438c47b" providerId="ADAL" clId="{083F9791-4D94-41B3-A209-62501BFCFFF7}" dt="2024-04-18T16:58:22.542" v="644"/>
          <ac:picMkLst>
            <pc:docMk/>
            <pc:sldMk cId="3550710101" sldId="1560"/>
            <ac:picMk id="3" creationId="{6D44840B-C273-70C6-3436-5F2D7E4194BC}"/>
          </ac:picMkLst>
        </pc:picChg>
        <pc:picChg chg="del">
          <ac:chgData name="Carla Paola Cisternas Casale" userId="beb25667-3112-4abf-b188-53510438c47b" providerId="ADAL" clId="{083F9791-4D94-41B3-A209-62501BFCFFF7}" dt="2024-04-18T16:58:21.457" v="643" actId="478"/>
          <ac:picMkLst>
            <pc:docMk/>
            <pc:sldMk cId="3550710101" sldId="1560"/>
            <ac:picMk id="9" creationId="{38725872-5DA6-565E-1EF6-316C2C7A55B0}"/>
          </ac:picMkLst>
        </pc:picChg>
      </pc:sldChg>
      <pc:sldChg chg="del">
        <pc:chgData name="Carla Paola Cisternas Casale" userId="beb25667-3112-4abf-b188-53510438c47b" providerId="ADAL" clId="{083F9791-4D94-41B3-A209-62501BFCFFF7}" dt="2024-04-15T18:55:41.477" v="68" actId="47"/>
        <pc:sldMkLst>
          <pc:docMk/>
          <pc:sldMk cId="1554433339" sldId="1564"/>
        </pc:sldMkLst>
      </pc:sldChg>
      <pc:sldChg chg="add del">
        <pc:chgData name="Carla Paola Cisternas Casale" userId="beb25667-3112-4abf-b188-53510438c47b" providerId="ADAL" clId="{083F9791-4D94-41B3-A209-62501BFCFFF7}" dt="2024-04-15T18:55:30.499" v="65" actId="47"/>
        <pc:sldMkLst>
          <pc:docMk/>
          <pc:sldMk cId="2048664978" sldId="1567"/>
        </pc:sldMkLst>
      </pc:sldChg>
      <pc:sldChg chg="del">
        <pc:chgData name="Carla Paola Cisternas Casale" userId="beb25667-3112-4abf-b188-53510438c47b" providerId="ADAL" clId="{083F9791-4D94-41B3-A209-62501BFCFFF7}" dt="2024-04-15T18:55:19.023" v="60" actId="47"/>
        <pc:sldMkLst>
          <pc:docMk/>
          <pc:sldMk cId="4204683339" sldId="1569"/>
        </pc:sldMkLst>
      </pc:sldChg>
      <pc:sldChg chg="del">
        <pc:chgData name="Carla Paola Cisternas Casale" userId="beb25667-3112-4abf-b188-53510438c47b" providerId="ADAL" clId="{083F9791-4D94-41B3-A209-62501BFCFFF7}" dt="2024-04-15T18:55:19.984" v="61" actId="47"/>
        <pc:sldMkLst>
          <pc:docMk/>
          <pc:sldMk cId="2426926765" sldId="1570"/>
        </pc:sldMkLst>
      </pc:sldChg>
      <pc:sldChg chg="del">
        <pc:chgData name="Carla Paola Cisternas Casale" userId="beb25667-3112-4abf-b188-53510438c47b" providerId="ADAL" clId="{083F9791-4D94-41B3-A209-62501BFCFFF7}" dt="2024-04-15T18:55:20.754" v="62" actId="47"/>
        <pc:sldMkLst>
          <pc:docMk/>
          <pc:sldMk cId="926035842" sldId="1571"/>
        </pc:sldMkLst>
      </pc:sldChg>
      <pc:sldChg chg="addSp delSp modSp mod modClrScheme chgLayout">
        <pc:chgData name="Carla Paola Cisternas Casale" userId="beb25667-3112-4abf-b188-53510438c47b" providerId="ADAL" clId="{083F9791-4D94-41B3-A209-62501BFCFFF7}" dt="2024-04-18T17:00:28.730" v="677"/>
        <pc:sldMkLst>
          <pc:docMk/>
          <pc:sldMk cId="672392586" sldId="1572"/>
        </pc:sldMkLst>
        <pc:spChg chg="del">
          <ac:chgData name="Carla Paola Cisternas Casale" userId="beb25667-3112-4abf-b188-53510438c47b" providerId="ADAL" clId="{083F9791-4D94-41B3-A209-62501BFCFFF7}" dt="2024-04-18T17:00:11.474" v="669" actId="478"/>
          <ac:spMkLst>
            <pc:docMk/>
            <pc:sldMk cId="672392586" sldId="1572"/>
            <ac:spMk id="3" creationId="{65E48E04-89D8-320F-4173-D51483389F13}"/>
          </ac:spMkLst>
        </pc:spChg>
        <pc:spChg chg="del">
          <ac:chgData name="Carla Paola Cisternas Casale" userId="beb25667-3112-4abf-b188-53510438c47b" providerId="ADAL" clId="{083F9791-4D94-41B3-A209-62501BFCFFF7}" dt="2024-04-18T17:00:09.615" v="668" actId="478"/>
          <ac:spMkLst>
            <pc:docMk/>
            <pc:sldMk cId="672392586" sldId="1572"/>
            <ac:spMk id="5" creationId="{A886488E-6F07-0C28-204B-ADCA949548F7}"/>
          </ac:spMkLst>
        </pc:spChg>
        <pc:spChg chg="add del mod ord">
          <ac:chgData name="Carla Paola Cisternas Casale" userId="beb25667-3112-4abf-b188-53510438c47b" providerId="ADAL" clId="{083F9791-4D94-41B3-A209-62501BFCFFF7}" dt="2024-04-18T17:00:17.297" v="674" actId="478"/>
          <ac:spMkLst>
            <pc:docMk/>
            <pc:sldMk cId="672392586" sldId="1572"/>
            <ac:spMk id="16" creationId="{FEFBB3C5-3E01-A01A-D88D-4E7CF29BB1A1}"/>
          </ac:spMkLst>
        </pc:spChg>
        <pc:spChg chg="add mod ord">
          <ac:chgData name="Carla Paola Cisternas Casale" userId="beb25667-3112-4abf-b188-53510438c47b" providerId="ADAL" clId="{083F9791-4D94-41B3-A209-62501BFCFFF7}" dt="2024-04-18T17:00:21.455" v="676" actId="1076"/>
          <ac:spMkLst>
            <pc:docMk/>
            <pc:sldMk cId="672392586" sldId="1572"/>
            <ac:spMk id="17" creationId="{93A995D2-8B16-17DB-FB18-FC51FA2AB0A4}"/>
          </ac:spMkLst>
        </pc:spChg>
        <pc:picChg chg="del">
          <ac:chgData name="Carla Paola Cisternas Casale" userId="beb25667-3112-4abf-b188-53510438c47b" providerId="ADAL" clId="{083F9791-4D94-41B3-A209-62501BFCFFF7}" dt="2024-04-18T17:00:19.615" v="675" actId="478"/>
          <ac:picMkLst>
            <pc:docMk/>
            <pc:sldMk cId="672392586" sldId="1572"/>
            <ac:picMk id="4" creationId="{DD7678BC-BB36-D6BC-6ABE-C502E02B46EE}"/>
          </ac:picMkLst>
        </pc:picChg>
        <pc:picChg chg="add mod">
          <ac:chgData name="Carla Paola Cisternas Casale" userId="beb25667-3112-4abf-b188-53510438c47b" providerId="ADAL" clId="{083F9791-4D94-41B3-A209-62501BFCFFF7}" dt="2024-04-18T17:00:28.730" v="677"/>
          <ac:picMkLst>
            <pc:docMk/>
            <pc:sldMk cId="672392586" sldId="1572"/>
            <ac:picMk id="18" creationId="{F0116305-0BFC-E66C-9451-19F6EC9E288F}"/>
          </ac:picMkLst>
        </pc:picChg>
      </pc:sldChg>
      <pc:sldChg chg="add del">
        <pc:chgData name="Carla Paola Cisternas Casale" userId="beb25667-3112-4abf-b188-53510438c47b" providerId="ADAL" clId="{083F9791-4D94-41B3-A209-62501BFCFFF7}" dt="2024-04-15T18:54:53.223" v="48" actId="47"/>
        <pc:sldMkLst>
          <pc:docMk/>
          <pc:sldMk cId="2897173922" sldId="1573"/>
        </pc:sldMkLst>
      </pc:sldChg>
      <pc:sldChg chg="del">
        <pc:chgData name="Carla Paola Cisternas Casale" userId="beb25667-3112-4abf-b188-53510438c47b" providerId="ADAL" clId="{083F9791-4D94-41B3-A209-62501BFCFFF7}" dt="2024-04-15T18:55:33.997" v="66" actId="47"/>
        <pc:sldMkLst>
          <pc:docMk/>
          <pc:sldMk cId="1556857413" sldId="1574"/>
        </pc:sldMkLst>
      </pc:sldChg>
      <pc:sldChg chg="del">
        <pc:chgData name="Carla Paola Cisternas Casale" userId="beb25667-3112-4abf-b188-53510438c47b" providerId="ADAL" clId="{083F9791-4D94-41B3-A209-62501BFCFFF7}" dt="2024-04-15T18:55:42.432" v="69" actId="47"/>
        <pc:sldMkLst>
          <pc:docMk/>
          <pc:sldMk cId="642406316" sldId="1575"/>
        </pc:sldMkLst>
      </pc:sldChg>
      <pc:sldChg chg="addSp delSp modSp mod modClrScheme chgLayout">
        <pc:chgData name="Carla Paola Cisternas Casale" userId="beb25667-3112-4abf-b188-53510438c47b" providerId="ADAL" clId="{083F9791-4D94-41B3-A209-62501BFCFFF7}" dt="2024-04-18T17:00:45.127" v="685" actId="478"/>
        <pc:sldMkLst>
          <pc:docMk/>
          <pc:sldMk cId="1045355376" sldId="1576"/>
        </pc:sldMkLst>
        <pc:spChg chg="add del mod">
          <ac:chgData name="Carla Paola Cisternas Casale" userId="beb25667-3112-4abf-b188-53510438c47b" providerId="ADAL" clId="{083F9791-4D94-41B3-A209-62501BFCFFF7}" dt="2024-04-18T17:00:45.127" v="685" actId="478"/>
          <ac:spMkLst>
            <pc:docMk/>
            <pc:sldMk cId="1045355376" sldId="1576"/>
            <ac:spMk id="2" creationId="{C418BA0F-5F60-7067-0DF9-59B3846F444E}"/>
          </ac:spMkLst>
        </pc:spChg>
        <pc:spChg chg="del">
          <ac:chgData name="Carla Paola Cisternas Casale" userId="beb25667-3112-4abf-b188-53510438c47b" providerId="ADAL" clId="{083F9791-4D94-41B3-A209-62501BFCFFF7}" dt="2024-04-18T17:00:37.696" v="679" actId="478"/>
          <ac:spMkLst>
            <pc:docMk/>
            <pc:sldMk cId="1045355376" sldId="1576"/>
            <ac:spMk id="3" creationId="{65E48E04-89D8-320F-4173-D51483389F13}"/>
          </ac:spMkLst>
        </pc:spChg>
        <pc:spChg chg="del mod">
          <ac:chgData name="Carla Paola Cisternas Casale" userId="beb25667-3112-4abf-b188-53510438c47b" providerId="ADAL" clId="{083F9791-4D94-41B3-A209-62501BFCFFF7}" dt="2024-04-18T17:00:35.809" v="678" actId="478"/>
          <ac:spMkLst>
            <pc:docMk/>
            <pc:sldMk cId="1045355376" sldId="1576"/>
            <ac:spMk id="5" creationId="{A886488E-6F07-0C28-204B-ADCA949548F7}"/>
          </ac:spMkLst>
        </pc:spChg>
        <pc:spChg chg="add mod">
          <ac:chgData name="Carla Paola Cisternas Casale" userId="beb25667-3112-4abf-b188-53510438c47b" providerId="ADAL" clId="{083F9791-4D94-41B3-A209-62501BFCFFF7}" dt="2024-04-18T17:00:43.892" v="684"/>
          <ac:spMkLst>
            <pc:docMk/>
            <pc:sldMk cId="1045355376" sldId="1576"/>
            <ac:spMk id="6" creationId="{50333013-A8A3-327E-0CF6-6036111028E3}"/>
          </ac:spMkLst>
        </pc:spChg>
        <pc:grpChg chg="del">
          <ac:chgData name="Carla Paola Cisternas Casale" userId="beb25667-3112-4abf-b188-53510438c47b" providerId="ADAL" clId="{083F9791-4D94-41B3-A209-62501BFCFFF7}" dt="2024-04-15T18:55:51.961" v="71" actId="478"/>
          <ac:grpSpMkLst>
            <pc:docMk/>
            <pc:sldMk cId="1045355376" sldId="1576"/>
            <ac:grpSpMk id="18" creationId="{11419884-DD5C-8711-5BD6-A594ED3B8C5F}"/>
          </ac:grpSpMkLst>
        </pc:grpChg>
        <pc:grpChg chg="del">
          <ac:chgData name="Carla Paola Cisternas Casale" userId="beb25667-3112-4abf-b188-53510438c47b" providerId="ADAL" clId="{083F9791-4D94-41B3-A209-62501BFCFFF7}" dt="2024-04-15T18:55:52.497" v="72" actId="478"/>
          <ac:grpSpMkLst>
            <pc:docMk/>
            <pc:sldMk cId="1045355376" sldId="1576"/>
            <ac:grpSpMk id="30" creationId="{FEF54DAC-7D5C-A130-9CCF-5C67576C8EE4}"/>
          </ac:grpSpMkLst>
        </pc:grpChg>
        <pc:grpChg chg="del">
          <ac:chgData name="Carla Paola Cisternas Casale" userId="beb25667-3112-4abf-b188-53510438c47b" providerId="ADAL" clId="{083F9791-4D94-41B3-A209-62501BFCFFF7}" dt="2024-04-15T18:55:52.971" v="73" actId="478"/>
          <ac:grpSpMkLst>
            <pc:docMk/>
            <pc:sldMk cId="1045355376" sldId="1576"/>
            <ac:grpSpMk id="33" creationId="{670A1866-23B7-BABF-A05E-1E9A246AB0D8}"/>
          </ac:grpSpMkLst>
        </pc:grpChg>
        <pc:grpChg chg="del">
          <ac:chgData name="Carla Paola Cisternas Casale" userId="beb25667-3112-4abf-b188-53510438c47b" providerId="ADAL" clId="{083F9791-4D94-41B3-A209-62501BFCFFF7}" dt="2024-04-15T18:55:53.521" v="74" actId="478"/>
          <ac:grpSpMkLst>
            <pc:docMk/>
            <pc:sldMk cId="1045355376" sldId="1576"/>
            <ac:grpSpMk id="36" creationId="{F2C8C379-D93A-CF3F-4E87-A205A292BBD9}"/>
          </ac:grpSpMkLst>
        </pc:grpChg>
        <pc:picChg chg="del">
          <ac:chgData name="Carla Paola Cisternas Casale" userId="beb25667-3112-4abf-b188-53510438c47b" providerId="ADAL" clId="{083F9791-4D94-41B3-A209-62501BFCFFF7}" dt="2024-04-18T17:00:39.617" v="680" actId="478"/>
          <ac:picMkLst>
            <pc:docMk/>
            <pc:sldMk cId="1045355376" sldId="1576"/>
            <ac:picMk id="4" creationId="{DD7678BC-BB36-D6BC-6ABE-C502E02B46EE}"/>
          </ac:picMkLst>
        </pc:picChg>
        <pc:picChg chg="del">
          <ac:chgData name="Carla Paola Cisternas Casale" userId="beb25667-3112-4abf-b188-53510438c47b" providerId="ADAL" clId="{083F9791-4D94-41B3-A209-62501BFCFFF7}" dt="2024-04-15T18:55:50.537" v="70" actId="478"/>
          <ac:picMkLst>
            <pc:docMk/>
            <pc:sldMk cId="1045355376" sldId="1576"/>
            <ac:picMk id="17" creationId="{F42DB48B-C6B7-A385-D4DD-10ABA0E2D461}"/>
          </ac:picMkLst>
        </pc:picChg>
      </pc:sldChg>
      <pc:sldChg chg="addSp delSp modSp mod modClrScheme chgLayout">
        <pc:chgData name="Carla Paola Cisternas Casale" userId="beb25667-3112-4abf-b188-53510438c47b" providerId="ADAL" clId="{083F9791-4D94-41B3-A209-62501BFCFFF7}" dt="2024-04-18T17:00:01.378" v="667"/>
        <pc:sldMkLst>
          <pc:docMk/>
          <pc:sldMk cId="3436000800" sldId="1577"/>
        </pc:sldMkLst>
        <pc:spChg chg="add del mod ord">
          <ac:chgData name="Carla Paola Cisternas Casale" userId="beb25667-3112-4abf-b188-53510438c47b" providerId="ADAL" clId="{083F9791-4D94-41B3-A209-62501BFCFFF7}" dt="2024-04-18T16:59:52.009" v="661" actId="478"/>
          <ac:spMkLst>
            <pc:docMk/>
            <pc:sldMk cId="3436000800" sldId="1577"/>
            <ac:spMk id="2" creationId="{43C818B1-1BD5-5B09-A645-F7B3795EB086}"/>
          </ac:spMkLst>
        </pc:spChg>
        <pc:spChg chg="add mod ord">
          <ac:chgData name="Carla Paola Cisternas Casale" userId="beb25667-3112-4abf-b188-53510438c47b" providerId="ADAL" clId="{083F9791-4D94-41B3-A209-62501BFCFFF7}" dt="2024-04-18T16:59:57.098" v="665" actId="1076"/>
          <ac:spMkLst>
            <pc:docMk/>
            <pc:sldMk cId="3436000800" sldId="1577"/>
            <ac:spMk id="4" creationId="{E348DB4C-11CA-DD53-9C85-290270B27603}"/>
          </ac:spMkLst>
        </pc:spChg>
        <pc:spChg chg="del">
          <ac:chgData name="Carla Paola Cisternas Casale" userId="beb25667-3112-4abf-b188-53510438c47b" providerId="ADAL" clId="{083F9791-4D94-41B3-A209-62501BFCFFF7}" dt="2024-04-18T16:59:48.208" v="659" actId="478"/>
          <ac:spMkLst>
            <pc:docMk/>
            <pc:sldMk cId="3436000800" sldId="1577"/>
            <ac:spMk id="14" creationId="{CECC2414-6D23-AC61-99A7-21C5CF90A9C8}"/>
          </ac:spMkLst>
        </pc:spChg>
        <pc:spChg chg="del">
          <ac:chgData name="Carla Paola Cisternas Casale" userId="beb25667-3112-4abf-b188-53510438c47b" providerId="ADAL" clId="{083F9791-4D94-41B3-A209-62501BFCFFF7}" dt="2024-04-18T16:59:47.834" v="658" actId="478"/>
          <ac:spMkLst>
            <pc:docMk/>
            <pc:sldMk cId="3436000800" sldId="1577"/>
            <ac:spMk id="16" creationId="{F6969B35-ECC1-21FA-BE66-A9DCF499AE0C}"/>
          </ac:spMkLst>
        </pc:spChg>
        <pc:picChg chg="add mod">
          <ac:chgData name="Carla Paola Cisternas Casale" userId="beb25667-3112-4abf-b188-53510438c47b" providerId="ADAL" clId="{083F9791-4D94-41B3-A209-62501BFCFFF7}" dt="2024-04-18T17:00:01.378" v="667"/>
          <ac:picMkLst>
            <pc:docMk/>
            <pc:sldMk cId="3436000800" sldId="1577"/>
            <ac:picMk id="5" creationId="{087D6341-C8C0-D73C-B066-71B6EEA3D262}"/>
          </ac:picMkLst>
        </pc:picChg>
        <pc:picChg chg="del">
          <ac:chgData name="Carla Paola Cisternas Casale" userId="beb25667-3112-4abf-b188-53510438c47b" providerId="ADAL" clId="{083F9791-4D94-41B3-A209-62501BFCFFF7}" dt="2024-04-18T16:59:58.328" v="666" actId="478"/>
          <ac:picMkLst>
            <pc:docMk/>
            <pc:sldMk cId="3436000800" sldId="1577"/>
            <ac:picMk id="15" creationId="{BC4E7EE5-A2D1-AE69-0618-03AA2108896F}"/>
          </ac:picMkLst>
        </pc:picChg>
      </pc:sldChg>
      <pc:sldChg chg="del">
        <pc:chgData name="Carla Paola Cisternas Casale" userId="beb25667-3112-4abf-b188-53510438c47b" providerId="ADAL" clId="{083F9791-4D94-41B3-A209-62501BFCFFF7}" dt="2024-04-15T18:55:35.597" v="67" actId="47"/>
        <pc:sldMkLst>
          <pc:docMk/>
          <pc:sldMk cId="970833951" sldId="1578"/>
        </pc:sldMkLst>
      </pc:sldChg>
      <pc:sldChg chg="addSp delSp modSp add mod modClrScheme chgLayout">
        <pc:chgData name="Carla Paola Cisternas Casale" userId="beb25667-3112-4abf-b188-53510438c47b" providerId="ADAL" clId="{083F9791-4D94-41B3-A209-62501BFCFFF7}" dt="2024-04-18T16:55:20.248" v="516" actId="1076"/>
        <pc:sldMkLst>
          <pc:docMk/>
          <pc:sldMk cId="1483334725" sldId="1578"/>
        </pc:sldMkLst>
        <pc:spChg chg="add del mod ord">
          <ac:chgData name="Carla Paola Cisternas Casale" userId="beb25667-3112-4abf-b188-53510438c47b" providerId="ADAL" clId="{083F9791-4D94-41B3-A209-62501BFCFFF7}" dt="2024-04-18T16:55:09.637" v="513" actId="478"/>
          <ac:spMkLst>
            <pc:docMk/>
            <pc:sldMk cId="1483334725" sldId="1578"/>
            <ac:spMk id="2" creationId="{E6E50ECA-F41F-E572-6EB2-7EC27290F309}"/>
          </ac:spMkLst>
        </pc:spChg>
        <pc:spChg chg="del">
          <ac:chgData name="Carla Paola Cisternas Casale" userId="beb25667-3112-4abf-b188-53510438c47b" providerId="ADAL" clId="{083F9791-4D94-41B3-A209-62501BFCFFF7}" dt="2024-04-18T16:54:53.568" v="505" actId="478"/>
          <ac:spMkLst>
            <pc:docMk/>
            <pc:sldMk cId="1483334725" sldId="1578"/>
            <ac:spMk id="3" creationId="{65E48E04-89D8-320F-4173-D51483389F13}"/>
          </ac:spMkLst>
        </pc:spChg>
        <pc:spChg chg="del mod">
          <ac:chgData name="Carla Paola Cisternas Casale" userId="beb25667-3112-4abf-b188-53510438c47b" providerId="ADAL" clId="{083F9791-4D94-41B3-A209-62501BFCFFF7}" dt="2024-04-18T16:54:52.192" v="504" actId="478"/>
          <ac:spMkLst>
            <pc:docMk/>
            <pc:sldMk cId="1483334725" sldId="1578"/>
            <ac:spMk id="5" creationId="{A886488E-6F07-0C28-204B-ADCA949548F7}"/>
          </ac:spMkLst>
        </pc:spChg>
        <pc:spChg chg="add mod ord">
          <ac:chgData name="Carla Paola Cisternas Casale" userId="beb25667-3112-4abf-b188-53510438c47b" providerId="ADAL" clId="{083F9791-4D94-41B3-A209-62501BFCFFF7}" dt="2024-04-18T16:55:20.248" v="516" actId="1076"/>
          <ac:spMkLst>
            <pc:docMk/>
            <pc:sldMk cId="1483334725" sldId="1578"/>
            <ac:spMk id="8" creationId="{C751A5A6-6E4A-9B45-E654-C34539B16A4E}"/>
          </ac:spMkLst>
        </pc:spChg>
        <pc:spChg chg="mod">
          <ac:chgData name="Carla Paola Cisternas Casale" userId="beb25667-3112-4abf-b188-53510438c47b" providerId="ADAL" clId="{083F9791-4D94-41B3-A209-62501BFCFFF7}" dt="2024-04-18T16:54:44.606" v="502" actId="1076"/>
          <ac:spMkLst>
            <pc:docMk/>
            <pc:sldMk cId="1483334725" sldId="1578"/>
            <ac:spMk id="23" creationId="{0239E119-84D1-F82C-AE40-C5C6ACF7F21F}"/>
          </ac:spMkLst>
        </pc:spChg>
        <pc:picChg chg="del">
          <ac:chgData name="Carla Paola Cisternas Casale" userId="beb25667-3112-4abf-b188-53510438c47b" providerId="ADAL" clId="{083F9791-4D94-41B3-A209-62501BFCFFF7}" dt="2024-04-18T16:54:55.232" v="506" actId="478"/>
          <ac:picMkLst>
            <pc:docMk/>
            <pc:sldMk cId="1483334725" sldId="1578"/>
            <ac:picMk id="4" creationId="{DD7678BC-BB36-D6BC-6ABE-C502E02B46EE}"/>
          </ac:picMkLst>
        </pc:picChg>
        <pc:picChg chg="add mod">
          <ac:chgData name="Carla Paola Cisternas Casale" userId="beb25667-3112-4abf-b188-53510438c47b" providerId="ADAL" clId="{083F9791-4D94-41B3-A209-62501BFCFFF7}" dt="2024-04-18T16:55:16.094" v="515"/>
          <ac:picMkLst>
            <pc:docMk/>
            <pc:sldMk cId="1483334725" sldId="1578"/>
            <ac:picMk id="9" creationId="{6D3CA1EA-2CE2-1E78-10F2-BE3D088F9EB6}"/>
          </ac:picMkLst>
        </pc:picChg>
      </pc:sldChg>
      <pc:sldChg chg="add del">
        <pc:chgData name="Carla Paola Cisternas Casale" userId="beb25667-3112-4abf-b188-53510438c47b" providerId="ADAL" clId="{083F9791-4D94-41B3-A209-62501BFCFFF7}" dt="2024-04-18T16:57:51.427" v="626" actId="47"/>
        <pc:sldMkLst>
          <pc:docMk/>
          <pc:sldMk cId="799462298" sldId="1579"/>
        </pc:sldMkLst>
      </pc:sldChg>
      <pc:sldChg chg="modSp add del mod">
        <pc:chgData name="Carla Paola Cisternas Casale" userId="beb25667-3112-4abf-b188-53510438c47b" providerId="ADAL" clId="{083F9791-4D94-41B3-A209-62501BFCFFF7}" dt="2024-04-18T16:46:09.781" v="218" actId="47"/>
        <pc:sldMkLst>
          <pc:docMk/>
          <pc:sldMk cId="1735365755" sldId="1580"/>
        </pc:sldMkLst>
        <pc:picChg chg="mod">
          <ac:chgData name="Carla Paola Cisternas Casale" userId="beb25667-3112-4abf-b188-53510438c47b" providerId="ADAL" clId="{083F9791-4D94-41B3-A209-62501BFCFFF7}" dt="2024-04-18T16:43:16.736" v="141" actId="1076"/>
          <ac:picMkLst>
            <pc:docMk/>
            <pc:sldMk cId="1735365755" sldId="1580"/>
            <ac:picMk id="2" creationId="{76BB7435-3B8A-E7E1-1617-C435208665EF}"/>
          </ac:picMkLst>
        </pc:picChg>
      </pc:sldChg>
      <pc:sldChg chg="addSp delSp modSp new mod">
        <pc:chgData name="Carla Paola Cisternas Casale" userId="beb25667-3112-4abf-b188-53510438c47b" providerId="ADAL" clId="{083F9791-4D94-41B3-A209-62501BFCFFF7}" dt="2024-04-18T16:47:14.429" v="264" actId="1076"/>
        <pc:sldMkLst>
          <pc:docMk/>
          <pc:sldMk cId="2594676602" sldId="1581"/>
        </pc:sldMkLst>
        <pc:spChg chg="del mod">
          <ac:chgData name="Carla Paola Cisternas Casale" userId="beb25667-3112-4abf-b188-53510438c47b" providerId="ADAL" clId="{083F9791-4D94-41B3-A209-62501BFCFFF7}" dt="2024-04-18T16:42:38.568" v="131" actId="478"/>
          <ac:spMkLst>
            <pc:docMk/>
            <pc:sldMk cId="2594676602" sldId="1581"/>
            <ac:spMk id="2" creationId="{67D7A45E-BE9B-505D-17C0-CFD23C388510}"/>
          </ac:spMkLst>
        </pc:spChg>
        <pc:spChg chg="mod">
          <ac:chgData name="Carla Paola Cisternas Casale" userId="beb25667-3112-4abf-b188-53510438c47b" providerId="ADAL" clId="{083F9791-4D94-41B3-A209-62501BFCFFF7}" dt="2024-04-18T16:45:58.443" v="216" actId="404"/>
          <ac:spMkLst>
            <pc:docMk/>
            <pc:sldMk cId="2594676602" sldId="1581"/>
            <ac:spMk id="3" creationId="{31425492-A54D-BE5E-3B6D-DE9BD65AA36C}"/>
          </ac:spMkLst>
        </pc:spChg>
        <pc:spChg chg="del">
          <ac:chgData name="Carla Paola Cisternas Casale" userId="beb25667-3112-4abf-b188-53510438c47b" providerId="ADAL" clId="{083F9791-4D94-41B3-A209-62501BFCFFF7}" dt="2024-04-18T16:44:34.995" v="199" actId="478"/>
          <ac:spMkLst>
            <pc:docMk/>
            <pc:sldMk cId="2594676602" sldId="1581"/>
            <ac:spMk id="4" creationId="{73D5DED6-5841-A922-4CD4-E0AB37865B35}"/>
          </ac:spMkLst>
        </pc:spChg>
        <pc:spChg chg="add del mod">
          <ac:chgData name="Carla Paola Cisternas Casale" userId="beb25667-3112-4abf-b188-53510438c47b" providerId="ADAL" clId="{083F9791-4D94-41B3-A209-62501BFCFFF7}" dt="2024-04-18T16:44:43.866" v="201" actId="1076"/>
          <ac:spMkLst>
            <pc:docMk/>
            <pc:sldMk cId="2594676602" sldId="1581"/>
            <ac:spMk id="6" creationId="{03174DA3-60E5-4863-064B-BD8F2F087984}"/>
          </ac:spMkLst>
        </pc:spChg>
        <pc:spChg chg="add del mod ord">
          <ac:chgData name="Carla Paola Cisternas Casale" userId="beb25667-3112-4abf-b188-53510438c47b" providerId="ADAL" clId="{083F9791-4D94-41B3-A209-62501BFCFFF7}" dt="2024-04-18T16:47:11.350" v="262" actId="478"/>
          <ac:spMkLst>
            <pc:docMk/>
            <pc:sldMk cId="2594676602" sldId="1581"/>
            <ac:spMk id="10" creationId="{44D92928-F2B7-C12E-70B6-4AB7AB3F74EB}"/>
          </ac:spMkLst>
        </pc:spChg>
        <pc:picChg chg="add mod">
          <ac:chgData name="Carla Paola Cisternas Casale" userId="beb25667-3112-4abf-b188-53510438c47b" providerId="ADAL" clId="{083F9791-4D94-41B3-A209-62501BFCFFF7}" dt="2024-04-18T16:43:15.612" v="139" actId="14100"/>
          <ac:picMkLst>
            <pc:docMk/>
            <pc:sldMk cId="2594676602" sldId="1581"/>
            <ac:picMk id="7" creationId="{B1AFEC11-55AD-FC92-145F-059C3B489E35}"/>
          </ac:picMkLst>
        </pc:picChg>
        <pc:picChg chg="add mod">
          <ac:chgData name="Carla Paola Cisternas Casale" userId="beb25667-3112-4abf-b188-53510438c47b" providerId="ADAL" clId="{083F9791-4D94-41B3-A209-62501BFCFFF7}" dt="2024-04-18T16:44:52.794" v="203" actId="1076"/>
          <ac:picMkLst>
            <pc:docMk/>
            <pc:sldMk cId="2594676602" sldId="1581"/>
            <ac:picMk id="8" creationId="{28C15C75-846C-E4C1-8283-2FF08EDC9A80}"/>
          </ac:picMkLst>
        </pc:picChg>
        <pc:picChg chg="add del mod">
          <ac:chgData name="Carla Paola Cisternas Casale" userId="beb25667-3112-4abf-b188-53510438c47b" providerId="ADAL" clId="{083F9791-4D94-41B3-A209-62501BFCFFF7}" dt="2024-04-18T16:47:10.301" v="261" actId="478"/>
          <ac:picMkLst>
            <pc:docMk/>
            <pc:sldMk cId="2594676602" sldId="1581"/>
            <ac:picMk id="9" creationId="{54381E2C-B686-02F1-28B6-35151FE33090}"/>
          </ac:picMkLst>
        </pc:picChg>
        <pc:picChg chg="add mod">
          <ac:chgData name="Carla Paola Cisternas Casale" userId="beb25667-3112-4abf-b188-53510438c47b" providerId="ADAL" clId="{083F9791-4D94-41B3-A209-62501BFCFFF7}" dt="2024-04-18T16:47:14.429" v="264" actId="1076"/>
          <ac:picMkLst>
            <pc:docMk/>
            <pc:sldMk cId="2594676602" sldId="1581"/>
            <ac:picMk id="11" creationId="{593E20CD-92F7-D34C-8C82-B53ADCD96F3C}"/>
          </ac:picMkLst>
        </pc:picChg>
      </pc:sldChg>
      <pc:sldChg chg="new del">
        <pc:chgData name="Carla Paola Cisternas Casale" userId="beb25667-3112-4abf-b188-53510438c47b" providerId="ADAL" clId="{083F9791-4D94-41B3-A209-62501BFCFFF7}" dt="2024-04-18T16:55:00.981" v="508" actId="47"/>
        <pc:sldMkLst>
          <pc:docMk/>
          <pc:sldMk cId="1126775106" sldId="1582"/>
        </pc:sldMkLst>
      </pc:sldChg>
      <pc:sldMasterChg chg="addSldLayout delSldLayout">
        <pc:chgData name="Carla Paola Cisternas Casale" userId="beb25667-3112-4abf-b188-53510438c47b" providerId="ADAL" clId="{083F9791-4D94-41B3-A209-62501BFCFFF7}" dt="2024-04-18T16:46:09.781" v="218" actId="47"/>
        <pc:sldMasterMkLst>
          <pc:docMk/>
          <pc:sldMasterMk cId="3428658717" sldId="2147483660"/>
        </pc:sldMasterMkLst>
        <pc:sldLayoutChg chg="add del">
          <pc:chgData name="Carla Paola Cisternas Casale" userId="beb25667-3112-4abf-b188-53510438c47b" providerId="ADAL" clId="{083F9791-4D94-41B3-A209-62501BFCFFF7}" dt="2024-04-18T16:46:09.781" v="218" actId="47"/>
          <pc:sldLayoutMkLst>
            <pc:docMk/>
            <pc:sldMasterMk cId="3428658717" sldId="2147483660"/>
            <pc:sldLayoutMk cId="833598414" sldId="2147483670"/>
          </pc:sldLayoutMkLst>
        </pc:sldLayoutChg>
      </pc:sldMasterChg>
    </pc:docChg>
  </pc:docChgLst>
  <pc:docChgLst>
    <pc:chgData name="Nicolas Ratto Ribo" userId="2ad53a74-4254-40a0-bdd9-8ea8d499428c" providerId="ADAL" clId="{5B630DC3-121B-425A-AF8D-B43B93503ED6}"/>
    <pc:docChg chg="undo custSel modSld">
      <pc:chgData name="Nicolas Ratto Ribo" userId="2ad53a74-4254-40a0-bdd9-8ea8d499428c" providerId="ADAL" clId="{5B630DC3-121B-425A-AF8D-B43B93503ED6}" dt="2024-05-23T17:14:09.542" v="51" actId="1076"/>
      <pc:docMkLst>
        <pc:docMk/>
      </pc:docMkLst>
      <pc:sldChg chg="addSp delSp modSp">
        <pc:chgData name="Nicolas Ratto Ribo" userId="2ad53a74-4254-40a0-bdd9-8ea8d499428c" providerId="ADAL" clId="{5B630DC3-121B-425A-AF8D-B43B93503ED6}" dt="2024-05-23T17:14:09.542" v="51" actId="1076"/>
        <pc:sldMkLst>
          <pc:docMk/>
          <pc:sldMk cId="4153444500" sldId="1615"/>
        </pc:sldMkLst>
        <pc:picChg chg="add del mod">
          <ac:chgData name="Nicolas Ratto Ribo" userId="2ad53a74-4254-40a0-bdd9-8ea8d499428c" providerId="ADAL" clId="{5B630DC3-121B-425A-AF8D-B43B93503ED6}" dt="2024-05-23T17:14:08.352" v="50" actId="478"/>
          <ac:picMkLst>
            <pc:docMk/>
            <pc:sldMk cId="4153444500" sldId="1615"/>
            <ac:picMk id="1026" creationId="{FE318C50-7F95-A162-B74A-D03B2D1D82E8}"/>
          </ac:picMkLst>
        </pc:picChg>
        <pc:picChg chg="add del">
          <ac:chgData name="Nicolas Ratto Ribo" userId="2ad53a74-4254-40a0-bdd9-8ea8d499428c" providerId="ADAL" clId="{5B630DC3-121B-425A-AF8D-B43B93503ED6}" dt="2024-05-17T22:29:18.086" v="49" actId="478"/>
          <ac:picMkLst>
            <pc:docMk/>
            <pc:sldMk cId="4153444500" sldId="1615"/>
            <ac:picMk id="1028" creationId="{ACEA2A83-CFFB-A060-311B-9FE4D23F5AB3}"/>
          </ac:picMkLst>
        </pc:picChg>
        <pc:picChg chg="mod">
          <ac:chgData name="Nicolas Ratto Ribo" userId="2ad53a74-4254-40a0-bdd9-8ea8d499428c" providerId="ADAL" clId="{5B630DC3-121B-425A-AF8D-B43B93503ED6}" dt="2024-05-23T17:14:09.542" v="51" actId="1076"/>
          <ac:picMkLst>
            <pc:docMk/>
            <pc:sldMk cId="4153444500" sldId="1615"/>
            <ac:picMk id="1044" creationId="{F9D9D470-B708-8E48-F67E-9A2EA3B332A9}"/>
          </ac:picMkLst>
        </pc:picChg>
      </pc:sldChg>
      <pc:sldChg chg="modCm">
        <pc:chgData name="Nicolas Ratto Ribo" userId="2ad53a74-4254-40a0-bdd9-8ea8d499428c" providerId="ADAL" clId="{5B630DC3-121B-425A-AF8D-B43B93503ED6}" dt="2024-05-17T22:29:10.476" v="34" actId="2056"/>
        <pc:sldMkLst>
          <pc:docMk/>
          <pc:sldMk cId="2652502058" sldId="1624"/>
        </pc:sldMkLst>
        <pc:extLst>
          <p:ext xmlns:p="http://schemas.openxmlformats.org/presentationml/2006/main" uri="{D6D511B9-2390-475A-947B-AFAB55BFBCF1}">
            <pc226:cmChg xmlns:pc226="http://schemas.microsoft.com/office/powerpoint/2022/06/main/command" chg="mod">
              <pc226:chgData name="Nicolas Ratto Ribo" userId="2ad53a74-4254-40a0-bdd9-8ea8d499428c" providerId="ADAL" clId="{5B630DC3-121B-425A-AF8D-B43B93503ED6}" dt="2024-05-17T22:29:10.476" v="34" actId="2056"/>
              <pc2:cmMkLst xmlns:pc2="http://schemas.microsoft.com/office/powerpoint/2019/9/main/command">
                <pc:docMk/>
                <pc:sldMk cId="2652502058" sldId="1624"/>
                <pc2:cmMk id="{C1CDB6EE-64C6-46AF-A0A2-461236CA4E61}"/>
              </pc2:cmMkLst>
            </pc226:cmChg>
          </p:ext>
        </pc:extLst>
      </pc:sldChg>
    </pc:docChg>
  </pc:docChgLst>
  <pc:docChgLst>
    <pc:chgData name="Nicolas Ratto Ribo" userId="S::nratto@mintrab.gob.cl::2ad53a74-4254-40a0-bdd9-8ea8d499428c" providerId="AD" clId="Web-{F8F2F1C8-ACE9-827B-8B62-F5F32A5B85E1}"/>
    <pc:docChg chg="modSld">
      <pc:chgData name="Nicolas Ratto Ribo" userId="S::nratto@mintrab.gob.cl::2ad53a74-4254-40a0-bdd9-8ea8d499428c" providerId="AD" clId="Web-{F8F2F1C8-ACE9-827B-8B62-F5F32A5B85E1}" dt="2024-05-17T12:13:33.816" v="23"/>
      <pc:docMkLst>
        <pc:docMk/>
      </pc:docMkLst>
      <pc:sldChg chg="addCm">
        <pc:chgData name="Nicolas Ratto Ribo" userId="S::nratto@mintrab.gob.cl::2ad53a74-4254-40a0-bdd9-8ea8d499428c" providerId="AD" clId="Web-{F8F2F1C8-ACE9-827B-8B62-F5F32A5B85E1}" dt="2024-05-17T12:13:33.816" v="23"/>
        <pc:sldMkLst>
          <pc:docMk/>
          <pc:sldMk cId="680787935" sldId="1611"/>
        </pc:sldMkLst>
        <pc:extLst>
          <p:ext xmlns:p="http://schemas.openxmlformats.org/presentationml/2006/main" uri="{D6D511B9-2390-475A-947B-AFAB55BFBCF1}">
            <pc226:cmChg xmlns:pc226="http://schemas.microsoft.com/office/powerpoint/2022/06/main/command" chg="add">
              <pc226:chgData name="Nicolas Ratto Ribo" userId="S::nratto@mintrab.gob.cl::2ad53a74-4254-40a0-bdd9-8ea8d499428c" providerId="AD" clId="Web-{F8F2F1C8-ACE9-827B-8B62-F5F32A5B85E1}" dt="2024-05-17T12:13:33.816" v="23"/>
              <pc2:cmMkLst xmlns:pc2="http://schemas.microsoft.com/office/powerpoint/2019/9/main/command">
                <pc:docMk/>
                <pc:sldMk cId="680787935" sldId="1611"/>
                <pc2:cmMk id="{AC3F8DDD-0803-4501-89F1-749B28763657}"/>
              </pc2:cmMkLst>
            </pc226:cmChg>
          </p:ext>
        </pc:extLst>
      </pc:sldChg>
      <pc:sldChg chg="addCm">
        <pc:chgData name="Nicolas Ratto Ribo" userId="S::nratto@mintrab.gob.cl::2ad53a74-4254-40a0-bdd9-8ea8d499428c" providerId="AD" clId="Web-{F8F2F1C8-ACE9-827B-8B62-F5F32A5B85E1}" dt="2024-05-17T11:56:25.821" v="1"/>
        <pc:sldMkLst>
          <pc:docMk/>
          <pc:sldMk cId="4003628491" sldId="1613"/>
        </pc:sldMkLst>
        <pc:extLst>
          <p:ext xmlns:p="http://schemas.openxmlformats.org/presentationml/2006/main" uri="{D6D511B9-2390-475A-947B-AFAB55BFBCF1}">
            <pc226:cmChg xmlns:pc226="http://schemas.microsoft.com/office/powerpoint/2022/06/main/command" chg="add">
              <pc226:chgData name="Nicolas Ratto Ribo" userId="S::nratto@mintrab.gob.cl::2ad53a74-4254-40a0-bdd9-8ea8d499428c" providerId="AD" clId="Web-{F8F2F1C8-ACE9-827B-8B62-F5F32A5B85E1}" dt="2024-05-17T11:56:25.821" v="1"/>
              <pc2:cmMkLst xmlns:pc2="http://schemas.microsoft.com/office/powerpoint/2019/9/main/command">
                <pc:docMk/>
                <pc:sldMk cId="4003628491" sldId="1613"/>
                <pc2:cmMk id="{AF28DF87-A1AA-4F60-951C-596E46CC9F3C}"/>
              </pc2:cmMkLst>
            </pc226:cmChg>
          </p:ext>
        </pc:extLst>
      </pc:sldChg>
      <pc:sldChg chg="addCm">
        <pc:chgData name="Nicolas Ratto Ribo" userId="S::nratto@mintrab.gob.cl::2ad53a74-4254-40a0-bdd9-8ea8d499428c" providerId="AD" clId="Web-{F8F2F1C8-ACE9-827B-8B62-F5F32A5B85E1}" dt="2024-05-17T11:58:01.229" v="3"/>
        <pc:sldMkLst>
          <pc:docMk/>
          <pc:sldMk cId="4001101837" sldId="1617"/>
        </pc:sldMkLst>
        <pc:extLst>
          <p:ext xmlns:p="http://schemas.openxmlformats.org/presentationml/2006/main" uri="{D6D511B9-2390-475A-947B-AFAB55BFBCF1}">
            <pc226:cmChg xmlns:pc226="http://schemas.microsoft.com/office/powerpoint/2022/06/main/command" chg="add">
              <pc226:chgData name="Nicolas Ratto Ribo" userId="S::nratto@mintrab.gob.cl::2ad53a74-4254-40a0-bdd9-8ea8d499428c" providerId="AD" clId="Web-{F8F2F1C8-ACE9-827B-8B62-F5F32A5B85E1}" dt="2024-05-17T11:58:01.229" v="3"/>
              <pc2:cmMkLst xmlns:pc2="http://schemas.microsoft.com/office/powerpoint/2019/9/main/command">
                <pc:docMk/>
                <pc:sldMk cId="4001101837" sldId="1617"/>
                <pc2:cmMk id="{31AE5924-B7D6-4C47-803E-E33C6CA6A83D}"/>
              </pc2:cmMkLst>
            </pc226:cmChg>
            <pc226:cmChg xmlns:pc226="http://schemas.microsoft.com/office/powerpoint/2022/06/main/command" chg="add">
              <pc226:chgData name="Nicolas Ratto Ribo" userId="S::nratto@mintrab.gob.cl::2ad53a74-4254-40a0-bdd9-8ea8d499428c" providerId="AD" clId="Web-{F8F2F1C8-ACE9-827B-8B62-F5F32A5B85E1}" dt="2024-05-17T11:57:18.884" v="2"/>
              <pc2:cmMkLst xmlns:pc2="http://schemas.microsoft.com/office/powerpoint/2019/9/main/command">
                <pc:docMk/>
                <pc:sldMk cId="4001101837" sldId="1617"/>
                <pc2:cmMk id="{78C47FEA-A5D7-45F4-BF02-3E859068F471}"/>
              </pc2:cmMkLst>
            </pc226:cmChg>
          </p:ext>
        </pc:extLst>
      </pc:sldChg>
      <pc:sldChg chg="addCm">
        <pc:chgData name="Nicolas Ratto Ribo" userId="S::nratto@mintrab.gob.cl::2ad53a74-4254-40a0-bdd9-8ea8d499428c" providerId="AD" clId="Web-{F8F2F1C8-ACE9-827B-8B62-F5F32A5B85E1}" dt="2024-05-17T11:58:53.996" v="4"/>
        <pc:sldMkLst>
          <pc:docMk/>
          <pc:sldMk cId="1341401392" sldId="1618"/>
        </pc:sldMkLst>
        <pc:extLst>
          <p:ext xmlns:p="http://schemas.openxmlformats.org/presentationml/2006/main" uri="{D6D511B9-2390-475A-947B-AFAB55BFBCF1}">
            <pc226:cmChg xmlns:pc226="http://schemas.microsoft.com/office/powerpoint/2022/06/main/command" chg="add">
              <pc226:chgData name="Nicolas Ratto Ribo" userId="S::nratto@mintrab.gob.cl::2ad53a74-4254-40a0-bdd9-8ea8d499428c" providerId="AD" clId="Web-{F8F2F1C8-ACE9-827B-8B62-F5F32A5B85E1}" dt="2024-05-17T11:58:53.996" v="4"/>
              <pc2:cmMkLst xmlns:pc2="http://schemas.microsoft.com/office/powerpoint/2019/9/main/command">
                <pc:docMk/>
                <pc:sldMk cId="1341401392" sldId="1618"/>
                <pc2:cmMk id="{C440BA3C-1098-456D-BC32-F75BC732F8AC}"/>
              </pc2:cmMkLst>
            </pc226:cmChg>
          </p:ext>
        </pc:extLst>
      </pc:sldChg>
      <pc:sldChg chg="addCm">
        <pc:chgData name="Nicolas Ratto Ribo" userId="S::nratto@mintrab.gob.cl::2ad53a74-4254-40a0-bdd9-8ea8d499428c" providerId="AD" clId="Web-{F8F2F1C8-ACE9-827B-8B62-F5F32A5B85E1}" dt="2024-05-17T12:02:07.236" v="7"/>
        <pc:sldMkLst>
          <pc:docMk/>
          <pc:sldMk cId="3336599994" sldId="1619"/>
        </pc:sldMkLst>
        <pc:extLst>
          <p:ext xmlns:p="http://schemas.openxmlformats.org/presentationml/2006/main" uri="{D6D511B9-2390-475A-947B-AFAB55BFBCF1}">
            <pc226:cmChg xmlns:pc226="http://schemas.microsoft.com/office/powerpoint/2022/06/main/command" chg="add">
              <pc226:chgData name="Nicolas Ratto Ribo" userId="S::nratto@mintrab.gob.cl::2ad53a74-4254-40a0-bdd9-8ea8d499428c" providerId="AD" clId="Web-{F8F2F1C8-ACE9-827B-8B62-F5F32A5B85E1}" dt="2024-05-17T12:00:37.124" v="5"/>
              <pc2:cmMkLst xmlns:pc2="http://schemas.microsoft.com/office/powerpoint/2019/9/main/command">
                <pc:docMk/>
                <pc:sldMk cId="3336599994" sldId="1619"/>
                <pc2:cmMk id="{54C63736-6A2E-485A-B586-2965BB7EEB0A}"/>
              </pc2:cmMkLst>
            </pc226:cmChg>
            <pc226:cmChg xmlns:pc226="http://schemas.microsoft.com/office/powerpoint/2022/06/main/command" chg="add">
              <pc226:chgData name="Nicolas Ratto Ribo" userId="S::nratto@mintrab.gob.cl::2ad53a74-4254-40a0-bdd9-8ea8d499428c" providerId="AD" clId="Web-{F8F2F1C8-ACE9-827B-8B62-F5F32A5B85E1}" dt="2024-05-17T12:02:07.236" v="7"/>
              <pc2:cmMkLst xmlns:pc2="http://schemas.microsoft.com/office/powerpoint/2019/9/main/command">
                <pc:docMk/>
                <pc:sldMk cId="3336599994" sldId="1619"/>
                <pc2:cmMk id="{BD435241-1300-4D39-A08F-FEAEEAC777D7}"/>
              </pc2:cmMkLst>
            </pc226:cmChg>
            <pc226:cmChg xmlns:pc226="http://schemas.microsoft.com/office/powerpoint/2022/06/main/command" chg="add">
              <pc226:chgData name="Nicolas Ratto Ribo" userId="S::nratto@mintrab.gob.cl::2ad53a74-4254-40a0-bdd9-8ea8d499428c" providerId="AD" clId="Web-{F8F2F1C8-ACE9-827B-8B62-F5F32A5B85E1}" dt="2024-05-17T11:55:54.304" v="0"/>
              <pc2:cmMkLst xmlns:pc2="http://schemas.microsoft.com/office/powerpoint/2019/9/main/command">
                <pc:docMk/>
                <pc:sldMk cId="3336599994" sldId="1619"/>
                <pc2:cmMk id="{4AAEF48E-7E79-4C5E-A224-2436AE701A97}"/>
              </pc2:cmMkLst>
            </pc226:cmChg>
            <pc226:cmChg xmlns:pc226="http://schemas.microsoft.com/office/powerpoint/2022/06/main/command" chg="add">
              <pc226:chgData name="Nicolas Ratto Ribo" userId="S::nratto@mintrab.gob.cl::2ad53a74-4254-40a0-bdd9-8ea8d499428c" providerId="AD" clId="Web-{F8F2F1C8-ACE9-827B-8B62-F5F32A5B85E1}" dt="2024-05-17T12:01:28.500" v="6"/>
              <pc2:cmMkLst xmlns:pc2="http://schemas.microsoft.com/office/powerpoint/2019/9/main/command">
                <pc:docMk/>
                <pc:sldMk cId="3336599994" sldId="1619"/>
                <pc2:cmMk id="{701C60D8-F1FE-4100-B47D-3818D7FF3847}"/>
              </pc2:cmMkLst>
            </pc226:cmChg>
          </p:ext>
        </pc:extLst>
      </pc:sldChg>
      <pc:sldChg chg="addCm modCm">
        <pc:chgData name="Nicolas Ratto Ribo" userId="S::nratto@mintrab.gob.cl::2ad53a74-4254-40a0-bdd9-8ea8d499428c" providerId="AD" clId="Web-{F8F2F1C8-ACE9-827B-8B62-F5F32A5B85E1}" dt="2024-05-17T12:03:22.175" v="9"/>
        <pc:sldMkLst>
          <pc:docMk/>
          <pc:sldMk cId="419010859" sldId="1622"/>
        </pc:sldMkLst>
        <pc:extLst>
          <p:ext xmlns:p="http://schemas.openxmlformats.org/presentationml/2006/main" uri="{D6D511B9-2390-475A-947B-AFAB55BFBCF1}">
            <pc226:cmChg xmlns:pc226="http://schemas.microsoft.com/office/powerpoint/2022/06/main/command" chg="add mod">
              <pc226:chgData name="Nicolas Ratto Ribo" userId="S::nratto@mintrab.gob.cl::2ad53a74-4254-40a0-bdd9-8ea8d499428c" providerId="AD" clId="Web-{F8F2F1C8-ACE9-827B-8B62-F5F32A5B85E1}" dt="2024-05-17T12:03:22.175" v="9"/>
              <pc2:cmMkLst xmlns:pc2="http://schemas.microsoft.com/office/powerpoint/2019/9/main/command">
                <pc:docMk/>
                <pc:sldMk cId="419010859" sldId="1622"/>
                <pc2:cmMk id="{E9B9D1C6-DC14-434F-8884-052BAB3897FF}"/>
              </pc2:cmMkLst>
            </pc226:cmChg>
          </p:ext>
        </pc:extLst>
      </pc:sldChg>
      <pc:sldChg chg="modSp addCm">
        <pc:chgData name="Nicolas Ratto Ribo" userId="S::nratto@mintrab.gob.cl::2ad53a74-4254-40a0-bdd9-8ea8d499428c" providerId="AD" clId="Web-{F8F2F1C8-ACE9-827B-8B62-F5F32A5B85E1}" dt="2024-05-17T12:05:06.568" v="11"/>
        <pc:sldMkLst>
          <pc:docMk/>
          <pc:sldMk cId="2987815086" sldId="1623"/>
        </pc:sldMkLst>
        <pc:picChg chg="mod">
          <ac:chgData name="Nicolas Ratto Ribo" userId="S::nratto@mintrab.gob.cl::2ad53a74-4254-40a0-bdd9-8ea8d499428c" providerId="AD" clId="Web-{F8F2F1C8-ACE9-827B-8B62-F5F32A5B85E1}" dt="2024-05-17T12:04:05.692" v="10" actId="1076"/>
          <ac:picMkLst>
            <pc:docMk/>
            <pc:sldMk cId="2987815086" sldId="1623"/>
            <ac:picMk id="5" creationId="{650D5528-8BF2-556F-E4EE-1A877A3401B6}"/>
          </ac:picMkLst>
        </pc:picChg>
        <pc:extLst>
          <p:ext xmlns:p="http://schemas.openxmlformats.org/presentationml/2006/main" uri="{D6D511B9-2390-475A-947B-AFAB55BFBCF1}">
            <pc226:cmChg xmlns:pc226="http://schemas.microsoft.com/office/powerpoint/2022/06/main/command" chg="add">
              <pc226:chgData name="Nicolas Ratto Ribo" userId="S::nratto@mintrab.gob.cl::2ad53a74-4254-40a0-bdd9-8ea8d499428c" providerId="AD" clId="Web-{F8F2F1C8-ACE9-827B-8B62-F5F32A5B85E1}" dt="2024-05-17T12:05:06.568" v="11"/>
              <pc2:cmMkLst xmlns:pc2="http://schemas.microsoft.com/office/powerpoint/2019/9/main/command">
                <pc:docMk/>
                <pc:sldMk cId="2987815086" sldId="1623"/>
                <pc2:cmMk id="{8DEC356E-7455-466D-B86F-A85EC452DBFE}"/>
              </pc2:cmMkLst>
            </pc226:cmChg>
          </p:ext>
        </pc:extLst>
      </pc:sldChg>
      <pc:sldChg chg="addCm modCm">
        <pc:chgData name="Nicolas Ratto Ribo" userId="S::nratto@mintrab.gob.cl::2ad53a74-4254-40a0-bdd9-8ea8d499428c" providerId="AD" clId="Web-{F8F2F1C8-ACE9-827B-8B62-F5F32A5B85E1}" dt="2024-05-17T12:10:47.015" v="16"/>
        <pc:sldMkLst>
          <pc:docMk/>
          <pc:sldMk cId="2652502058" sldId="1624"/>
        </pc:sldMkLst>
        <pc:extLst>
          <p:ext xmlns:p="http://schemas.openxmlformats.org/presentationml/2006/main" uri="{D6D511B9-2390-475A-947B-AFAB55BFBCF1}">
            <pc226:cmChg xmlns:pc226="http://schemas.microsoft.com/office/powerpoint/2022/06/main/command" chg="add">
              <pc226:chgData name="Nicolas Ratto Ribo" userId="S::nratto@mintrab.gob.cl::2ad53a74-4254-40a0-bdd9-8ea8d499428c" providerId="AD" clId="Web-{F8F2F1C8-ACE9-827B-8B62-F5F32A5B85E1}" dt="2024-05-17T12:10:03.748" v="15"/>
              <pc2:cmMkLst xmlns:pc2="http://schemas.microsoft.com/office/powerpoint/2019/9/main/command">
                <pc:docMk/>
                <pc:sldMk cId="2652502058" sldId="1624"/>
                <pc2:cmMk id="{E2386404-11C0-4A61-8BF0-F99D26D86EAC}"/>
              </pc2:cmMkLst>
              <pc226:cmRplyChg chg="add">
                <pc226:chgData name="Nicolas Ratto Ribo" userId="S::nratto@mintrab.gob.cl::2ad53a74-4254-40a0-bdd9-8ea8d499428c" providerId="AD" clId="Web-{F8F2F1C8-ACE9-827B-8B62-F5F32A5B85E1}" dt="2024-05-17T12:10:03.748" v="15"/>
                <pc2:cmRplyMkLst xmlns:pc2="http://schemas.microsoft.com/office/powerpoint/2019/9/main/command">
                  <pc:docMk/>
                  <pc:sldMk cId="2652502058" sldId="1624"/>
                  <pc2:cmMk id="{E2386404-11C0-4A61-8BF0-F99D26D86EAC}"/>
                  <pc2:cmRplyMk id="{F44ED50B-10A0-4CFD-9783-C900CFBDCD3F}"/>
                </pc2:cmRplyMkLst>
              </pc226:cmRplyChg>
              <pc226:cmRplyChg chg="add">
                <pc226:chgData name="Nicolas Ratto Ribo" userId="S::nratto@mintrab.gob.cl::2ad53a74-4254-40a0-bdd9-8ea8d499428c" providerId="AD" clId="Web-{F8F2F1C8-ACE9-827B-8B62-F5F32A5B85E1}" dt="2024-05-17T12:08:44.840" v="13"/>
                <pc2:cmRplyMkLst xmlns:pc2="http://schemas.microsoft.com/office/powerpoint/2019/9/main/command">
                  <pc:docMk/>
                  <pc:sldMk cId="2652502058" sldId="1624"/>
                  <pc2:cmMk id="{E2386404-11C0-4A61-8BF0-F99D26D86EAC}"/>
                  <pc2:cmRplyMk id="{25D7C0D1-6B1C-4A06-9361-D4F2DD87BE8A}"/>
                </pc2:cmRplyMkLst>
              </pc226:cmRplyChg>
              <pc226:cmRplyChg chg="add">
                <pc226:chgData name="Nicolas Ratto Ribo" userId="S::nratto@mintrab.gob.cl::2ad53a74-4254-40a0-bdd9-8ea8d499428c" providerId="AD" clId="Web-{F8F2F1C8-ACE9-827B-8B62-F5F32A5B85E1}" dt="2024-05-17T12:09:44.279" v="14"/>
                <pc2:cmRplyMkLst xmlns:pc2="http://schemas.microsoft.com/office/powerpoint/2019/9/main/command">
                  <pc:docMk/>
                  <pc:sldMk cId="2652502058" sldId="1624"/>
                  <pc2:cmMk id="{E2386404-11C0-4A61-8BF0-F99D26D86EAC}"/>
                  <pc2:cmRplyMk id="{BBE56FF2-E2EB-458D-A342-AA2AF4A9ADF1}"/>
                </pc2:cmRplyMkLst>
              </pc226:cmRplyChg>
            </pc226:cmChg>
            <pc226:cmChg xmlns:pc226="http://schemas.microsoft.com/office/powerpoint/2022/06/main/command" chg="add">
              <pc226:chgData name="Nicolas Ratto Ribo" userId="S::nratto@mintrab.gob.cl::2ad53a74-4254-40a0-bdd9-8ea8d499428c" providerId="AD" clId="Web-{F8F2F1C8-ACE9-827B-8B62-F5F32A5B85E1}" dt="2024-05-17T12:10:47.015" v="16"/>
              <pc2:cmMkLst xmlns:pc2="http://schemas.microsoft.com/office/powerpoint/2019/9/main/command">
                <pc:docMk/>
                <pc:sldMk cId="2652502058" sldId="1624"/>
                <pc2:cmMk id="{DB7C104A-80DA-46FD-B42A-9B66CC6BF353}"/>
              </pc2:cmMkLst>
            </pc226:cmChg>
          </p:ext>
        </pc:extLst>
      </pc:sldChg>
      <pc:sldChg chg="modSp addCm">
        <pc:chgData name="Nicolas Ratto Ribo" userId="S::nratto@mintrab.gob.cl::2ad53a74-4254-40a0-bdd9-8ea8d499428c" providerId="AD" clId="Web-{F8F2F1C8-ACE9-827B-8B62-F5F32A5B85E1}" dt="2024-05-17T12:12:13.252" v="21"/>
        <pc:sldMkLst>
          <pc:docMk/>
          <pc:sldMk cId="3763030323" sldId="1625"/>
        </pc:sldMkLst>
        <pc:picChg chg="mod">
          <ac:chgData name="Nicolas Ratto Ribo" userId="S::nratto@mintrab.gob.cl::2ad53a74-4254-40a0-bdd9-8ea8d499428c" providerId="AD" clId="Web-{F8F2F1C8-ACE9-827B-8B62-F5F32A5B85E1}" dt="2024-05-17T12:11:55.798" v="20" actId="1076"/>
          <ac:picMkLst>
            <pc:docMk/>
            <pc:sldMk cId="3763030323" sldId="1625"/>
            <ac:picMk id="10" creationId="{4FBB71B4-F0C8-1E12-68C0-1BA981E818BC}"/>
          </ac:picMkLst>
        </pc:picChg>
        <pc:extLst>
          <p:ext xmlns:p="http://schemas.openxmlformats.org/presentationml/2006/main" uri="{D6D511B9-2390-475A-947B-AFAB55BFBCF1}">
            <pc226:cmChg xmlns:pc226="http://schemas.microsoft.com/office/powerpoint/2022/06/main/command" chg="add">
              <pc226:chgData name="Nicolas Ratto Ribo" userId="S::nratto@mintrab.gob.cl::2ad53a74-4254-40a0-bdd9-8ea8d499428c" providerId="AD" clId="Web-{F8F2F1C8-ACE9-827B-8B62-F5F32A5B85E1}" dt="2024-05-17T12:11:33.344" v="17"/>
              <pc2:cmMkLst xmlns:pc2="http://schemas.microsoft.com/office/powerpoint/2019/9/main/command">
                <pc:docMk/>
                <pc:sldMk cId="3763030323" sldId="1625"/>
                <pc2:cmMk id="{7CDBDB06-B1A7-4398-AA93-FFCAC0F1B5D6}"/>
              </pc2:cmMkLst>
            </pc226:cmChg>
            <pc226:cmChg xmlns:pc226="http://schemas.microsoft.com/office/powerpoint/2022/06/main/command" chg="add">
              <pc226:chgData name="Nicolas Ratto Ribo" userId="S::nratto@mintrab.gob.cl::2ad53a74-4254-40a0-bdd9-8ea8d499428c" providerId="AD" clId="Web-{F8F2F1C8-ACE9-827B-8B62-F5F32A5B85E1}" dt="2024-05-17T12:12:13.252" v="21"/>
              <pc2:cmMkLst xmlns:pc2="http://schemas.microsoft.com/office/powerpoint/2019/9/main/command">
                <pc:docMk/>
                <pc:sldMk cId="3763030323" sldId="1625"/>
                <pc2:cmMk id="{DE965F80-1D70-497A-AA7A-8000A64F2E67}"/>
              </pc2:cmMkLst>
            </pc226:cmChg>
          </p:ext>
        </pc:extLst>
      </pc:sldChg>
      <pc:sldChg chg="addCm">
        <pc:chgData name="Nicolas Ratto Ribo" userId="S::nratto@mintrab.gob.cl::2ad53a74-4254-40a0-bdd9-8ea8d499428c" providerId="AD" clId="Web-{F8F2F1C8-ACE9-827B-8B62-F5F32A5B85E1}" dt="2024-05-17T12:13:01.909" v="22"/>
        <pc:sldMkLst>
          <pc:docMk/>
          <pc:sldMk cId="3027332237" sldId="1626"/>
        </pc:sldMkLst>
        <pc:extLst>
          <p:ext xmlns:p="http://schemas.openxmlformats.org/presentationml/2006/main" uri="{D6D511B9-2390-475A-947B-AFAB55BFBCF1}">
            <pc226:cmChg xmlns:pc226="http://schemas.microsoft.com/office/powerpoint/2022/06/main/command" chg="add">
              <pc226:chgData name="Nicolas Ratto Ribo" userId="S::nratto@mintrab.gob.cl::2ad53a74-4254-40a0-bdd9-8ea8d499428c" providerId="AD" clId="Web-{F8F2F1C8-ACE9-827B-8B62-F5F32A5B85E1}" dt="2024-05-17T12:13:01.909" v="22"/>
              <pc2:cmMkLst xmlns:pc2="http://schemas.microsoft.com/office/powerpoint/2019/9/main/command">
                <pc:docMk/>
                <pc:sldMk cId="3027332237" sldId="1626"/>
                <pc2:cmMk id="{E2184459-6A9D-4F9F-9C72-0CDD26AD8418}"/>
              </pc2:cmMkLst>
            </pc226:cmChg>
          </p:ext>
        </pc:extLst>
      </pc:sldChg>
    </pc:docChg>
  </pc:docChgLst>
  <pc:docChgLst>
    <pc:chgData name="Mariano Cartagena Retamales" userId="S::mcartagena@mintrab.gob.cl::5a807ac2-f4f0-4bd3-b993-39696f1ffeb3" providerId="AD" clId="Web-{AC12E6E3-0945-60D9-70CE-805DB491E067}"/>
    <pc:docChg chg="modSld">
      <pc:chgData name="Mariano Cartagena Retamales" userId="S::mcartagena@mintrab.gob.cl::5a807ac2-f4f0-4bd3-b993-39696f1ffeb3" providerId="AD" clId="Web-{AC12E6E3-0945-60D9-70CE-805DB491E067}" dt="2024-04-04T13:28:35.922" v="2" actId="20577"/>
      <pc:docMkLst>
        <pc:docMk/>
      </pc:docMkLst>
      <pc:sldChg chg="modSp">
        <pc:chgData name="Mariano Cartagena Retamales" userId="S::mcartagena@mintrab.gob.cl::5a807ac2-f4f0-4bd3-b993-39696f1ffeb3" providerId="AD" clId="Web-{AC12E6E3-0945-60D9-70CE-805DB491E067}" dt="2024-04-04T13:28:35.922" v="2" actId="20577"/>
        <pc:sldMkLst>
          <pc:docMk/>
          <pc:sldMk cId="3676171871" sldId="1550"/>
        </pc:sldMkLst>
        <pc:spChg chg="mod">
          <ac:chgData name="Mariano Cartagena Retamales" userId="S::mcartagena@mintrab.gob.cl::5a807ac2-f4f0-4bd3-b993-39696f1ffeb3" providerId="AD" clId="Web-{AC12E6E3-0945-60D9-70CE-805DB491E067}" dt="2024-04-04T13:28:35.922" v="2" actId="20577"/>
          <ac:spMkLst>
            <pc:docMk/>
            <pc:sldMk cId="3676171871" sldId="1550"/>
            <ac:spMk id="5" creationId="{96E69A3A-144B-9D99-BDA8-AB6C12536E99}"/>
          </ac:spMkLst>
        </pc:spChg>
      </pc:sldChg>
    </pc:docChg>
  </pc:docChgLst>
  <pc:docChgLst>
    <pc:chgData name="Nicolas Ratto Ribo" userId="2ad53a74-4254-40a0-bdd9-8ea8d499428c" providerId="ADAL" clId="{A0BED33E-D89A-441A-8A19-56D5D0D19953}"/>
    <pc:docChg chg="undo custSel addSld delSld modSld sldOrd">
      <pc:chgData name="Nicolas Ratto Ribo" userId="2ad53a74-4254-40a0-bdd9-8ea8d499428c" providerId="ADAL" clId="{A0BED33E-D89A-441A-8A19-56D5D0D19953}" dt="2023-11-28T19:05:22.607" v="4762" actId="14100"/>
      <pc:docMkLst>
        <pc:docMk/>
      </pc:docMkLst>
      <pc:sldChg chg="modSp mod modNotesTx">
        <pc:chgData name="Nicolas Ratto Ribo" userId="2ad53a74-4254-40a0-bdd9-8ea8d499428c" providerId="ADAL" clId="{A0BED33E-D89A-441A-8A19-56D5D0D19953}" dt="2023-11-28T18:54:33.970" v="4121" actId="20577"/>
        <pc:sldMkLst>
          <pc:docMk/>
          <pc:sldMk cId="3192428990" sldId="256"/>
        </pc:sldMkLst>
        <pc:spChg chg="mod">
          <ac:chgData name="Nicolas Ratto Ribo" userId="2ad53a74-4254-40a0-bdd9-8ea8d499428c" providerId="ADAL" clId="{A0BED33E-D89A-441A-8A19-56D5D0D19953}" dt="2023-11-28T17:24:32.569" v="421" actId="1076"/>
          <ac:spMkLst>
            <pc:docMk/>
            <pc:sldMk cId="3192428990" sldId="256"/>
            <ac:spMk id="5" creationId="{A4165E82-3E13-68FF-E877-AD2E127E4840}"/>
          </ac:spMkLst>
        </pc:spChg>
        <pc:picChg chg="mod">
          <ac:chgData name="Nicolas Ratto Ribo" userId="2ad53a74-4254-40a0-bdd9-8ea8d499428c" providerId="ADAL" clId="{A0BED33E-D89A-441A-8A19-56D5D0D19953}" dt="2023-11-28T17:24:36.893" v="422" actId="1076"/>
          <ac:picMkLst>
            <pc:docMk/>
            <pc:sldMk cId="3192428990" sldId="256"/>
            <ac:picMk id="3" creationId="{D8F62741-3B41-88CB-B349-8A1698744511}"/>
          </ac:picMkLst>
        </pc:picChg>
        <pc:picChg chg="mod">
          <ac:chgData name="Nicolas Ratto Ribo" userId="2ad53a74-4254-40a0-bdd9-8ea8d499428c" providerId="ADAL" clId="{A0BED33E-D89A-441A-8A19-56D5D0D19953}" dt="2023-11-28T17:44:35.556" v="1497" actId="1076"/>
          <ac:picMkLst>
            <pc:docMk/>
            <pc:sldMk cId="3192428990" sldId="256"/>
            <ac:picMk id="4" creationId="{CE2D28B4-9943-0E66-2A34-434968634A33}"/>
          </ac:picMkLst>
        </pc:picChg>
      </pc:sldChg>
      <pc:sldChg chg="add del">
        <pc:chgData name="Nicolas Ratto Ribo" userId="2ad53a74-4254-40a0-bdd9-8ea8d499428c" providerId="ADAL" clId="{A0BED33E-D89A-441A-8A19-56D5D0D19953}" dt="2023-11-28T17:31:36.722" v="781" actId="47"/>
        <pc:sldMkLst>
          <pc:docMk/>
          <pc:sldMk cId="1263149158" sldId="326"/>
        </pc:sldMkLst>
      </pc:sldChg>
      <pc:sldChg chg="del">
        <pc:chgData name="Nicolas Ratto Ribo" userId="2ad53a74-4254-40a0-bdd9-8ea8d499428c" providerId="ADAL" clId="{A0BED33E-D89A-441A-8A19-56D5D0D19953}" dt="2023-11-28T17:11:23.464" v="1" actId="47"/>
        <pc:sldMkLst>
          <pc:docMk/>
          <pc:sldMk cId="1360555987" sldId="711"/>
        </pc:sldMkLst>
      </pc:sldChg>
      <pc:sldChg chg="del">
        <pc:chgData name="Nicolas Ratto Ribo" userId="2ad53a74-4254-40a0-bdd9-8ea8d499428c" providerId="ADAL" clId="{A0BED33E-D89A-441A-8A19-56D5D0D19953}" dt="2023-11-28T17:37:02.662" v="1072" actId="47"/>
        <pc:sldMkLst>
          <pc:docMk/>
          <pc:sldMk cId="621754268" sldId="733"/>
        </pc:sldMkLst>
      </pc:sldChg>
      <pc:sldChg chg="del">
        <pc:chgData name="Nicolas Ratto Ribo" userId="2ad53a74-4254-40a0-bdd9-8ea8d499428c" providerId="ADAL" clId="{A0BED33E-D89A-441A-8A19-56D5D0D19953}" dt="2023-11-28T17:37:03.655" v="1073" actId="47"/>
        <pc:sldMkLst>
          <pc:docMk/>
          <pc:sldMk cId="317766678" sldId="740"/>
        </pc:sldMkLst>
      </pc:sldChg>
      <pc:sldChg chg="del">
        <pc:chgData name="Nicolas Ratto Ribo" userId="2ad53a74-4254-40a0-bdd9-8ea8d499428c" providerId="ADAL" clId="{A0BED33E-D89A-441A-8A19-56D5D0D19953}" dt="2023-11-28T17:37:58.280" v="1078" actId="47"/>
        <pc:sldMkLst>
          <pc:docMk/>
          <pc:sldMk cId="3741329538" sldId="742"/>
        </pc:sldMkLst>
      </pc:sldChg>
      <pc:sldChg chg="del">
        <pc:chgData name="Nicolas Ratto Ribo" userId="2ad53a74-4254-40a0-bdd9-8ea8d499428c" providerId="ADAL" clId="{A0BED33E-D89A-441A-8A19-56D5D0D19953}" dt="2023-11-28T17:37:00.650" v="1070" actId="47"/>
        <pc:sldMkLst>
          <pc:docMk/>
          <pc:sldMk cId="4145238173" sldId="744"/>
        </pc:sldMkLst>
      </pc:sldChg>
      <pc:sldChg chg="del">
        <pc:chgData name="Nicolas Ratto Ribo" userId="2ad53a74-4254-40a0-bdd9-8ea8d499428c" providerId="ADAL" clId="{A0BED33E-D89A-441A-8A19-56D5D0D19953}" dt="2023-11-28T17:36:59.618" v="1069" actId="47"/>
        <pc:sldMkLst>
          <pc:docMk/>
          <pc:sldMk cId="1960964288" sldId="748"/>
        </pc:sldMkLst>
      </pc:sldChg>
      <pc:sldChg chg="addSp modSp mod ord">
        <pc:chgData name="Nicolas Ratto Ribo" userId="2ad53a74-4254-40a0-bdd9-8ea8d499428c" providerId="ADAL" clId="{A0BED33E-D89A-441A-8A19-56D5D0D19953}" dt="2023-11-28T18:58:34.791" v="4204" actId="1076"/>
        <pc:sldMkLst>
          <pc:docMk/>
          <pc:sldMk cId="257291682" sldId="1386"/>
        </pc:sldMkLst>
        <pc:spChg chg="mod">
          <ac:chgData name="Nicolas Ratto Ribo" userId="2ad53a74-4254-40a0-bdd9-8ea8d499428c" providerId="ADAL" clId="{A0BED33E-D89A-441A-8A19-56D5D0D19953}" dt="2023-11-28T18:57:04.744" v="4136" actId="1076"/>
          <ac:spMkLst>
            <pc:docMk/>
            <pc:sldMk cId="257291682" sldId="1386"/>
            <ac:spMk id="11" creationId="{4AC1AB17-E38B-F4F6-A061-839587A982FD}"/>
          </ac:spMkLst>
        </pc:spChg>
        <pc:spChg chg="mod">
          <ac:chgData name="Nicolas Ratto Ribo" userId="2ad53a74-4254-40a0-bdd9-8ea8d499428c" providerId="ADAL" clId="{A0BED33E-D89A-441A-8A19-56D5D0D19953}" dt="2023-11-28T18:57:47.853" v="4158" actId="1076"/>
          <ac:spMkLst>
            <pc:docMk/>
            <pc:sldMk cId="257291682" sldId="1386"/>
            <ac:spMk id="19" creationId="{1EFE847B-B01B-C837-805F-DF65BF355457}"/>
          </ac:spMkLst>
        </pc:spChg>
        <pc:spChg chg="add mod">
          <ac:chgData name="Nicolas Ratto Ribo" userId="2ad53a74-4254-40a0-bdd9-8ea8d499428c" providerId="ADAL" clId="{A0BED33E-D89A-441A-8A19-56D5D0D19953}" dt="2023-11-28T18:58:34.791" v="4204" actId="1076"/>
          <ac:spMkLst>
            <pc:docMk/>
            <pc:sldMk cId="257291682" sldId="1386"/>
            <ac:spMk id="27" creationId="{AA047375-B401-790E-AE93-F909E0C2DF09}"/>
          </ac:spMkLst>
        </pc:spChg>
        <pc:spChg chg="mod">
          <ac:chgData name="Nicolas Ratto Ribo" userId="2ad53a74-4254-40a0-bdd9-8ea8d499428c" providerId="ADAL" clId="{A0BED33E-D89A-441A-8A19-56D5D0D19953}" dt="2023-11-28T18:09:55.255" v="2039" actId="20577"/>
          <ac:spMkLst>
            <pc:docMk/>
            <pc:sldMk cId="257291682" sldId="1386"/>
            <ac:spMk id="120" creationId="{635445C6-1280-F259-22A1-06F7F66FE7A0}"/>
          </ac:spMkLst>
        </pc:spChg>
      </pc:sldChg>
      <pc:sldChg chg="modSp mod ord modNotesTx">
        <pc:chgData name="Nicolas Ratto Ribo" userId="2ad53a74-4254-40a0-bdd9-8ea8d499428c" providerId="ADAL" clId="{A0BED33E-D89A-441A-8A19-56D5D0D19953}" dt="2023-11-28T18:55:01.574" v="4124" actId="20577"/>
        <pc:sldMkLst>
          <pc:docMk/>
          <pc:sldMk cId="1907031202" sldId="1393"/>
        </pc:sldMkLst>
        <pc:spChg chg="mod">
          <ac:chgData name="Nicolas Ratto Ribo" userId="2ad53a74-4254-40a0-bdd9-8ea8d499428c" providerId="ADAL" clId="{A0BED33E-D89A-441A-8A19-56D5D0D19953}" dt="2023-11-28T18:01:38.201" v="1952" actId="20577"/>
          <ac:spMkLst>
            <pc:docMk/>
            <pc:sldMk cId="1907031202" sldId="1393"/>
            <ac:spMk id="6" creationId="{5368A4E7-A5C2-41AB-E38A-1DD806F6F655}"/>
          </ac:spMkLst>
        </pc:spChg>
      </pc:sldChg>
      <pc:sldChg chg="modSp add del mod ord">
        <pc:chgData name="Nicolas Ratto Ribo" userId="2ad53a74-4254-40a0-bdd9-8ea8d499428c" providerId="ADAL" clId="{A0BED33E-D89A-441A-8A19-56D5D0D19953}" dt="2023-11-28T18:03:20.731" v="1961" actId="14100"/>
        <pc:sldMkLst>
          <pc:docMk/>
          <pc:sldMk cId="3881438921" sldId="1394"/>
        </pc:sldMkLst>
        <pc:spChg chg="mod">
          <ac:chgData name="Nicolas Ratto Ribo" userId="2ad53a74-4254-40a0-bdd9-8ea8d499428c" providerId="ADAL" clId="{A0BED33E-D89A-441A-8A19-56D5D0D19953}" dt="2023-11-28T18:03:11.342" v="1958" actId="1076"/>
          <ac:spMkLst>
            <pc:docMk/>
            <pc:sldMk cId="3881438921" sldId="1394"/>
            <ac:spMk id="3" creationId="{62AE9352-DE93-B2BF-D2BC-C200E42E4AE6}"/>
          </ac:spMkLst>
        </pc:spChg>
        <pc:spChg chg="mod">
          <ac:chgData name="Nicolas Ratto Ribo" userId="2ad53a74-4254-40a0-bdd9-8ea8d499428c" providerId="ADAL" clId="{A0BED33E-D89A-441A-8A19-56D5D0D19953}" dt="2023-11-28T18:03:20.731" v="1961" actId="14100"/>
          <ac:spMkLst>
            <pc:docMk/>
            <pc:sldMk cId="3881438921" sldId="1394"/>
            <ac:spMk id="4" creationId="{2BB82C63-104D-B6C4-A8AF-F717885837F4}"/>
          </ac:spMkLst>
        </pc:spChg>
        <pc:picChg chg="mod">
          <ac:chgData name="Nicolas Ratto Ribo" userId="2ad53a74-4254-40a0-bdd9-8ea8d499428c" providerId="ADAL" clId="{A0BED33E-D89A-441A-8A19-56D5D0D19953}" dt="2023-11-28T18:03:11.342" v="1958" actId="1076"/>
          <ac:picMkLst>
            <pc:docMk/>
            <pc:sldMk cId="3881438921" sldId="1394"/>
            <ac:picMk id="9" creationId="{B62BCE8B-3007-7C02-75CD-EE55C51CB0BB}"/>
          </ac:picMkLst>
        </pc:picChg>
      </pc:sldChg>
      <pc:sldChg chg="del">
        <pc:chgData name="Nicolas Ratto Ribo" userId="2ad53a74-4254-40a0-bdd9-8ea8d499428c" providerId="ADAL" clId="{A0BED33E-D89A-441A-8A19-56D5D0D19953}" dt="2023-11-28T17:37:23.938" v="1077" actId="47"/>
        <pc:sldMkLst>
          <pc:docMk/>
          <pc:sldMk cId="1810544829" sldId="1395"/>
        </pc:sldMkLst>
      </pc:sldChg>
      <pc:sldChg chg="modSp mod ord">
        <pc:chgData name="Nicolas Ratto Ribo" userId="2ad53a74-4254-40a0-bdd9-8ea8d499428c" providerId="ADAL" clId="{A0BED33E-D89A-441A-8A19-56D5D0D19953}" dt="2023-11-28T18:55:30.408" v="4134" actId="1036"/>
        <pc:sldMkLst>
          <pc:docMk/>
          <pc:sldMk cId="2436851314" sldId="1396"/>
        </pc:sldMkLst>
        <pc:spChg chg="mod">
          <ac:chgData name="Nicolas Ratto Ribo" userId="2ad53a74-4254-40a0-bdd9-8ea8d499428c" providerId="ADAL" clId="{A0BED33E-D89A-441A-8A19-56D5D0D19953}" dt="2023-11-28T18:55:30.408" v="4134" actId="1036"/>
          <ac:spMkLst>
            <pc:docMk/>
            <pc:sldMk cId="2436851314" sldId="1396"/>
            <ac:spMk id="2" creationId="{450DE7EA-6682-D367-A9D9-F78F48EE313E}"/>
          </ac:spMkLst>
        </pc:spChg>
      </pc:sldChg>
      <pc:sldChg chg="ord">
        <pc:chgData name="Nicolas Ratto Ribo" userId="2ad53a74-4254-40a0-bdd9-8ea8d499428c" providerId="ADAL" clId="{A0BED33E-D89A-441A-8A19-56D5D0D19953}" dt="2023-11-28T17:58:02.782" v="1757"/>
        <pc:sldMkLst>
          <pc:docMk/>
          <pc:sldMk cId="2835815575" sldId="1397"/>
        </pc:sldMkLst>
      </pc:sldChg>
      <pc:sldChg chg="del">
        <pc:chgData name="Nicolas Ratto Ribo" userId="2ad53a74-4254-40a0-bdd9-8ea8d499428c" providerId="ADAL" clId="{A0BED33E-D89A-441A-8A19-56D5D0D19953}" dt="2023-11-28T17:38:00.181" v="1079" actId="47"/>
        <pc:sldMkLst>
          <pc:docMk/>
          <pc:sldMk cId="1703958167" sldId="1404"/>
        </pc:sldMkLst>
      </pc:sldChg>
      <pc:sldChg chg="modSp mod">
        <pc:chgData name="Nicolas Ratto Ribo" userId="2ad53a74-4254-40a0-bdd9-8ea8d499428c" providerId="ADAL" clId="{A0BED33E-D89A-441A-8A19-56D5D0D19953}" dt="2023-11-28T18:48:43.916" v="4065" actId="20577"/>
        <pc:sldMkLst>
          <pc:docMk/>
          <pc:sldMk cId="3180085275" sldId="1406"/>
        </pc:sldMkLst>
        <pc:spChg chg="mod">
          <ac:chgData name="Nicolas Ratto Ribo" userId="2ad53a74-4254-40a0-bdd9-8ea8d499428c" providerId="ADAL" clId="{A0BED33E-D89A-441A-8A19-56D5D0D19953}" dt="2023-11-28T18:10:15.065" v="2047" actId="20577"/>
          <ac:spMkLst>
            <pc:docMk/>
            <pc:sldMk cId="3180085275" sldId="1406"/>
            <ac:spMk id="5" creationId="{596DE6A8-0C24-D7D1-3131-05BBCD6B60CE}"/>
          </ac:spMkLst>
        </pc:spChg>
        <pc:spChg chg="mod">
          <ac:chgData name="Nicolas Ratto Ribo" userId="2ad53a74-4254-40a0-bdd9-8ea8d499428c" providerId="ADAL" clId="{A0BED33E-D89A-441A-8A19-56D5D0D19953}" dt="2023-11-28T18:48:43.916" v="4065" actId="20577"/>
          <ac:spMkLst>
            <pc:docMk/>
            <pc:sldMk cId="3180085275" sldId="1406"/>
            <ac:spMk id="7" creationId="{868C988B-9B23-6BBE-C174-146D3FE4195B}"/>
          </ac:spMkLst>
        </pc:spChg>
        <pc:spChg chg="mod">
          <ac:chgData name="Nicolas Ratto Ribo" userId="2ad53a74-4254-40a0-bdd9-8ea8d499428c" providerId="ADAL" clId="{A0BED33E-D89A-441A-8A19-56D5D0D19953}" dt="2023-11-28T18:48:34.351" v="4058" actId="1076"/>
          <ac:spMkLst>
            <pc:docMk/>
            <pc:sldMk cId="3180085275" sldId="1406"/>
            <ac:spMk id="10" creationId="{8E8F5D40-AFA4-D9D4-D4DA-E18D1EFC10B2}"/>
          </ac:spMkLst>
        </pc:spChg>
        <pc:spChg chg="mod">
          <ac:chgData name="Nicolas Ratto Ribo" userId="2ad53a74-4254-40a0-bdd9-8ea8d499428c" providerId="ADAL" clId="{A0BED33E-D89A-441A-8A19-56D5D0D19953}" dt="2023-11-28T18:48:38.494" v="4059" actId="1076"/>
          <ac:spMkLst>
            <pc:docMk/>
            <pc:sldMk cId="3180085275" sldId="1406"/>
            <ac:spMk id="11" creationId="{53AEC6AD-E2FE-FACB-E038-E72893050553}"/>
          </ac:spMkLst>
        </pc:spChg>
        <pc:spChg chg="mod">
          <ac:chgData name="Nicolas Ratto Ribo" userId="2ad53a74-4254-40a0-bdd9-8ea8d499428c" providerId="ADAL" clId="{A0BED33E-D89A-441A-8A19-56D5D0D19953}" dt="2023-11-28T18:48:29.923" v="4057" actId="1076"/>
          <ac:spMkLst>
            <pc:docMk/>
            <pc:sldMk cId="3180085275" sldId="1406"/>
            <ac:spMk id="12" creationId="{619D5519-39D9-F4D8-04CA-F1C3DD4D6AD2}"/>
          </ac:spMkLst>
        </pc:spChg>
        <pc:picChg chg="mod">
          <ac:chgData name="Nicolas Ratto Ribo" userId="2ad53a74-4254-40a0-bdd9-8ea8d499428c" providerId="ADAL" clId="{A0BED33E-D89A-441A-8A19-56D5D0D19953}" dt="2023-11-28T18:48:38.494" v="4059" actId="1076"/>
          <ac:picMkLst>
            <pc:docMk/>
            <pc:sldMk cId="3180085275" sldId="1406"/>
            <ac:picMk id="8" creationId="{BC479A08-1779-C7A1-2C9F-4B344025C8F9}"/>
          </ac:picMkLst>
        </pc:picChg>
      </pc:sldChg>
      <pc:sldChg chg="del">
        <pc:chgData name="Nicolas Ratto Ribo" userId="2ad53a74-4254-40a0-bdd9-8ea8d499428c" providerId="ADAL" clId="{A0BED33E-D89A-441A-8A19-56D5D0D19953}" dt="2023-11-28T18:10:21.793" v="2048" actId="47"/>
        <pc:sldMkLst>
          <pc:docMk/>
          <pc:sldMk cId="4045390034" sldId="1407"/>
        </pc:sldMkLst>
      </pc:sldChg>
      <pc:sldChg chg="del">
        <pc:chgData name="Nicolas Ratto Ribo" userId="2ad53a74-4254-40a0-bdd9-8ea8d499428c" providerId="ADAL" clId="{A0BED33E-D89A-441A-8A19-56D5D0D19953}" dt="2023-11-28T18:12:00.806" v="2118" actId="47"/>
        <pc:sldMkLst>
          <pc:docMk/>
          <pc:sldMk cId="2455545432" sldId="1408"/>
        </pc:sldMkLst>
      </pc:sldChg>
      <pc:sldChg chg="del">
        <pc:chgData name="Nicolas Ratto Ribo" userId="2ad53a74-4254-40a0-bdd9-8ea8d499428c" providerId="ADAL" clId="{A0BED33E-D89A-441A-8A19-56D5D0D19953}" dt="2023-11-28T17:42:15.483" v="1416" actId="47"/>
        <pc:sldMkLst>
          <pc:docMk/>
          <pc:sldMk cId="67733801" sldId="1409"/>
        </pc:sldMkLst>
      </pc:sldChg>
      <pc:sldChg chg="del">
        <pc:chgData name="Nicolas Ratto Ribo" userId="2ad53a74-4254-40a0-bdd9-8ea8d499428c" providerId="ADAL" clId="{A0BED33E-D89A-441A-8A19-56D5D0D19953}" dt="2023-11-28T17:40:35.400" v="1415" actId="47"/>
        <pc:sldMkLst>
          <pc:docMk/>
          <pc:sldMk cId="615859441" sldId="1410"/>
        </pc:sldMkLst>
      </pc:sldChg>
      <pc:sldChg chg="modSp mod">
        <pc:chgData name="Nicolas Ratto Ribo" userId="2ad53a74-4254-40a0-bdd9-8ea8d499428c" providerId="ADAL" clId="{A0BED33E-D89A-441A-8A19-56D5D0D19953}" dt="2023-11-28T18:20:11.226" v="2537" actId="20577"/>
        <pc:sldMkLst>
          <pc:docMk/>
          <pc:sldMk cId="1799057242" sldId="1411"/>
        </pc:sldMkLst>
        <pc:spChg chg="mod">
          <ac:chgData name="Nicolas Ratto Ribo" userId="2ad53a74-4254-40a0-bdd9-8ea8d499428c" providerId="ADAL" clId="{A0BED33E-D89A-441A-8A19-56D5D0D19953}" dt="2023-11-28T17:38:30.345" v="1099" actId="20577"/>
          <ac:spMkLst>
            <pc:docMk/>
            <pc:sldMk cId="1799057242" sldId="1411"/>
            <ac:spMk id="5" creationId="{A886488E-6F07-0C28-204B-ADCA949548F7}"/>
          </ac:spMkLst>
        </pc:spChg>
        <pc:spChg chg="mod">
          <ac:chgData name="Nicolas Ratto Ribo" userId="2ad53a74-4254-40a0-bdd9-8ea8d499428c" providerId="ADAL" clId="{A0BED33E-D89A-441A-8A19-56D5D0D19953}" dt="2023-11-28T18:20:11.226" v="2537" actId="20577"/>
          <ac:spMkLst>
            <pc:docMk/>
            <pc:sldMk cId="1799057242" sldId="1411"/>
            <ac:spMk id="7" creationId="{868C988B-9B23-6BBE-C174-146D3FE4195B}"/>
          </ac:spMkLst>
        </pc:spChg>
        <pc:picChg chg="mod">
          <ac:chgData name="Nicolas Ratto Ribo" userId="2ad53a74-4254-40a0-bdd9-8ea8d499428c" providerId="ADAL" clId="{A0BED33E-D89A-441A-8A19-56D5D0D19953}" dt="2023-11-28T18:18:08.472" v="2335" actId="1076"/>
          <ac:picMkLst>
            <pc:docMk/>
            <pc:sldMk cId="1799057242" sldId="1411"/>
            <ac:picMk id="6" creationId="{0C242C0F-2527-02A2-4895-34784DFAB650}"/>
          </ac:picMkLst>
        </pc:picChg>
      </pc:sldChg>
      <pc:sldChg chg="del">
        <pc:chgData name="Nicolas Ratto Ribo" userId="2ad53a74-4254-40a0-bdd9-8ea8d499428c" providerId="ADAL" clId="{A0BED33E-D89A-441A-8A19-56D5D0D19953}" dt="2023-11-28T17:38:01.359" v="1080" actId="47"/>
        <pc:sldMkLst>
          <pc:docMk/>
          <pc:sldMk cId="2446218049" sldId="1412"/>
        </pc:sldMkLst>
      </pc:sldChg>
      <pc:sldChg chg="del">
        <pc:chgData name="Nicolas Ratto Ribo" userId="2ad53a74-4254-40a0-bdd9-8ea8d499428c" providerId="ADAL" clId="{A0BED33E-D89A-441A-8A19-56D5D0D19953}" dt="2023-11-28T17:37:01.585" v="1071" actId="47"/>
        <pc:sldMkLst>
          <pc:docMk/>
          <pc:sldMk cId="1698828437" sldId="1413"/>
        </pc:sldMkLst>
      </pc:sldChg>
      <pc:sldChg chg="del">
        <pc:chgData name="Nicolas Ratto Ribo" userId="2ad53a74-4254-40a0-bdd9-8ea8d499428c" providerId="ADAL" clId="{A0BED33E-D89A-441A-8A19-56D5D0D19953}" dt="2023-11-28T17:38:07.837" v="1081" actId="47"/>
        <pc:sldMkLst>
          <pc:docMk/>
          <pc:sldMk cId="3084763853" sldId="1414"/>
        </pc:sldMkLst>
      </pc:sldChg>
      <pc:sldChg chg="del">
        <pc:chgData name="Nicolas Ratto Ribo" userId="2ad53a74-4254-40a0-bdd9-8ea8d499428c" providerId="ADAL" clId="{A0BED33E-D89A-441A-8A19-56D5D0D19953}" dt="2023-11-28T18:22:54.400" v="2538" actId="47"/>
        <pc:sldMkLst>
          <pc:docMk/>
          <pc:sldMk cId="4231705592" sldId="1415"/>
        </pc:sldMkLst>
      </pc:sldChg>
      <pc:sldChg chg="del">
        <pc:chgData name="Nicolas Ratto Ribo" userId="2ad53a74-4254-40a0-bdd9-8ea8d499428c" providerId="ADAL" clId="{A0BED33E-D89A-441A-8A19-56D5D0D19953}" dt="2023-11-28T17:38:12.754" v="1082" actId="47"/>
        <pc:sldMkLst>
          <pc:docMk/>
          <pc:sldMk cId="1042472510" sldId="1416"/>
        </pc:sldMkLst>
      </pc:sldChg>
      <pc:sldChg chg="del">
        <pc:chgData name="Nicolas Ratto Ribo" userId="2ad53a74-4254-40a0-bdd9-8ea8d499428c" providerId="ADAL" clId="{A0BED33E-D89A-441A-8A19-56D5D0D19953}" dt="2023-11-28T17:38:17.835" v="1085" actId="47"/>
        <pc:sldMkLst>
          <pc:docMk/>
          <pc:sldMk cId="2752410260" sldId="1417"/>
        </pc:sldMkLst>
      </pc:sldChg>
      <pc:sldChg chg="del">
        <pc:chgData name="Nicolas Ratto Ribo" userId="2ad53a74-4254-40a0-bdd9-8ea8d499428c" providerId="ADAL" clId="{A0BED33E-D89A-441A-8A19-56D5D0D19953}" dt="2023-11-28T17:38:15.610" v="1084" actId="47"/>
        <pc:sldMkLst>
          <pc:docMk/>
          <pc:sldMk cId="212360795" sldId="1418"/>
        </pc:sldMkLst>
      </pc:sldChg>
      <pc:sldChg chg="del">
        <pc:chgData name="Nicolas Ratto Ribo" userId="2ad53a74-4254-40a0-bdd9-8ea8d499428c" providerId="ADAL" clId="{A0BED33E-D89A-441A-8A19-56D5D0D19953}" dt="2023-11-28T17:38:14.224" v="1083" actId="47"/>
        <pc:sldMkLst>
          <pc:docMk/>
          <pc:sldMk cId="699033282" sldId="1419"/>
        </pc:sldMkLst>
      </pc:sldChg>
      <pc:sldChg chg="addSp delSp modSp add mod modShow modNotesTx">
        <pc:chgData name="Nicolas Ratto Ribo" userId="2ad53a74-4254-40a0-bdd9-8ea8d499428c" providerId="ADAL" clId="{A0BED33E-D89A-441A-8A19-56D5D0D19953}" dt="2023-11-28T19:02:24.564" v="4502" actId="20577"/>
        <pc:sldMkLst>
          <pc:docMk/>
          <pc:sldMk cId="3517451072" sldId="1501"/>
        </pc:sldMkLst>
        <pc:spChg chg="add del mod">
          <ac:chgData name="Nicolas Ratto Ribo" userId="2ad53a74-4254-40a0-bdd9-8ea8d499428c" providerId="ADAL" clId="{A0BED33E-D89A-441A-8A19-56D5D0D19953}" dt="2023-11-28T18:41:50.965" v="3858" actId="478"/>
          <ac:spMkLst>
            <pc:docMk/>
            <pc:sldMk cId="3517451072" sldId="1501"/>
            <ac:spMk id="3" creationId="{0358B62B-9095-5BBC-C041-E891E483DD30}"/>
          </ac:spMkLst>
        </pc:spChg>
        <pc:spChg chg="mod">
          <ac:chgData name="Nicolas Ratto Ribo" userId="2ad53a74-4254-40a0-bdd9-8ea8d499428c" providerId="ADAL" clId="{A0BED33E-D89A-441A-8A19-56D5D0D19953}" dt="2023-11-28T18:05:10.618" v="1967" actId="14100"/>
          <ac:spMkLst>
            <pc:docMk/>
            <pc:sldMk cId="3517451072" sldId="1501"/>
            <ac:spMk id="4" creationId="{6681B642-C842-2C48-021A-C5F8BE048C7B}"/>
          </ac:spMkLst>
        </pc:spChg>
        <pc:spChg chg="mod">
          <ac:chgData name="Nicolas Ratto Ribo" userId="2ad53a74-4254-40a0-bdd9-8ea8d499428c" providerId="ADAL" clId="{A0BED33E-D89A-441A-8A19-56D5D0D19953}" dt="2023-11-28T18:09:59.352" v="2042" actId="20577"/>
          <ac:spMkLst>
            <pc:docMk/>
            <pc:sldMk cId="3517451072" sldId="1501"/>
            <ac:spMk id="6" creationId="{D49D8733-7DBF-0198-0262-AF581CCB3FC1}"/>
          </ac:spMkLst>
        </pc:spChg>
        <pc:spChg chg="add del mod">
          <ac:chgData name="Nicolas Ratto Ribo" userId="2ad53a74-4254-40a0-bdd9-8ea8d499428c" providerId="ADAL" clId="{A0BED33E-D89A-441A-8A19-56D5D0D19953}" dt="2023-11-28T18:41:52.951" v="3859" actId="478"/>
          <ac:spMkLst>
            <pc:docMk/>
            <pc:sldMk cId="3517451072" sldId="1501"/>
            <ac:spMk id="7" creationId="{91B931FA-484C-4887-E2C6-6C072B87C348}"/>
          </ac:spMkLst>
        </pc:spChg>
        <pc:spChg chg="add mod">
          <ac:chgData name="Nicolas Ratto Ribo" userId="2ad53a74-4254-40a0-bdd9-8ea8d499428c" providerId="ADAL" clId="{A0BED33E-D89A-441A-8A19-56D5D0D19953}" dt="2023-11-28T18:59:55.144" v="4247" actId="1076"/>
          <ac:spMkLst>
            <pc:docMk/>
            <pc:sldMk cId="3517451072" sldId="1501"/>
            <ac:spMk id="10" creationId="{D0D68A63-66F5-CF2D-C2D5-20CC4EE98C80}"/>
          </ac:spMkLst>
        </pc:spChg>
        <pc:spChg chg="add mod">
          <ac:chgData name="Nicolas Ratto Ribo" userId="2ad53a74-4254-40a0-bdd9-8ea8d499428c" providerId="ADAL" clId="{A0BED33E-D89A-441A-8A19-56D5D0D19953}" dt="2023-11-28T19:00:06.738" v="4261" actId="14100"/>
          <ac:spMkLst>
            <pc:docMk/>
            <pc:sldMk cId="3517451072" sldId="1501"/>
            <ac:spMk id="14" creationId="{67C65E8B-4946-270A-CFD4-B27CD37B1DB4}"/>
          </ac:spMkLst>
        </pc:spChg>
        <pc:picChg chg="mod">
          <ac:chgData name="Nicolas Ratto Ribo" userId="2ad53a74-4254-40a0-bdd9-8ea8d499428c" providerId="ADAL" clId="{A0BED33E-D89A-441A-8A19-56D5D0D19953}" dt="2023-11-28T18:05:15.118" v="1968" actId="1076"/>
          <ac:picMkLst>
            <pc:docMk/>
            <pc:sldMk cId="3517451072" sldId="1501"/>
            <ac:picMk id="5" creationId="{62A2C90F-A0EA-6E84-349B-88B10DA3E6CB}"/>
          </ac:picMkLst>
        </pc:picChg>
      </pc:sldChg>
      <pc:sldChg chg="addSp delSp modSp add mod delAnim">
        <pc:chgData name="Nicolas Ratto Ribo" userId="2ad53a74-4254-40a0-bdd9-8ea8d499428c" providerId="ADAL" clId="{A0BED33E-D89A-441A-8A19-56D5D0D19953}" dt="2023-11-28T18:51:02.588" v="4120" actId="14100"/>
        <pc:sldMkLst>
          <pc:docMk/>
          <pc:sldMk cId="3387486416" sldId="1505"/>
        </pc:sldMkLst>
        <pc:spChg chg="mod">
          <ac:chgData name="Nicolas Ratto Ribo" userId="2ad53a74-4254-40a0-bdd9-8ea8d499428c" providerId="ADAL" clId="{A0BED33E-D89A-441A-8A19-56D5D0D19953}" dt="2023-11-28T18:50:58.657" v="4119" actId="14100"/>
          <ac:spMkLst>
            <pc:docMk/>
            <pc:sldMk cId="3387486416" sldId="1505"/>
            <ac:spMk id="7" creationId="{868C988B-9B23-6BBE-C174-146D3FE4195B}"/>
          </ac:spMkLst>
        </pc:spChg>
        <pc:spChg chg="add mod">
          <ac:chgData name="Nicolas Ratto Ribo" userId="2ad53a74-4254-40a0-bdd9-8ea8d499428c" providerId="ADAL" clId="{A0BED33E-D89A-441A-8A19-56D5D0D19953}" dt="2023-11-28T18:51:02.588" v="4120" actId="14100"/>
          <ac:spMkLst>
            <pc:docMk/>
            <pc:sldMk cId="3387486416" sldId="1505"/>
            <ac:spMk id="8" creationId="{6093C4F8-58A9-60AF-D1A7-ADEF1E7717E3}"/>
          </ac:spMkLst>
        </pc:spChg>
        <pc:spChg chg="add mod">
          <ac:chgData name="Nicolas Ratto Ribo" userId="2ad53a74-4254-40a0-bdd9-8ea8d499428c" providerId="ADAL" clId="{A0BED33E-D89A-441A-8A19-56D5D0D19953}" dt="2023-11-28T18:07:15.966" v="2035" actId="1076"/>
          <ac:spMkLst>
            <pc:docMk/>
            <pc:sldMk cId="3387486416" sldId="1505"/>
            <ac:spMk id="9" creationId="{53644D2A-BEB1-EA78-0A4B-E041C8E4537D}"/>
          </ac:spMkLst>
        </pc:spChg>
        <pc:spChg chg="del">
          <ac:chgData name="Nicolas Ratto Ribo" userId="2ad53a74-4254-40a0-bdd9-8ea8d499428c" providerId="ADAL" clId="{A0BED33E-D89A-441A-8A19-56D5D0D19953}" dt="2023-11-28T18:05:59.782" v="1969" actId="478"/>
          <ac:spMkLst>
            <pc:docMk/>
            <pc:sldMk cId="3387486416" sldId="1505"/>
            <ac:spMk id="10" creationId="{6BA24F59-0FF0-F939-AA49-9F9E60780246}"/>
          </ac:spMkLst>
        </pc:spChg>
        <pc:spChg chg="del">
          <ac:chgData name="Nicolas Ratto Ribo" userId="2ad53a74-4254-40a0-bdd9-8ea8d499428c" providerId="ADAL" clId="{A0BED33E-D89A-441A-8A19-56D5D0D19953}" dt="2023-11-28T18:05:59.782" v="1969" actId="478"/>
          <ac:spMkLst>
            <pc:docMk/>
            <pc:sldMk cId="3387486416" sldId="1505"/>
            <ac:spMk id="12" creationId="{252CBE34-325F-8F0F-B361-6C8F8E233880}"/>
          </ac:spMkLst>
        </pc:spChg>
        <pc:spChg chg="del">
          <ac:chgData name="Nicolas Ratto Ribo" userId="2ad53a74-4254-40a0-bdd9-8ea8d499428c" providerId="ADAL" clId="{A0BED33E-D89A-441A-8A19-56D5D0D19953}" dt="2023-11-28T18:05:59.782" v="1969" actId="478"/>
          <ac:spMkLst>
            <pc:docMk/>
            <pc:sldMk cId="3387486416" sldId="1505"/>
            <ac:spMk id="13" creationId="{E79AFC09-281B-BF42-F24B-01B98BB29933}"/>
          </ac:spMkLst>
        </pc:spChg>
        <pc:spChg chg="del">
          <ac:chgData name="Nicolas Ratto Ribo" userId="2ad53a74-4254-40a0-bdd9-8ea8d499428c" providerId="ADAL" clId="{A0BED33E-D89A-441A-8A19-56D5D0D19953}" dt="2023-11-28T18:05:59.782" v="1969" actId="478"/>
          <ac:spMkLst>
            <pc:docMk/>
            <pc:sldMk cId="3387486416" sldId="1505"/>
            <ac:spMk id="15" creationId="{F93B2ED4-FF2C-A280-EF32-AB18FDB2B76E}"/>
          </ac:spMkLst>
        </pc:spChg>
        <pc:picChg chg="del">
          <ac:chgData name="Nicolas Ratto Ribo" userId="2ad53a74-4254-40a0-bdd9-8ea8d499428c" providerId="ADAL" clId="{A0BED33E-D89A-441A-8A19-56D5D0D19953}" dt="2023-11-28T18:05:59.782" v="1969" actId="478"/>
          <ac:picMkLst>
            <pc:docMk/>
            <pc:sldMk cId="3387486416" sldId="1505"/>
            <ac:picMk id="11" creationId="{EA56DA19-846F-CE5A-A287-847B7CDF1C4B}"/>
          </ac:picMkLst>
        </pc:picChg>
        <pc:picChg chg="del">
          <ac:chgData name="Nicolas Ratto Ribo" userId="2ad53a74-4254-40a0-bdd9-8ea8d499428c" providerId="ADAL" clId="{A0BED33E-D89A-441A-8A19-56D5D0D19953}" dt="2023-11-28T18:05:59.782" v="1969" actId="478"/>
          <ac:picMkLst>
            <pc:docMk/>
            <pc:sldMk cId="3387486416" sldId="1505"/>
            <ac:picMk id="14" creationId="{FDFC0252-D9D2-6DA4-570F-051110F46EA2}"/>
          </ac:picMkLst>
        </pc:picChg>
        <pc:picChg chg="add mod">
          <ac:chgData name="Nicolas Ratto Ribo" userId="2ad53a74-4254-40a0-bdd9-8ea8d499428c" providerId="ADAL" clId="{A0BED33E-D89A-441A-8A19-56D5D0D19953}" dt="2023-11-28T18:09:17.610" v="2036" actId="1076"/>
          <ac:picMkLst>
            <pc:docMk/>
            <pc:sldMk cId="3387486416" sldId="1505"/>
            <ac:picMk id="16" creationId="{A7FA67CD-3CFE-961F-E439-6EC30EE14644}"/>
          </ac:picMkLst>
        </pc:picChg>
      </pc:sldChg>
      <pc:sldChg chg="modSp add mod">
        <pc:chgData name="Nicolas Ratto Ribo" userId="2ad53a74-4254-40a0-bdd9-8ea8d499428c" providerId="ADAL" clId="{A0BED33E-D89A-441A-8A19-56D5D0D19953}" dt="2023-11-28T18:49:40.411" v="4077" actId="1036"/>
        <pc:sldMkLst>
          <pc:docMk/>
          <pc:sldMk cId="2617435267" sldId="1506"/>
        </pc:sldMkLst>
        <pc:spChg chg="mod">
          <ac:chgData name="Nicolas Ratto Ribo" userId="2ad53a74-4254-40a0-bdd9-8ea8d499428c" providerId="ADAL" clId="{A0BED33E-D89A-441A-8A19-56D5D0D19953}" dt="2023-11-28T18:49:24.339" v="4070" actId="14100"/>
          <ac:spMkLst>
            <pc:docMk/>
            <pc:sldMk cId="2617435267" sldId="1506"/>
            <ac:spMk id="7" creationId="{868C988B-9B23-6BBE-C174-146D3FE4195B}"/>
          </ac:spMkLst>
        </pc:spChg>
        <pc:spChg chg="mod">
          <ac:chgData name="Nicolas Ratto Ribo" userId="2ad53a74-4254-40a0-bdd9-8ea8d499428c" providerId="ADAL" clId="{A0BED33E-D89A-441A-8A19-56D5D0D19953}" dt="2023-11-28T18:49:40.411" v="4077" actId="1036"/>
          <ac:spMkLst>
            <pc:docMk/>
            <pc:sldMk cId="2617435267" sldId="1506"/>
            <ac:spMk id="8" creationId="{28F3664A-6CFB-850A-DBD4-82D27A3E3BC9}"/>
          </ac:spMkLst>
        </pc:spChg>
        <pc:spChg chg="mod">
          <ac:chgData name="Nicolas Ratto Ribo" userId="2ad53a74-4254-40a0-bdd9-8ea8d499428c" providerId="ADAL" clId="{A0BED33E-D89A-441A-8A19-56D5D0D19953}" dt="2023-11-28T18:49:30.165" v="4071" actId="1076"/>
          <ac:spMkLst>
            <pc:docMk/>
            <pc:sldMk cId="2617435267" sldId="1506"/>
            <ac:spMk id="9" creationId="{705D4E9C-D0A1-08EB-5094-E903BD725BCE}"/>
          </ac:spMkLst>
        </pc:spChg>
        <pc:picChg chg="mod">
          <ac:chgData name="Nicolas Ratto Ribo" userId="2ad53a74-4254-40a0-bdd9-8ea8d499428c" providerId="ADAL" clId="{A0BED33E-D89A-441A-8A19-56D5D0D19953}" dt="2023-11-28T18:49:30.165" v="4071" actId="1076"/>
          <ac:picMkLst>
            <pc:docMk/>
            <pc:sldMk cId="2617435267" sldId="1506"/>
            <ac:picMk id="10" creationId="{7DF46A0C-854A-15C6-2152-9B7778F9A476}"/>
          </ac:picMkLst>
        </pc:picChg>
      </pc:sldChg>
      <pc:sldChg chg="addSp delSp modSp add mod ord delAnim modAnim modNotesTx">
        <pc:chgData name="Nicolas Ratto Ribo" userId="2ad53a74-4254-40a0-bdd9-8ea8d499428c" providerId="ADAL" clId="{A0BED33E-D89A-441A-8A19-56D5D0D19953}" dt="2023-11-28T19:04:16.114" v="4717" actId="20577"/>
        <pc:sldMkLst>
          <pc:docMk/>
          <pc:sldMk cId="2915592682" sldId="1507"/>
        </pc:sldMkLst>
        <pc:spChg chg="del">
          <ac:chgData name="Nicolas Ratto Ribo" userId="2ad53a74-4254-40a0-bdd9-8ea8d499428c" providerId="ADAL" clId="{A0BED33E-D89A-441A-8A19-56D5D0D19953}" dt="2023-11-28T18:24:00.045" v="2541" actId="478"/>
          <ac:spMkLst>
            <pc:docMk/>
            <pc:sldMk cId="2915592682" sldId="1507"/>
            <ac:spMk id="7" creationId="{286E02A8-F181-6DA7-F91D-060D20F274AF}"/>
          </ac:spMkLst>
        </pc:spChg>
        <pc:spChg chg="del">
          <ac:chgData name="Nicolas Ratto Ribo" userId="2ad53a74-4254-40a0-bdd9-8ea8d499428c" providerId="ADAL" clId="{A0BED33E-D89A-441A-8A19-56D5D0D19953}" dt="2023-11-28T18:24:00.045" v="2541" actId="478"/>
          <ac:spMkLst>
            <pc:docMk/>
            <pc:sldMk cId="2915592682" sldId="1507"/>
            <ac:spMk id="8" creationId="{FDB449E2-C7DD-7BF9-05F8-1A4ED1FF799E}"/>
          </ac:spMkLst>
        </pc:spChg>
        <pc:spChg chg="del">
          <ac:chgData name="Nicolas Ratto Ribo" userId="2ad53a74-4254-40a0-bdd9-8ea8d499428c" providerId="ADAL" clId="{A0BED33E-D89A-441A-8A19-56D5D0D19953}" dt="2023-11-28T18:24:00.045" v="2541" actId="478"/>
          <ac:spMkLst>
            <pc:docMk/>
            <pc:sldMk cId="2915592682" sldId="1507"/>
            <ac:spMk id="9" creationId="{A77D3A84-40F3-C0C2-75FD-5D4B9337EB9B}"/>
          </ac:spMkLst>
        </pc:spChg>
        <pc:spChg chg="del">
          <ac:chgData name="Nicolas Ratto Ribo" userId="2ad53a74-4254-40a0-bdd9-8ea8d499428c" providerId="ADAL" clId="{A0BED33E-D89A-441A-8A19-56D5D0D19953}" dt="2023-11-28T18:24:00.045" v="2541" actId="478"/>
          <ac:spMkLst>
            <pc:docMk/>
            <pc:sldMk cId="2915592682" sldId="1507"/>
            <ac:spMk id="10" creationId="{A1F0ADBF-3DB3-8AFD-4C05-6421E267F6E3}"/>
          </ac:spMkLst>
        </pc:spChg>
        <pc:spChg chg="mod">
          <ac:chgData name="Nicolas Ratto Ribo" userId="2ad53a74-4254-40a0-bdd9-8ea8d499428c" providerId="ADAL" clId="{A0BED33E-D89A-441A-8A19-56D5D0D19953}" dt="2023-11-28T18:10:03.594" v="2043" actId="113"/>
          <ac:spMkLst>
            <pc:docMk/>
            <pc:sldMk cId="2915592682" sldId="1507"/>
            <ac:spMk id="11" creationId="{504BCD7E-23E6-BAA8-A594-95FECB168352}"/>
          </ac:spMkLst>
        </pc:spChg>
        <pc:spChg chg="del">
          <ac:chgData name="Nicolas Ratto Ribo" userId="2ad53a74-4254-40a0-bdd9-8ea8d499428c" providerId="ADAL" clId="{A0BED33E-D89A-441A-8A19-56D5D0D19953}" dt="2023-11-28T18:24:00.045" v="2541" actId="478"/>
          <ac:spMkLst>
            <pc:docMk/>
            <pc:sldMk cId="2915592682" sldId="1507"/>
            <ac:spMk id="12" creationId="{43C0E4D4-6AA3-3A32-7A3D-E320366E5E82}"/>
          </ac:spMkLst>
        </pc:spChg>
        <pc:spChg chg="del">
          <ac:chgData name="Nicolas Ratto Ribo" userId="2ad53a74-4254-40a0-bdd9-8ea8d499428c" providerId="ADAL" clId="{A0BED33E-D89A-441A-8A19-56D5D0D19953}" dt="2023-11-28T18:24:00.045" v="2541" actId="478"/>
          <ac:spMkLst>
            <pc:docMk/>
            <pc:sldMk cId="2915592682" sldId="1507"/>
            <ac:spMk id="14" creationId="{98856347-89FF-6FA5-711C-74C8C5E2CAC6}"/>
          </ac:spMkLst>
        </pc:spChg>
        <pc:spChg chg="add mod">
          <ac:chgData name="Nicolas Ratto Ribo" userId="2ad53a74-4254-40a0-bdd9-8ea8d499428c" providerId="ADAL" clId="{A0BED33E-D89A-441A-8A19-56D5D0D19953}" dt="2023-11-28T18:30:39.866" v="2918" actId="1076"/>
          <ac:spMkLst>
            <pc:docMk/>
            <pc:sldMk cId="2915592682" sldId="1507"/>
            <ac:spMk id="16" creationId="{F2FC08FC-5D72-C3D1-785B-B2E55B24A0C4}"/>
          </ac:spMkLst>
        </pc:spChg>
        <pc:spChg chg="add mod">
          <ac:chgData name="Nicolas Ratto Ribo" userId="2ad53a74-4254-40a0-bdd9-8ea8d499428c" providerId="ADAL" clId="{A0BED33E-D89A-441A-8A19-56D5D0D19953}" dt="2023-11-28T18:30:53.882" v="2920" actId="1076"/>
          <ac:spMkLst>
            <pc:docMk/>
            <pc:sldMk cId="2915592682" sldId="1507"/>
            <ac:spMk id="18" creationId="{77717EB0-872C-1C85-BB6F-92E7C3E1F80B}"/>
          </ac:spMkLst>
        </pc:spChg>
        <pc:spChg chg="del">
          <ac:chgData name="Nicolas Ratto Ribo" userId="2ad53a74-4254-40a0-bdd9-8ea8d499428c" providerId="ADAL" clId="{A0BED33E-D89A-441A-8A19-56D5D0D19953}" dt="2023-11-28T17:36:37.617" v="1065" actId="478"/>
          <ac:spMkLst>
            <pc:docMk/>
            <pc:sldMk cId="2915592682" sldId="1507"/>
            <ac:spMk id="19" creationId="{21A3485F-4B46-2E00-F461-649AE05605AC}"/>
          </ac:spMkLst>
        </pc:spChg>
        <pc:spChg chg="del">
          <ac:chgData name="Nicolas Ratto Ribo" userId="2ad53a74-4254-40a0-bdd9-8ea8d499428c" providerId="ADAL" clId="{A0BED33E-D89A-441A-8A19-56D5D0D19953}" dt="2023-11-28T17:36:37.617" v="1065" actId="478"/>
          <ac:spMkLst>
            <pc:docMk/>
            <pc:sldMk cId="2915592682" sldId="1507"/>
            <ac:spMk id="20" creationId="{871BC0BE-1A42-CD31-3FD1-DC16C5E3E570}"/>
          </ac:spMkLst>
        </pc:spChg>
        <pc:spChg chg="del">
          <ac:chgData name="Nicolas Ratto Ribo" userId="2ad53a74-4254-40a0-bdd9-8ea8d499428c" providerId="ADAL" clId="{A0BED33E-D89A-441A-8A19-56D5D0D19953}" dt="2023-11-28T17:36:42.711" v="1066" actId="478"/>
          <ac:spMkLst>
            <pc:docMk/>
            <pc:sldMk cId="2915592682" sldId="1507"/>
            <ac:spMk id="21" creationId="{B396AE95-3F73-43C5-5C72-B8F3058B7E94}"/>
          </ac:spMkLst>
        </pc:spChg>
        <pc:spChg chg="add mod">
          <ac:chgData name="Nicolas Ratto Ribo" userId="2ad53a74-4254-40a0-bdd9-8ea8d499428c" providerId="ADAL" clId="{A0BED33E-D89A-441A-8A19-56D5D0D19953}" dt="2023-11-28T18:36:10.907" v="3488" actId="1076"/>
          <ac:spMkLst>
            <pc:docMk/>
            <pc:sldMk cId="2915592682" sldId="1507"/>
            <ac:spMk id="22" creationId="{4B977980-E91E-3B21-18E1-EF115522E82C}"/>
          </ac:spMkLst>
        </pc:spChg>
        <pc:spChg chg="del">
          <ac:chgData name="Nicolas Ratto Ribo" userId="2ad53a74-4254-40a0-bdd9-8ea8d499428c" providerId="ADAL" clId="{A0BED33E-D89A-441A-8A19-56D5D0D19953}" dt="2023-11-28T17:36:42.711" v="1066" actId="478"/>
          <ac:spMkLst>
            <pc:docMk/>
            <pc:sldMk cId="2915592682" sldId="1507"/>
            <ac:spMk id="23" creationId="{EB70D193-F251-3E5B-7C53-C8AF24E67F3D}"/>
          </ac:spMkLst>
        </pc:spChg>
        <pc:spChg chg="add mod">
          <ac:chgData name="Nicolas Ratto Ribo" userId="2ad53a74-4254-40a0-bdd9-8ea8d499428c" providerId="ADAL" clId="{A0BED33E-D89A-441A-8A19-56D5D0D19953}" dt="2023-11-28T18:31:18.784" v="2942" actId="1076"/>
          <ac:spMkLst>
            <pc:docMk/>
            <pc:sldMk cId="2915592682" sldId="1507"/>
            <ac:spMk id="26" creationId="{4665556F-19F4-C9D4-C78C-A33E40DBCDDC}"/>
          </ac:spMkLst>
        </pc:spChg>
        <pc:spChg chg="del">
          <ac:chgData name="Nicolas Ratto Ribo" userId="2ad53a74-4254-40a0-bdd9-8ea8d499428c" providerId="ADAL" clId="{A0BED33E-D89A-441A-8A19-56D5D0D19953}" dt="2023-11-28T17:36:45.230" v="1067" actId="478"/>
          <ac:spMkLst>
            <pc:docMk/>
            <pc:sldMk cId="2915592682" sldId="1507"/>
            <ac:spMk id="29" creationId="{4EEB439A-5EFA-C77A-6B7B-E414DB3A2A7F}"/>
          </ac:spMkLst>
        </pc:spChg>
        <pc:spChg chg="add mod">
          <ac:chgData name="Nicolas Ratto Ribo" userId="2ad53a74-4254-40a0-bdd9-8ea8d499428c" providerId="ADAL" clId="{A0BED33E-D89A-441A-8A19-56D5D0D19953}" dt="2023-11-28T18:32:33.386" v="3098" actId="123"/>
          <ac:spMkLst>
            <pc:docMk/>
            <pc:sldMk cId="2915592682" sldId="1507"/>
            <ac:spMk id="30" creationId="{846DC6B0-6A21-9A1A-967E-396C8A17446F}"/>
          </ac:spMkLst>
        </pc:spChg>
        <pc:spChg chg="add mod">
          <ac:chgData name="Nicolas Ratto Ribo" userId="2ad53a74-4254-40a0-bdd9-8ea8d499428c" providerId="ADAL" clId="{A0BED33E-D89A-441A-8A19-56D5D0D19953}" dt="2023-11-28T18:36:08.039" v="3487" actId="1076"/>
          <ac:spMkLst>
            <pc:docMk/>
            <pc:sldMk cId="2915592682" sldId="1507"/>
            <ac:spMk id="31" creationId="{E84D7CCF-ADC2-B2EC-5120-6D7B437F2744}"/>
          </ac:spMkLst>
        </pc:spChg>
        <pc:spChg chg="add mod">
          <ac:chgData name="Nicolas Ratto Ribo" userId="2ad53a74-4254-40a0-bdd9-8ea8d499428c" providerId="ADAL" clId="{A0BED33E-D89A-441A-8A19-56D5D0D19953}" dt="2023-11-28T18:35:02.716" v="3386" actId="1076"/>
          <ac:spMkLst>
            <pc:docMk/>
            <pc:sldMk cId="2915592682" sldId="1507"/>
            <ac:spMk id="32" creationId="{47162092-67DA-FA71-E13F-F0AA75368680}"/>
          </ac:spMkLst>
        </pc:spChg>
        <pc:spChg chg="add mod">
          <ac:chgData name="Nicolas Ratto Ribo" userId="2ad53a74-4254-40a0-bdd9-8ea8d499428c" providerId="ADAL" clId="{A0BED33E-D89A-441A-8A19-56D5D0D19953}" dt="2023-11-28T18:35:10.297" v="3388" actId="1076"/>
          <ac:spMkLst>
            <pc:docMk/>
            <pc:sldMk cId="2915592682" sldId="1507"/>
            <ac:spMk id="33" creationId="{017C701D-81F7-87C6-95A7-EB8DFAB261AC}"/>
          </ac:spMkLst>
        </pc:spChg>
        <pc:spChg chg="add mod">
          <ac:chgData name="Nicolas Ratto Ribo" userId="2ad53a74-4254-40a0-bdd9-8ea8d499428c" providerId="ADAL" clId="{A0BED33E-D89A-441A-8A19-56D5D0D19953}" dt="2023-11-28T18:37:39.413" v="3601" actId="1076"/>
          <ac:spMkLst>
            <pc:docMk/>
            <pc:sldMk cId="2915592682" sldId="1507"/>
            <ac:spMk id="34" creationId="{396F92DB-B05E-89DB-F5D5-F78E3B21D44A}"/>
          </ac:spMkLst>
        </pc:spChg>
        <pc:spChg chg="add mod">
          <ac:chgData name="Nicolas Ratto Ribo" userId="2ad53a74-4254-40a0-bdd9-8ea8d499428c" providerId="ADAL" clId="{A0BED33E-D89A-441A-8A19-56D5D0D19953}" dt="2023-11-28T18:37:42.027" v="3602" actId="1076"/>
          <ac:spMkLst>
            <pc:docMk/>
            <pc:sldMk cId="2915592682" sldId="1507"/>
            <ac:spMk id="35" creationId="{6FB32583-81EE-3012-D6F1-80413FBDA09C}"/>
          </ac:spMkLst>
        </pc:spChg>
        <pc:spChg chg="add mod">
          <ac:chgData name="Nicolas Ratto Ribo" userId="2ad53a74-4254-40a0-bdd9-8ea8d499428c" providerId="ADAL" clId="{A0BED33E-D89A-441A-8A19-56D5D0D19953}" dt="2023-11-28T18:38:27.427" v="3605" actId="1076"/>
          <ac:spMkLst>
            <pc:docMk/>
            <pc:sldMk cId="2915592682" sldId="1507"/>
            <ac:spMk id="36" creationId="{C565E45C-3214-11BC-5A73-71BAC1F2E1E8}"/>
          </ac:spMkLst>
        </pc:spChg>
        <pc:spChg chg="add mod">
          <ac:chgData name="Nicolas Ratto Ribo" userId="2ad53a74-4254-40a0-bdd9-8ea8d499428c" providerId="ADAL" clId="{A0BED33E-D89A-441A-8A19-56D5D0D19953}" dt="2023-11-28T18:39:01.592" v="3725" actId="20577"/>
          <ac:spMkLst>
            <pc:docMk/>
            <pc:sldMk cId="2915592682" sldId="1507"/>
            <ac:spMk id="37" creationId="{A5934477-BA3D-AA9A-55CC-DFA396F6469D}"/>
          </ac:spMkLst>
        </pc:spChg>
        <pc:spChg chg="add mod">
          <ac:chgData name="Nicolas Ratto Ribo" userId="2ad53a74-4254-40a0-bdd9-8ea8d499428c" providerId="ADAL" clId="{A0BED33E-D89A-441A-8A19-56D5D0D19953}" dt="2023-11-28T18:39:41.919" v="3777" actId="1076"/>
          <ac:spMkLst>
            <pc:docMk/>
            <pc:sldMk cId="2915592682" sldId="1507"/>
            <ac:spMk id="38" creationId="{779917F5-0D40-FCE9-D9B5-2681C5543B2E}"/>
          </ac:spMkLst>
        </pc:spChg>
        <pc:spChg chg="add mod">
          <ac:chgData name="Nicolas Ratto Ribo" userId="2ad53a74-4254-40a0-bdd9-8ea8d499428c" providerId="ADAL" clId="{A0BED33E-D89A-441A-8A19-56D5D0D19953}" dt="2023-11-28T18:39:53.393" v="3820" actId="20577"/>
          <ac:spMkLst>
            <pc:docMk/>
            <pc:sldMk cId="2915592682" sldId="1507"/>
            <ac:spMk id="39" creationId="{68B7BE69-F439-ABBF-49A5-610B86372F8E}"/>
          </ac:spMkLst>
        </pc:spChg>
        <pc:spChg chg="add mod">
          <ac:chgData name="Nicolas Ratto Ribo" userId="2ad53a74-4254-40a0-bdd9-8ea8d499428c" providerId="ADAL" clId="{A0BED33E-D89A-441A-8A19-56D5D0D19953}" dt="2023-11-28T19:03:54.822" v="4643" actId="1076"/>
          <ac:spMkLst>
            <pc:docMk/>
            <pc:sldMk cId="2915592682" sldId="1507"/>
            <ac:spMk id="40" creationId="{499418EE-BA8D-591A-BB40-1F2C5483E7F5}"/>
          </ac:spMkLst>
        </pc:spChg>
        <pc:spChg chg="add mod">
          <ac:chgData name="Nicolas Ratto Ribo" userId="2ad53a74-4254-40a0-bdd9-8ea8d499428c" providerId="ADAL" clId="{A0BED33E-D89A-441A-8A19-56D5D0D19953}" dt="2023-11-28T19:03:51.666" v="4642" actId="1076"/>
          <ac:spMkLst>
            <pc:docMk/>
            <pc:sldMk cId="2915592682" sldId="1507"/>
            <ac:spMk id="41" creationId="{004E6E14-1C88-73E3-C604-E9D6C42E43B7}"/>
          </ac:spMkLst>
        </pc:spChg>
        <pc:graphicFrameChg chg="del mod">
          <ac:chgData name="Nicolas Ratto Ribo" userId="2ad53a74-4254-40a0-bdd9-8ea8d499428c" providerId="ADAL" clId="{A0BED33E-D89A-441A-8A19-56D5D0D19953}" dt="2023-11-28T18:29:07.987" v="2877" actId="478"/>
          <ac:graphicFrameMkLst>
            <pc:docMk/>
            <pc:sldMk cId="2915592682" sldId="1507"/>
            <ac:graphicFrameMk id="2" creationId="{6F1AFE53-7AF2-635A-D066-F1D32EEB876C}"/>
          </ac:graphicFrameMkLst>
        </pc:graphicFrameChg>
        <pc:picChg chg="del">
          <ac:chgData name="Nicolas Ratto Ribo" userId="2ad53a74-4254-40a0-bdd9-8ea8d499428c" providerId="ADAL" clId="{A0BED33E-D89A-441A-8A19-56D5D0D19953}" dt="2023-11-28T18:29:11.210" v="2879" actId="478"/>
          <ac:picMkLst>
            <pc:docMk/>
            <pc:sldMk cId="2915592682" sldId="1507"/>
            <ac:picMk id="5" creationId="{3463B7B1-53F9-CF85-4912-821E696A7633}"/>
          </ac:picMkLst>
        </pc:picChg>
        <pc:picChg chg="mod">
          <ac:chgData name="Nicolas Ratto Ribo" userId="2ad53a74-4254-40a0-bdd9-8ea8d499428c" providerId="ADAL" clId="{A0BED33E-D89A-441A-8A19-56D5D0D19953}" dt="2023-11-28T18:39:11.454" v="3726" actId="1076"/>
          <ac:picMkLst>
            <pc:docMk/>
            <pc:sldMk cId="2915592682" sldId="1507"/>
            <ac:picMk id="6" creationId="{8D0B4BC6-DCE4-1158-9A55-DA1DA239F908}"/>
          </ac:picMkLst>
        </pc:picChg>
        <pc:cxnChg chg="del">
          <ac:chgData name="Nicolas Ratto Ribo" userId="2ad53a74-4254-40a0-bdd9-8ea8d499428c" providerId="ADAL" clId="{A0BED33E-D89A-441A-8A19-56D5D0D19953}" dt="2023-11-28T17:36:37.617" v="1065" actId="478"/>
          <ac:cxnSpMkLst>
            <pc:docMk/>
            <pc:sldMk cId="2915592682" sldId="1507"/>
            <ac:cxnSpMk id="15" creationId="{9AE03353-A538-486D-AEC6-9DE75DA7E035}"/>
          </ac:cxnSpMkLst>
        </pc:cxnChg>
        <pc:cxnChg chg="del">
          <ac:chgData name="Nicolas Ratto Ribo" userId="2ad53a74-4254-40a0-bdd9-8ea8d499428c" providerId="ADAL" clId="{A0BED33E-D89A-441A-8A19-56D5D0D19953}" dt="2023-11-28T17:36:37.617" v="1065" actId="478"/>
          <ac:cxnSpMkLst>
            <pc:docMk/>
            <pc:sldMk cId="2915592682" sldId="1507"/>
            <ac:cxnSpMk id="17" creationId="{B0E9F165-63F6-C14C-FA69-820E86F28AA9}"/>
          </ac:cxnSpMkLst>
        </pc:cxnChg>
        <pc:cxnChg chg="del">
          <ac:chgData name="Nicolas Ratto Ribo" userId="2ad53a74-4254-40a0-bdd9-8ea8d499428c" providerId="ADAL" clId="{A0BED33E-D89A-441A-8A19-56D5D0D19953}" dt="2023-11-28T17:36:45.230" v="1067" actId="478"/>
          <ac:cxnSpMkLst>
            <pc:docMk/>
            <pc:sldMk cId="2915592682" sldId="1507"/>
            <ac:cxnSpMk id="25" creationId="{08F476D4-8760-A495-7C3B-406115C1B9F3}"/>
          </ac:cxnSpMkLst>
        </pc:cxnChg>
        <pc:cxnChg chg="del">
          <ac:chgData name="Nicolas Ratto Ribo" userId="2ad53a74-4254-40a0-bdd9-8ea8d499428c" providerId="ADAL" clId="{A0BED33E-D89A-441A-8A19-56D5D0D19953}" dt="2023-11-28T17:36:45.230" v="1067" actId="478"/>
          <ac:cxnSpMkLst>
            <pc:docMk/>
            <pc:sldMk cId="2915592682" sldId="1507"/>
            <ac:cxnSpMk id="27" creationId="{7E5856F7-7E60-021D-E479-92D849CB1289}"/>
          </ac:cxnSpMkLst>
        </pc:cxnChg>
      </pc:sldChg>
      <pc:sldChg chg="modSp add mod">
        <pc:chgData name="Nicolas Ratto Ribo" userId="2ad53a74-4254-40a0-bdd9-8ea8d499428c" providerId="ADAL" clId="{A0BED33E-D89A-441A-8A19-56D5D0D19953}" dt="2023-11-28T18:02:41.515" v="1953" actId="113"/>
        <pc:sldMkLst>
          <pc:docMk/>
          <pc:sldMk cId="3435538204" sldId="1511"/>
        </pc:sldMkLst>
        <pc:spChg chg="mod">
          <ac:chgData name="Nicolas Ratto Ribo" userId="2ad53a74-4254-40a0-bdd9-8ea8d499428c" providerId="ADAL" clId="{A0BED33E-D89A-441A-8A19-56D5D0D19953}" dt="2023-11-28T18:02:41.515" v="1953" actId="113"/>
          <ac:spMkLst>
            <pc:docMk/>
            <pc:sldMk cId="3435538204" sldId="1511"/>
            <ac:spMk id="7" creationId="{868C988B-9B23-6BBE-C174-146D3FE4195B}"/>
          </ac:spMkLst>
        </pc:spChg>
      </pc:sldChg>
      <pc:sldChg chg="add del">
        <pc:chgData name="Nicolas Ratto Ribo" userId="2ad53a74-4254-40a0-bdd9-8ea8d499428c" providerId="ADAL" clId="{A0BED33E-D89A-441A-8A19-56D5D0D19953}" dt="2023-11-28T17:37:18.771" v="1076" actId="47"/>
        <pc:sldMkLst>
          <pc:docMk/>
          <pc:sldMk cId="3450650288" sldId="1512"/>
        </pc:sldMkLst>
      </pc:sldChg>
      <pc:sldChg chg="addSp delSp add del mod">
        <pc:chgData name="Nicolas Ratto Ribo" userId="2ad53a74-4254-40a0-bdd9-8ea8d499428c" providerId="ADAL" clId="{A0BED33E-D89A-441A-8A19-56D5D0D19953}" dt="2023-11-28T18:00:41.380" v="1860" actId="47"/>
        <pc:sldMkLst>
          <pc:docMk/>
          <pc:sldMk cId="1583065818" sldId="1513"/>
        </pc:sldMkLst>
        <pc:spChg chg="add del">
          <ac:chgData name="Nicolas Ratto Ribo" userId="2ad53a74-4254-40a0-bdd9-8ea8d499428c" providerId="ADAL" clId="{A0BED33E-D89A-441A-8A19-56D5D0D19953}" dt="2023-11-28T17:55:46.011" v="1755" actId="22"/>
          <ac:spMkLst>
            <pc:docMk/>
            <pc:sldMk cId="1583065818" sldId="1513"/>
            <ac:spMk id="9" creationId="{8CFD6A94-88A1-B92E-CEDC-537F924A0D5F}"/>
          </ac:spMkLst>
        </pc:spChg>
      </pc:sldChg>
      <pc:sldChg chg="add modNotesTx">
        <pc:chgData name="Nicolas Ratto Ribo" userId="2ad53a74-4254-40a0-bdd9-8ea8d499428c" providerId="ADAL" clId="{A0BED33E-D89A-441A-8A19-56D5D0D19953}" dt="2023-11-28T18:54:47.776" v="4123" actId="20577"/>
        <pc:sldMkLst>
          <pc:docMk/>
          <pc:sldMk cId="1088470887" sldId="1514"/>
        </pc:sldMkLst>
      </pc:sldChg>
      <pc:sldChg chg="modSp add mod modAnim modNotesTx">
        <pc:chgData name="Nicolas Ratto Ribo" userId="2ad53a74-4254-40a0-bdd9-8ea8d499428c" providerId="ADAL" clId="{A0BED33E-D89A-441A-8A19-56D5D0D19953}" dt="2023-11-28T19:05:22.607" v="4762" actId="14100"/>
        <pc:sldMkLst>
          <pc:docMk/>
          <pc:sldMk cId="706651389" sldId="1515"/>
        </pc:sldMkLst>
        <pc:spChg chg="mod">
          <ac:chgData name="Nicolas Ratto Ribo" userId="2ad53a74-4254-40a0-bdd9-8ea8d499428c" providerId="ADAL" clId="{A0BED33E-D89A-441A-8A19-56D5D0D19953}" dt="2023-11-28T19:05:22.607" v="4762" actId="14100"/>
          <ac:spMkLst>
            <pc:docMk/>
            <pc:sldMk cId="706651389" sldId="1515"/>
            <ac:spMk id="8" creationId="{4BD6B009-9FA2-30D6-890E-5915EBB55EA4}"/>
          </ac:spMkLst>
        </pc:spChg>
        <pc:spChg chg="mod">
          <ac:chgData name="Nicolas Ratto Ribo" userId="2ad53a74-4254-40a0-bdd9-8ea8d499428c" providerId="ADAL" clId="{A0BED33E-D89A-441A-8A19-56D5D0D19953}" dt="2023-11-28T17:35:56.254" v="1063" actId="20577"/>
          <ac:spMkLst>
            <pc:docMk/>
            <pc:sldMk cId="706651389" sldId="1515"/>
            <ac:spMk id="61" creationId="{F4F526F9-4E01-0179-AD3A-C92D6F8B65BC}"/>
          </ac:spMkLst>
        </pc:spChg>
        <pc:spChg chg="mod">
          <ac:chgData name="Nicolas Ratto Ribo" userId="2ad53a74-4254-40a0-bdd9-8ea8d499428c" providerId="ADAL" clId="{A0BED33E-D89A-441A-8A19-56D5D0D19953}" dt="2023-11-28T17:35:42.678" v="1043" actId="1036"/>
          <ac:spMkLst>
            <pc:docMk/>
            <pc:sldMk cId="706651389" sldId="1515"/>
            <ac:spMk id="68" creationId="{F07BE118-1AF5-4308-B42E-6535E4D0832F}"/>
          </ac:spMkLst>
        </pc:spChg>
      </pc:sldChg>
      <pc:sldChg chg="add">
        <pc:chgData name="Nicolas Ratto Ribo" userId="2ad53a74-4254-40a0-bdd9-8ea8d499428c" providerId="ADAL" clId="{A0BED33E-D89A-441A-8A19-56D5D0D19953}" dt="2023-11-28T17:11:20.197" v="0"/>
        <pc:sldMkLst>
          <pc:docMk/>
          <pc:sldMk cId="2118800955" sldId="1516"/>
        </pc:sldMkLst>
      </pc:sldChg>
      <pc:sldChg chg="add">
        <pc:chgData name="Nicolas Ratto Ribo" userId="2ad53a74-4254-40a0-bdd9-8ea8d499428c" providerId="ADAL" clId="{A0BED33E-D89A-441A-8A19-56D5D0D19953}" dt="2023-11-28T17:11:20.197" v="0"/>
        <pc:sldMkLst>
          <pc:docMk/>
          <pc:sldMk cId="3865768503" sldId="1517"/>
        </pc:sldMkLst>
      </pc:sldChg>
      <pc:sldChg chg="addSp modSp add mod modAnim">
        <pc:chgData name="Nicolas Ratto Ribo" userId="2ad53a74-4254-40a0-bdd9-8ea8d499428c" providerId="ADAL" clId="{A0BED33E-D89A-441A-8A19-56D5D0D19953}" dt="2023-11-28T18:11:26.429" v="2117"/>
        <pc:sldMkLst>
          <pc:docMk/>
          <pc:sldMk cId="787462068" sldId="1518"/>
        </pc:sldMkLst>
        <pc:spChg chg="add mod">
          <ac:chgData name="Nicolas Ratto Ribo" userId="2ad53a74-4254-40a0-bdd9-8ea8d499428c" providerId="ADAL" clId="{A0BED33E-D89A-441A-8A19-56D5D0D19953}" dt="2023-11-28T18:10:54.221" v="2052" actId="14100"/>
          <ac:spMkLst>
            <pc:docMk/>
            <pc:sldMk cId="787462068" sldId="1518"/>
            <ac:spMk id="5" creationId="{E66EA2C5-344B-6461-15F6-D69610E98F5A}"/>
          </ac:spMkLst>
        </pc:spChg>
        <pc:spChg chg="add mod">
          <ac:chgData name="Nicolas Ratto Ribo" userId="2ad53a74-4254-40a0-bdd9-8ea8d499428c" providerId="ADAL" clId="{A0BED33E-D89A-441A-8A19-56D5D0D19953}" dt="2023-11-28T18:11:16.895" v="2116" actId="1076"/>
          <ac:spMkLst>
            <pc:docMk/>
            <pc:sldMk cId="787462068" sldId="1518"/>
            <ac:spMk id="14" creationId="{B28BCAFB-08B8-0A68-0D37-F6DBA5B619FF}"/>
          </ac:spMkLst>
        </pc:spChg>
      </pc:sldChg>
      <pc:sldChg chg="addSp delSp modSp add mod modAnim modNotesTx">
        <pc:chgData name="Nicolas Ratto Ribo" userId="2ad53a74-4254-40a0-bdd9-8ea8d499428c" providerId="ADAL" clId="{A0BED33E-D89A-441A-8A19-56D5D0D19953}" dt="2023-11-28T17:53:41.515" v="1527" actId="20577"/>
        <pc:sldMkLst>
          <pc:docMk/>
          <pc:sldMk cId="2341011509" sldId="1519"/>
        </pc:sldMkLst>
        <pc:spChg chg="mod">
          <ac:chgData name="Nicolas Ratto Ribo" userId="2ad53a74-4254-40a0-bdd9-8ea8d499428c" providerId="ADAL" clId="{A0BED33E-D89A-441A-8A19-56D5D0D19953}" dt="2023-11-28T17:11:59.833" v="52" actId="14100"/>
          <ac:spMkLst>
            <pc:docMk/>
            <pc:sldMk cId="2341011509" sldId="1519"/>
            <ac:spMk id="2" creationId="{311905C7-82B8-272E-DA34-F14138E07A1A}"/>
          </ac:spMkLst>
        </pc:spChg>
        <pc:spChg chg="add mod">
          <ac:chgData name="Nicolas Ratto Ribo" userId="2ad53a74-4254-40a0-bdd9-8ea8d499428c" providerId="ADAL" clId="{A0BED33E-D89A-441A-8A19-56D5D0D19953}" dt="2023-11-28T17:31:27.710" v="780" actId="1076"/>
          <ac:spMkLst>
            <pc:docMk/>
            <pc:sldMk cId="2341011509" sldId="1519"/>
            <ac:spMk id="3" creationId="{918442DA-8C92-360F-0DA0-10B25868BB12}"/>
          </ac:spMkLst>
        </pc:spChg>
        <pc:spChg chg="del">
          <ac:chgData name="Nicolas Ratto Ribo" userId="2ad53a74-4254-40a0-bdd9-8ea8d499428c" providerId="ADAL" clId="{A0BED33E-D89A-441A-8A19-56D5D0D19953}" dt="2023-11-28T17:11:40.165" v="4" actId="478"/>
          <ac:spMkLst>
            <pc:docMk/>
            <pc:sldMk cId="2341011509" sldId="1519"/>
            <ac:spMk id="4" creationId="{1C58292D-6CA1-02A1-23B4-B74B35D85A51}"/>
          </ac:spMkLst>
        </pc:spChg>
        <pc:spChg chg="del">
          <ac:chgData name="Nicolas Ratto Ribo" userId="2ad53a74-4254-40a0-bdd9-8ea8d499428c" providerId="ADAL" clId="{A0BED33E-D89A-441A-8A19-56D5D0D19953}" dt="2023-11-28T17:11:40.165" v="4" actId="478"/>
          <ac:spMkLst>
            <pc:docMk/>
            <pc:sldMk cId="2341011509" sldId="1519"/>
            <ac:spMk id="6" creationId="{8F2564D7-FA39-3592-7EE1-7CC97F52178B}"/>
          </ac:spMkLst>
        </pc:spChg>
        <pc:spChg chg="del">
          <ac:chgData name="Nicolas Ratto Ribo" userId="2ad53a74-4254-40a0-bdd9-8ea8d499428c" providerId="ADAL" clId="{A0BED33E-D89A-441A-8A19-56D5D0D19953}" dt="2023-11-28T17:11:40.165" v="4" actId="478"/>
          <ac:spMkLst>
            <pc:docMk/>
            <pc:sldMk cId="2341011509" sldId="1519"/>
            <ac:spMk id="7" creationId="{C8B11E3C-124D-4D70-CC71-07DCA407A1F4}"/>
          </ac:spMkLst>
        </pc:spChg>
        <pc:spChg chg="del">
          <ac:chgData name="Nicolas Ratto Ribo" userId="2ad53a74-4254-40a0-bdd9-8ea8d499428c" providerId="ADAL" clId="{A0BED33E-D89A-441A-8A19-56D5D0D19953}" dt="2023-11-28T17:11:32.813" v="2" actId="478"/>
          <ac:spMkLst>
            <pc:docMk/>
            <pc:sldMk cId="2341011509" sldId="1519"/>
            <ac:spMk id="8" creationId="{C0832ADC-54D2-F289-CA41-8EC96E3AFDDC}"/>
          </ac:spMkLst>
        </pc:spChg>
        <pc:spChg chg="del">
          <ac:chgData name="Nicolas Ratto Ribo" userId="2ad53a74-4254-40a0-bdd9-8ea8d499428c" providerId="ADAL" clId="{A0BED33E-D89A-441A-8A19-56D5D0D19953}" dt="2023-11-28T17:11:40.165" v="4" actId="478"/>
          <ac:spMkLst>
            <pc:docMk/>
            <pc:sldMk cId="2341011509" sldId="1519"/>
            <ac:spMk id="10" creationId="{F0F3DD87-C66C-C698-9855-A46577BDEDC8}"/>
          </ac:spMkLst>
        </pc:spChg>
        <pc:spChg chg="add mod">
          <ac:chgData name="Nicolas Ratto Ribo" userId="2ad53a74-4254-40a0-bdd9-8ea8d499428c" providerId="ADAL" clId="{A0BED33E-D89A-441A-8A19-56D5D0D19953}" dt="2023-11-28T17:31:27.710" v="780" actId="1076"/>
          <ac:spMkLst>
            <pc:docMk/>
            <pc:sldMk cId="2341011509" sldId="1519"/>
            <ac:spMk id="14" creationId="{B109CD56-7D2C-3EB2-A36A-8DFB99D4D6C4}"/>
          </ac:spMkLst>
        </pc:spChg>
        <pc:spChg chg="add mod">
          <ac:chgData name="Nicolas Ratto Ribo" userId="2ad53a74-4254-40a0-bdd9-8ea8d499428c" providerId="ADAL" clId="{A0BED33E-D89A-441A-8A19-56D5D0D19953}" dt="2023-11-28T17:31:27.710" v="780" actId="1076"/>
          <ac:spMkLst>
            <pc:docMk/>
            <pc:sldMk cId="2341011509" sldId="1519"/>
            <ac:spMk id="15" creationId="{F3C838F7-EE7F-F04F-445B-5B437087B701}"/>
          </ac:spMkLst>
        </pc:spChg>
        <pc:spChg chg="add mod">
          <ac:chgData name="Nicolas Ratto Ribo" userId="2ad53a74-4254-40a0-bdd9-8ea8d499428c" providerId="ADAL" clId="{A0BED33E-D89A-441A-8A19-56D5D0D19953}" dt="2023-11-28T17:53:41.515" v="1527" actId="20577"/>
          <ac:spMkLst>
            <pc:docMk/>
            <pc:sldMk cId="2341011509" sldId="1519"/>
            <ac:spMk id="16" creationId="{68D56C5C-C229-5338-F583-9D98ADE338BF}"/>
          </ac:spMkLst>
        </pc:spChg>
        <pc:spChg chg="add mod">
          <ac:chgData name="Nicolas Ratto Ribo" userId="2ad53a74-4254-40a0-bdd9-8ea8d499428c" providerId="ADAL" clId="{A0BED33E-D89A-441A-8A19-56D5D0D19953}" dt="2023-11-28T17:31:27.710" v="780" actId="1076"/>
          <ac:spMkLst>
            <pc:docMk/>
            <pc:sldMk cId="2341011509" sldId="1519"/>
            <ac:spMk id="17" creationId="{2EB0ABEA-2F4C-661E-5E60-953529E334CD}"/>
          </ac:spMkLst>
        </pc:spChg>
        <pc:spChg chg="add mod">
          <ac:chgData name="Nicolas Ratto Ribo" userId="2ad53a74-4254-40a0-bdd9-8ea8d499428c" providerId="ADAL" clId="{A0BED33E-D89A-441A-8A19-56D5D0D19953}" dt="2023-11-28T17:31:27.710" v="780" actId="1076"/>
          <ac:spMkLst>
            <pc:docMk/>
            <pc:sldMk cId="2341011509" sldId="1519"/>
            <ac:spMk id="18" creationId="{DDCC6760-FC17-32B8-2AEA-343FDBBB9787}"/>
          </ac:spMkLst>
        </pc:spChg>
        <pc:spChg chg="add mod">
          <ac:chgData name="Nicolas Ratto Ribo" userId="2ad53a74-4254-40a0-bdd9-8ea8d499428c" providerId="ADAL" clId="{A0BED33E-D89A-441A-8A19-56D5D0D19953}" dt="2023-11-28T17:31:27.710" v="780" actId="1076"/>
          <ac:spMkLst>
            <pc:docMk/>
            <pc:sldMk cId="2341011509" sldId="1519"/>
            <ac:spMk id="19" creationId="{AA324EA0-113E-42BD-383F-CDB53BD4187D}"/>
          </ac:spMkLst>
        </pc:spChg>
        <pc:spChg chg="add mod">
          <ac:chgData name="Nicolas Ratto Ribo" userId="2ad53a74-4254-40a0-bdd9-8ea8d499428c" providerId="ADAL" clId="{A0BED33E-D89A-441A-8A19-56D5D0D19953}" dt="2023-11-28T17:31:27.710" v="780" actId="1076"/>
          <ac:spMkLst>
            <pc:docMk/>
            <pc:sldMk cId="2341011509" sldId="1519"/>
            <ac:spMk id="20" creationId="{E9842A8A-879A-01EC-A70D-D23B1B097967}"/>
          </ac:spMkLst>
        </pc:spChg>
        <pc:spChg chg="add del mod">
          <ac:chgData name="Nicolas Ratto Ribo" userId="2ad53a74-4254-40a0-bdd9-8ea8d499428c" providerId="ADAL" clId="{A0BED33E-D89A-441A-8A19-56D5D0D19953}" dt="2023-11-28T17:29:55.155" v="756" actId="478"/>
          <ac:spMkLst>
            <pc:docMk/>
            <pc:sldMk cId="2341011509" sldId="1519"/>
            <ac:spMk id="21" creationId="{BC84C53F-BEF6-D847-B889-1B92AFC0C7F3}"/>
          </ac:spMkLst>
        </pc:spChg>
        <pc:spChg chg="add mod">
          <ac:chgData name="Nicolas Ratto Ribo" userId="2ad53a74-4254-40a0-bdd9-8ea8d499428c" providerId="ADAL" clId="{A0BED33E-D89A-441A-8A19-56D5D0D19953}" dt="2023-11-28T17:31:27.710" v="780" actId="1076"/>
          <ac:spMkLst>
            <pc:docMk/>
            <pc:sldMk cId="2341011509" sldId="1519"/>
            <ac:spMk id="22" creationId="{E728592D-2474-C566-0535-6434CAAE157B}"/>
          </ac:spMkLst>
        </pc:spChg>
        <pc:spChg chg="add mod">
          <ac:chgData name="Nicolas Ratto Ribo" userId="2ad53a74-4254-40a0-bdd9-8ea8d499428c" providerId="ADAL" clId="{A0BED33E-D89A-441A-8A19-56D5D0D19953}" dt="2023-11-28T17:33:44.471" v="952" actId="1076"/>
          <ac:spMkLst>
            <pc:docMk/>
            <pc:sldMk cId="2341011509" sldId="1519"/>
            <ac:spMk id="23" creationId="{B697AF46-0E44-8ADC-71C8-241852EBE0B6}"/>
          </ac:spMkLst>
        </pc:spChg>
        <pc:spChg chg="add mod">
          <ac:chgData name="Nicolas Ratto Ribo" userId="2ad53a74-4254-40a0-bdd9-8ea8d499428c" providerId="ADAL" clId="{A0BED33E-D89A-441A-8A19-56D5D0D19953}" dt="2023-11-28T17:34:19.817" v="1014" actId="1076"/>
          <ac:spMkLst>
            <pc:docMk/>
            <pc:sldMk cId="2341011509" sldId="1519"/>
            <ac:spMk id="24" creationId="{C94A0251-1FC9-4D1D-22E9-CE9D6A9538F8}"/>
          </ac:spMkLst>
        </pc:spChg>
        <pc:spChg chg="add mod">
          <ac:chgData name="Nicolas Ratto Ribo" userId="2ad53a74-4254-40a0-bdd9-8ea8d499428c" providerId="ADAL" clId="{A0BED33E-D89A-441A-8A19-56D5D0D19953}" dt="2023-11-28T17:33:49.860" v="954" actId="1076"/>
          <ac:spMkLst>
            <pc:docMk/>
            <pc:sldMk cId="2341011509" sldId="1519"/>
            <ac:spMk id="25" creationId="{32212677-18D6-BBAF-68F1-3A527176F293}"/>
          </ac:spMkLst>
        </pc:spChg>
        <pc:spChg chg="add mod">
          <ac:chgData name="Nicolas Ratto Ribo" userId="2ad53a74-4254-40a0-bdd9-8ea8d499428c" providerId="ADAL" clId="{A0BED33E-D89A-441A-8A19-56D5D0D19953}" dt="2023-11-28T17:34:12.065" v="1012" actId="122"/>
          <ac:spMkLst>
            <pc:docMk/>
            <pc:sldMk cId="2341011509" sldId="1519"/>
            <ac:spMk id="26" creationId="{25A41C34-70E6-EEEF-B59E-0A64E9DB79D6}"/>
          </ac:spMkLst>
        </pc:spChg>
        <pc:picChg chg="del">
          <ac:chgData name="Nicolas Ratto Ribo" userId="2ad53a74-4254-40a0-bdd9-8ea8d499428c" providerId="ADAL" clId="{A0BED33E-D89A-441A-8A19-56D5D0D19953}" dt="2023-11-28T17:11:40.165" v="4" actId="478"/>
          <ac:picMkLst>
            <pc:docMk/>
            <pc:sldMk cId="2341011509" sldId="1519"/>
            <ac:picMk id="5" creationId="{2F119D95-92E9-2905-C880-C254D812E8D3}"/>
          </ac:picMkLst>
        </pc:picChg>
        <pc:picChg chg="del">
          <ac:chgData name="Nicolas Ratto Ribo" userId="2ad53a74-4254-40a0-bdd9-8ea8d499428c" providerId="ADAL" clId="{A0BED33E-D89A-441A-8A19-56D5D0D19953}" dt="2023-11-28T17:11:40.165" v="4" actId="478"/>
          <ac:picMkLst>
            <pc:docMk/>
            <pc:sldMk cId="2341011509" sldId="1519"/>
            <ac:picMk id="9" creationId="{B9191752-8B93-8248-337F-4132A93C77A9}"/>
          </ac:picMkLst>
        </pc:picChg>
        <pc:picChg chg="mod">
          <ac:chgData name="Nicolas Ratto Ribo" userId="2ad53a74-4254-40a0-bdd9-8ea8d499428c" providerId="ADAL" clId="{A0BED33E-D89A-441A-8A19-56D5D0D19953}" dt="2023-11-28T17:12:07.070" v="54" actId="1076"/>
          <ac:picMkLst>
            <pc:docMk/>
            <pc:sldMk cId="2341011509" sldId="1519"/>
            <ac:picMk id="11" creationId="{708D53F4-B74E-BDD8-DE8D-44CFAF8202BA}"/>
          </ac:picMkLst>
        </pc:picChg>
        <pc:picChg chg="del">
          <ac:chgData name="Nicolas Ratto Ribo" userId="2ad53a74-4254-40a0-bdd9-8ea8d499428c" providerId="ADAL" clId="{A0BED33E-D89A-441A-8A19-56D5D0D19953}" dt="2023-11-28T17:11:40.165" v="4" actId="478"/>
          <ac:picMkLst>
            <pc:docMk/>
            <pc:sldMk cId="2341011509" sldId="1519"/>
            <ac:picMk id="13" creationId="{3958FC00-4878-6D32-FCA8-F238CB27590B}"/>
          </ac:picMkLst>
        </pc:picChg>
      </pc:sldChg>
      <pc:sldChg chg="add del">
        <pc:chgData name="Nicolas Ratto Ribo" userId="2ad53a74-4254-40a0-bdd9-8ea8d499428c" providerId="ADAL" clId="{A0BED33E-D89A-441A-8A19-56D5D0D19953}" dt="2023-11-28T17:54:30.780" v="1528" actId="47"/>
        <pc:sldMkLst>
          <pc:docMk/>
          <pc:sldMk cId="3510091799" sldId="1522"/>
        </pc:sldMkLst>
      </pc:sldChg>
      <pc:sldChg chg="add del">
        <pc:chgData name="Nicolas Ratto Ribo" userId="2ad53a74-4254-40a0-bdd9-8ea8d499428c" providerId="ADAL" clId="{A0BED33E-D89A-441A-8A19-56D5D0D19953}" dt="2023-11-28T17:36:58.107" v="1068" actId="47"/>
        <pc:sldMkLst>
          <pc:docMk/>
          <pc:sldMk cId="1516231123" sldId="1533"/>
        </pc:sldMkLst>
      </pc:sldChg>
      <pc:sldChg chg="add modNotesTx">
        <pc:chgData name="Nicolas Ratto Ribo" userId="2ad53a74-4254-40a0-bdd9-8ea8d499428c" providerId="ADAL" clId="{A0BED33E-D89A-441A-8A19-56D5D0D19953}" dt="2023-11-28T18:54:40.031" v="4122" actId="20577"/>
        <pc:sldMkLst>
          <pc:docMk/>
          <pc:sldMk cId="3990240179" sldId="1534"/>
        </pc:sldMkLst>
      </pc:sldChg>
      <pc:sldChg chg="addSp delSp modSp add mod">
        <pc:chgData name="Nicolas Ratto Ribo" userId="2ad53a74-4254-40a0-bdd9-8ea8d499428c" providerId="ADAL" clId="{A0BED33E-D89A-441A-8A19-56D5D0D19953}" dt="2023-11-28T18:47:08.690" v="3865"/>
        <pc:sldMkLst>
          <pc:docMk/>
          <pc:sldMk cId="3310591425" sldId="1535"/>
        </pc:sldMkLst>
        <pc:spChg chg="del">
          <ac:chgData name="Nicolas Ratto Ribo" userId="2ad53a74-4254-40a0-bdd9-8ea8d499428c" providerId="ADAL" clId="{A0BED33E-D89A-441A-8A19-56D5D0D19953}" dt="2023-11-28T18:23:56.168" v="2540" actId="478"/>
          <ac:spMkLst>
            <pc:docMk/>
            <pc:sldMk cId="3310591425" sldId="1535"/>
            <ac:spMk id="7" creationId="{286E02A8-F181-6DA7-F91D-060D20F274AF}"/>
          </ac:spMkLst>
        </pc:spChg>
        <pc:spChg chg="del">
          <ac:chgData name="Nicolas Ratto Ribo" userId="2ad53a74-4254-40a0-bdd9-8ea8d499428c" providerId="ADAL" clId="{A0BED33E-D89A-441A-8A19-56D5D0D19953}" dt="2023-11-28T18:23:56.168" v="2540" actId="478"/>
          <ac:spMkLst>
            <pc:docMk/>
            <pc:sldMk cId="3310591425" sldId="1535"/>
            <ac:spMk id="8" creationId="{FDB449E2-C7DD-7BF9-05F8-1A4ED1FF799E}"/>
          </ac:spMkLst>
        </pc:spChg>
        <pc:spChg chg="del">
          <ac:chgData name="Nicolas Ratto Ribo" userId="2ad53a74-4254-40a0-bdd9-8ea8d499428c" providerId="ADAL" clId="{A0BED33E-D89A-441A-8A19-56D5D0D19953}" dt="2023-11-28T18:23:56.168" v="2540" actId="478"/>
          <ac:spMkLst>
            <pc:docMk/>
            <pc:sldMk cId="3310591425" sldId="1535"/>
            <ac:spMk id="9" creationId="{A77D3A84-40F3-C0C2-75FD-5D4B9337EB9B}"/>
          </ac:spMkLst>
        </pc:spChg>
        <pc:spChg chg="del">
          <ac:chgData name="Nicolas Ratto Ribo" userId="2ad53a74-4254-40a0-bdd9-8ea8d499428c" providerId="ADAL" clId="{A0BED33E-D89A-441A-8A19-56D5D0D19953}" dt="2023-11-28T18:23:56.168" v="2540" actId="478"/>
          <ac:spMkLst>
            <pc:docMk/>
            <pc:sldMk cId="3310591425" sldId="1535"/>
            <ac:spMk id="10" creationId="{A1F0ADBF-3DB3-8AFD-4C05-6421E267F6E3}"/>
          </ac:spMkLst>
        </pc:spChg>
        <pc:spChg chg="del">
          <ac:chgData name="Nicolas Ratto Ribo" userId="2ad53a74-4254-40a0-bdd9-8ea8d499428c" providerId="ADAL" clId="{A0BED33E-D89A-441A-8A19-56D5D0D19953}" dt="2023-11-28T18:23:56.168" v="2540" actId="478"/>
          <ac:spMkLst>
            <pc:docMk/>
            <pc:sldMk cId="3310591425" sldId="1535"/>
            <ac:spMk id="12" creationId="{43C0E4D4-6AA3-3A32-7A3D-E320366E5E82}"/>
          </ac:spMkLst>
        </pc:spChg>
        <pc:spChg chg="add mod">
          <ac:chgData name="Nicolas Ratto Ribo" userId="2ad53a74-4254-40a0-bdd9-8ea8d499428c" providerId="ADAL" clId="{A0BED33E-D89A-441A-8A19-56D5D0D19953}" dt="2023-11-28T18:47:08.690" v="3865"/>
          <ac:spMkLst>
            <pc:docMk/>
            <pc:sldMk cId="3310591425" sldId="1535"/>
            <ac:spMk id="13" creationId="{349D98C1-1496-E627-E53D-EAFE88DA1FEC}"/>
          </ac:spMkLst>
        </pc:spChg>
        <pc:spChg chg="del mod">
          <ac:chgData name="Nicolas Ratto Ribo" userId="2ad53a74-4254-40a0-bdd9-8ea8d499428c" providerId="ADAL" clId="{A0BED33E-D89A-441A-8A19-56D5D0D19953}" dt="2023-11-28T18:47:08.329" v="3864" actId="478"/>
          <ac:spMkLst>
            <pc:docMk/>
            <pc:sldMk cId="3310591425" sldId="1535"/>
            <ac:spMk id="14" creationId="{98856347-89FF-6FA5-711C-74C8C5E2CAC6}"/>
          </ac:spMkLst>
        </pc:spChg>
        <pc:spChg chg="add mod">
          <ac:chgData name="Nicolas Ratto Ribo" userId="2ad53a74-4254-40a0-bdd9-8ea8d499428c" providerId="ADAL" clId="{A0BED33E-D89A-441A-8A19-56D5D0D19953}" dt="2023-11-28T18:47:08.690" v="3865"/>
          <ac:spMkLst>
            <pc:docMk/>
            <pc:sldMk cId="3310591425" sldId="1535"/>
            <ac:spMk id="15" creationId="{7E3E80D3-1433-DF77-0E8C-6C5DCA2A9832}"/>
          </ac:spMkLst>
        </pc:spChg>
        <pc:spChg chg="add mod">
          <ac:chgData name="Nicolas Ratto Ribo" userId="2ad53a74-4254-40a0-bdd9-8ea8d499428c" providerId="ADAL" clId="{A0BED33E-D89A-441A-8A19-56D5D0D19953}" dt="2023-11-28T18:47:08.690" v="3865"/>
          <ac:spMkLst>
            <pc:docMk/>
            <pc:sldMk cId="3310591425" sldId="1535"/>
            <ac:spMk id="16" creationId="{45BED42A-896A-0185-49AC-B5D304C7FBDE}"/>
          </ac:spMkLst>
        </pc:spChg>
        <pc:spChg chg="add mod">
          <ac:chgData name="Nicolas Ratto Ribo" userId="2ad53a74-4254-40a0-bdd9-8ea8d499428c" providerId="ADAL" clId="{A0BED33E-D89A-441A-8A19-56D5D0D19953}" dt="2023-11-28T18:47:08.690" v="3865"/>
          <ac:spMkLst>
            <pc:docMk/>
            <pc:sldMk cId="3310591425" sldId="1535"/>
            <ac:spMk id="17" creationId="{9A65C489-EABE-E917-D62E-EA747BBBB24D}"/>
          </ac:spMkLst>
        </pc:spChg>
        <pc:spChg chg="add mod">
          <ac:chgData name="Nicolas Ratto Ribo" userId="2ad53a74-4254-40a0-bdd9-8ea8d499428c" providerId="ADAL" clId="{A0BED33E-D89A-441A-8A19-56D5D0D19953}" dt="2023-11-28T18:47:08.690" v="3865"/>
          <ac:spMkLst>
            <pc:docMk/>
            <pc:sldMk cId="3310591425" sldId="1535"/>
            <ac:spMk id="18" creationId="{A34C115D-979A-539D-DED3-CDEC9F001FBD}"/>
          </ac:spMkLst>
        </pc:spChg>
        <pc:spChg chg="add mod">
          <ac:chgData name="Nicolas Ratto Ribo" userId="2ad53a74-4254-40a0-bdd9-8ea8d499428c" providerId="ADAL" clId="{A0BED33E-D89A-441A-8A19-56D5D0D19953}" dt="2023-11-28T18:47:08.690" v="3865"/>
          <ac:spMkLst>
            <pc:docMk/>
            <pc:sldMk cId="3310591425" sldId="1535"/>
            <ac:spMk id="19" creationId="{486CB952-36D5-A296-BBB2-AB0FAD00F8D5}"/>
          </ac:spMkLst>
        </pc:spChg>
      </pc:sldChg>
    </pc:docChg>
  </pc:docChgLst>
  <pc:docChgLst>
    <pc:chgData name="Nicolas Ratto Ribo" userId="S::nratto@mintrab.gob.cl::2ad53a74-4254-40a0-bdd9-8ea8d499428c" providerId="AD" clId="Web-{8EEEEE98-575F-2935-5E70-929E6680472A}"/>
    <pc:docChg chg="modSld">
      <pc:chgData name="Nicolas Ratto Ribo" userId="S::nratto@mintrab.gob.cl::2ad53a74-4254-40a0-bdd9-8ea8d499428c" providerId="AD" clId="Web-{8EEEEE98-575F-2935-5E70-929E6680472A}" dt="2024-05-17T12:27:09.235" v="11"/>
      <pc:docMkLst>
        <pc:docMk/>
      </pc:docMkLst>
      <pc:sldChg chg="addSp modSp addCm modCm">
        <pc:chgData name="Nicolas Ratto Ribo" userId="S::nratto@mintrab.gob.cl::2ad53a74-4254-40a0-bdd9-8ea8d499428c" providerId="AD" clId="Web-{8EEEEE98-575F-2935-5E70-929E6680472A}" dt="2024-05-17T12:27:09.235" v="11"/>
        <pc:sldMkLst>
          <pc:docMk/>
          <pc:sldMk cId="2652502058" sldId="1624"/>
        </pc:sldMkLst>
        <pc:picChg chg="add mod">
          <ac:chgData name="Nicolas Ratto Ribo" userId="S::nratto@mintrab.gob.cl::2ad53a74-4254-40a0-bdd9-8ea8d499428c" providerId="AD" clId="Web-{8EEEEE98-575F-2935-5E70-929E6680472A}" dt="2024-05-17T12:25:14.983" v="8" actId="1076"/>
          <ac:picMkLst>
            <pc:docMk/>
            <pc:sldMk cId="2652502058" sldId="1624"/>
            <ac:picMk id="3" creationId="{D36D24E8-F7E7-7F89-CBD6-802D1EA6EF10}"/>
          </ac:picMkLst>
        </pc:picChg>
        <pc:extLst>
          <p:ext xmlns:p="http://schemas.openxmlformats.org/presentationml/2006/main" uri="{D6D511B9-2390-475A-947B-AFAB55BFBCF1}">
            <pc226:cmChg xmlns:pc226="http://schemas.microsoft.com/office/powerpoint/2022/06/main/command" chg="">
              <pc226:chgData name="Nicolas Ratto Ribo" userId="S::nratto@mintrab.gob.cl::2ad53a74-4254-40a0-bdd9-8ea8d499428c" providerId="AD" clId="Web-{8EEEEE98-575F-2935-5E70-929E6680472A}" dt="2024-05-17T12:27:09.235" v="11"/>
              <pc2:cmMkLst xmlns:pc2="http://schemas.microsoft.com/office/powerpoint/2019/9/main/command">
                <pc:docMk/>
                <pc:sldMk cId="2652502058" sldId="1624"/>
                <pc2:cmMk id="{DB7C104A-80DA-46FD-B42A-9B66CC6BF353}"/>
              </pc2:cmMkLst>
              <pc226:cmRplyChg chg="add">
                <pc226:chgData name="Nicolas Ratto Ribo" userId="S::nratto@mintrab.gob.cl::2ad53a74-4254-40a0-bdd9-8ea8d499428c" providerId="AD" clId="Web-{8EEEEE98-575F-2935-5E70-929E6680472A}" dt="2024-05-17T12:27:09.235" v="11"/>
                <pc2:cmRplyMkLst xmlns:pc2="http://schemas.microsoft.com/office/powerpoint/2019/9/main/command">
                  <pc:docMk/>
                  <pc:sldMk cId="2652502058" sldId="1624"/>
                  <pc2:cmMk id="{DB7C104A-80DA-46FD-B42A-9B66CC6BF353}"/>
                  <pc2:cmRplyMk id="{63C77238-DA6E-4EE3-878B-45FF76F2E616}"/>
                </pc2:cmRplyMkLst>
              </pc226:cmRplyChg>
            </pc226:cmChg>
            <pc226:cmChg xmlns:pc226="http://schemas.microsoft.com/office/powerpoint/2022/06/main/command" chg="add">
              <pc226:chgData name="Nicolas Ratto Ribo" userId="S::nratto@mintrab.gob.cl::2ad53a74-4254-40a0-bdd9-8ea8d499428c" providerId="AD" clId="Web-{8EEEEE98-575F-2935-5E70-929E6680472A}" dt="2024-05-17T12:26:37.625" v="10"/>
              <pc2:cmMkLst xmlns:pc2="http://schemas.microsoft.com/office/powerpoint/2019/9/main/command">
                <pc:docMk/>
                <pc:sldMk cId="2652502058" sldId="1624"/>
                <pc2:cmMk id="{41A77892-1100-4574-9E90-1760E40198AE}"/>
              </pc2:cmMkLst>
            </pc226:cmChg>
            <pc226:cmChg xmlns:pc226="http://schemas.microsoft.com/office/powerpoint/2022/06/main/command" chg="add">
              <pc226:chgData name="Nicolas Ratto Ribo" userId="S::nratto@mintrab.gob.cl::2ad53a74-4254-40a0-bdd9-8ea8d499428c" providerId="AD" clId="Web-{8EEEEE98-575F-2935-5E70-929E6680472A}" dt="2024-05-17T12:25:32.358" v="9"/>
              <pc2:cmMkLst xmlns:pc2="http://schemas.microsoft.com/office/powerpoint/2019/9/main/command">
                <pc:docMk/>
                <pc:sldMk cId="2652502058" sldId="1624"/>
                <pc2:cmMk id="{C1CDB6EE-64C6-46AF-A0A2-461236CA4E61}"/>
              </pc2:cmMkLst>
            </pc226:cmChg>
          </p:ext>
        </pc:extLst>
      </pc:sldChg>
      <pc:sldChg chg="modCm">
        <pc:chgData name="Nicolas Ratto Ribo" userId="S::nratto@mintrab.gob.cl::2ad53a74-4254-40a0-bdd9-8ea8d499428c" providerId="AD" clId="Web-{8EEEEE98-575F-2935-5E70-929E6680472A}" dt="2024-05-17T12:17:41.550" v="1"/>
        <pc:sldMkLst>
          <pc:docMk/>
          <pc:sldMk cId="3763030323" sldId="1625"/>
        </pc:sldMkLst>
        <pc:extLst>
          <p:ext xmlns:p="http://schemas.openxmlformats.org/presentationml/2006/main" uri="{D6D511B9-2390-475A-947B-AFAB55BFBCF1}">
            <pc226:cmChg xmlns:pc226="http://schemas.microsoft.com/office/powerpoint/2022/06/main/command" chg="">
              <pc226:chgData name="Nicolas Ratto Ribo" userId="S::nratto@mintrab.gob.cl::2ad53a74-4254-40a0-bdd9-8ea8d499428c" providerId="AD" clId="Web-{8EEEEE98-575F-2935-5E70-929E6680472A}" dt="2024-05-17T12:17:41.550" v="1"/>
              <pc2:cmMkLst xmlns:pc2="http://schemas.microsoft.com/office/powerpoint/2019/9/main/command">
                <pc:docMk/>
                <pc:sldMk cId="3763030323" sldId="1625"/>
                <pc2:cmMk id="{7CDBDB06-B1A7-4398-AA93-FFCAC0F1B5D6}"/>
              </pc2:cmMkLst>
              <pc226:cmRplyChg chg="add">
                <pc226:chgData name="Nicolas Ratto Ribo" userId="S::nratto@mintrab.gob.cl::2ad53a74-4254-40a0-bdd9-8ea8d499428c" providerId="AD" clId="Web-{8EEEEE98-575F-2935-5E70-929E6680472A}" dt="2024-05-17T12:17:41.550" v="1"/>
                <pc2:cmRplyMkLst xmlns:pc2="http://schemas.microsoft.com/office/powerpoint/2019/9/main/command">
                  <pc:docMk/>
                  <pc:sldMk cId="3763030323" sldId="1625"/>
                  <pc2:cmMk id="{7CDBDB06-B1A7-4398-AA93-FFCAC0F1B5D6}"/>
                  <pc2:cmRplyMk id="{B5DB0C28-0565-4E01-ACB6-443869E05486}"/>
                </pc2:cmRplyMkLst>
              </pc226:cmRplyChg>
              <pc226:cmRplyChg chg="add">
                <pc226:chgData name="Nicolas Ratto Ribo" userId="S::nratto@mintrab.gob.cl::2ad53a74-4254-40a0-bdd9-8ea8d499428c" providerId="AD" clId="Web-{8EEEEE98-575F-2935-5E70-929E6680472A}" dt="2024-05-17T12:16:12.407" v="0"/>
                <pc2:cmRplyMkLst xmlns:pc2="http://schemas.microsoft.com/office/powerpoint/2019/9/main/command">
                  <pc:docMk/>
                  <pc:sldMk cId="3763030323" sldId="1625"/>
                  <pc2:cmMk id="{7CDBDB06-B1A7-4398-AA93-FFCAC0F1B5D6}"/>
                  <pc2:cmRplyMk id="{E6531DDA-5F92-4A3E-9485-05A61335152E}"/>
                </pc2:cmRplyMkLst>
              </pc226:cmRplyChg>
            </pc226:cmChg>
          </p:ext>
        </pc:extLst>
      </pc:sldChg>
    </pc:docChg>
  </pc:docChgLst>
  <pc:docChgLst>
    <pc:chgData name="Javiera Belén Flores Escudero" userId="683ebebc-e077-4e9b-a8af-e3eb5d6db844" providerId="ADAL" clId="{E7D8ADBA-5BB2-470C-9A29-0601548BA932}"/>
    <pc:docChg chg="undo custSel addSld delSld modSld">
      <pc:chgData name="Javiera Belén Flores Escudero" userId="683ebebc-e077-4e9b-a8af-e3eb5d6db844" providerId="ADAL" clId="{E7D8ADBA-5BB2-470C-9A29-0601548BA932}" dt="2024-05-22T21:24:51.932" v="263" actId="1036"/>
      <pc:docMkLst>
        <pc:docMk/>
      </pc:docMkLst>
      <pc:sldChg chg="modCm">
        <pc:chgData name="Javiera Belén Flores Escudero" userId="683ebebc-e077-4e9b-a8af-e3eb5d6db844" providerId="ADAL" clId="{E7D8ADBA-5BB2-470C-9A29-0601548BA932}" dt="2024-05-17T14:34:36.755" v="244"/>
        <pc:sldMkLst>
          <pc:docMk/>
          <pc:sldMk cId="680787935" sldId="1611"/>
        </pc:sldMkLst>
        <pc:extLst>
          <p:ext xmlns:p="http://schemas.openxmlformats.org/presentationml/2006/main" uri="{D6D511B9-2390-475A-947B-AFAB55BFBCF1}">
            <pc226:cmChg xmlns:pc226="http://schemas.microsoft.com/office/powerpoint/2022/06/main/command" chg="">
              <pc226:chgData name="Javiera Belén Flores Escudero" userId="683ebebc-e077-4e9b-a8af-e3eb5d6db844" providerId="ADAL" clId="{E7D8ADBA-5BB2-470C-9A29-0601548BA932}" dt="2024-05-17T14:34:36.755" v="244"/>
              <pc2:cmMkLst xmlns:pc2="http://schemas.microsoft.com/office/powerpoint/2019/9/main/command">
                <pc:docMk/>
                <pc:sldMk cId="680787935" sldId="1611"/>
                <pc2:cmMk id="{AC3F8DDD-0803-4501-89F1-749B28763657}"/>
              </pc2:cmMkLst>
              <pc226:cmRplyChg chg="add">
                <pc226:chgData name="Javiera Belén Flores Escudero" userId="683ebebc-e077-4e9b-a8af-e3eb5d6db844" providerId="ADAL" clId="{E7D8ADBA-5BB2-470C-9A29-0601548BA932}" dt="2024-05-17T14:34:36.755" v="244"/>
                <pc2:cmRplyMkLst xmlns:pc2="http://schemas.microsoft.com/office/powerpoint/2019/9/main/command">
                  <pc:docMk/>
                  <pc:sldMk cId="680787935" sldId="1611"/>
                  <pc2:cmMk id="{AC3F8DDD-0803-4501-89F1-749B28763657}"/>
                  <pc2:cmRplyMk id="{91D4C965-CA37-45ED-AE40-43863CB81F49}"/>
                </pc2:cmRplyMkLst>
              </pc226:cmRplyChg>
            </pc226:cmChg>
          </p:ext>
        </pc:extLst>
      </pc:sldChg>
      <pc:sldChg chg="addSp">
        <pc:chgData name="Javiera Belén Flores Escudero" userId="683ebebc-e077-4e9b-a8af-e3eb5d6db844" providerId="ADAL" clId="{E7D8ADBA-5BB2-470C-9A29-0601548BA932}" dt="2024-05-17T13:44:26.626" v="29"/>
        <pc:sldMkLst>
          <pc:docMk/>
          <pc:sldMk cId="689407314" sldId="1614"/>
        </pc:sldMkLst>
        <pc:spChg chg="add">
          <ac:chgData name="Javiera Belén Flores Escudero" userId="683ebebc-e077-4e9b-a8af-e3eb5d6db844" providerId="ADAL" clId="{E7D8ADBA-5BB2-470C-9A29-0601548BA932}" dt="2024-05-17T13:44:26.626" v="29"/>
          <ac:spMkLst>
            <pc:docMk/>
            <pc:sldMk cId="689407314" sldId="1614"/>
            <ac:spMk id="5" creationId="{D66420D1-8CBD-D832-F971-09831015E301}"/>
          </ac:spMkLst>
        </pc:spChg>
      </pc:sldChg>
      <pc:sldChg chg="addSp delSp modSp add del mod modCm">
        <pc:chgData name="Javiera Belén Flores Escudero" userId="683ebebc-e077-4e9b-a8af-e3eb5d6db844" providerId="ADAL" clId="{E7D8ADBA-5BB2-470C-9A29-0601548BA932}" dt="2024-05-17T14:22:31.770" v="241"/>
        <pc:sldMkLst>
          <pc:docMk/>
          <pc:sldMk cId="4153444500" sldId="1615"/>
        </pc:sldMkLst>
        <pc:spChg chg="add del">
          <ac:chgData name="Javiera Belén Flores Escudero" userId="683ebebc-e077-4e9b-a8af-e3eb5d6db844" providerId="ADAL" clId="{E7D8ADBA-5BB2-470C-9A29-0601548BA932}" dt="2024-05-17T13:42:01.383" v="8" actId="478"/>
          <ac:spMkLst>
            <pc:docMk/>
            <pc:sldMk cId="4153444500" sldId="1615"/>
            <ac:spMk id="5" creationId="{8C2F60FA-35A3-C7E5-9165-0E75E04720A4}"/>
          </ac:spMkLst>
        </pc:spChg>
        <pc:spChg chg="add del mod ord">
          <ac:chgData name="Javiera Belén Flores Escudero" userId="683ebebc-e077-4e9b-a8af-e3eb5d6db844" providerId="ADAL" clId="{E7D8ADBA-5BB2-470C-9A29-0601548BA932}" dt="2024-05-17T13:45:02.583" v="32" actId="478"/>
          <ac:spMkLst>
            <pc:docMk/>
            <pc:sldMk cId="4153444500" sldId="1615"/>
            <ac:spMk id="7" creationId="{4E356344-3798-EECE-6D72-BC52669359BD}"/>
          </ac:spMkLst>
        </pc:spChg>
        <pc:spChg chg="add mod">
          <ac:chgData name="Javiera Belén Flores Escudero" userId="683ebebc-e077-4e9b-a8af-e3eb5d6db844" providerId="ADAL" clId="{E7D8ADBA-5BB2-470C-9A29-0601548BA932}" dt="2024-05-17T13:43:51.593" v="18" actId="14100"/>
          <ac:spMkLst>
            <pc:docMk/>
            <pc:sldMk cId="4153444500" sldId="1615"/>
            <ac:spMk id="9" creationId="{37611762-D7DD-CB57-6001-BBB6E5990348}"/>
          </ac:spMkLst>
        </pc:spChg>
        <pc:spChg chg="add">
          <ac:chgData name="Javiera Belén Flores Escudero" userId="683ebebc-e077-4e9b-a8af-e3eb5d6db844" providerId="ADAL" clId="{E7D8ADBA-5BB2-470C-9A29-0601548BA932}" dt="2024-05-17T13:43:43.012" v="16"/>
          <ac:spMkLst>
            <pc:docMk/>
            <pc:sldMk cId="4153444500" sldId="1615"/>
            <ac:spMk id="10" creationId="{9793B650-E701-5718-9241-6C171DD090AE}"/>
          </ac:spMkLst>
        </pc:spChg>
        <pc:spChg chg="add">
          <ac:chgData name="Javiera Belén Flores Escudero" userId="683ebebc-e077-4e9b-a8af-e3eb5d6db844" providerId="ADAL" clId="{E7D8ADBA-5BB2-470C-9A29-0601548BA932}" dt="2024-05-17T13:43:53.733" v="19"/>
          <ac:spMkLst>
            <pc:docMk/>
            <pc:sldMk cId="4153444500" sldId="1615"/>
            <ac:spMk id="11" creationId="{7D4F5499-92EB-CA94-A702-E4F03B77FCE7}"/>
          </ac:spMkLst>
        </pc:spChg>
        <pc:spChg chg="add mod">
          <ac:chgData name="Javiera Belén Flores Escudero" userId="683ebebc-e077-4e9b-a8af-e3eb5d6db844" providerId="ADAL" clId="{E7D8ADBA-5BB2-470C-9A29-0601548BA932}" dt="2024-05-17T13:44:18.095" v="25"/>
          <ac:spMkLst>
            <pc:docMk/>
            <pc:sldMk cId="4153444500" sldId="1615"/>
            <ac:spMk id="12" creationId="{C656C6FD-22FF-C54B-7E15-2CFC704968F1}"/>
          </ac:spMkLst>
        </pc:spChg>
        <pc:spChg chg="add mod">
          <ac:chgData name="Javiera Belén Flores Escudero" userId="683ebebc-e077-4e9b-a8af-e3eb5d6db844" providerId="ADAL" clId="{E7D8ADBA-5BB2-470C-9A29-0601548BA932}" dt="2024-05-17T13:44:20.412" v="27" actId="1076"/>
          <ac:spMkLst>
            <pc:docMk/>
            <pc:sldMk cId="4153444500" sldId="1615"/>
            <ac:spMk id="13" creationId="{AC8589C2-A2A0-968F-CA12-668EAF6210A6}"/>
          </ac:spMkLst>
        </pc:spChg>
        <pc:grpChg chg="add mod">
          <ac:chgData name="Javiera Belén Flores Escudero" userId="683ebebc-e077-4e9b-a8af-e3eb5d6db844" providerId="ADAL" clId="{E7D8ADBA-5BB2-470C-9A29-0601548BA932}" dt="2024-05-17T14:15:24.798" v="222" actId="1036"/>
          <ac:grpSpMkLst>
            <pc:docMk/>
            <pc:sldMk cId="4153444500" sldId="1615"/>
            <ac:grpSpMk id="15" creationId="{29A2EC5E-B890-CF40-7092-101B82C54E52}"/>
          </ac:grpSpMkLst>
        </pc:grpChg>
        <pc:picChg chg="del mod">
          <ac:chgData name="Javiera Belén Flores Escudero" userId="683ebebc-e077-4e9b-a8af-e3eb5d6db844" providerId="ADAL" clId="{E7D8ADBA-5BB2-470C-9A29-0601548BA932}" dt="2024-05-17T13:41:25.697" v="4" actId="478"/>
          <ac:picMkLst>
            <pc:docMk/>
            <pc:sldMk cId="4153444500" sldId="1615"/>
            <ac:picMk id="3" creationId="{72B688D1-DE24-7B98-01CC-A7966CA4A1EA}"/>
          </ac:picMkLst>
        </pc:picChg>
        <pc:picChg chg="add mod">
          <ac:chgData name="Javiera Belén Flores Escudero" userId="683ebebc-e077-4e9b-a8af-e3eb5d6db844" providerId="ADAL" clId="{E7D8ADBA-5BB2-470C-9A29-0601548BA932}" dt="2024-05-17T14:15:24.798" v="222" actId="1036"/>
          <ac:picMkLst>
            <pc:docMk/>
            <pc:sldMk cId="4153444500" sldId="1615"/>
            <ac:picMk id="14" creationId="{8C09BFDF-962F-41C1-417C-2B39210932E9}"/>
          </ac:picMkLst>
        </pc:picChg>
        <pc:picChg chg="add mod">
          <ac:chgData name="Javiera Belén Flores Escudero" userId="683ebebc-e077-4e9b-a8af-e3eb5d6db844" providerId="ADAL" clId="{E7D8ADBA-5BB2-470C-9A29-0601548BA932}" dt="2024-05-17T14:15:24.798" v="222" actId="1036"/>
          <ac:picMkLst>
            <pc:docMk/>
            <pc:sldMk cId="4153444500" sldId="1615"/>
            <ac:picMk id="1036" creationId="{5FA1E1FF-22D0-B40F-CEF2-ACD2545C6853}"/>
          </ac:picMkLst>
        </pc:picChg>
        <pc:picChg chg="add mod">
          <ac:chgData name="Javiera Belén Flores Escudero" userId="683ebebc-e077-4e9b-a8af-e3eb5d6db844" providerId="ADAL" clId="{E7D8ADBA-5BB2-470C-9A29-0601548BA932}" dt="2024-05-17T13:47:09.701" v="45" actId="14100"/>
          <ac:picMkLst>
            <pc:docMk/>
            <pc:sldMk cId="4153444500" sldId="1615"/>
            <ac:picMk id="1038" creationId="{48433074-4F5E-8D74-E9EB-624782FC3D0E}"/>
          </ac:picMkLst>
        </pc:picChg>
        <pc:picChg chg="add mod">
          <ac:chgData name="Javiera Belén Flores Escudero" userId="683ebebc-e077-4e9b-a8af-e3eb5d6db844" providerId="ADAL" clId="{E7D8ADBA-5BB2-470C-9A29-0601548BA932}" dt="2024-05-17T14:15:35.403" v="229" actId="1037"/>
          <ac:picMkLst>
            <pc:docMk/>
            <pc:sldMk cId="4153444500" sldId="1615"/>
            <ac:picMk id="1040" creationId="{040A2BFA-4210-0229-1383-FDBEF8FFD3F3}"/>
          </ac:picMkLst>
        </pc:picChg>
        <pc:picChg chg="add mod">
          <ac:chgData name="Javiera Belén Flores Escudero" userId="683ebebc-e077-4e9b-a8af-e3eb5d6db844" providerId="ADAL" clId="{E7D8ADBA-5BB2-470C-9A29-0601548BA932}" dt="2024-05-17T14:15:43.446" v="236" actId="1037"/>
          <ac:picMkLst>
            <pc:docMk/>
            <pc:sldMk cId="4153444500" sldId="1615"/>
            <ac:picMk id="1042" creationId="{8587CAAC-B8DD-2EC9-610B-A50701172BA3}"/>
          </ac:picMkLst>
        </pc:picChg>
        <pc:picChg chg="add mod">
          <ac:chgData name="Javiera Belén Flores Escudero" userId="683ebebc-e077-4e9b-a8af-e3eb5d6db844" providerId="ADAL" clId="{E7D8ADBA-5BB2-470C-9A29-0601548BA932}" dt="2024-05-17T14:16:20.656" v="240" actId="1076"/>
          <ac:picMkLst>
            <pc:docMk/>
            <pc:sldMk cId="4153444500" sldId="1615"/>
            <ac:picMk id="1044" creationId="{F9D9D470-B708-8E48-F67E-9A2EA3B332A9}"/>
          </ac:picMkLst>
        </pc:picChg>
        <pc:picChg chg="add mod">
          <ac:chgData name="Javiera Belén Flores Escudero" userId="683ebebc-e077-4e9b-a8af-e3eb5d6db844" providerId="ADAL" clId="{E7D8ADBA-5BB2-470C-9A29-0601548BA932}" dt="2024-05-17T14:15:24.798" v="222" actId="1036"/>
          <ac:picMkLst>
            <pc:docMk/>
            <pc:sldMk cId="4153444500" sldId="1615"/>
            <ac:picMk id="1046" creationId="{555D4755-197A-3FDD-92B8-4B2A54AACE09}"/>
          </ac:picMkLst>
        </pc:picChg>
        <pc:picChg chg="add mod">
          <ac:chgData name="Javiera Belén Flores Escudero" userId="683ebebc-e077-4e9b-a8af-e3eb5d6db844" providerId="ADAL" clId="{E7D8ADBA-5BB2-470C-9A29-0601548BA932}" dt="2024-05-17T14:15:38.179" v="233" actId="1037"/>
          <ac:picMkLst>
            <pc:docMk/>
            <pc:sldMk cId="4153444500" sldId="1615"/>
            <ac:picMk id="1048" creationId="{F17016FE-7574-20E6-128D-CF0D4DE6CF79}"/>
          </ac:picMkLst>
        </pc:picChg>
        <pc:picChg chg="add mod">
          <ac:chgData name="Javiera Belén Flores Escudero" userId="683ebebc-e077-4e9b-a8af-e3eb5d6db844" providerId="ADAL" clId="{E7D8ADBA-5BB2-470C-9A29-0601548BA932}" dt="2024-05-17T14:15:24.798" v="222" actId="1036"/>
          <ac:picMkLst>
            <pc:docMk/>
            <pc:sldMk cId="4153444500" sldId="1615"/>
            <ac:picMk id="1050" creationId="{C6EF5F01-C546-792D-734E-E73F0B615376}"/>
          </ac:picMkLst>
        </pc:picChg>
        <pc:picChg chg="add mod">
          <ac:chgData name="Javiera Belén Flores Escudero" userId="683ebebc-e077-4e9b-a8af-e3eb5d6db844" providerId="ADAL" clId="{E7D8ADBA-5BB2-470C-9A29-0601548BA932}" dt="2024-05-17T14:15:24.798" v="222" actId="1036"/>
          <ac:picMkLst>
            <pc:docMk/>
            <pc:sldMk cId="4153444500" sldId="1615"/>
            <ac:picMk id="1052" creationId="{F8402297-5664-CC10-CDD8-706A332D67E7}"/>
          </ac:picMkLst>
        </pc:picChg>
        <pc:picChg chg="add">
          <ac:chgData name="Javiera Belén Flores Escudero" userId="683ebebc-e077-4e9b-a8af-e3eb5d6db844" providerId="ADAL" clId="{E7D8ADBA-5BB2-470C-9A29-0601548BA932}" dt="2024-05-17T13:57:49.789" v="89"/>
          <ac:picMkLst>
            <pc:docMk/>
            <pc:sldMk cId="4153444500" sldId="1615"/>
            <ac:picMk id="1054" creationId="{E1F274F8-0F5D-0ACB-FD73-5E4EE09ECC08}"/>
          </ac:picMkLst>
        </pc:picChg>
        <pc:picChg chg="add del mod">
          <ac:chgData name="Javiera Belén Flores Escudero" userId="683ebebc-e077-4e9b-a8af-e3eb5d6db844" providerId="ADAL" clId="{E7D8ADBA-5BB2-470C-9A29-0601548BA932}" dt="2024-05-17T14:00:12.456" v="105" actId="478"/>
          <ac:picMkLst>
            <pc:docMk/>
            <pc:sldMk cId="4153444500" sldId="1615"/>
            <ac:picMk id="1056" creationId="{44A91EFA-50D1-7331-3D2C-C6208A611E65}"/>
          </ac:picMkLst>
        </pc:picChg>
        <pc:picChg chg="add mod">
          <ac:chgData name="Javiera Belén Flores Escudero" userId="683ebebc-e077-4e9b-a8af-e3eb5d6db844" providerId="ADAL" clId="{E7D8ADBA-5BB2-470C-9A29-0601548BA932}" dt="2024-05-17T14:15:24.798" v="222" actId="1036"/>
          <ac:picMkLst>
            <pc:docMk/>
            <pc:sldMk cId="4153444500" sldId="1615"/>
            <ac:picMk id="1058" creationId="{EEF6036A-B5DD-2BFF-72FB-77967ED69581}"/>
          </ac:picMkLst>
        </pc:picChg>
        <pc:picChg chg="add mod">
          <ac:chgData name="Javiera Belén Flores Escudero" userId="683ebebc-e077-4e9b-a8af-e3eb5d6db844" providerId="ADAL" clId="{E7D8ADBA-5BB2-470C-9A29-0601548BA932}" dt="2024-05-17T14:15:59.525" v="237" actId="1076"/>
          <ac:picMkLst>
            <pc:docMk/>
            <pc:sldMk cId="4153444500" sldId="1615"/>
            <ac:picMk id="1060" creationId="{8D356EDC-71CB-349A-05AB-F1A41D11BB44}"/>
          </ac:picMkLst>
        </pc:picChg>
        <pc:picChg chg="add mod">
          <ac:chgData name="Javiera Belén Flores Escudero" userId="683ebebc-e077-4e9b-a8af-e3eb5d6db844" providerId="ADAL" clId="{E7D8ADBA-5BB2-470C-9A29-0601548BA932}" dt="2024-05-17T14:16:06.128" v="238" actId="1076"/>
          <ac:picMkLst>
            <pc:docMk/>
            <pc:sldMk cId="4153444500" sldId="1615"/>
            <ac:picMk id="1062" creationId="{378F7493-CE09-0C52-E250-8B13CA29F440}"/>
          </ac:picMkLst>
        </pc:picChg>
        <pc:extLst>
          <p:ext xmlns:p="http://schemas.openxmlformats.org/presentationml/2006/main" uri="{D6D511B9-2390-475A-947B-AFAB55BFBCF1}">
            <pc226:cmChg xmlns:pc226="http://schemas.microsoft.com/office/powerpoint/2022/06/main/command" chg="mod">
              <pc226:chgData name="Javiera Belén Flores Escudero" userId="683ebebc-e077-4e9b-a8af-e3eb5d6db844" providerId="ADAL" clId="{E7D8ADBA-5BB2-470C-9A29-0601548BA932}" dt="2024-05-17T14:22:31.770" v="241"/>
              <pc2:cmMkLst xmlns:pc2="http://schemas.microsoft.com/office/powerpoint/2019/9/main/command">
                <pc:docMk/>
                <pc:sldMk cId="4153444500" sldId="1615"/>
                <pc2:cmMk id="{EC8661EE-D54E-48BE-B44D-D7EE9583D7E3}"/>
              </pc2:cmMkLst>
            </pc226:cmChg>
          </p:ext>
        </pc:extLst>
      </pc:sldChg>
      <pc:sldChg chg="modSp mod">
        <pc:chgData name="Javiera Belén Flores Escudero" userId="683ebebc-e077-4e9b-a8af-e3eb5d6db844" providerId="ADAL" clId="{E7D8ADBA-5BB2-470C-9A29-0601548BA932}" dt="2024-05-22T21:24:51.932" v="263" actId="1036"/>
        <pc:sldMkLst>
          <pc:docMk/>
          <pc:sldMk cId="1341401392" sldId="1618"/>
        </pc:sldMkLst>
        <pc:picChg chg="mod">
          <ac:chgData name="Javiera Belén Flores Escudero" userId="683ebebc-e077-4e9b-a8af-e3eb5d6db844" providerId="ADAL" clId="{E7D8ADBA-5BB2-470C-9A29-0601548BA932}" dt="2024-05-22T21:24:51.932" v="263" actId="1036"/>
          <ac:picMkLst>
            <pc:docMk/>
            <pc:sldMk cId="1341401392" sldId="1618"/>
            <ac:picMk id="9" creationId="{C9845536-D6B8-E32A-058E-9AEEDF2BCB2F}"/>
          </ac:picMkLst>
        </pc:picChg>
      </pc:sldChg>
      <pc:sldChg chg="modCm">
        <pc:chgData name="Javiera Belén Flores Escudero" userId="683ebebc-e077-4e9b-a8af-e3eb5d6db844" providerId="ADAL" clId="{E7D8ADBA-5BB2-470C-9A29-0601548BA932}" dt="2024-05-17T14:37:31.393" v="245"/>
        <pc:sldMkLst>
          <pc:docMk/>
          <pc:sldMk cId="3336599994" sldId="1619"/>
        </pc:sldMkLst>
        <pc:extLst>
          <p:ext xmlns:p="http://schemas.openxmlformats.org/presentationml/2006/main" uri="{D6D511B9-2390-475A-947B-AFAB55BFBCF1}">
            <pc226:cmChg xmlns:pc226="http://schemas.microsoft.com/office/powerpoint/2022/06/main/command" chg="">
              <pc226:chgData name="Javiera Belén Flores Escudero" userId="683ebebc-e077-4e9b-a8af-e3eb5d6db844" providerId="ADAL" clId="{E7D8ADBA-5BB2-470C-9A29-0601548BA932}" dt="2024-05-17T14:37:31.393" v="245"/>
              <pc2:cmMkLst xmlns:pc2="http://schemas.microsoft.com/office/powerpoint/2019/9/main/command">
                <pc:docMk/>
                <pc:sldMk cId="3336599994" sldId="1619"/>
                <pc2:cmMk id="{BD435241-1300-4D39-A08F-FEAEEAC777D7}"/>
              </pc2:cmMkLst>
              <pc226:cmRplyChg chg="add">
                <pc226:chgData name="Javiera Belén Flores Escudero" userId="683ebebc-e077-4e9b-a8af-e3eb5d6db844" providerId="ADAL" clId="{E7D8ADBA-5BB2-470C-9A29-0601548BA932}" dt="2024-05-17T14:37:31.393" v="245"/>
                <pc2:cmRplyMkLst xmlns:pc2="http://schemas.microsoft.com/office/powerpoint/2019/9/main/command">
                  <pc:docMk/>
                  <pc:sldMk cId="3336599994" sldId="1619"/>
                  <pc2:cmMk id="{BD435241-1300-4D39-A08F-FEAEEAC777D7}"/>
                  <pc2:cmRplyMk id="{544034A1-E20A-4441-B813-1C1815DDC93E}"/>
                </pc2:cmRplyMkLst>
              </pc226:cmRplyChg>
            </pc226:cmChg>
            <pc226:cmChg xmlns:pc226="http://schemas.microsoft.com/office/powerpoint/2022/06/main/command" chg="">
              <pc226:chgData name="Javiera Belén Flores Escudero" userId="683ebebc-e077-4e9b-a8af-e3eb5d6db844" providerId="ADAL" clId="{E7D8ADBA-5BB2-470C-9A29-0601548BA932}" dt="2024-05-17T14:29:39.079" v="242"/>
              <pc2:cmMkLst xmlns:pc2="http://schemas.microsoft.com/office/powerpoint/2019/9/main/command">
                <pc:docMk/>
                <pc:sldMk cId="3336599994" sldId="1619"/>
                <pc2:cmMk id="{4AAEF48E-7E79-4C5E-A224-2436AE701A97}"/>
              </pc2:cmMkLst>
              <pc226:cmRplyChg chg="add">
                <pc226:chgData name="Javiera Belén Flores Escudero" userId="683ebebc-e077-4e9b-a8af-e3eb5d6db844" providerId="ADAL" clId="{E7D8ADBA-5BB2-470C-9A29-0601548BA932}" dt="2024-05-17T14:29:39.079" v="242"/>
                <pc2:cmRplyMkLst xmlns:pc2="http://schemas.microsoft.com/office/powerpoint/2019/9/main/command">
                  <pc:docMk/>
                  <pc:sldMk cId="3336599994" sldId="1619"/>
                  <pc2:cmMk id="{4AAEF48E-7E79-4C5E-A224-2436AE701A97}"/>
                  <pc2:cmRplyMk id="{98AB2870-1A5B-412A-B614-31B294B79451}"/>
                </pc2:cmRplyMkLst>
              </pc226:cmRplyChg>
            </pc226:cmChg>
          </p:ext>
        </pc:extLst>
      </pc:sldChg>
      <pc:sldChg chg="modCm">
        <pc:chgData name="Javiera Belén Flores Escudero" userId="683ebebc-e077-4e9b-a8af-e3eb5d6db844" providerId="ADAL" clId="{E7D8ADBA-5BB2-470C-9A29-0601548BA932}" dt="2024-05-17T14:31:40.027" v="243"/>
        <pc:sldMkLst>
          <pc:docMk/>
          <pc:sldMk cId="419010859" sldId="1622"/>
        </pc:sldMkLst>
        <pc:extLst>
          <p:ext xmlns:p="http://schemas.openxmlformats.org/presentationml/2006/main" uri="{D6D511B9-2390-475A-947B-AFAB55BFBCF1}">
            <pc226:cmChg xmlns:pc226="http://schemas.microsoft.com/office/powerpoint/2022/06/main/command" chg="">
              <pc226:chgData name="Javiera Belén Flores Escudero" userId="683ebebc-e077-4e9b-a8af-e3eb5d6db844" providerId="ADAL" clId="{E7D8ADBA-5BB2-470C-9A29-0601548BA932}" dt="2024-05-17T14:31:40.027" v="243"/>
              <pc2:cmMkLst xmlns:pc2="http://schemas.microsoft.com/office/powerpoint/2019/9/main/command">
                <pc:docMk/>
                <pc:sldMk cId="419010859" sldId="1622"/>
                <pc2:cmMk id="{E9B9D1C6-DC14-434F-8884-052BAB3897FF}"/>
              </pc2:cmMkLst>
              <pc226:cmRplyChg chg="add">
                <pc226:chgData name="Javiera Belén Flores Escudero" userId="683ebebc-e077-4e9b-a8af-e3eb5d6db844" providerId="ADAL" clId="{E7D8ADBA-5BB2-470C-9A29-0601548BA932}" dt="2024-05-17T14:31:40.027" v="243"/>
                <pc2:cmRplyMkLst xmlns:pc2="http://schemas.microsoft.com/office/powerpoint/2019/9/main/command">
                  <pc:docMk/>
                  <pc:sldMk cId="419010859" sldId="1622"/>
                  <pc2:cmMk id="{E9B9D1C6-DC14-434F-8884-052BAB3897FF}"/>
                  <pc2:cmRplyMk id="{9B89A59F-4614-4A61-B434-4025ED0ADFC1}"/>
                </pc2:cmRplyMkLst>
              </pc226:cmRplyChg>
            </pc226:cmChg>
          </p:ext>
        </pc:extLst>
      </pc:sldChg>
      <pc:sldChg chg="addSp modSp mod modCm">
        <pc:chgData name="Javiera Belén Flores Escudero" userId="683ebebc-e077-4e9b-a8af-e3eb5d6db844" providerId="ADAL" clId="{E7D8ADBA-5BB2-470C-9A29-0601548BA932}" dt="2024-05-17T14:48:13.577" v="261"/>
        <pc:sldMkLst>
          <pc:docMk/>
          <pc:sldMk cId="2987815086" sldId="1623"/>
        </pc:sldMkLst>
        <pc:picChg chg="add mod modCrop">
          <ac:chgData name="Javiera Belén Flores Escudero" userId="683ebebc-e077-4e9b-a8af-e3eb5d6db844" providerId="ADAL" clId="{E7D8ADBA-5BB2-470C-9A29-0601548BA932}" dt="2024-05-17T14:48:07.530" v="260" actId="14100"/>
          <ac:picMkLst>
            <pc:docMk/>
            <pc:sldMk cId="2987815086" sldId="1623"/>
            <ac:picMk id="7" creationId="{31F7DE0C-B9D7-0F01-8141-66E108231132}"/>
          </ac:picMkLst>
        </pc:picChg>
        <pc:extLst>
          <p:ext xmlns:p="http://schemas.openxmlformats.org/presentationml/2006/main" uri="{D6D511B9-2390-475A-947B-AFAB55BFBCF1}">
            <pc226:cmChg xmlns:pc226="http://schemas.microsoft.com/office/powerpoint/2022/06/main/command" chg="mod">
              <pc226:chgData name="Javiera Belén Flores Escudero" userId="683ebebc-e077-4e9b-a8af-e3eb5d6db844" providerId="ADAL" clId="{E7D8ADBA-5BB2-470C-9A29-0601548BA932}" dt="2024-05-17T14:48:13.577" v="261"/>
              <pc2:cmMkLst xmlns:pc2="http://schemas.microsoft.com/office/powerpoint/2019/9/main/command">
                <pc:docMk/>
                <pc:sldMk cId="2987815086" sldId="1623"/>
                <pc2:cmMk id="{8DEC356E-7455-466D-B86F-A85EC452DBFE}"/>
              </pc2:cmMkLst>
            </pc226:cmChg>
          </p:ext>
        </pc:extLst>
      </pc:sldChg>
      <pc:sldChg chg="modCm">
        <pc:chgData name="Javiera Belén Flores Escudero" userId="683ebebc-e077-4e9b-a8af-e3eb5d6db844" providerId="ADAL" clId="{E7D8ADBA-5BB2-470C-9A29-0601548BA932}" dt="2024-05-17T14:57:50.569" v="262" actId="2056"/>
        <pc:sldMkLst>
          <pc:docMk/>
          <pc:sldMk cId="2652502058" sldId="1624"/>
        </pc:sldMkLst>
        <pc:extLst>
          <p:ext xmlns:p="http://schemas.openxmlformats.org/presentationml/2006/main" uri="{D6D511B9-2390-475A-947B-AFAB55BFBCF1}">
            <pc226:cmChg xmlns:pc226="http://schemas.microsoft.com/office/powerpoint/2022/06/main/command" chg="mod">
              <pc226:chgData name="Javiera Belén Flores Escudero" userId="683ebebc-e077-4e9b-a8af-e3eb5d6db844" providerId="ADAL" clId="{E7D8ADBA-5BB2-470C-9A29-0601548BA932}" dt="2024-05-17T14:57:50.569" v="262" actId="2056"/>
              <pc2:cmMkLst xmlns:pc2="http://schemas.microsoft.com/office/powerpoint/2019/9/main/command">
                <pc:docMk/>
                <pc:sldMk cId="2652502058" sldId="1624"/>
                <pc2:cmMk id="{C1CDB6EE-64C6-46AF-A0A2-461236CA4E61}"/>
              </pc2:cmMkLst>
            </pc226:cmChg>
          </p:ext>
        </pc:extLst>
      </pc:sldChg>
    </pc:docChg>
  </pc:docChgLst>
  <pc:docChgLst>
    <pc:chgData name="Nicolas Ratto Ribo" userId="2ad53a74-4254-40a0-bdd9-8ea8d499428c" providerId="ADAL" clId="{084C25BA-9385-E94A-81B4-8E9151328D35}"/>
    <pc:docChg chg="undo redo custSel addSld delSld modSld sldOrd">
      <pc:chgData name="Nicolas Ratto Ribo" userId="2ad53a74-4254-40a0-bdd9-8ea8d499428c" providerId="ADAL" clId="{084C25BA-9385-E94A-81B4-8E9151328D35}" dt="2024-03-25T02:39:06.966" v="5836" actId="5793"/>
      <pc:docMkLst>
        <pc:docMk/>
      </pc:docMkLst>
      <pc:sldChg chg="modSp mod">
        <pc:chgData name="Nicolas Ratto Ribo" userId="2ad53a74-4254-40a0-bdd9-8ea8d499428c" providerId="ADAL" clId="{084C25BA-9385-E94A-81B4-8E9151328D35}" dt="2024-03-25T01:32:00.036" v="807" actId="404"/>
        <pc:sldMkLst>
          <pc:docMk/>
          <pc:sldMk cId="3192428990" sldId="256"/>
        </pc:sldMkLst>
        <pc:spChg chg="mod">
          <ac:chgData name="Nicolas Ratto Ribo" userId="2ad53a74-4254-40a0-bdd9-8ea8d499428c" providerId="ADAL" clId="{084C25BA-9385-E94A-81B4-8E9151328D35}" dt="2024-03-25T01:32:00.036" v="807" actId="404"/>
          <ac:spMkLst>
            <pc:docMk/>
            <pc:sldMk cId="3192428990" sldId="256"/>
            <ac:spMk id="5" creationId="{A4165E82-3E13-68FF-E877-AD2E127E4840}"/>
          </ac:spMkLst>
        </pc:spChg>
      </pc:sldChg>
      <pc:sldChg chg="del">
        <pc:chgData name="Nicolas Ratto Ribo" userId="2ad53a74-4254-40a0-bdd9-8ea8d499428c" providerId="ADAL" clId="{084C25BA-9385-E94A-81B4-8E9151328D35}" dt="2024-03-25T01:10:26.868" v="206" actId="2696"/>
        <pc:sldMkLst>
          <pc:docMk/>
          <pc:sldMk cId="2278094814" sldId="752"/>
        </pc:sldMkLst>
      </pc:sldChg>
      <pc:sldChg chg="del">
        <pc:chgData name="Nicolas Ratto Ribo" userId="2ad53a74-4254-40a0-bdd9-8ea8d499428c" providerId="ADAL" clId="{084C25BA-9385-E94A-81B4-8E9151328D35}" dt="2024-03-25T01:10:30.360" v="207" actId="2696"/>
        <pc:sldMkLst>
          <pc:docMk/>
          <pc:sldMk cId="2541368959" sldId="753"/>
        </pc:sldMkLst>
      </pc:sldChg>
      <pc:sldChg chg="del">
        <pc:chgData name="Nicolas Ratto Ribo" userId="2ad53a74-4254-40a0-bdd9-8ea8d499428c" providerId="ADAL" clId="{084C25BA-9385-E94A-81B4-8E9151328D35}" dt="2024-03-25T01:10:37.245" v="208" actId="2696"/>
        <pc:sldMkLst>
          <pc:docMk/>
          <pc:sldMk cId="3958796094" sldId="754"/>
        </pc:sldMkLst>
      </pc:sldChg>
      <pc:sldChg chg="del">
        <pc:chgData name="Nicolas Ratto Ribo" userId="2ad53a74-4254-40a0-bdd9-8ea8d499428c" providerId="ADAL" clId="{084C25BA-9385-E94A-81B4-8E9151328D35}" dt="2024-03-25T01:11:05.502" v="209" actId="2696"/>
        <pc:sldMkLst>
          <pc:docMk/>
          <pc:sldMk cId="2508995265" sldId="755"/>
        </pc:sldMkLst>
      </pc:sldChg>
      <pc:sldChg chg="del">
        <pc:chgData name="Nicolas Ratto Ribo" userId="2ad53a74-4254-40a0-bdd9-8ea8d499428c" providerId="ADAL" clId="{084C25BA-9385-E94A-81B4-8E9151328D35}" dt="2024-03-25T01:10:15.137" v="205" actId="2696"/>
        <pc:sldMkLst>
          <pc:docMk/>
          <pc:sldMk cId="2389664869" sldId="760"/>
        </pc:sldMkLst>
      </pc:sldChg>
      <pc:sldChg chg="modSp del mod ord">
        <pc:chgData name="Nicolas Ratto Ribo" userId="2ad53a74-4254-40a0-bdd9-8ea8d499428c" providerId="ADAL" clId="{084C25BA-9385-E94A-81B4-8E9151328D35}" dt="2024-03-25T01:53:50.597" v="2605" actId="2696"/>
        <pc:sldMkLst>
          <pc:docMk/>
          <pc:sldMk cId="2096198894" sldId="775"/>
        </pc:sldMkLst>
        <pc:spChg chg="mod">
          <ac:chgData name="Nicolas Ratto Ribo" userId="2ad53a74-4254-40a0-bdd9-8ea8d499428c" providerId="ADAL" clId="{084C25BA-9385-E94A-81B4-8E9151328D35}" dt="2024-03-25T01:33:10.563" v="814" actId="20577"/>
          <ac:spMkLst>
            <pc:docMk/>
            <pc:sldMk cId="2096198894" sldId="775"/>
            <ac:spMk id="6" creationId="{8F2564D7-FA39-3592-7EE1-7CC97F52178B}"/>
          </ac:spMkLst>
        </pc:spChg>
      </pc:sldChg>
      <pc:sldChg chg="del ord">
        <pc:chgData name="Nicolas Ratto Ribo" userId="2ad53a74-4254-40a0-bdd9-8ea8d499428c" providerId="ADAL" clId="{084C25BA-9385-E94A-81B4-8E9151328D35}" dt="2024-03-25T02:06:00.303" v="3234" actId="2696"/>
        <pc:sldMkLst>
          <pc:docMk/>
          <pc:sldMk cId="3632943537" sldId="776"/>
        </pc:sldMkLst>
      </pc:sldChg>
      <pc:sldChg chg="del">
        <pc:chgData name="Nicolas Ratto Ribo" userId="2ad53a74-4254-40a0-bdd9-8ea8d499428c" providerId="ADAL" clId="{084C25BA-9385-E94A-81B4-8E9151328D35}" dt="2024-03-25T01:21:07.367" v="728" actId="2696"/>
        <pc:sldMkLst>
          <pc:docMk/>
          <pc:sldMk cId="3881438921" sldId="1394"/>
        </pc:sldMkLst>
      </pc:sldChg>
      <pc:sldChg chg="delSp modSp mod ord">
        <pc:chgData name="Nicolas Ratto Ribo" userId="2ad53a74-4254-40a0-bdd9-8ea8d499428c" providerId="ADAL" clId="{084C25BA-9385-E94A-81B4-8E9151328D35}" dt="2024-03-25T01:46:15.093" v="2076" actId="20577"/>
        <pc:sldMkLst>
          <pc:docMk/>
          <pc:sldMk cId="1799057242" sldId="1411"/>
        </pc:sldMkLst>
        <pc:spChg chg="mod">
          <ac:chgData name="Nicolas Ratto Ribo" userId="2ad53a74-4254-40a0-bdd9-8ea8d499428c" providerId="ADAL" clId="{084C25BA-9385-E94A-81B4-8E9151328D35}" dt="2024-03-25T01:43:57.383" v="2052" actId="20577"/>
          <ac:spMkLst>
            <pc:docMk/>
            <pc:sldMk cId="1799057242" sldId="1411"/>
            <ac:spMk id="5" creationId="{A886488E-6F07-0C28-204B-ADCA949548F7}"/>
          </ac:spMkLst>
        </pc:spChg>
        <pc:spChg chg="mod">
          <ac:chgData name="Nicolas Ratto Ribo" userId="2ad53a74-4254-40a0-bdd9-8ea8d499428c" providerId="ADAL" clId="{084C25BA-9385-E94A-81B4-8E9151328D35}" dt="2024-03-25T01:46:15.093" v="2076" actId="20577"/>
          <ac:spMkLst>
            <pc:docMk/>
            <pc:sldMk cId="1799057242" sldId="1411"/>
            <ac:spMk id="7" creationId="{868C988B-9B23-6BBE-C174-146D3FE4195B}"/>
          </ac:spMkLst>
        </pc:spChg>
        <pc:spChg chg="del mod">
          <ac:chgData name="Nicolas Ratto Ribo" userId="2ad53a74-4254-40a0-bdd9-8ea8d499428c" providerId="ADAL" clId="{084C25BA-9385-E94A-81B4-8E9151328D35}" dt="2024-03-25T01:37:40.868" v="1167" actId="478"/>
          <ac:spMkLst>
            <pc:docMk/>
            <pc:sldMk cId="1799057242" sldId="1411"/>
            <ac:spMk id="17" creationId="{314ED4C8-1C75-5947-9205-66CF1A538036}"/>
          </ac:spMkLst>
        </pc:spChg>
        <pc:spChg chg="del">
          <ac:chgData name="Nicolas Ratto Ribo" userId="2ad53a74-4254-40a0-bdd9-8ea8d499428c" providerId="ADAL" clId="{084C25BA-9385-E94A-81B4-8E9151328D35}" dt="2024-03-25T01:33:50.812" v="847" actId="478"/>
          <ac:spMkLst>
            <pc:docMk/>
            <pc:sldMk cId="1799057242" sldId="1411"/>
            <ac:spMk id="22" creationId="{388D2DA9-4B5A-6EB2-599F-13383EDE30C0}"/>
          </ac:spMkLst>
        </pc:spChg>
        <pc:spChg chg="del">
          <ac:chgData name="Nicolas Ratto Ribo" userId="2ad53a74-4254-40a0-bdd9-8ea8d499428c" providerId="ADAL" clId="{084C25BA-9385-E94A-81B4-8E9151328D35}" dt="2024-03-25T01:33:50.812" v="847" actId="478"/>
          <ac:spMkLst>
            <pc:docMk/>
            <pc:sldMk cId="1799057242" sldId="1411"/>
            <ac:spMk id="23" creationId="{0239E119-84D1-F82C-AE40-C5C6ACF7F21F}"/>
          </ac:spMkLst>
        </pc:spChg>
      </pc:sldChg>
      <pc:sldChg chg="addSp modSp mod ord">
        <pc:chgData name="Nicolas Ratto Ribo" userId="2ad53a74-4254-40a0-bdd9-8ea8d499428c" providerId="ADAL" clId="{084C25BA-9385-E94A-81B4-8E9151328D35}" dt="2024-03-25T01:24:17.394" v="734" actId="20578"/>
        <pc:sldMkLst>
          <pc:docMk/>
          <pc:sldMk cId="787462068" sldId="1518"/>
        </pc:sldMkLst>
        <pc:picChg chg="add mod">
          <ac:chgData name="Nicolas Ratto Ribo" userId="2ad53a74-4254-40a0-bdd9-8ea8d499428c" providerId="ADAL" clId="{084C25BA-9385-E94A-81B4-8E9151328D35}" dt="2024-03-25T01:23:57.709" v="732" actId="1076"/>
          <ac:picMkLst>
            <pc:docMk/>
            <pc:sldMk cId="787462068" sldId="1518"/>
            <ac:picMk id="17" creationId="{2A7EE4C5-7C65-B609-DD0A-DB8A514C2EAD}"/>
          </ac:picMkLst>
        </pc:picChg>
      </pc:sldChg>
      <pc:sldChg chg="modNotesTx">
        <pc:chgData name="Nicolas Ratto Ribo" userId="2ad53a74-4254-40a0-bdd9-8ea8d499428c" providerId="ADAL" clId="{084C25BA-9385-E94A-81B4-8E9151328D35}" dt="2024-03-25T01:31:31.423" v="801"/>
        <pc:sldMkLst>
          <pc:docMk/>
          <pc:sldMk cId="2341011509" sldId="1519"/>
        </pc:sldMkLst>
      </pc:sldChg>
      <pc:sldChg chg="del">
        <pc:chgData name="Nicolas Ratto Ribo" userId="2ad53a74-4254-40a0-bdd9-8ea8d499428c" providerId="ADAL" clId="{084C25BA-9385-E94A-81B4-8E9151328D35}" dt="2024-03-25T01:54:14.315" v="2606" actId="2696"/>
        <pc:sldMkLst>
          <pc:docMk/>
          <pc:sldMk cId="3310591425" sldId="1535"/>
        </pc:sldMkLst>
      </pc:sldChg>
      <pc:sldChg chg="addSp delSp modSp mod">
        <pc:chgData name="Nicolas Ratto Ribo" userId="2ad53a74-4254-40a0-bdd9-8ea8d499428c" providerId="ADAL" clId="{084C25BA-9385-E94A-81B4-8E9151328D35}" dt="2024-03-25T01:32:32.469" v="813" actId="1076"/>
        <pc:sldMkLst>
          <pc:docMk/>
          <pc:sldMk cId="2063254328" sldId="1538"/>
        </pc:sldMkLst>
        <pc:picChg chg="add mod">
          <ac:chgData name="Nicolas Ratto Ribo" userId="2ad53a74-4254-40a0-bdd9-8ea8d499428c" providerId="ADAL" clId="{084C25BA-9385-E94A-81B4-8E9151328D35}" dt="2024-03-25T01:32:32.469" v="813" actId="1076"/>
          <ac:picMkLst>
            <pc:docMk/>
            <pc:sldMk cId="2063254328" sldId="1538"/>
            <ac:picMk id="3" creationId="{427EBB74-6F68-D4AD-5257-7624E742AB39}"/>
          </ac:picMkLst>
        </pc:picChg>
        <pc:picChg chg="del">
          <ac:chgData name="Nicolas Ratto Ribo" userId="2ad53a74-4254-40a0-bdd9-8ea8d499428c" providerId="ADAL" clId="{084C25BA-9385-E94A-81B4-8E9151328D35}" dt="2024-03-25T01:32:25.208" v="808" actId="478"/>
          <ac:picMkLst>
            <pc:docMk/>
            <pc:sldMk cId="2063254328" sldId="1538"/>
            <ac:picMk id="11" creationId="{708D53F4-B74E-BDD8-DE8D-44CFAF8202BA}"/>
          </ac:picMkLst>
        </pc:picChg>
      </pc:sldChg>
      <pc:sldChg chg="addSp delSp modSp mod ord">
        <pc:chgData name="Nicolas Ratto Ribo" userId="2ad53a74-4254-40a0-bdd9-8ea8d499428c" providerId="ADAL" clId="{084C25BA-9385-E94A-81B4-8E9151328D35}" dt="2024-03-25T01:53:29.828" v="2602"/>
        <pc:sldMkLst>
          <pc:docMk/>
          <pc:sldMk cId="502300317" sldId="1540"/>
        </pc:sldMkLst>
        <pc:spChg chg="add mod">
          <ac:chgData name="Nicolas Ratto Ribo" userId="2ad53a74-4254-40a0-bdd9-8ea8d499428c" providerId="ADAL" clId="{084C25BA-9385-E94A-81B4-8E9151328D35}" dt="2024-03-25T01:28:21.487" v="749"/>
          <ac:spMkLst>
            <pc:docMk/>
            <pc:sldMk cId="502300317" sldId="1540"/>
            <ac:spMk id="3" creationId="{09293029-866F-569A-C1C9-4EAC39147D45}"/>
          </ac:spMkLst>
        </pc:spChg>
        <pc:spChg chg="add mod">
          <ac:chgData name="Nicolas Ratto Ribo" userId="2ad53a74-4254-40a0-bdd9-8ea8d499428c" providerId="ADAL" clId="{084C25BA-9385-E94A-81B4-8E9151328D35}" dt="2024-03-25T01:50:34.539" v="2397" actId="14100"/>
          <ac:spMkLst>
            <pc:docMk/>
            <pc:sldMk cId="502300317" sldId="1540"/>
            <ac:spMk id="7" creationId="{A4AEB153-522D-0969-7FD0-45A8D1F86209}"/>
          </ac:spMkLst>
        </pc:spChg>
        <pc:spChg chg="mod">
          <ac:chgData name="Nicolas Ratto Ribo" userId="2ad53a74-4254-40a0-bdd9-8ea8d499428c" providerId="ADAL" clId="{084C25BA-9385-E94A-81B4-8E9151328D35}" dt="2024-03-25T01:47:57.650" v="2117" actId="20577"/>
          <ac:spMkLst>
            <pc:docMk/>
            <pc:sldMk cId="502300317" sldId="1540"/>
            <ac:spMk id="9" creationId="{3AF6379A-1C95-7A30-EF9A-AF952BFE0971}"/>
          </ac:spMkLst>
        </pc:spChg>
        <pc:spChg chg="del">
          <ac:chgData name="Nicolas Ratto Ribo" userId="2ad53a74-4254-40a0-bdd9-8ea8d499428c" providerId="ADAL" clId="{084C25BA-9385-E94A-81B4-8E9151328D35}" dt="2024-03-25T01:35:14.916" v="935" actId="21"/>
          <ac:spMkLst>
            <pc:docMk/>
            <pc:sldMk cId="502300317" sldId="1540"/>
            <ac:spMk id="1029" creationId="{7ECE0030-9477-3FD9-18DB-65919C58280D}"/>
          </ac:spMkLst>
        </pc:spChg>
        <pc:spChg chg="del mod">
          <ac:chgData name="Nicolas Ratto Ribo" userId="2ad53a74-4254-40a0-bdd9-8ea8d499428c" providerId="ADAL" clId="{084C25BA-9385-E94A-81B4-8E9151328D35}" dt="2024-03-25T01:29:18.935" v="758" actId="478"/>
          <ac:spMkLst>
            <pc:docMk/>
            <pc:sldMk cId="502300317" sldId="1540"/>
            <ac:spMk id="1030" creationId="{1C5FFF05-DE40-AB8E-57B1-8EEE1D45F641}"/>
          </ac:spMkLst>
        </pc:spChg>
        <pc:spChg chg="del">
          <ac:chgData name="Nicolas Ratto Ribo" userId="2ad53a74-4254-40a0-bdd9-8ea8d499428c" providerId="ADAL" clId="{084C25BA-9385-E94A-81B4-8E9151328D35}" dt="2024-03-25T01:35:14.916" v="935" actId="21"/>
          <ac:spMkLst>
            <pc:docMk/>
            <pc:sldMk cId="502300317" sldId="1540"/>
            <ac:spMk id="1031" creationId="{4CF1DE2A-B8F5-63A1-ED8D-B033AC6617B2}"/>
          </ac:spMkLst>
        </pc:spChg>
        <pc:graphicFrameChg chg="add mod modGraphic">
          <ac:chgData name="Nicolas Ratto Ribo" userId="2ad53a74-4254-40a0-bdd9-8ea8d499428c" providerId="ADAL" clId="{084C25BA-9385-E94A-81B4-8E9151328D35}" dt="2024-03-25T01:30:49.648" v="788" actId="403"/>
          <ac:graphicFrameMkLst>
            <pc:docMk/>
            <pc:sldMk cId="502300317" sldId="1540"/>
            <ac:graphicFrameMk id="4" creationId="{596F1113-261E-4F72-B84E-490BACAE365D}"/>
          </ac:graphicFrameMkLst>
        </pc:graphicFrameChg>
        <pc:picChg chg="add del mod">
          <ac:chgData name="Nicolas Ratto Ribo" userId="2ad53a74-4254-40a0-bdd9-8ea8d499428c" providerId="ADAL" clId="{084C25BA-9385-E94A-81B4-8E9151328D35}" dt="2024-03-25T01:27:33.187" v="748" actId="478"/>
          <ac:picMkLst>
            <pc:docMk/>
            <pc:sldMk cId="502300317" sldId="1540"/>
            <ac:picMk id="2" creationId="{3D6D1902-B71E-3401-36FF-6BD2CCF966EA}"/>
          </ac:picMkLst>
        </pc:picChg>
        <pc:picChg chg="add mod">
          <ac:chgData name="Nicolas Ratto Ribo" userId="2ad53a74-4254-40a0-bdd9-8ea8d499428c" providerId="ADAL" clId="{084C25BA-9385-E94A-81B4-8E9151328D35}" dt="2024-03-25T01:53:29.828" v="2602"/>
          <ac:picMkLst>
            <pc:docMk/>
            <pc:sldMk cId="502300317" sldId="1540"/>
            <ac:picMk id="8" creationId="{E879D0D3-FB3E-83E9-1BB9-C5E352687041}"/>
          </ac:picMkLst>
        </pc:picChg>
        <pc:picChg chg="del">
          <ac:chgData name="Nicolas Ratto Ribo" userId="2ad53a74-4254-40a0-bdd9-8ea8d499428c" providerId="ADAL" clId="{084C25BA-9385-E94A-81B4-8E9151328D35}" dt="2024-03-25T01:53:28.065" v="2601" actId="478"/>
          <ac:picMkLst>
            <pc:docMk/>
            <pc:sldMk cId="502300317" sldId="1540"/>
            <ac:picMk id="12" creationId="{E72648E2-1D64-9D22-A81E-66747580A6A8}"/>
          </ac:picMkLst>
        </pc:picChg>
        <pc:picChg chg="del">
          <ac:chgData name="Nicolas Ratto Ribo" userId="2ad53a74-4254-40a0-bdd9-8ea8d499428c" providerId="ADAL" clId="{084C25BA-9385-E94A-81B4-8E9151328D35}" dt="2024-03-25T01:26:48.381" v="739" actId="478"/>
          <ac:picMkLst>
            <pc:docMk/>
            <pc:sldMk cId="502300317" sldId="1540"/>
            <ac:picMk id="1027" creationId="{39BE58E5-AFFE-7159-79BD-0B4967CE7096}"/>
          </ac:picMkLst>
        </pc:picChg>
        <pc:picChg chg="del">
          <ac:chgData name="Nicolas Ratto Ribo" userId="2ad53a74-4254-40a0-bdd9-8ea8d499428c" providerId="ADAL" clId="{084C25BA-9385-E94A-81B4-8E9151328D35}" dt="2024-03-25T01:35:14.916" v="935" actId="21"/>
          <ac:picMkLst>
            <pc:docMk/>
            <pc:sldMk cId="502300317" sldId="1540"/>
            <ac:picMk id="1028" creationId="{F2B22A86-F4EF-1902-B751-F2AB5D9D4C60}"/>
          </ac:picMkLst>
        </pc:picChg>
      </pc:sldChg>
      <pc:sldChg chg="del">
        <pc:chgData name="Nicolas Ratto Ribo" userId="2ad53a74-4254-40a0-bdd9-8ea8d499428c" providerId="ADAL" clId="{084C25BA-9385-E94A-81B4-8E9151328D35}" dt="2024-03-25T02:08:20.840" v="3320" actId="2696"/>
        <pc:sldMkLst>
          <pc:docMk/>
          <pc:sldMk cId="2284056833" sldId="1541"/>
        </pc:sldMkLst>
      </pc:sldChg>
      <pc:sldChg chg="del">
        <pc:chgData name="Nicolas Ratto Ribo" userId="2ad53a74-4254-40a0-bdd9-8ea8d499428c" providerId="ADAL" clId="{084C25BA-9385-E94A-81B4-8E9151328D35}" dt="2024-03-25T01:59:27.460" v="2996" actId="2696"/>
        <pc:sldMkLst>
          <pc:docMk/>
          <pc:sldMk cId="2172449813" sldId="1542"/>
        </pc:sldMkLst>
      </pc:sldChg>
      <pc:sldChg chg="del">
        <pc:chgData name="Nicolas Ratto Ribo" userId="2ad53a74-4254-40a0-bdd9-8ea8d499428c" providerId="ADAL" clId="{084C25BA-9385-E94A-81B4-8E9151328D35}" dt="2024-03-25T02:02:31.383" v="3117" actId="2696"/>
        <pc:sldMkLst>
          <pc:docMk/>
          <pc:sldMk cId="1489260847" sldId="1543"/>
        </pc:sldMkLst>
      </pc:sldChg>
      <pc:sldChg chg="addSp delSp modSp mod">
        <pc:chgData name="Nicolas Ratto Ribo" userId="2ad53a74-4254-40a0-bdd9-8ea8d499428c" providerId="ADAL" clId="{084C25BA-9385-E94A-81B4-8E9151328D35}" dt="2024-03-25T02:16:59.631" v="4136" actId="1076"/>
        <pc:sldMkLst>
          <pc:docMk/>
          <pc:sldMk cId="137465670" sldId="1544"/>
        </pc:sldMkLst>
        <pc:spChg chg="add mod">
          <ac:chgData name="Nicolas Ratto Ribo" userId="2ad53a74-4254-40a0-bdd9-8ea8d499428c" providerId="ADAL" clId="{084C25BA-9385-E94A-81B4-8E9151328D35}" dt="2024-03-25T02:03:34.456" v="3136"/>
          <ac:spMkLst>
            <pc:docMk/>
            <pc:sldMk cId="137465670" sldId="1544"/>
            <ac:spMk id="2" creationId="{A3E0868B-2BDD-4C8F-6337-C62F6ACDEF1E}"/>
          </ac:spMkLst>
        </pc:spChg>
        <pc:spChg chg="del">
          <ac:chgData name="Nicolas Ratto Ribo" userId="2ad53a74-4254-40a0-bdd9-8ea8d499428c" providerId="ADAL" clId="{084C25BA-9385-E94A-81B4-8E9151328D35}" dt="2024-03-25T02:03:34.030" v="3135" actId="478"/>
          <ac:spMkLst>
            <pc:docMk/>
            <pc:sldMk cId="137465670" sldId="1544"/>
            <ac:spMk id="3" creationId="{65E48E04-89D8-320F-4173-D51483389F13}"/>
          </ac:spMkLst>
        </pc:spChg>
        <pc:spChg chg="del">
          <ac:chgData name="Nicolas Ratto Ribo" userId="2ad53a74-4254-40a0-bdd9-8ea8d499428c" providerId="ADAL" clId="{084C25BA-9385-E94A-81B4-8E9151328D35}" dt="2024-03-25T02:03:34.030" v="3135" actId="478"/>
          <ac:spMkLst>
            <pc:docMk/>
            <pc:sldMk cId="137465670" sldId="1544"/>
            <ac:spMk id="5" creationId="{A886488E-6F07-0C28-204B-ADCA949548F7}"/>
          </ac:spMkLst>
        </pc:spChg>
        <pc:spChg chg="mod">
          <ac:chgData name="Nicolas Ratto Ribo" userId="2ad53a74-4254-40a0-bdd9-8ea8d499428c" providerId="ADAL" clId="{084C25BA-9385-E94A-81B4-8E9151328D35}" dt="2024-03-25T02:03:46.264" v="3139" actId="20577"/>
          <ac:spMkLst>
            <pc:docMk/>
            <pc:sldMk cId="137465670" sldId="1544"/>
            <ac:spMk id="7" creationId="{868C988B-9B23-6BBE-C174-146D3FE4195B}"/>
          </ac:spMkLst>
        </pc:spChg>
        <pc:spChg chg="del mod">
          <ac:chgData name="Nicolas Ratto Ribo" userId="2ad53a74-4254-40a0-bdd9-8ea8d499428c" providerId="ADAL" clId="{084C25BA-9385-E94A-81B4-8E9151328D35}" dt="2024-03-25T02:15:35.991" v="4122" actId="478"/>
          <ac:spMkLst>
            <pc:docMk/>
            <pc:sldMk cId="137465670" sldId="1544"/>
            <ac:spMk id="8" creationId="{0937CFF7-A0D8-9B3A-ED0B-295F7A9B414E}"/>
          </ac:spMkLst>
        </pc:spChg>
        <pc:spChg chg="add mod">
          <ac:chgData name="Nicolas Ratto Ribo" userId="2ad53a74-4254-40a0-bdd9-8ea8d499428c" providerId="ADAL" clId="{084C25BA-9385-E94A-81B4-8E9151328D35}" dt="2024-03-25T02:03:34.456" v="3136"/>
          <ac:spMkLst>
            <pc:docMk/>
            <pc:sldMk cId="137465670" sldId="1544"/>
            <ac:spMk id="10" creationId="{D9E9ADA4-DC57-D5F6-3C97-69F535D1FA95}"/>
          </ac:spMkLst>
        </pc:spChg>
        <pc:picChg chg="del">
          <ac:chgData name="Nicolas Ratto Ribo" userId="2ad53a74-4254-40a0-bdd9-8ea8d499428c" providerId="ADAL" clId="{084C25BA-9385-E94A-81B4-8E9151328D35}" dt="2024-03-25T02:03:34.030" v="3135" actId="478"/>
          <ac:picMkLst>
            <pc:docMk/>
            <pc:sldMk cId="137465670" sldId="1544"/>
            <ac:picMk id="4" creationId="{DD7678BC-BB36-D6BC-6ABE-C502E02B46EE}"/>
          </ac:picMkLst>
        </pc:picChg>
        <pc:picChg chg="del">
          <ac:chgData name="Nicolas Ratto Ribo" userId="2ad53a74-4254-40a0-bdd9-8ea8d499428c" providerId="ADAL" clId="{084C25BA-9385-E94A-81B4-8E9151328D35}" dt="2024-03-25T02:16:42.890" v="4130" actId="478"/>
          <ac:picMkLst>
            <pc:docMk/>
            <pc:sldMk cId="137465670" sldId="1544"/>
            <ac:picMk id="6" creationId="{0C242C0F-2527-02A2-4895-34784DFAB650}"/>
          </ac:picMkLst>
        </pc:picChg>
        <pc:picChg chg="add mod">
          <ac:chgData name="Nicolas Ratto Ribo" userId="2ad53a74-4254-40a0-bdd9-8ea8d499428c" providerId="ADAL" clId="{084C25BA-9385-E94A-81B4-8E9151328D35}" dt="2024-03-25T02:03:34.456" v="3136"/>
          <ac:picMkLst>
            <pc:docMk/>
            <pc:sldMk cId="137465670" sldId="1544"/>
            <ac:picMk id="9" creationId="{38725872-5DA6-565E-1EF6-316C2C7A55B0}"/>
          </ac:picMkLst>
        </pc:picChg>
        <pc:picChg chg="add mod">
          <ac:chgData name="Nicolas Ratto Ribo" userId="2ad53a74-4254-40a0-bdd9-8ea8d499428c" providerId="ADAL" clId="{084C25BA-9385-E94A-81B4-8E9151328D35}" dt="2024-03-25T02:16:57.464" v="4135" actId="1076"/>
          <ac:picMkLst>
            <pc:docMk/>
            <pc:sldMk cId="137465670" sldId="1544"/>
            <ac:picMk id="11" creationId="{BCB69756-5A41-F553-0DC1-B22FE5B505CC}"/>
          </ac:picMkLst>
        </pc:picChg>
        <pc:picChg chg="add mod">
          <ac:chgData name="Nicolas Ratto Ribo" userId="2ad53a74-4254-40a0-bdd9-8ea8d499428c" providerId="ADAL" clId="{084C25BA-9385-E94A-81B4-8E9151328D35}" dt="2024-03-25T02:16:59.631" v="4136" actId="1076"/>
          <ac:picMkLst>
            <pc:docMk/>
            <pc:sldMk cId="137465670" sldId="1544"/>
            <ac:picMk id="12" creationId="{A6950FD6-FF01-B4FE-2EDB-2B42AEC33199}"/>
          </ac:picMkLst>
        </pc:picChg>
      </pc:sldChg>
      <pc:sldChg chg="delSp modSp del mod">
        <pc:chgData name="Nicolas Ratto Ribo" userId="2ad53a74-4254-40a0-bdd9-8ea8d499428c" providerId="ADAL" clId="{084C25BA-9385-E94A-81B4-8E9151328D35}" dt="2024-03-25T02:04:47.812" v="3205" actId="2696"/>
        <pc:sldMkLst>
          <pc:docMk/>
          <pc:sldMk cId="1810431325" sldId="1545"/>
        </pc:sldMkLst>
        <pc:spChg chg="del mod">
          <ac:chgData name="Nicolas Ratto Ribo" userId="2ad53a74-4254-40a0-bdd9-8ea8d499428c" providerId="ADAL" clId="{084C25BA-9385-E94A-81B4-8E9151328D35}" dt="2024-03-25T02:04:44.520" v="3204"/>
          <ac:spMkLst>
            <pc:docMk/>
            <pc:sldMk cId="1810431325" sldId="1545"/>
            <ac:spMk id="8" creationId="{1EB4E27F-FA97-FFF6-1533-465266A6356D}"/>
          </ac:spMkLst>
        </pc:spChg>
      </pc:sldChg>
      <pc:sldChg chg="del">
        <pc:chgData name="Nicolas Ratto Ribo" userId="2ad53a74-4254-40a0-bdd9-8ea8d499428c" providerId="ADAL" clId="{084C25BA-9385-E94A-81B4-8E9151328D35}" dt="2024-03-25T02:05:00.698" v="3206" actId="2696"/>
        <pc:sldMkLst>
          <pc:docMk/>
          <pc:sldMk cId="2682908793" sldId="1546"/>
        </pc:sldMkLst>
      </pc:sldChg>
      <pc:sldChg chg="del">
        <pc:chgData name="Nicolas Ratto Ribo" userId="2ad53a74-4254-40a0-bdd9-8ea8d499428c" providerId="ADAL" clId="{084C25BA-9385-E94A-81B4-8E9151328D35}" dt="2024-03-25T02:05:08.032" v="3207" actId="2696"/>
        <pc:sldMkLst>
          <pc:docMk/>
          <pc:sldMk cId="1927732015" sldId="1547"/>
        </pc:sldMkLst>
      </pc:sldChg>
      <pc:sldChg chg="del">
        <pc:chgData name="Nicolas Ratto Ribo" userId="2ad53a74-4254-40a0-bdd9-8ea8d499428c" providerId="ADAL" clId="{084C25BA-9385-E94A-81B4-8E9151328D35}" dt="2024-03-25T02:01:59.368" v="3104" actId="2696"/>
        <pc:sldMkLst>
          <pc:docMk/>
          <pc:sldMk cId="320049151" sldId="1548"/>
        </pc:sldMkLst>
      </pc:sldChg>
      <pc:sldChg chg="modSp mod">
        <pc:chgData name="Nicolas Ratto Ribo" userId="2ad53a74-4254-40a0-bdd9-8ea8d499428c" providerId="ADAL" clId="{084C25BA-9385-E94A-81B4-8E9151328D35}" dt="2024-03-25T02:12:47.724" v="4096" actId="20577"/>
        <pc:sldMkLst>
          <pc:docMk/>
          <pc:sldMk cId="3129209225" sldId="1549"/>
        </pc:sldMkLst>
        <pc:spChg chg="mod">
          <ac:chgData name="Nicolas Ratto Ribo" userId="2ad53a74-4254-40a0-bdd9-8ea8d499428c" providerId="ADAL" clId="{084C25BA-9385-E94A-81B4-8E9151328D35}" dt="2024-03-25T02:12:26.845" v="4038" actId="20577"/>
          <ac:spMkLst>
            <pc:docMk/>
            <pc:sldMk cId="3129209225" sldId="1549"/>
            <ac:spMk id="5" creationId="{A886488E-6F07-0C28-204B-ADCA949548F7}"/>
          </ac:spMkLst>
        </pc:spChg>
        <pc:spChg chg="mod">
          <ac:chgData name="Nicolas Ratto Ribo" userId="2ad53a74-4254-40a0-bdd9-8ea8d499428c" providerId="ADAL" clId="{084C25BA-9385-E94A-81B4-8E9151328D35}" dt="2024-03-25T02:12:47.724" v="4096" actId="20577"/>
          <ac:spMkLst>
            <pc:docMk/>
            <pc:sldMk cId="3129209225" sldId="1549"/>
            <ac:spMk id="7" creationId="{868C988B-9B23-6BBE-C174-146D3FE4195B}"/>
          </ac:spMkLst>
        </pc:spChg>
      </pc:sldChg>
      <pc:sldChg chg="modSp add mod modNotesTx">
        <pc:chgData name="Nicolas Ratto Ribo" userId="2ad53a74-4254-40a0-bdd9-8ea8d499428c" providerId="ADAL" clId="{084C25BA-9385-E94A-81B4-8E9151328D35}" dt="2024-03-25T01:20:40.099" v="727" actId="20577"/>
        <pc:sldMkLst>
          <pc:docMk/>
          <pc:sldMk cId="3676171871" sldId="1550"/>
        </pc:sldMkLst>
        <pc:spChg chg="mod">
          <ac:chgData name="Nicolas Ratto Ribo" userId="2ad53a74-4254-40a0-bdd9-8ea8d499428c" providerId="ADAL" clId="{084C25BA-9385-E94A-81B4-8E9151328D35}" dt="2024-03-25T01:19:47.840" v="522" actId="14100"/>
          <ac:spMkLst>
            <pc:docMk/>
            <pc:sldMk cId="3676171871" sldId="1550"/>
            <ac:spMk id="5" creationId="{96E69A3A-144B-9D99-BDA8-AB6C12536E99}"/>
          </ac:spMkLst>
        </pc:spChg>
      </pc:sldChg>
      <pc:sldChg chg="add del">
        <pc:chgData name="Nicolas Ratto Ribo" userId="2ad53a74-4254-40a0-bdd9-8ea8d499428c" providerId="ADAL" clId="{084C25BA-9385-E94A-81B4-8E9151328D35}" dt="2024-03-25T01:56:05.052" v="2713" actId="2696"/>
        <pc:sldMkLst>
          <pc:docMk/>
          <pc:sldMk cId="3656049572" sldId="1551"/>
        </pc:sldMkLst>
      </pc:sldChg>
      <pc:sldChg chg="modSp add del mod">
        <pc:chgData name="Nicolas Ratto Ribo" userId="2ad53a74-4254-40a0-bdd9-8ea8d499428c" providerId="ADAL" clId="{084C25BA-9385-E94A-81B4-8E9151328D35}" dt="2024-03-25T01:47:06.930" v="2077" actId="2696"/>
        <pc:sldMkLst>
          <pc:docMk/>
          <pc:sldMk cId="751492779" sldId="1552"/>
        </pc:sldMkLst>
        <pc:spChg chg="mod">
          <ac:chgData name="Nicolas Ratto Ribo" userId="2ad53a74-4254-40a0-bdd9-8ea8d499428c" providerId="ADAL" clId="{084C25BA-9385-E94A-81B4-8E9151328D35}" dt="2024-03-25T01:34:30.244" v="901" actId="20577"/>
          <ac:spMkLst>
            <pc:docMk/>
            <pc:sldMk cId="751492779" sldId="1552"/>
            <ac:spMk id="5" creationId="{A886488E-6F07-0C28-204B-ADCA949548F7}"/>
          </ac:spMkLst>
        </pc:spChg>
        <pc:spChg chg="mod">
          <ac:chgData name="Nicolas Ratto Ribo" userId="2ad53a74-4254-40a0-bdd9-8ea8d499428c" providerId="ADAL" clId="{084C25BA-9385-E94A-81B4-8E9151328D35}" dt="2024-03-25T01:35:00.045" v="934" actId="20577"/>
          <ac:spMkLst>
            <pc:docMk/>
            <pc:sldMk cId="751492779" sldId="1552"/>
            <ac:spMk id="17" creationId="{314ED4C8-1C75-5947-9205-66CF1A538036}"/>
          </ac:spMkLst>
        </pc:spChg>
      </pc:sldChg>
      <pc:sldChg chg="addSp delSp modSp add mod">
        <pc:chgData name="Nicolas Ratto Ribo" userId="2ad53a74-4254-40a0-bdd9-8ea8d499428c" providerId="ADAL" clId="{084C25BA-9385-E94A-81B4-8E9151328D35}" dt="2024-03-25T02:33:13.163" v="5317" actId="12"/>
        <pc:sldMkLst>
          <pc:docMk/>
          <pc:sldMk cId="705437528" sldId="1553"/>
        </pc:sldMkLst>
        <pc:spChg chg="add mod">
          <ac:chgData name="Nicolas Ratto Ribo" userId="2ad53a74-4254-40a0-bdd9-8ea8d499428c" providerId="ADAL" clId="{084C25BA-9385-E94A-81B4-8E9151328D35}" dt="2024-03-25T01:54:30.957" v="2608"/>
          <ac:spMkLst>
            <pc:docMk/>
            <pc:sldMk cId="705437528" sldId="1553"/>
            <ac:spMk id="2" creationId="{8B651B16-A0C0-9CC2-D750-659447C3A439}"/>
          </ac:spMkLst>
        </pc:spChg>
        <pc:spChg chg="mod">
          <ac:chgData name="Nicolas Ratto Ribo" userId="2ad53a74-4254-40a0-bdd9-8ea8d499428c" providerId="ADAL" clId="{084C25BA-9385-E94A-81B4-8E9151328D35}" dt="2024-03-25T01:47:31.582" v="2079" actId="403"/>
          <ac:spMkLst>
            <pc:docMk/>
            <pc:sldMk cId="705437528" sldId="1553"/>
            <ac:spMk id="5" creationId="{A886488E-6F07-0C28-204B-ADCA949548F7}"/>
          </ac:spMkLst>
        </pc:spChg>
        <pc:spChg chg="del mod">
          <ac:chgData name="Nicolas Ratto Ribo" userId="2ad53a74-4254-40a0-bdd9-8ea8d499428c" providerId="ADAL" clId="{084C25BA-9385-E94A-81B4-8E9151328D35}" dt="2024-03-25T01:54:37.952" v="2611" actId="478"/>
          <ac:spMkLst>
            <pc:docMk/>
            <pc:sldMk cId="705437528" sldId="1553"/>
            <ac:spMk id="7" creationId="{868C988B-9B23-6BBE-C174-146D3FE4195B}"/>
          </ac:spMkLst>
        </pc:spChg>
        <pc:spChg chg="add mod">
          <ac:chgData name="Nicolas Ratto Ribo" userId="2ad53a74-4254-40a0-bdd9-8ea8d499428c" providerId="ADAL" clId="{084C25BA-9385-E94A-81B4-8E9151328D35}" dt="2024-03-25T01:54:30.957" v="2608"/>
          <ac:spMkLst>
            <pc:docMk/>
            <pc:sldMk cId="705437528" sldId="1553"/>
            <ac:spMk id="9" creationId="{659D7EAF-C0E8-A0B8-D37A-F90E187A375D}"/>
          </ac:spMkLst>
        </pc:spChg>
        <pc:spChg chg="add mod">
          <ac:chgData name="Nicolas Ratto Ribo" userId="2ad53a74-4254-40a0-bdd9-8ea8d499428c" providerId="ADAL" clId="{084C25BA-9385-E94A-81B4-8E9151328D35}" dt="2024-03-25T01:54:30.957" v="2608"/>
          <ac:spMkLst>
            <pc:docMk/>
            <pc:sldMk cId="705437528" sldId="1553"/>
            <ac:spMk id="10" creationId="{98B8E3E6-B2FD-754E-4208-A9E0F3193809}"/>
          </ac:spMkLst>
        </pc:spChg>
        <pc:spChg chg="add mod">
          <ac:chgData name="Nicolas Ratto Ribo" userId="2ad53a74-4254-40a0-bdd9-8ea8d499428c" providerId="ADAL" clId="{084C25BA-9385-E94A-81B4-8E9151328D35}" dt="2024-03-25T01:54:30.957" v="2608"/>
          <ac:spMkLst>
            <pc:docMk/>
            <pc:sldMk cId="705437528" sldId="1553"/>
            <ac:spMk id="11" creationId="{4685380B-8E66-C6A9-628F-D9ACFBCACA70}"/>
          </ac:spMkLst>
        </pc:spChg>
        <pc:spChg chg="add mod">
          <ac:chgData name="Nicolas Ratto Ribo" userId="2ad53a74-4254-40a0-bdd9-8ea8d499428c" providerId="ADAL" clId="{084C25BA-9385-E94A-81B4-8E9151328D35}" dt="2024-03-25T01:57:12.108" v="2763" actId="113"/>
          <ac:spMkLst>
            <pc:docMk/>
            <pc:sldMk cId="705437528" sldId="1553"/>
            <ac:spMk id="12" creationId="{F1719140-5383-7254-619C-05C56028F22A}"/>
          </ac:spMkLst>
        </pc:spChg>
        <pc:spChg chg="add mod">
          <ac:chgData name="Nicolas Ratto Ribo" userId="2ad53a74-4254-40a0-bdd9-8ea8d499428c" providerId="ADAL" clId="{084C25BA-9385-E94A-81B4-8E9151328D35}" dt="2024-03-25T01:57:02.895" v="2758" actId="113"/>
          <ac:spMkLst>
            <pc:docMk/>
            <pc:sldMk cId="705437528" sldId="1553"/>
            <ac:spMk id="14" creationId="{78CB5581-9AA6-406D-E479-1AB22E042793}"/>
          </ac:spMkLst>
        </pc:spChg>
        <pc:spChg chg="add del mod">
          <ac:chgData name="Nicolas Ratto Ribo" userId="2ad53a74-4254-40a0-bdd9-8ea8d499428c" providerId="ADAL" clId="{084C25BA-9385-E94A-81B4-8E9151328D35}" dt="2024-03-25T01:55:59.469" v="2712" actId="478"/>
          <ac:spMkLst>
            <pc:docMk/>
            <pc:sldMk cId="705437528" sldId="1553"/>
            <ac:spMk id="15" creationId="{DCA362F0-0C5B-2E7B-84DE-979604B89ED9}"/>
          </ac:spMkLst>
        </pc:spChg>
        <pc:spChg chg="add del mod">
          <ac:chgData name="Nicolas Ratto Ribo" userId="2ad53a74-4254-40a0-bdd9-8ea8d499428c" providerId="ADAL" clId="{084C25BA-9385-E94A-81B4-8E9151328D35}" dt="2024-03-25T01:55:59.469" v="2712" actId="478"/>
          <ac:spMkLst>
            <pc:docMk/>
            <pc:sldMk cId="705437528" sldId="1553"/>
            <ac:spMk id="16" creationId="{8A0117E9-B9FB-A0AC-A6E2-A5B46AAC3F80}"/>
          </ac:spMkLst>
        </pc:spChg>
        <pc:spChg chg="del mod">
          <ac:chgData name="Nicolas Ratto Ribo" userId="2ad53a74-4254-40a0-bdd9-8ea8d499428c" providerId="ADAL" clId="{084C25BA-9385-E94A-81B4-8E9151328D35}" dt="2024-03-25T01:54:26.657" v="2607" actId="478"/>
          <ac:spMkLst>
            <pc:docMk/>
            <pc:sldMk cId="705437528" sldId="1553"/>
            <ac:spMk id="17" creationId="{314ED4C8-1C75-5947-9205-66CF1A538036}"/>
          </ac:spMkLst>
        </pc:spChg>
        <pc:spChg chg="add mod">
          <ac:chgData name="Nicolas Ratto Ribo" userId="2ad53a74-4254-40a0-bdd9-8ea8d499428c" providerId="ADAL" clId="{084C25BA-9385-E94A-81B4-8E9151328D35}" dt="2024-03-25T02:33:13.163" v="5317" actId="12"/>
          <ac:spMkLst>
            <pc:docMk/>
            <pc:sldMk cId="705437528" sldId="1553"/>
            <ac:spMk id="19" creationId="{FF446326-02C5-6DBC-C799-1109571A13CD}"/>
          </ac:spMkLst>
        </pc:spChg>
        <pc:spChg chg="add mod">
          <ac:chgData name="Nicolas Ratto Ribo" userId="2ad53a74-4254-40a0-bdd9-8ea8d499428c" providerId="ADAL" clId="{084C25BA-9385-E94A-81B4-8E9151328D35}" dt="2024-03-25T01:57:09.425" v="2762" actId="113"/>
          <ac:spMkLst>
            <pc:docMk/>
            <pc:sldMk cId="705437528" sldId="1553"/>
            <ac:spMk id="20" creationId="{BBE0D5AA-9761-240B-A6FA-284FC3C3B98D}"/>
          </ac:spMkLst>
        </pc:spChg>
        <pc:picChg chg="add mod">
          <ac:chgData name="Nicolas Ratto Ribo" userId="2ad53a74-4254-40a0-bdd9-8ea8d499428c" providerId="ADAL" clId="{084C25BA-9385-E94A-81B4-8E9151328D35}" dt="2024-03-25T01:54:30.957" v="2608"/>
          <ac:picMkLst>
            <pc:docMk/>
            <pc:sldMk cId="705437528" sldId="1553"/>
            <ac:picMk id="8" creationId="{3EF322C0-424F-21AB-52D0-F8A2267D588E}"/>
          </ac:picMkLst>
        </pc:picChg>
        <pc:picChg chg="add mod">
          <ac:chgData name="Nicolas Ratto Ribo" userId="2ad53a74-4254-40a0-bdd9-8ea8d499428c" providerId="ADAL" clId="{084C25BA-9385-E94A-81B4-8E9151328D35}" dt="2024-03-25T01:54:38.488" v="2612"/>
          <ac:picMkLst>
            <pc:docMk/>
            <pc:sldMk cId="705437528" sldId="1553"/>
            <ac:picMk id="13" creationId="{23617F7F-5BBD-B386-8652-BF51FE358144}"/>
          </ac:picMkLst>
        </pc:picChg>
      </pc:sldChg>
      <pc:sldChg chg="addSp delSp modSp add mod">
        <pc:chgData name="Nicolas Ratto Ribo" userId="2ad53a74-4254-40a0-bdd9-8ea8d499428c" providerId="ADAL" clId="{084C25BA-9385-E94A-81B4-8E9151328D35}" dt="2024-03-25T01:48:35.766" v="2121" actId="1076"/>
        <pc:sldMkLst>
          <pc:docMk/>
          <pc:sldMk cId="1854905479" sldId="1554"/>
        </pc:sldMkLst>
        <pc:spChg chg="mod">
          <ac:chgData name="Nicolas Ratto Ribo" userId="2ad53a74-4254-40a0-bdd9-8ea8d499428c" providerId="ADAL" clId="{084C25BA-9385-E94A-81B4-8E9151328D35}" dt="2024-03-25T01:43:32.507" v="2015" actId="20577"/>
          <ac:spMkLst>
            <pc:docMk/>
            <pc:sldMk cId="1854905479" sldId="1554"/>
            <ac:spMk id="5" creationId="{A886488E-6F07-0C28-204B-ADCA949548F7}"/>
          </ac:spMkLst>
        </pc:spChg>
        <pc:spChg chg="del">
          <ac:chgData name="Nicolas Ratto Ribo" userId="2ad53a74-4254-40a0-bdd9-8ea8d499428c" providerId="ADAL" clId="{084C25BA-9385-E94A-81B4-8E9151328D35}" dt="2024-03-25T01:35:56.483" v="947" actId="478"/>
          <ac:spMkLst>
            <pc:docMk/>
            <pc:sldMk cId="1854905479" sldId="1554"/>
            <ac:spMk id="7" creationId="{868C988B-9B23-6BBE-C174-146D3FE4195B}"/>
          </ac:spMkLst>
        </pc:spChg>
        <pc:spChg chg="add mod">
          <ac:chgData name="Nicolas Ratto Ribo" userId="2ad53a74-4254-40a0-bdd9-8ea8d499428c" providerId="ADAL" clId="{084C25BA-9385-E94A-81B4-8E9151328D35}" dt="2024-03-25T01:43:19.906" v="1998" actId="14100"/>
          <ac:spMkLst>
            <pc:docMk/>
            <pc:sldMk cId="1854905479" sldId="1554"/>
            <ac:spMk id="8" creationId="{C943F5B4-75E0-F377-6A1F-B759B6266C21}"/>
          </ac:spMkLst>
        </pc:spChg>
        <pc:spChg chg="add mod">
          <ac:chgData name="Nicolas Ratto Ribo" userId="2ad53a74-4254-40a0-bdd9-8ea8d499428c" providerId="ADAL" clId="{084C25BA-9385-E94A-81B4-8E9151328D35}" dt="2024-03-25T01:35:48.608" v="946" actId="1076"/>
          <ac:spMkLst>
            <pc:docMk/>
            <pc:sldMk cId="1854905479" sldId="1554"/>
            <ac:spMk id="9" creationId="{1E615639-E449-D211-9653-8942173A2CB5}"/>
          </ac:spMkLst>
        </pc:spChg>
        <pc:spChg chg="del">
          <ac:chgData name="Nicolas Ratto Ribo" userId="2ad53a74-4254-40a0-bdd9-8ea8d499428c" providerId="ADAL" clId="{084C25BA-9385-E94A-81B4-8E9151328D35}" dt="2024-03-25T01:35:25.507" v="937" actId="478"/>
          <ac:spMkLst>
            <pc:docMk/>
            <pc:sldMk cId="1854905479" sldId="1554"/>
            <ac:spMk id="17" creationId="{314ED4C8-1C75-5947-9205-66CF1A538036}"/>
          </ac:spMkLst>
        </pc:spChg>
        <pc:picChg chg="add mod">
          <ac:chgData name="Nicolas Ratto Ribo" userId="2ad53a74-4254-40a0-bdd9-8ea8d499428c" providerId="ADAL" clId="{084C25BA-9385-E94A-81B4-8E9151328D35}" dt="2024-03-25T01:43:22.072" v="1999" actId="1076"/>
          <ac:picMkLst>
            <pc:docMk/>
            <pc:sldMk cId="1854905479" sldId="1554"/>
            <ac:picMk id="2" creationId="{C8536321-D53E-BA44-5019-CF41585BC4D7}"/>
          </ac:picMkLst>
        </pc:picChg>
        <pc:picChg chg="mod">
          <ac:chgData name="Nicolas Ratto Ribo" userId="2ad53a74-4254-40a0-bdd9-8ea8d499428c" providerId="ADAL" clId="{084C25BA-9385-E94A-81B4-8E9151328D35}" dt="2024-03-25T01:48:35.766" v="2121" actId="1076"/>
          <ac:picMkLst>
            <pc:docMk/>
            <pc:sldMk cId="1854905479" sldId="1554"/>
            <ac:picMk id="6" creationId="{0C242C0F-2527-02A2-4895-34784DFAB650}"/>
          </ac:picMkLst>
        </pc:picChg>
        <pc:picChg chg="add mod">
          <ac:chgData name="Nicolas Ratto Ribo" userId="2ad53a74-4254-40a0-bdd9-8ea8d499428c" providerId="ADAL" clId="{084C25BA-9385-E94A-81B4-8E9151328D35}" dt="2024-03-25T01:48:25.339" v="2118"/>
          <ac:picMkLst>
            <pc:docMk/>
            <pc:sldMk cId="1854905479" sldId="1554"/>
            <ac:picMk id="10" creationId="{B97671B2-BE10-4274-04F3-01A6B7162CE3}"/>
          </ac:picMkLst>
        </pc:picChg>
      </pc:sldChg>
      <pc:sldChg chg="addSp delSp modSp add mod">
        <pc:chgData name="Nicolas Ratto Ribo" userId="2ad53a74-4254-40a0-bdd9-8ea8d499428c" providerId="ADAL" clId="{084C25BA-9385-E94A-81B4-8E9151328D35}" dt="2024-03-25T01:46:04.661" v="2066" actId="1440"/>
        <pc:sldMkLst>
          <pc:docMk/>
          <pc:sldMk cId="1791865705" sldId="1555"/>
        </pc:sldMkLst>
        <pc:spChg chg="del">
          <ac:chgData name="Nicolas Ratto Ribo" userId="2ad53a74-4254-40a0-bdd9-8ea8d499428c" providerId="ADAL" clId="{084C25BA-9385-E94A-81B4-8E9151328D35}" dt="2024-03-25T01:44:04.404" v="2054" actId="478"/>
          <ac:spMkLst>
            <pc:docMk/>
            <pc:sldMk cId="1791865705" sldId="1555"/>
            <ac:spMk id="7" creationId="{868C988B-9B23-6BBE-C174-146D3FE4195B}"/>
          </ac:spMkLst>
        </pc:spChg>
        <pc:spChg chg="add del">
          <ac:chgData name="Nicolas Ratto Ribo" userId="2ad53a74-4254-40a0-bdd9-8ea8d499428c" providerId="ADAL" clId="{084C25BA-9385-E94A-81B4-8E9151328D35}" dt="2024-03-25T01:44:55.176" v="2056" actId="22"/>
          <ac:spMkLst>
            <pc:docMk/>
            <pc:sldMk cId="1791865705" sldId="1555"/>
            <ac:spMk id="8" creationId="{FCDD7FD1-F3F3-0E04-6153-3EF0CD9F295D}"/>
          </ac:spMkLst>
        </pc:spChg>
        <pc:picChg chg="add mod">
          <ac:chgData name="Nicolas Ratto Ribo" userId="2ad53a74-4254-40a0-bdd9-8ea8d499428c" providerId="ADAL" clId="{084C25BA-9385-E94A-81B4-8E9151328D35}" dt="2024-03-25T01:45:39.261" v="2060" actId="1076"/>
          <ac:picMkLst>
            <pc:docMk/>
            <pc:sldMk cId="1791865705" sldId="1555"/>
            <ac:picMk id="9" creationId="{30BB58CE-2A5C-90B6-1A24-CDB3F1C5D05E}"/>
          </ac:picMkLst>
        </pc:picChg>
        <pc:picChg chg="add mod">
          <ac:chgData name="Nicolas Ratto Ribo" userId="2ad53a74-4254-40a0-bdd9-8ea8d499428c" providerId="ADAL" clId="{084C25BA-9385-E94A-81B4-8E9151328D35}" dt="2024-03-25T01:46:04.661" v="2066" actId="1440"/>
          <ac:picMkLst>
            <pc:docMk/>
            <pc:sldMk cId="1791865705" sldId="1555"/>
            <ac:picMk id="11" creationId="{FFD02B72-E523-1C74-F8FD-13FA0931E9BE}"/>
          </ac:picMkLst>
        </pc:picChg>
      </pc:sldChg>
      <pc:sldChg chg="addSp delSp modSp add mod">
        <pc:chgData name="Nicolas Ratto Ribo" userId="2ad53a74-4254-40a0-bdd9-8ea8d499428c" providerId="ADAL" clId="{084C25BA-9385-E94A-81B4-8E9151328D35}" dt="2024-03-25T02:20:01.507" v="4314" actId="5793"/>
        <pc:sldMkLst>
          <pc:docMk/>
          <pc:sldMk cId="3127763932" sldId="1556"/>
        </pc:sldMkLst>
        <pc:spChg chg="add mod">
          <ac:chgData name="Nicolas Ratto Ribo" userId="2ad53a74-4254-40a0-bdd9-8ea8d499428c" providerId="ADAL" clId="{084C25BA-9385-E94A-81B4-8E9151328D35}" dt="2024-03-25T02:20:01.507" v="4314" actId="5793"/>
          <ac:spMkLst>
            <pc:docMk/>
            <pc:sldMk cId="3127763932" sldId="1556"/>
            <ac:spMk id="3" creationId="{979D6324-A5FC-AB96-F7F6-6A9EA40E5984}"/>
          </ac:spMkLst>
        </pc:spChg>
        <pc:spChg chg="del">
          <ac:chgData name="Nicolas Ratto Ribo" userId="2ad53a74-4254-40a0-bdd9-8ea8d499428c" providerId="ADAL" clId="{084C25BA-9385-E94A-81B4-8E9151328D35}" dt="2024-03-25T01:51:05.568" v="2399" actId="478"/>
          <ac:spMkLst>
            <pc:docMk/>
            <pc:sldMk cId="3127763932" sldId="1556"/>
            <ac:spMk id="7" creationId="{A4AEB153-522D-0969-7FD0-45A8D1F86209}"/>
          </ac:spMkLst>
        </pc:spChg>
        <pc:spChg chg="mod">
          <ac:chgData name="Nicolas Ratto Ribo" userId="2ad53a74-4254-40a0-bdd9-8ea8d499428c" providerId="ADAL" clId="{084C25BA-9385-E94A-81B4-8E9151328D35}" dt="2024-03-25T01:51:16.244" v="2430" actId="20577"/>
          <ac:spMkLst>
            <pc:docMk/>
            <pc:sldMk cId="3127763932" sldId="1556"/>
            <ac:spMk id="9" creationId="{3AF6379A-1C95-7A30-EF9A-AF952BFE0971}"/>
          </ac:spMkLst>
        </pc:spChg>
        <pc:graphicFrameChg chg="mod modGraphic">
          <ac:chgData name="Nicolas Ratto Ribo" userId="2ad53a74-4254-40a0-bdd9-8ea8d499428c" providerId="ADAL" clId="{084C25BA-9385-E94A-81B4-8E9151328D35}" dt="2024-03-25T01:53:17.898" v="2600" actId="403"/>
          <ac:graphicFrameMkLst>
            <pc:docMk/>
            <pc:sldMk cId="3127763932" sldId="1556"/>
            <ac:graphicFrameMk id="4" creationId="{596F1113-261E-4F72-B84E-490BACAE365D}"/>
          </ac:graphicFrameMkLst>
        </pc:graphicFrameChg>
        <pc:picChg chg="add mod">
          <ac:chgData name="Nicolas Ratto Ribo" userId="2ad53a74-4254-40a0-bdd9-8ea8d499428c" providerId="ADAL" clId="{084C25BA-9385-E94A-81B4-8E9151328D35}" dt="2024-03-25T01:53:34.457" v="2604"/>
          <ac:picMkLst>
            <pc:docMk/>
            <pc:sldMk cId="3127763932" sldId="1556"/>
            <ac:picMk id="2" creationId="{97316EC1-E97B-24DB-453F-CBEFA4E17CEA}"/>
          </ac:picMkLst>
        </pc:picChg>
        <pc:picChg chg="del">
          <ac:chgData name="Nicolas Ratto Ribo" userId="2ad53a74-4254-40a0-bdd9-8ea8d499428c" providerId="ADAL" clId="{084C25BA-9385-E94A-81B4-8E9151328D35}" dt="2024-03-25T01:53:33.006" v="2603" actId="478"/>
          <ac:picMkLst>
            <pc:docMk/>
            <pc:sldMk cId="3127763932" sldId="1556"/>
            <ac:picMk id="12" creationId="{E72648E2-1D64-9D22-A81E-66747580A6A8}"/>
          </ac:picMkLst>
        </pc:picChg>
      </pc:sldChg>
      <pc:sldChg chg="delSp modSp add mod">
        <pc:chgData name="Nicolas Ratto Ribo" userId="2ad53a74-4254-40a0-bdd9-8ea8d499428c" providerId="ADAL" clId="{084C25BA-9385-E94A-81B4-8E9151328D35}" dt="2024-03-25T02:33:43.502" v="5412" actId="113"/>
        <pc:sldMkLst>
          <pc:docMk/>
          <pc:sldMk cId="2224732467" sldId="1557"/>
        </pc:sldMkLst>
        <pc:spChg chg="mod">
          <ac:chgData name="Nicolas Ratto Ribo" userId="2ad53a74-4254-40a0-bdd9-8ea8d499428c" providerId="ADAL" clId="{084C25BA-9385-E94A-81B4-8E9151328D35}" dt="2024-03-25T02:00:09.530" v="3000" actId="1076"/>
          <ac:spMkLst>
            <pc:docMk/>
            <pc:sldMk cId="2224732467" sldId="1557"/>
            <ac:spMk id="12" creationId="{F1719140-5383-7254-619C-05C56028F22A}"/>
          </ac:spMkLst>
        </pc:spChg>
        <pc:spChg chg="del">
          <ac:chgData name="Nicolas Ratto Ribo" userId="2ad53a74-4254-40a0-bdd9-8ea8d499428c" providerId="ADAL" clId="{084C25BA-9385-E94A-81B4-8E9151328D35}" dt="2024-03-25T01:59:59.931" v="2998" actId="478"/>
          <ac:spMkLst>
            <pc:docMk/>
            <pc:sldMk cId="2224732467" sldId="1557"/>
            <ac:spMk id="14" creationId="{78CB5581-9AA6-406D-E479-1AB22E042793}"/>
          </ac:spMkLst>
        </pc:spChg>
        <pc:spChg chg="mod">
          <ac:chgData name="Nicolas Ratto Ribo" userId="2ad53a74-4254-40a0-bdd9-8ea8d499428c" providerId="ADAL" clId="{084C25BA-9385-E94A-81B4-8E9151328D35}" dt="2024-03-25T02:33:43.502" v="5412" actId="113"/>
          <ac:spMkLst>
            <pc:docMk/>
            <pc:sldMk cId="2224732467" sldId="1557"/>
            <ac:spMk id="19" creationId="{FF446326-02C5-6DBC-C799-1109571A13CD}"/>
          </ac:spMkLst>
        </pc:spChg>
        <pc:spChg chg="del">
          <ac:chgData name="Nicolas Ratto Ribo" userId="2ad53a74-4254-40a0-bdd9-8ea8d499428c" providerId="ADAL" clId="{084C25BA-9385-E94A-81B4-8E9151328D35}" dt="2024-03-25T02:00:01.653" v="2999" actId="478"/>
          <ac:spMkLst>
            <pc:docMk/>
            <pc:sldMk cId="2224732467" sldId="1557"/>
            <ac:spMk id="20" creationId="{BBE0D5AA-9761-240B-A6FA-284FC3C3B98D}"/>
          </ac:spMkLst>
        </pc:spChg>
      </pc:sldChg>
      <pc:sldChg chg="modSp add del mod">
        <pc:chgData name="Nicolas Ratto Ribo" userId="2ad53a74-4254-40a0-bdd9-8ea8d499428c" providerId="ADAL" clId="{084C25BA-9385-E94A-81B4-8E9151328D35}" dt="2024-03-25T02:17:14.283" v="4137" actId="2696"/>
        <pc:sldMkLst>
          <pc:docMk/>
          <pc:sldMk cId="126806506" sldId="1558"/>
        </pc:sldMkLst>
        <pc:spChg chg="mod">
          <ac:chgData name="Nicolas Ratto Ribo" userId="2ad53a74-4254-40a0-bdd9-8ea8d499428c" providerId="ADAL" clId="{084C25BA-9385-E94A-81B4-8E9151328D35}" dt="2024-03-25T02:05:26.501" v="3214" actId="20577"/>
          <ac:spMkLst>
            <pc:docMk/>
            <pc:sldMk cId="126806506" sldId="1558"/>
            <ac:spMk id="8" creationId="{0937CFF7-A0D8-9B3A-ED0B-295F7A9B414E}"/>
          </ac:spMkLst>
        </pc:spChg>
      </pc:sldChg>
      <pc:sldChg chg="addSp delSp modSp add mod">
        <pc:chgData name="Nicolas Ratto Ribo" userId="2ad53a74-4254-40a0-bdd9-8ea8d499428c" providerId="ADAL" clId="{084C25BA-9385-E94A-81B4-8E9151328D35}" dt="2024-03-25T02:08:03.350" v="3319" actId="20577"/>
        <pc:sldMkLst>
          <pc:docMk/>
          <pc:sldMk cId="3380823643" sldId="1559"/>
        </pc:sldMkLst>
        <pc:spChg chg="del">
          <ac:chgData name="Nicolas Ratto Ribo" userId="2ad53a74-4254-40a0-bdd9-8ea8d499428c" providerId="ADAL" clId="{084C25BA-9385-E94A-81B4-8E9151328D35}" dt="2024-03-25T02:05:46.178" v="3231" actId="478"/>
          <ac:spMkLst>
            <pc:docMk/>
            <pc:sldMk cId="3380823643" sldId="1559"/>
            <ac:spMk id="7" creationId="{868C988B-9B23-6BBE-C174-146D3FE4195B}"/>
          </ac:spMkLst>
        </pc:spChg>
        <pc:spChg chg="del">
          <ac:chgData name="Nicolas Ratto Ribo" userId="2ad53a74-4254-40a0-bdd9-8ea8d499428c" providerId="ADAL" clId="{084C25BA-9385-E94A-81B4-8E9151328D35}" dt="2024-03-25T02:05:47.804" v="3232" actId="478"/>
          <ac:spMkLst>
            <pc:docMk/>
            <pc:sldMk cId="3380823643" sldId="1559"/>
            <ac:spMk id="8" creationId="{0937CFF7-A0D8-9B3A-ED0B-295F7A9B414E}"/>
          </ac:spMkLst>
        </pc:spChg>
        <pc:spChg chg="mod">
          <ac:chgData name="Nicolas Ratto Ribo" userId="2ad53a74-4254-40a0-bdd9-8ea8d499428c" providerId="ADAL" clId="{084C25BA-9385-E94A-81B4-8E9151328D35}" dt="2024-03-25T02:05:43.878" v="3230" actId="20577"/>
          <ac:spMkLst>
            <pc:docMk/>
            <pc:sldMk cId="3380823643" sldId="1559"/>
            <ac:spMk id="10" creationId="{D9E9ADA4-DC57-D5F6-3C97-69F535D1FA95}"/>
          </ac:spMkLst>
        </pc:spChg>
        <pc:graphicFrameChg chg="add mod modGraphic">
          <ac:chgData name="Nicolas Ratto Ribo" userId="2ad53a74-4254-40a0-bdd9-8ea8d499428c" providerId="ADAL" clId="{084C25BA-9385-E94A-81B4-8E9151328D35}" dt="2024-03-25T02:08:03.350" v="3319" actId="20577"/>
          <ac:graphicFrameMkLst>
            <pc:docMk/>
            <pc:sldMk cId="3380823643" sldId="1559"/>
            <ac:graphicFrameMk id="3" creationId="{12875F7D-9916-DD38-E7F6-B8320800245F}"/>
          </ac:graphicFrameMkLst>
        </pc:graphicFrameChg>
      </pc:sldChg>
      <pc:sldChg chg="addSp delSp modSp add mod">
        <pc:chgData name="Nicolas Ratto Ribo" userId="2ad53a74-4254-40a0-bdd9-8ea8d499428c" providerId="ADAL" clId="{084C25BA-9385-E94A-81B4-8E9151328D35}" dt="2024-03-25T02:35:39.315" v="5721" actId="20577"/>
        <pc:sldMkLst>
          <pc:docMk/>
          <pc:sldMk cId="3550710101" sldId="1560"/>
        </pc:sldMkLst>
        <pc:spChg chg="add mod">
          <ac:chgData name="Nicolas Ratto Ribo" userId="2ad53a74-4254-40a0-bdd9-8ea8d499428c" providerId="ADAL" clId="{084C25BA-9385-E94A-81B4-8E9151328D35}" dt="2024-03-25T02:25:06.842" v="4534" actId="1076"/>
          <ac:spMkLst>
            <pc:docMk/>
            <pc:sldMk cId="3550710101" sldId="1560"/>
            <ac:spMk id="4" creationId="{A4651CA3-A95C-6350-C4E1-C5543D916421}"/>
          </ac:spMkLst>
        </pc:spChg>
        <pc:spChg chg="mod">
          <ac:chgData name="Nicolas Ratto Ribo" userId="2ad53a74-4254-40a0-bdd9-8ea8d499428c" providerId="ADAL" clId="{084C25BA-9385-E94A-81B4-8E9151328D35}" dt="2024-03-25T02:13:20.402" v="4121" actId="20577"/>
          <ac:spMkLst>
            <pc:docMk/>
            <pc:sldMk cId="3550710101" sldId="1560"/>
            <ac:spMk id="7" creationId="{868C988B-9B23-6BBE-C174-146D3FE4195B}"/>
          </ac:spMkLst>
        </pc:spChg>
        <pc:spChg chg="del mod">
          <ac:chgData name="Nicolas Ratto Ribo" userId="2ad53a74-4254-40a0-bdd9-8ea8d499428c" providerId="ADAL" clId="{084C25BA-9385-E94A-81B4-8E9151328D35}" dt="2024-03-25T02:23:04.002" v="4503" actId="478"/>
          <ac:spMkLst>
            <pc:docMk/>
            <pc:sldMk cId="3550710101" sldId="1560"/>
            <ac:spMk id="8" creationId="{0937CFF7-A0D8-9B3A-ED0B-295F7A9B414E}"/>
          </ac:spMkLst>
        </pc:spChg>
        <pc:spChg chg="mod">
          <ac:chgData name="Nicolas Ratto Ribo" userId="2ad53a74-4254-40a0-bdd9-8ea8d499428c" providerId="ADAL" clId="{084C25BA-9385-E94A-81B4-8E9151328D35}" dt="2024-03-25T02:13:15.139" v="4099" actId="20577"/>
          <ac:spMkLst>
            <pc:docMk/>
            <pc:sldMk cId="3550710101" sldId="1560"/>
            <ac:spMk id="10" creationId="{D9E9ADA4-DC57-D5F6-3C97-69F535D1FA95}"/>
          </ac:spMkLst>
        </pc:spChg>
        <pc:spChg chg="add mod">
          <ac:chgData name="Nicolas Ratto Ribo" userId="2ad53a74-4254-40a0-bdd9-8ea8d499428c" providerId="ADAL" clId="{084C25BA-9385-E94A-81B4-8E9151328D35}" dt="2024-03-25T02:24:56.126" v="4531" actId="14100"/>
          <ac:spMkLst>
            <pc:docMk/>
            <pc:sldMk cId="3550710101" sldId="1560"/>
            <ac:spMk id="11" creationId="{82815207-3CA9-4E31-DD2C-916F352D7415}"/>
          </ac:spMkLst>
        </pc:spChg>
        <pc:spChg chg="add mod">
          <ac:chgData name="Nicolas Ratto Ribo" userId="2ad53a74-4254-40a0-bdd9-8ea8d499428c" providerId="ADAL" clId="{084C25BA-9385-E94A-81B4-8E9151328D35}" dt="2024-03-25T02:24:52.150" v="4530" actId="14100"/>
          <ac:spMkLst>
            <pc:docMk/>
            <pc:sldMk cId="3550710101" sldId="1560"/>
            <ac:spMk id="12" creationId="{F66E1461-B026-B9AD-0F42-9E099D197AB7}"/>
          </ac:spMkLst>
        </pc:spChg>
        <pc:spChg chg="add mod">
          <ac:chgData name="Nicolas Ratto Ribo" userId="2ad53a74-4254-40a0-bdd9-8ea8d499428c" providerId="ADAL" clId="{084C25BA-9385-E94A-81B4-8E9151328D35}" dt="2024-03-25T02:25:06.842" v="4534" actId="1076"/>
          <ac:spMkLst>
            <pc:docMk/>
            <pc:sldMk cId="3550710101" sldId="1560"/>
            <ac:spMk id="13" creationId="{CBBBA67E-7AB2-BE0D-A1A2-834F962F07AF}"/>
          </ac:spMkLst>
        </pc:spChg>
        <pc:spChg chg="add mod">
          <ac:chgData name="Nicolas Ratto Ribo" userId="2ad53a74-4254-40a0-bdd9-8ea8d499428c" providerId="ADAL" clId="{084C25BA-9385-E94A-81B4-8E9151328D35}" dt="2024-03-25T02:35:39.315" v="5721" actId="20577"/>
          <ac:spMkLst>
            <pc:docMk/>
            <pc:sldMk cId="3550710101" sldId="1560"/>
            <ac:spMk id="16" creationId="{DECF6F90-4D2B-208E-98A2-02D149647175}"/>
          </ac:spMkLst>
        </pc:spChg>
        <pc:spChg chg="add mod">
          <ac:chgData name="Nicolas Ratto Ribo" userId="2ad53a74-4254-40a0-bdd9-8ea8d499428c" providerId="ADAL" clId="{084C25BA-9385-E94A-81B4-8E9151328D35}" dt="2024-03-25T02:35:06.215" v="5605" actId="1076"/>
          <ac:spMkLst>
            <pc:docMk/>
            <pc:sldMk cId="3550710101" sldId="1560"/>
            <ac:spMk id="17" creationId="{45EE5060-9333-DDF0-D678-FD55D59564E5}"/>
          </ac:spMkLst>
        </pc:spChg>
        <pc:picChg chg="add">
          <ac:chgData name="Nicolas Ratto Ribo" userId="2ad53a74-4254-40a0-bdd9-8ea8d499428c" providerId="ADAL" clId="{084C25BA-9385-E94A-81B4-8E9151328D35}" dt="2024-03-25T02:18:08.784" v="4170"/>
          <ac:picMkLst>
            <pc:docMk/>
            <pc:sldMk cId="3550710101" sldId="1560"/>
            <ac:picMk id="3" creationId="{81891FF0-0EDE-9E1F-E61C-D1DA54B417D0}"/>
          </ac:picMkLst>
        </pc:picChg>
        <pc:picChg chg="add mod">
          <ac:chgData name="Nicolas Ratto Ribo" userId="2ad53a74-4254-40a0-bdd9-8ea8d499428c" providerId="ADAL" clId="{084C25BA-9385-E94A-81B4-8E9151328D35}" dt="2024-03-25T02:23:53.060" v="4513" actId="1076"/>
          <ac:picMkLst>
            <pc:docMk/>
            <pc:sldMk cId="3550710101" sldId="1560"/>
            <ac:picMk id="5" creationId="{D4CC0F65-0B83-3DE9-0972-756F13D211E1}"/>
          </ac:picMkLst>
        </pc:picChg>
        <pc:picChg chg="add mod">
          <ac:chgData name="Nicolas Ratto Ribo" userId="2ad53a74-4254-40a0-bdd9-8ea8d499428c" providerId="ADAL" clId="{084C25BA-9385-E94A-81B4-8E9151328D35}" dt="2024-03-25T02:25:06.842" v="4534" actId="1076"/>
          <ac:picMkLst>
            <pc:docMk/>
            <pc:sldMk cId="3550710101" sldId="1560"/>
            <ac:picMk id="14" creationId="{71D94A85-51AA-F529-8C05-50D2C9502605}"/>
          </ac:picMkLst>
        </pc:picChg>
        <pc:picChg chg="add mod">
          <ac:chgData name="Nicolas Ratto Ribo" userId="2ad53a74-4254-40a0-bdd9-8ea8d499428c" providerId="ADAL" clId="{084C25BA-9385-E94A-81B4-8E9151328D35}" dt="2024-03-25T02:25:06.842" v="4534" actId="1076"/>
          <ac:picMkLst>
            <pc:docMk/>
            <pc:sldMk cId="3550710101" sldId="1560"/>
            <ac:picMk id="15" creationId="{3EE9F230-F117-2BA0-FA36-CF14CDAAF10A}"/>
          </ac:picMkLst>
        </pc:picChg>
      </pc:sldChg>
      <pc:sldChg chg="modSp add mod">
        <pc:chgData name="Nicolas Ratto Ribo" userId="2ad53a74-4254-40a0-bdd9-8ea8d499428c" providerId="ADAL" clId="{084C25BA-9385-E94A-81B4-8E9151328D35}" dt="2024-03-25T02:37:53.135" v="5786" actId="115"/>
        <pc:sldMkLst>
          <pc:docMk/>
          <pc:sldMk cId="4018272153" sldId="1561"/>
        </pc:sldMkLst>
        <pc:spChg chg="mod">
          <ac:chgData name="Nicolas Ratto Ribo" userId="2ad53a74-4254-40a0-bdd9-8ea8d499428c" providerId="ADAL" clId="{084C25BA-9385-E94A-81B4-8E9151328D35}" dt="2024-03-25T02:18:02.475" v="4167" actId="20577"/>
          <ac:spMkLst>
            <pc:docMk/>
            <pc:sldMk cId="4018272153" sldId="1561"/>
            <ac:spMk id="7" creationId="{868C988B-9B23-6BBE-C174-146D3FE4195B}"/>
          </ac:spMkLst>
        </pc:spChg>
        <pc:spChg chg="mod">
          <ac:chgData name="Nicolas Ratto Ribo" userId="2ad53a74-4254-40a0-bdd9-8ea8d499428c" providerId="ADAL" clId="{084C25BA-9385-E94A-81B4-8E9151328D35}" dt="2024-03-25T02:37:53.135" v="5786" actId="115"/>
          <ac:spMkLst>
            <pc:docMk/>
            <pc:sldMk cId="4018272153" sldId="1561"/>
            <ac:spMk id="8" creationId="{0937CFF7-A0D8-9B3A-ED0B-295F7A9B414E}"/>
          </ac:spMkLst>
        </pc:spChg>
      </pc:sldChg>
      <pc:sldChg chg="addSp delSp modSp add del mod">
        <pc:chgData name="Nicolas Ratto Ribo" userId="2ad53a74-4254-40a0-bdd9-8ea8d499428c" providerId="ADAL" clId="{084C25BA-9385-E94A-81B4-8E9151328D35}" dt="2024-03-25T02:37:08.847" v="5776" actId="2696"/>
        <pc:sldMkLst>
          <pc:docMk/>
          <pc:sldMk cId="2421047096" sldId="1562"/>
        </pc:sldMkLst>
        <pc:spChg chg="add mod">
          <ac:chgData name="Nicolas Ratto Ribo" userId="2ad53a74-4254-40a0-bdd9-8ea8d499428c" providerId="ADAL" clId="{084C25BA-9385-E94A-81B4-8E9151328D35}" dt="2024-03-25T02:28:37.751" v="4937" actId="404"/>
          <ac:spMkLst>
            <pc:docMk/>
            <pc:sldMk cId="2421047096" sldId="1562"/>
            <ac:spMk id="3" creationId="{61E1F8EA-F45A-759D-3E06-C314032F51AF}"/>
          </ac:spMkLst>
        </pc:spChg>
        <pc:spChg chg="add mod">
          <ac:chgData name="Nicolas Ratto Ribo" userId="2ad53a74-4254-40a0-bdd9-8ea8d499428c" providerId="ADAL" clId="{084C25BA-9385-E94A-81B4-8E9151328D35}" dt="2024-03-25T02:28:37.751" v="4937" actId="404"/>
          <ac:spMkLst>
            <pc:docMk/>
            <pc:sldMk cId="2421047096" sldId="1562"/>
            <ac:spMk id="4" creationId="{6045D834-BD0A-0F3B-E1B9-64EA28C14BE6}"/>
          </ac:spMkLst>
        </pc:spChg>
        <pc:spChg chg="add mod">
          <ac:chgData name="Nicolas Ratto Ribo" userId="2ad53a74-4254-40a0-bdd9-8ea8d499428c" providerId="ADAL" clId="{084C25BA-9385-E94A-81B4-8E9151328D35}" dt="2024-03-25T02:28:37.751" v="4937" actId="404"/>
          <ac:spMkLst>
            <pc:docMk/>
            <pc:sldMk cId="2421047096" sldId="1562"/>
            <ac:spMk id="5" creationId="{074B1C6A-7FD9-57B1-D2B0-12D32CE36CF7}"/>
          </ac:spMkLst>
        </pc:spChg>
        <pc:spChg chg="mod">
          <ac:chgData name="Nicolas Ratto Ribo" userId="2ad53a74-4254-40a0-bdd9-8ea8d499428c" providerId="ADAL" clId="{084C25BA-9385-E94A-81B4-8E9151328D35}" dt="2024-03-25T02:31:56.561" v="5313" actId="1076"/>
          <ac:spMkLst>
            <pc:docMk/>
            <pc:sldMk cId="2421047096" sldId="1562"/>
            <ac:spMk id="7" creationId="{868C988B-9B23-6BBE-C174-146D3FE4195B}"/>
          </ac:spMkLst>
        </pc:spChg>
        <pc:spChg chg="del">
          <ac:chgData name="Nicolas Ratto Ribo" userId="2ad53a74-4254-40a0-bdd9-8ea8d499428c" providerId="ADAL" clId="{084C25BA-9385-E94A-81B4-8E9151328D35}" dt="2024-03-25T02:28:30.796" v="4931" actId="478"/>
          <ac:spMkLst>
            <pc:docMk/>
            <pc:sldMk cId="2421047096" sldId="1562"/>
            <ac:spMk id="8" creationId="{0937CFF7-A0D8-9B3A-ED0B-295F7A9B414E}"/>
          </ac:spMkLst>
        </pc:spChg>
        <pc:spChg chg="add del mod">
          <ac:chgData name="Nicolas Ratto Ribo" userId="2ad53a74-4254-40a0-bdd9-8ea8d499428c" providerId="ADAL" clId="{084C25BA-9385-E94A-81B4-8E9151328D35}" dt="2024-03-25T02:30:50.542" v="5268" actId="478"/>
          <ac:spMkLst>
            <pc:docMk/>
            <pc:sldMk cId="2421047096" sldId="1562"/>
            <ac:spMk id="16" creationId="{FA9B8607-0820-671C-824D-6D8F6A6AF0E1}"/>
          </ac:spMkLst>
        </pc:spChg>
        <pc:spChg chg="add del mod">
          <ac:chgData name="Nicolas Ratto Ribo" userId="2ad53a74-4254-40a0-bdd9-8ea8d499428c" providerId="ADAL" clId="{084C25BA-9385-E94A-81B4-8E9151328D35}" dt="2024-03-25T02:31:23.802" v="5296" actId="478"/>
          <ac:spMkLst>
            <pc:docMk/>
            <pc:sldMk cId="2421047096" sldId="1562"/>
            <ac:spMk id="17" creationId="{2FB82929-F94D-09C0-6291-DE0A82C2E3F5}"/>
          </ac:spMkLst>
        </pc:spChg>
        <pc:spChg chg="add del mod">
          <ac:chgData name="Nicolas Ratto Ribo" userId="2ad53a74-4254-40a0-bdd9-8ea8d499428c" providerId="ADAL" clId="{084C25BA-9385-E94A-81B4-8E9151328D35}" dt="2024-03-25T02:30:49.615" v="5267" actId="478"/>
          <ac:spMkLst>
            <pc:docMk/>
            <pc:sldMk cId="2421047096" sldId="1562"/>
            <ac:spMk id="18" creationId="{FE34B8A5-A3E9-CCDC-C0AF-4A1238C7D42D}"/>
          </ac:spMkLst>
        </pc:spChg>
        <pc:graphicFrameChg chg="add mod modGraphic">
          <ac:chgData name="Nicolas Ratto Ribo" userId="2ad53a74-4254-40a0-bdd9-8ea8d499428c" providerId="ADAL" clId="{084C25BA-9385-E94A-81B4-8E9151328D35}" dt="2024-03-25T02:32:19.383" v="5316"/>
          <ac:graphicFrameMkLst>
            <pc:docMk/>
            <pc:sldMk cId="2421047096" sldId="1562"/>
            <ac:graphicFrameMk id="11" creationId="{84702352-6258-9552-8BE6-CC10775E499F}"/>
          </ac:graphicFrameMkLst>
        </pc:graphicFrameChg>
        <pc:picChg chg="add del mod">
          <ac:chgData name="Nicolas Ratto Ribo" userId="2ad53a74-4254-40a0-bdd9-8ea8d499428c" providerId="ADAL" clId="{084C25BA-9385-E94A-81B4-8E9151328D35}" dt="2024-03-25T02:30:41.230" v="5262" actId="478"/>
          <ac:picMkLst>
            <pc:docMk/>
            <pc:sldMk cId="2421047096" sldId="1562"/>
            <ac:picMk id="12" creationId="{FF16F4D1-E5A2-73FE-37CB-52291C594C41}"/>
          </ac:picMkLst>
        </pc:picChg>
        <pc:picChg chg="add del mod">
          <ac:chgData name="Nicolas Ratto Ribo" userId="2ad53a74-4254-40a0-bdd9-8ea8d499428c" providerId="ADAL" clId="{084C25BA-9385-E94A-81B4-8E9151328D35}" dt="2024-03-25T02:30:41.991" v="5263" actId="478"/>
          <ac:picMkLst>
            <pc:docMk/>
            <pc:sldMk cId="2421047096" sldId="1562"/>
            <ac:picMk id="13" creationId="{0662BF03-1474-6460-F895-A78227022E1F}"/>
          </ac:picMkLst>
        </pc:picChg>
        <pc:picChg chg="add del mod">
          <ac:chgData name="Nicolas Ratto Ribo" userId="2ad53a74-4254-40a0-bdd9-8ea8d499428c" providerId="ADAL" clId="{084C25BA-9385-E94A-81B4-8E9151328D35}" dt="2024-03-25T02:30:42.784" v="5264" actId="478"/>
          <ac:picMkLst>
            <pc:docMk/>
            <pc:sldMk cId="2421047096" sldId="1562"/>
            <ac:picMk id="14" creationId="{3EFAD7CA-6172-D8B2-AA84-DBA07FD3E069}"/>
          </ac:picMkLst>
        </pc:picChg>
        <pc:picChg chg="add del mod">
          <ac:chgData name="Nicolas Ratto Ribo" userId="2ad53a74-4254-40a0-bdd9-8ea8d499428c" providerId="ADAL" clId="{084C25BA-9385-E94A-81B4-8E9151328D35}" dt="2024-03-25T02:30:43.667" v="5265" actId="478"/>
          <ac:picMkLst>
            <pc:docMk/>
            <pc:sldMk cId="2421047096" sldId="1562"/>
            <ac:picMk id="15" creationId="{F2E13245-591E-44A5-4BA3-43A2DCA03A91}"/>
          </ac:picMkLst>
        </pc:picChg>
      </pc:sldChg>
      <pc:sldChg chg="modSp add mod ord modNotesTx">
        <pc:chgData name="Nicolas Ratto Ribo" userId="2ad53a74-4254-40a0-bdd9-8ea8d499428c" providerId="ADAL" clId="{084C25BA-9385-E94A-81B4-8E9151328D35}" dt="2024-03-25T02:36:33.020" v="5726" actId="20578"/>
        <pc:sldMkLst>
          <pc:docMk/>
          <pc:sldMk cId="4087967162" sldId="1563"/>
        </pc:sldMkLst>
        <pc:spChg chg="mod">
          <ac:chgData name="Nicolas Ratto Ribo" userId="2ad53a74-4254-40a0-bdd9-8ea8d499428c" providerId="ADAL" clId="{084C25BA-9385-E94A-81B4-8E9151328D35}" dt="2024-03-25T02:36:12.320" v="5723" actId="115"/>
          <ac:spMkLst>
            <pc:docMk/>
            <pc:sldMk cId="4087967162" sldId="1563"/>
            <ac:spMk id="8" creationId="{0937CFF7-A0D8-9B3A-ED0B-295F7A9B414E}"/>
          </ac:spMkLst>
        </pc:spChg>
      </pc:sldChg>
      <pc:sldChg chg="delSp modSp add mod">
        <pc:chgData name="Nicolas Ratto Ribo" userId="2ad53a74-4254-40a0-bdd9-8ea8d499428c" providerId="ADAL" clId="{084C25BA-9385-E94A-81B4-8E9151328D35}" dt="2024-03-25T02:39:06.966" v="5836" actId="5793"/>
        <pc:sldMkLst>
          <pc:docMk/>
          <pc:sldMk cId="1554433339" sldId="1564"/>
        </pc:sldMkLst>
        <pc:spChg chg="del">
          <ac:chgData name="Nicolas Ratto Ribo" userId="2ad53a74-4254-40a0-bdd9-8ea8d499428c" providerId="ADAL" clId="{084C25BA-9385-E94A-81B4-8E9151328D35}" dt="2024-03-25T02:38:55.449" v="5824" actId="478"/>
          <ac:spMkLst>
            <pc:docMk/>
            <pc:sldMk cId="1554433339" sldId="1564"/>
            <ac:spMk id="7" creationId="{868C988B-9B23-6BBE-C174-146D3FE4195B}"/>
          </ac:spMkLst>
        </pc:spChg>
        <pc:spChg chg="mod">
          <ac:chgData name="Nicolas Ratto Ribo" userId="2ad53a74-4254-40a0-bdd9-8ea8d499428c" providerId="ADAL" clId="{084C25BA-9385-E94A-81B4-8E9151328D35}" dt="2024-03-25T02:39:06.966" v="5836" actId="5793"/>
          <ac:spMkLst>
            <pc:docMk/>
            <pc:sldMk cId="1554433339" sldId="1564"/>
            <ac:spMk id="8" creationId="{0937CFF7-A0D8-9B3A-ED0B-295F7A9B414E}"/>
          </ac:spMkLst>
        </pc:spChg>
        <pc:spChg chg="mod">
          <ac:chgData name="Nicolas Ratto Ribo" userId="2ad53a74-4254-40a0-bdd9-8ea8d499428c" providerId="ADAL" clId="{084C25BA-9385-E94A-81B4-8E9151328D35}" dt="2024-03-25T02:38:52.326" v="5823" actId="20577"/>
          <ac:spMkLst>
            <pc:docMk/>
            <pc:sldMk cId="1554433339" sldId="1564"/>
            <ac:spMk id="10" creationId="{D9E9ADA4-DC57-D5F6-3C97-69F535D1FA95}"/>
          </ac:spMkLst>
        </pc:spChg>
      </pc:sldChg>
    </pc:docChg>
  </pc:docChgLst>
  <pc:docChgLst>
    <pc:chgData name="Nicolas Ratto Ribo" userId="S::nratto@mintrab.gob.cl::2ad53a74-4254-40a0-bdd9-8ea8d499428c" providerId="AD" clId="Web-{2A554D7B-B127-6DCA-CE39-CC8C57E3F309}"/>
    <pc:docChg chg="modSld">
      <pc:chgData name="Nicolas Ratto Ribo" userId="S::nratto@mintrab.gob.cl::2ad53a74-4254-40a0-bdd9-8ea8d499428c" providerId="AD" clId="Web-{2A554D7B-B127-6DCA-CE39-CC8C57E3F309}" dt="2024-05-16T23:05:10.030" v="6"/>
      <pc:docMkLst>
        <pc:docMk/>
      </pc:docMkLst>
      <pc:sldChg chg="modSp">
        <pc:chgData name="Nicolas Ratto Ribo" userId="S::nratto@mintrab.gob.cl::2ad53a74-4254-40a0-bdd9-8ea8d499428c" providerId="AD" clId="Web-{2A554D7B-B127-6DCA-CE39-CC8C57E3F309}" dt="2024-05-16T23:05:05.514" v="4"/>
        <pc:sldMkLst>
          <pc:docMk/>
          <pc:sldMk cId="19887461" sldId="1590"/>
        </pc:sldMkLst>
        <pc:picChg chg="mod modCrop">
          <ac:chgData name="Nicolas Ratto Ribo" userId="S::nratto@mintrab.gob.cl::2ad53a74-4254-40a0-bdd9-8ea8d499428c" providerId="AD" clId="Web-{2A554D7B-B127-6DCA-CE39-CC8C57E3F309}" dt="2024-05-16T23:05:05.514" v="4"/>
          <ac:picMkLst>
            <pc:docMk/>
            <pc:sldMk cId="19887461" sldId="1590"/>
            <ac:picMk id="7" creationId="{214B19DA-548E-B100-842D-AEA2D70D0E15}"/>
          </ac:picMkLst>
        </pc:picChg>
      </pc:sldChg>
      <pc:sldChg chg="modCm">
        <pc:chgData name="Nicolas Ratto Ribo" userId="S::nratto@mintrab.gob.cl::2ad53a74-4254-40a0-bdd9-8ea8d499428c" providerId="AD" clId="Web-{2A554D7B-B127-6DCA-CE39-CC8C57E3F309}" dt="2024-05-16T23:05:10.030" v="6"/>
        <pc:sldMkLst>
          <pc:docMk/>
          <pc:sldMk cId="689407314" sldId="1614"/>
        </pc:sldMkLst>
        <pc:extLst>
          <p:ext xmlns:p="http://schemas.openxmlformats.org/presentationml/2006/main" uri="{D6D511B9-2390-475A-947B-AFAB55BFBCF1}">
            <pc226:cmChg xmlns:pc226="http://schemas.microsoft.com/office/powerpoint/2022/06/main/command" chg="">
              <pc226:chgData name="Nicolas Ratto Ribo" userId="S::nratto@mintrab.gob.cl::2ad53a74-4254-40a0-bdd9-8ea8d499428c" providerId="AD" clId="Web-{2A554D7B-B127-6DCA-CE39-CC8C57E3F309}" dt="2024-05-16T23:05:10.030" v="6"/>
              <pc2:cmMkLst xmlns:pc2="http://schemas.microsoft.com/office/powerpoint/2019/9/main/command">
                <pc:docMk/>
                <pc:sldMk cId="689407314" sldId="1614"/>
                <pc2:cmMk id="{B4E2645B-A3F9-412B-B716-A42893AFE5AE}"/>
              </pc2:cmMkLst>
              <pc226:cmRplyChg chg="add del">
                <pc226:chgData name="Nicolas Ratto Ribo" userId="S::nratto@mintrab.gob.cl::2ad53a74-4254-40a0-bdd9-8ea8d499428c" providerId="AD" clId="Web-{2A554D7B-B127-6DCA-CE39-CC8C57E3F309}" dt="2024-05-16T23:05:10.030" v="6"/>
                <pc2:cmRplyMkLst xmlns:pc2="http://schemas.microsoft.com/office/powerpoint/2019/9/main/command">
                  <pc:docMk/>
                  <pc:sldMk cId="689407314" sldId="1614"/>
                  <pc2:cmMk id="{B4E2645B-A3F9-412B-B716-A42893AFE5AE}"/>
                  <pc2:cmRplyMk id="{4D425DF4-A04B-4EE7-BA36-15545F263485}"/>
                </pc2:cmRplyMkLst>
              </pc226:cmRplyChg>
            </pc226:cmChg>
          </p:ext>
        </pc:extLst>
      </pc:sldChg>
    </pc:docChg>
  </pc:docChgLst>
  <pc:docChgLst>
    <pc:chgData name="Teresa Susana Hernández Maldonado" userId="95446942-0e18-47b3-ac44-2e6ea7912cdf" providerId="ADAL" clId="{5AFEB765-8387-4A79-A5A0-F6EA544D62BF}"/>
    <pc:docChg chg="undo custSel modSld">
      <pc:chgData name="Teresa Susana Hernández Maldonado" userId="95446942-0e18-47b3-ac44-2e6ea7912cdf" providerId="ADAL" clId="{5AFEB765-8387-4A79-A5A0-F6EA544D62BF}" dt="2023-09-29T20:20:30.160" v="551" actId="207"/>
      <pc:docMkLst>
        <pc:docMk/>
      </pc:docMkLst>
      <pc:sldChg chg="modSp mod">
        <pc:chgData name="Teresa Susana Hernández Maldonado" userId="95446942-0e18-47b3-ac44-2e6ea7912cdf" providerId="ADAL" clId="{5AFEB765-8387-4A79-A5A0-F6EA544D62BF}" dt="2023-09-29T20:20:30.160" v="551" actId="207"/>
        <pc:sldMkLst>
          <pc:docMk/>
          <pc:sldMk cId="3192428990" sldId="256"/>
        </pc:sldMkLst>
        <pc:spChg chg="mod">
          <ac:chgData name="Teresa Susana Hernández Maldonado" userId="95446942-0e18-47b3-ac44-2e6ea7912cdf" providerId="ADAL" clId="{5AFEB765-8387-4A79-A5A0-F6EA544D62BF}" dt="2023-09-29T20:20:30.160" v="551" actId="207"/>
          <ac:spMkLst>
            <pc:docMk/>
            <pc:sldMk cId="3192428990" sldId="256"/>
            <ac:spMk id="5" creationId="{A4165E82-3E13-68FF-E877-AD2E127E4840}"/>
          </ac:spMkLst>
        </pc:spChg>
      </pc:sldChg>
      <pc:sldChg chg="addSp modSp mod">
        <pc:chgData name="Teresa Susana Hernández Maldonado" userId="95446942-0e18-47b3-ac44-2e6ea7912cdf" providerId="ADAL" clId="{5AFEB765-8387-4A79-A5A0-F6EA544D62BF}" dt="2023-09-29T20:19:07.809" v="540" actId="688"/>
        <pc:sldMkLst>
          <pc:docMk/>
          <pc:sldMk cId="3741329538" sldId="742"/>
        </pc:sldMkLst>
        <pc:spChg chg="add mod ord">
          <ac:chgData name="Teresa Susana Hernández Maldonado" userId="95446942-0e18-47b3-ac44-2e6ea7912cdf" providerId="ADAL" clId="{5AFEB765-8387-4A79-A5A0-F6EA544D62BF}" dt="2023-09-29T20:10:27.616" v="274" actId="14100"/>
          <ac:spMkLst>
            <pc:docMk/>
            <pc:sldMk cId="3741329538" sldId="742"/>
            <ac:spMk id="3" creationId="{75565A80-726F-9B2E-CAB7-EEC012C9C036}"/>
          </ac:spMkLst>
        </pc:spChg>
        <pc:spChg chg="mod">
          <ac:chgData name="Teresa Susana Hernández Maldonado" userId="95446942-0e18-47b3-ac44-2e6ea7912cdf" providerId="ADAL" clId="{5AFEB765-8387-4A79-A5A0-F6EA544D62BF}" dt="2023-09-29T20:10:24.613" v="273" actId="1036"/>
          <ac:spMkLst>
            <pc:docMk/>
            <pc:sldMk cId="3741329538" sldId="742"/>
            <ac:spMk id="11" creationId="{504BCD7E-23E6-BAA8-A594-95FECB168352}"/>
          </ac:spMkLst>
        </pc:spChg>
        <pc:graphicFrameChg chg="mod modGraphic">
          <ac:chgData name="Teresa Susana Hernández Maldonado" userId="95446942-0e18-47b3-ac44-2e6ea7912cdf" providerId="ADAL" clId="{5AFEB765-8387-4A79-A5A0-F6EA544D62BF}" dt="2023-09-29T20:11:06.118" v="290"/>
          <ac:graphicFrameMkLst>
            <pc:docMk/>
            <pc:sldMk cId="3741329538" sldId="742"/>
            <ac:graphicFrameMk id="2" creationId="{6F1AFE53-7AF2-635A-D066-F1D32EEB876C}"/>
          </ac:graphicFrameMkLst>
        </pc:graphicFrameChg>
        <pc:picChg chg="add mod ord">
          <ac:chgData name="Teresa Susana Hernández Maldonado" userId="95446942-0e18-47b3-ac44-2e6ea7912cdf" providerId="ADAL" clId="{5AFEB765-8387-4A79-A5A0-F6EA544D62BF}" dt="2023-09-29T20:10:31.721" v="281" actId="1035"/>
          <ac:picMkLst>
            <pc:docMk/>
            <pc:sldMk cId="3741329538" sldId="742"/>
            <ac:picMk id="4" creationId="{0EB788A7-63F9-8D37-6A4F-9009E164BA2F}"/>
          </ac:picMkLst>
        </pc:picChg>
        <pc:picChg chg="add mod">
          <ac:chgData name="Teresa Susana Hernández Maldonado" userId="95446942-0e18-47b3-ac44-2e6ea7912cdf" providerId="ADAL" clId="{5AFEB765-8387-4A79-A5A0-F6EA544D62BF}" dt="2023-09-29T20:19:03.601" v="537" actId="1076"/>
          <ac:picMkLst>
            <pc:docMk/>
            <pc:sldMk cId="3741329538" sldId="742"/>
            <ac:picMk id="5" creationId="{3463B7B1-53F9-CF85-4912-821E696A7633}"/>
          </ac:picMkLst>
        </pc:picChg>
        <pc:picChg chg="add mod">
          <ac:chgData name="Teresa Susana Hernández Maldonado" userId="95446942-0e18-47b3-ac44-2e6ea7912cdf" providerId="ADAL" clId="{5AFEB765-8387-4A79-A5A0-F6EA544D62BF}" dt="2023-09-29T20:19:07.809" v="540" actId="688"/>
          <ac:picMkLst>
            <pc:docMk/>
            <pc:sldMk cId="3741329538" sldId="742"/>
            <ac:picMk id="6" creationId="{8D0B4BC6-DCE4-1158-9A55-DA1DA239F908}"/>
          </ac:picMkLst>
        </pc:picChg>
      </pc:sldChg>
      <pc:sldChg chg="delSp modSp mod">
        <pc:chgData name="Teresa Susana Hernández Maldonado" userId="95446942-0e18-47b3-ac44-2e6ea7912cdf" providerId="ADAL" clId="{5AFEB765-8387-4A79-A5A0-F6EA544D62BF}" dt="2023-09-29T20:14:49.662" v="407" actId="1076"/>
        <pc:sldMkLst>
          <pc:docMk/>
          <pc:sldMk cId="626651405" sldId="1341"/>
        </pc:sldMkLst>
        <pc:spChg chg="del mod">
          <ac:chgData name="Teresa Susana Hernández Maldonado" userId="95446942-0e18-47b3-ac44-2e6ea7912cdf" providerId="ADAL" clId="{5AFEB765-8387-4A79-A5A0-F6EA544D62BF}" dt="2023-09-29T20:14:38.647" v="403" actId="478"/>
          <ac:spMkLst>
            <pc:docMk/>
            <pc:sldMk cId="626651405" sldId="1341"/>
            <ac:spMk id="3" creationId="{00000000-0000-0000-0000-000000000000}"/>
          </ac:spMkLst>
        </pc:spChg>
        <pc:spChg chg="mod">
          <ac:chgData name="Teresa Susana Hernández Maldonado" userId="95446942-0e18-47b3-ac44-2e6ea7912cdf" providerId="ADAL" clId="{5AFEB765-8387-4A79-A5A0-F6EA544D62BF}" dt="2023-09-29T20:14:45.876" v="406" actId="1076"/>
          <ac:spMkLst>
            <pc:docMk/>
            <pc:sldMk cId="626651405" sldId="1341"/>
            <ac:spMk id="4" creationId="{00000000-0000-0000-0000-000000000000}"/>
          </ac:spMkLst>
        </pc:spChg>
        <pc:spChg chg="mod">
          <ac:chgData name="Teresa Susana Hernández Maldonado" userId="95446942-0e18-47b3-ac44-2e6ea7912cdf" providerId="ADAL" clId="{5AFEB765-8387-4A79-A5A0-F6EA544D62BF}" dt="2023-09-29T20:14:49.662" v="407" actId="1076"/>
          <ac:spMkLst>
            <pc:docMk/>
            <pc:sldMk cId="626651405" sldId="1341"/>
            <ac:spMk id="5" creationId="{00000000-0000-0000-0000-000000000000}"/>
          </ac:spMkLst>
        </pc:spChg>
      </pc:sldChg>
      <pc:sldChg chg="addSp modSp mod">
        <pc:chgData name="Teresa Susana Hernández Maldonado" userId="95446942-0e18-47b3-ac44-2e6ea7912cdf" providerId="ADAL" clId="{5AFEB765-8387-4A79-A5A0-F6EA544D62BF}" dt="2023-09-29T20:13:49.576" v="391" actId="208"/>
        <pc:sldMkLst>
          <pc:docMk/>
          <pc:sldMk cId="1401149636" sldId="1384"/>
        </pc:sldMkLst>
        <pc:spChg chg="add mod">
          <ac:chgData name="Teresa Susana Hernández Maldonado" userId="95446942-0e18-47b3-ac44-2e6ea7912cdf" providerId="ADAL" clId="{5AFEB765-8387-4A79-A5A0-F6EA544D62BF}" dt="2023-09-29T20:13:05.067" v="371" actId="14100"/>
          <ac:spMkLst>
            <pc:docMk/>
            <pc:sldMk cId="1401149636" sldId="1384"/>
            <ac:spMk id="2" creationId="{6B0A088A-316A-6ECC-485E-E4344985F1CC}"/>
          </ac:spMkLst>
        </pc:spChg>
        <pc:spChg chg="mod ord">
          <ac:chgData name="Teresa Susana Hernández Maldonado" userId="95446942-0e18-47b3-ac44-2e6ea7912cdf" providerId="ADAL" clId="{5AFEB765-8387-4A79-A5A0-F6EA544D62BF}" dt="2023-09-29T20:13:07.919" v="372" actId="207"/>
          <ac:spMkLst>
            <pc:docMk/>
            <pc:sldMk cId="1401149636" sldId="1384"/>
            <ac:spMk id="4" creationId="{4A0108A5-CEDD-AB40-A215-62DF787C1443}"/>
          </ac:spMkLst>
        </pc:spChg>
        <pc:spChg chg="mod">
          <ac:chgData name="Teresa Susana Hernández Maldonado" userId="95446942-0e18-47b3-ac44-2e6ea7912cdf" providerId="ADAL" clId="{5AFEB765-8387-4A79-A5A0-F6EA544D62BF}" dt="2023-09-29T20:13:27.696" v="389" actId="1036"/>
          <ac:spMkLst>
            <pc:docMk/>
            <pc:sldMk cId="1401149636" sldId="1384"/>
            <ac:spMk id="6" creationId="{E6196722-2386-4350-5A7F-C61BB29E6EE0}"/>
          </ac:spMkLst>
        </pc:spChg>
        <pc:spChg chg="mod">
          <ac:chgData name="Teresa Susana Hernández Maldonado" userId="95446942-0e18-47b3-ac44-2e6ea7912cdf" providerId="ADAL" clId="{5AFEB765-8387-4A79-A5A0-F6EA544D62BF}" dt="2023-09-29T20:13:24.998" v="386" actId="1035"/>
          <ac:spMkLst>
            <pc:docMk/>
            <pc:sldMk cId="1401149636" sldId="1384"/>
            <ac:spMk id="8" creationId="{8A278794-12D3-F0A7-21B2-BB401943C3FB}"/>
          </ac:spMkLst>
        </pc:spChg>
        <pc:graphicFrameChg chg="mod modGraphic">
          <ac:chgData name="Teresa Susana Hernández Maldonado" userId="95446942-0e18-47b3-ac44-2e6ea7912cdf" providerId="ADAL" clId="{5AFEB765-8387-4A79-A5A0-F6EA544D62BF}" dt="2023-09-29T20:13:49.576" v="391" actId="208"/>
          <ac:graphicFrameMkLst>
            <pc:docMk/>
            <pc:sldMk cId="1401149636" sldId="1384"/>
            <ac:graphicFrameMk id="5" creationId="{DCCFF007-0AC4-5C88-A6BA-89F9EDC1A476}"/>
          </ac:graphicFrameMkLst>
        </pc:graphicFrameChg>
        <pc:picChg chg="add mod">
          <ac:chgData name="Teresa Susana Hernández Maldonado" userId="95446942-0e18-47b3-ac44-2e6ea7912cdf" providerId="ADAL" clId="{5AFEB765-8387-4A79-A5A0-F6EA544D62BF}" dt="2023-09-29T20:13:10.149" v="374" actId="1037"/>
          <ac:picMkLst>
            <pc:docMk/>
            <pc:sldMk cId="1401149636" sldId="1384"/>
            <ac:picMk id="3" creationId="{45B5550A-BFB8-9AFC-0F8E-54B3450D9983}"/>
          </ac:picMkLst>
        </pc:picChg>
      </pc:sldChg>
      <pc:sldChg chg="addSp modSp mod">
        <pc:chgData name="Teresa Susana Hernández Maldonado" userId="95446942-0e18-47b3-ac44-2e6ea7912cdf" providerId="ADAL" clId="{5AFEB765-8387-4A79-A5A0-F6EA544D62BF}" dt="2023-09-29T20:16:16.806" v="510" actId="1076"/>
        <pc:sldMkLst>
          <pc:docMk/>
          <pc:sldMk cId="257291682" sldId="1386"/>
        </pc:sldMkLst>
        <pc:spChg chg="mod">
          <ac:chgData name="Teresa Susana Hernández Maldonado" userId="95446942-0e18-47b3-ac44-2e6ea7912cdf" providerId="ADAL" clId="{5AFEB765-8387-4A79-A5A0-F6EA544D62BF}" dt="2023-09-29T20:02:10.856" v="216" actId="1035"/>
          <ac:spMkLst>
            <pc:docMk/>
            <pc:sldMk cId="257291682" sldId="1386"/>
            <ac:spMk id="2" creationId="{C1754EEC-07D4-D141-BA6C-ED58968038EC}"/>
          </ac:spMkLst>
        </pc:spChg>
        <pc:spChg chg="mod">
          <ac:chgData name="Teresa Susana Hernández Maldonado" userId="95446942-0e18-47b3-ac44-2e6ea7912cdf" providerId="ADAL" clId="{5AFEB765-8387-4A79-A5A0-F6EA544D62BF}" dt="2023-09-29T20:02:10.856" v="216" actId="1035"/>
          <ac:spMkLst>
            <pc:docMk/>
            <pc:sldMk cId="257291682" sldId="1386"/>
            <ac:spMk id="3" creationId="{3392521A-191B-6144-8126-83D1481BCC86}"/>
          </ac:spMkLst>
        </pc:spChg>
        <pc:spChg chg="add mod">
          <ac:chgData name="Teresa Susana Hernández Maldonado" userId="95446942-0e18-47b3-ac44-2e6ea7912cdf" providerId="ADAL" clId="{5AFEB765-8387-4A79-A5A0-F6EA544D62BF}" dt="2023-09-29T20:15:33.078" v="446" actId="14100"/>
          <ac:spMkLst>
            <pc:docMk/>
            <pc:sldMk cId="257291682" sldId="1386"/>
            <ac:spMk id="6" creationId="{6075B8E3-66C9-168D-6A5D-4E307AC5F2D4}"/>
          </ac:spMkLst>
        </pc:spChg>
        <pc:spChg chg="mod">
          <ac:chgData name="Teresa Susana Hernández Maldonado" userId="95446942-0e18-47b3-ac44-2e6ea7912cdf" providerId="ADAL" clId="{5AFEB765-8387-4A79-A5A0-F6EA544D62BF}" dt="2023-09-29T20:02:10.856" v="216" actId="1035"/>
          <ac:spMkLst>
            <pc:docMk/>
            <pc:sldMk cId="257291682" sldId="1386"/>
            <ac:spMk id="7" creationId="{25CE3B23-2078-6FC9-7D98-71D9DF2EEAEA}"/>
          </ac:spMkLst>
        </pc:spChg>
        <pc:spChg chg="mod">
          <ac:chgData name="Teresa Susana Hernández Maldonado" userId="95446942-0e18-47b3-ac44-2e6ea7912cdf" providerId="ADAL" clId="{5AFEB765-8387-4A79-A5A0-F6EA544D62BF}" dt="2023-09-29T20:02:10.856" v="216" actId="1035"/>
          <ac:spMkLst>
            <pc:docMk/>
            <pc:sldMk cId="257291682" sldId="1386"/>
            <ac:spMk id="8" creationId="{9B66D471-150B-12DD-F67E-A85E9253A688}"/>
          </ac:spMkLst>
        </pc:spChg>
        <pc:spChg chg="mod">
          <ac:chgData name="Teresa Susana Hernández Maldonado" userId="95446942-0e18-47b3-ac44-2e6ea7912cdf" providerId="ADAL" clId="{5AFEB765-8387-4A79-A5A0-F6EA544D62BF}" dt="2023-09-29T20:02:10.856" v="216" actId="1035"/>
          <ac:spMkLst>
            <pc:docMk/>
            <pc:sldMk cId="257291682" sldId="1386"/>
            <ac:spMk id="9" creationId="{83A49947-413B-42E3-DFD8-F5ADF9C6F044}"/>
          </ac:spMkLst>
        </pc:spChg>
        <pc:spChg chg="mod">
          <ac:chgData name="Teresa Susana Hernández Maldonado" userId="95446942-0e18-47b3-ac44-2e6ea7912cdf" providerId="ADAL" clId="{5AFEB765-8387-4A79-A5A0-F6EA544D62BF}" dt="2023-09-29T20:02:10.856" v="216" actId="1035"/>
          <ac:spMkLst>
            <pc:docMk/>
            <pc:sldMk cId="257291682" sldId="1386"/>
            <ac:spMk id="10" creationId="{F4F9991E-695E-93CD-3E22-C33F4CA30B47}"/>
          </ac:spMkLst>
        </pc:spChg>
        <pc:spChg chg="mod">
          <ac:chgData name="Teresa Susana Hernández Maldonado" userId="95446942-0e18-47b3-ac44-2e6ea7912cdf" providerId="ADAL" clId="{5AFEB765-8387-4A79-A5A0-F6EA544D62BF}" dt="2023-09-29T20:16:16.806" v="510" actId="1076"/>
          <ac:spMkLst>
            <pc:docMk/>
            <pc:sldMk cId="257291682" sldId="1386"/>
            <ac:spMk id="11" creationId="{4AC1AB17-E38B-F4F6-A061-839587A982FD}"/>
          </ac:spMkLst>
        </pc:spChg>
        <pc:spChg chg="mod">
          <ac:chgData name="Teresa Susana Hernández Maldonado" userId="95446942-0e18-47b3-ac44-2e6ea7912cdf" providerId="ADAL" clId="{5AFEB765-8387-4A79-A5A0-F6EA544D62BF}" dt="2023-09-29T20:16:02.816" v="507" actId="113"/>
          <ac:spMkLst>
            <pc:docMk/>
            <pc:sldMk cId="257291682" sldId="1386"/>
            <ac:spMk id="12" creationId="{012E2DB2-91A1-0AF5-6EA5-514E3CC60E16}"/>
          </ac:spMkLst>
        </pc:spChg>
        <pc:spChg chg="mod">
          <ac:chgData name="Teresa Susana Hernández Maldonado" userId="95446942-0e18-47b3-ac44-2e6ea7912cdf" providerId="ADAL" clId="{5AFEB765-8387-4A79-A5A0-F6EA544D62BF}" dt="2023-09-29T20:15:52.217" v="494" actId="1037"/>
          <ac:spMkLst>
            <pc:docMk/>
            <pc:sldMk cId="257291682" sldId="1386"/>
            <ac:spMk id="13" creationId="{B729F1D7-505E-02A4-23C3-F74C921B474A}"/>
          </ac:spMkLst>
        </pc:spChg>
        <pc:spChg chg="mod">
          <ac:chgData name="Teresa Susana Hernández Maldonado" userId="95446942-0e18-47b3-ac44-2e6ea7912cdf" providerId="ADAL" clId="{5AFEB765-8387-4A79-A5A0-F6EA544D62BF}" dt="2023-09-29T20:15:52.217" v="494" actId="1037"/>
          <ac:spMkLst>
            <pc:docMk/>
            <pc:sldMk cId="257291682" sldId="1386"/>
            <ac:spMk id="14" creationId="{B4BBBE89-61B0-914B-ACA9-4FB501B617D8}"/>
          </ac:spMkLst>
        </pc:spChg>
        <pc:spChg chg="mod">
          <ac:chgData name="Teresa Susana Hernández Maldonado" userId="95446942-0e18-47b3-ac44-2e6ea7912cdf" providerId="ADAL" clId="{5AFEB765-8387-4A79-A5A0-F6EA544D62BF}" dt="2023-09-29T20:15:52.217" v="494" actId="1037"/>
          <ac:spMkLst>
            <pc:docMk/>
            <pc:sldMk cId="257291682" sldId="1386"/>
            <ac:spMk id="15" creationId="{0E5DD947-8DD0-AE9A-4CB3-A7737D83C17A}"/>
          </ac:spMkLst>
        </pc:spChg>
        <pc:spChg chg="mod">
          <ac:chgData name="Teresa Susana Hernández Maldonado" userId="95446942-0e18-47b3-ac44-2e6ea7912cdf" providerId="ADAL" clId="{5AFEB765-8387-4A79-A5A0-F6EA544D62BF}" dt="2023-09-29T20:15:52.217" v="494" actId="1037"/>
          <ac:spMkLst>
            <pc:docMk/>
            <pc:sldMk cId="257291682" sldId="1386"/>
            <ac:spMk id="16" creationId="{5EAEAA53-54F0-5F5C-AB1A-B2F326CD24A5}"/>
          </ac:spMkLst>
        </pc:spChg>
        <pc:spChg chg="mod">
          <ac:chgData name="Teresa Susana Hernández Maldonado" userId="95446942-0e18-47b3-ac44-2e6ea7912cdf" providerId="ADAL" clId="{5AFEB765-8387-4A79-A5A0-F6EA544D62BF}" dt="2023-09-29T20:15:52.217" v="494" actId="1037"/>
          <ac:spMkLst>
            <pc:docMk/>
            <pc:sldMk cId="257291682" sldId="1386"/>
            <ac:spMk id="18" creationId="{FC433C38-B536-AE8B-3328-282ACEB6B704}"/>
          </ac:spMkLst>
        </pc:spChg>
        <pc:spChg chg="mod">
          <ac:chgData name="Teresa Susana Hernández Maldonado" userId="95446942-0e18-47b3-ac44-2e6ea7912cdf" providerId="ADAL" clId="{5AFEB765-8387-4A79-A5A0-F6EA544D62BF}" dt="2023-09-29T20:16:06.390" v="508" actId="113"/>
          <ac:spMkLst>
            <pc:docMk/>
            <pc:sldMk cId="257291682" sldId="1386"/>
            <ac:spMk id="19" creationId="{1EFE847B-B01B-C837-805F-DF65BF355457}"/>
          </ac:spMkLst>
        </pc:spChg>
        <pc:spChg chg="mod">
          <ac:chgData name="Teresa Susana Hernández Maldonado" userId="95446942-0e18-47b3-ac44-2e6ea7912cdf" providerId="ADAL" clId="{5AFEB765-8387-4A79-A5A0-F6EA544D62BF}" dt="2023-09-29T20:15:43.784" v="480" actId="1037"/>
          <ac:spMkLst>
            <pc:docMk/>
            <pc:sldMk cId="257291682" sldId="1386"/>
            <ac:spMk id="20" creationId="{2A253275-2738-F2AC-B2B6-8168F0754C9C}"/>
          </ac:spMkLst>
        </pc:spChg>
        <pc:spChg chg="mod">
          <ac:chgData name="Teresa Susana Hernández Maldonado" userId="95446942-0e18-47b3-ac44-2e6ea7912cdf" providerId="ADAL" clId="{5AFEB765-8387-4A79-A5A0-F6EA544D62BF}" dt="2023-09-29T20:15:43.784" v="480" actId="1037"/>
          <ac:spMkLst>
            <pc:docMk/>
            <pc:sldMk cId="257291682" sldId="1386"/>
            <ac:spMk id="21" creationId="{90BCC1CC-891E-7EB6-F0CE-F75676E96B42}"/>
          </ac:spMkLst>
        </pc:spChg>
        <pc:spChg chg="mod">
          <ac:chgData name="Teresa Susana Hernández Maldonado" userId="95446942-0e18-47b3-ac44-2e6ea7912cdf" providerId="ADAL" clId="{5AFEB765-8387-4A79-A5A0-F6EA544D62BF}" dt="2023-09-29T20:15:43.784" v="480" actId="1037"/>
          <ac:spMkLst>
            <pc:docMk/>
            <pc:sldMk cId="257291682" sldId="1386"/>
            <ac:spMk id="24" creationId="{F3F551FB-1DBF-F5A0-8538-37AF61047363}"/>
          </ac:spMkLst>
        </pc:spChg>
        <pc:spChg chg="mod">
          <ac:chgData name="Teresa Susana Hernández Maldonado" userId="95446942-0e18-47b3-ac44-2e6ea7912cdf" providerId="ADAL" clId="{5AFEB765-8387-4A79-A5A0-F6EA544D62BF}" dt="2023-09-29T20:15:52.217" v="494" actId="1037"/>
          <ac:spMkLst>
            <pc:docMk/>
            <pc:sldMk cId="257291682" sldId="1386"/>
            <ac:spMk id="29" creationId="{E8BBBE18-143A-228D-F836-9A1D72B5D96E}"/>
          </ac:spMkLst>
        </pc:spChg>
        <pc:spChg chg="mod">
          <ac:chgData name="Teresa Susana Hernández Maldonado" userId="95446942-0e18-47b3-ac44-2e6ea7912cdf" providerId="ADAL" clId="{5AFEB765-8387-4A79-A5A0-F6EA544D62BF}" dt="2023-09-29T20:16:02.816" v="507" actId="113"/>
          <ac:spMkLst>
            <pc:docMk/>
            <pc:sldMk cId="257291682" sldId="1386"/>
            <ac:spMk id="45" creationId="{94D8E357-E4E9-2F98-8145-763E2BFF10E7}"/>
          </ac:spMkLst>
        </pc:spChg>
        <pc:spChg chg="mod">
          <ac:chgData name="Teresa Susana Hernández Maldonado" userId="95446942-0e18-47b3-ac44-2e6ea7912cdf" providerId="ADAL" clId="{5AFEB765-8387-4A79-A5A0-F6EA544D62BF}" dt="2023-09-29T20:16:02.816" v="507" actId="113"/>
          <ac:spMkLst>
            <pc:docMk/>
            <pc:sldMk cId="257291682" sldId="1386"/>
            <ac:spMk id="46" creationId="{2629D7FC-9DA3-3250-659B-3C167728D8B7}"/>
          </ac:spMkLst>
        </pc:spChg>
        <pc:spChg chg="mod">
          <ac:chgData name="Teresa Susana Hernández Maldonado" userId="95446942-0e18-47b3-ac44-2e6ea7912cdf" providerId="ADAL" clId="{5AFEB765-8387-4A79-A5A0-F6EA544D62BF}" dt="2023-09-29T20:02:10.856" v="216" actId="1035"/>
          <ac:spMkLst>
            <pc:docMk/>
            <pc:sldMk cId="257291682" sldId="1386"/>
            <ac:spMk id="47" creationId="{3E3AB286-51A3-EB2C-15B7-531C1034A69B}"/>
          </ac:spMkLst>
        </pc:spChg>
        <pc:spChg chg="mod ord">
          <ac:chgData name="Teresa Susana Hernández Maldonado" userId="95446942-0e18-47b3-ac44-2e6ea7912cdf" providerId="ADAL" clId="{5AFEB765-8387-4A79-A5A0-F6EA544D62BF}" dt="2023-09-29T20:15:27.737" v="445" actId="1035"/>
          <ac:spMkLst>
            <pc:docMk/>
            <pc:sldMk cId="257291682" sldId="1386"/>
            <ac:spMk id="120" creationId="{635445C6-1280-F259-22A1-06F7F66FE7A0}"/>
          </ac:spMkLst>
        </pc:spChg>
        <pc:picChg chg="add mod">
          <ac:chgData name="Teresa Susana Hernández Maldonado" userId="95446942-0e18-47b3-ac44-2e6ea7912cdf" providerId="ADAL" clId="{5AFEB765-8387-4A79-A5A0-F6EA544D62BF}" dt="2023-09-29T20:06:24.995" v="227" actId="1076"/>
          <ac:picMkLst>
            <pc:docMk/>
            <pc:sldMk cId="257291682" sldId="1386"/>
            <ac:picMk id="4" creationId="{1113B0A3-00A9-8B7D-3181-7C79F7FCC3F3}"/>
          </ac:picMkLst>
        </pc:picChg>
        <pc:picChg chg="add mod">
          <ac:chgData name="Teresa Susana Hernández Maldonado" userId="95446942-0e18-47b3-ac44-2e6ea7912cdf" providerId="ADAL" clId="{5AFEB765-8387-4A79-A5A0-F6EA544D62BF}" dt="2023-09-29T20:15:34.226" v="450" actId="1037"/>
          <ac:picMkLst>
            <pc:docMk/>
            <pc:sldMk cId="257291682" sldId="1386"/>
            <ac:picMk id="5" creationId="{357CB3DB-CEB9-5BF3-95EB-F17C4A80EF0E}"/>
          </ac:picMkLst>
        </pc:picChg>
      </pc:sldChg>
      <pc:sldChg chg="addSp modSp mod">
        <pc:chgData name="Teresa Susana Hernández Maldonado" userId="95446942-0e18-47b3-ac44-2e6ea7912cdf" providerId="ADAL" clId="{5AFEB765-8387-4A79-A5A0-F6EA544D62BF}" dt="2023-09-29T20:19:13.015" v="542" actId="1076"/>
        <pc:sldMkLst>
          <pc:docMk/>
          <pc:sldMk cId="4261873991" sldId="1387"/>
        </pc:sldMkLst>
        <pc:spChg chg="mod">
          <ac:chgData name="Teresa Susana Hernández Maldonado" userId="95446942-0e18-47b3-ac44-2e6ea7912cdf" providerId="ADAL" clId="{5AFEB765-8387-4A79-A5A0-F6EA544D62BF}" dt="2023-09-29T20:18:30.878" v="529" actId="113"/>
          <ac:spMkLst>
            <pc:docMk/>
            <pc:sldMk cId="4261873991" sldId="1387"/>
            <ac:spMk id="2" creationId="{F8AB5672-1E82-EC9C-2343-049BF0EB2559}"/>
          </ac:spMkLst>
        </pc:spChg>
        <pc:spChg chg="add mod">
          <ac:chgData name="Teresa Susana Hernández Maldonado" userId="95446942-0e18-47b3-ac44-2e6ea7912cdf" providerId="ADAL" clId="{5AFEB765-8387-4A79-A5A0-F6EA544D62BF}" dt="2023-09-29T20:17:47.953" v="518" actId="14100"/>
          <ac:spMkLst>
            <pc:docMk/>
            <pc:sldMk cId="4261873991" sldId="1387"/>
            <ac:spMk id="3" creationId="{C134407C-49A7-F412-729C-923B2FF51250}"/>
          </ac:spMkLst>
        </pc:spChg>
        <pc:spChg chg="mod ord">
          <ac:chgData name="Teresa Susana Hernández Maldonado" userId="95446942-0e18-47b3-ac44-2e6ea7912cdf" providerId="ADAL" clId="{5AFEB765-8387-4A79-A5A0-F6EA544D62BF}" dt="2023-09-29T20:17:43.898" v="517" actId="14100"/>
          <ac:spMkLst>
            <pc:docMk/>
            <pc:sldMk cId="4261873991" sldId="1387"/>
            <ac:spMk id="8" creationId="{D0942141-CCEA-A2AD-9968-665C8D9654B2}"/>
          </ac:spMkLst>
        </pc:spChg>
        <pc:picChg chg="add mod">
          <ac:chgData name="Teresa Susana Hernández Maldonado" userId="95446942-0e18-47b3-ac44-2e6ea7912cdf" providerId="ADAL" clId="{5AFEB765-8387-4A79-A5A0-F6EA544D62BF}" dt="2023-09-29T20:17:52.371" v="519" actId="1076"/>
          <ac:picMkLst>
            <pc:docMk/>
            <pc:sldMk cId="4261873991" sldId="1387"/>
            <ac:picMk id="4" creationId="{A4966960-656B-B8C0-9C7D-C78C849B90A9}"/>
          </ac:picMkLst>
        </pc:picChg>
        <pc:picChg chg="add mod">
          <ac:chgData name="Teresa Susana Hernández Maldonado" userId="95446942-0e18-47b3-ac44-2e6ea7912cdf" providerId="ADAL" clId="{5AFEB765-8387-4A79-A5A0-F6EA544D62BF}" dt="2023-09-29T20:18:53.132" v="535" actId="1076"/>
          <ac:picMkLst>
            <pc:docMk/>
            <pc:sldMk cId="4261873991" sldId="1387"/>
            <ac:picMk id="6" creationId="{D81F1279-E82B-7A06-3867-57E0521EB5C9}"/>
          </ac:picMkLst>
        </pc:picChg>
        <pc:picChg chg="add mod">
          <ac:chgData name="Teresa Susana Hernández Maldonado" userId="95446942-0e18-47b3-ac44-2e6ea7912cdf" providerId="ADAL" clId="{5AFEB765-8387-4A79-A5A0-F6EA544D62BF}" dt="2023-09-29T20:19:13.015" v="542" actId="1076"/>
          <ac:picMkLst>
            <pc:docMk/>
            <pc:sldMk cId="4261873991" sldId="1387"/>
            <ac:picMk id="7" creationId="{157725D8-B072-0BA3-FE24-44D863A8A19F}"/>
          </ac:picMkLst>
        </pc:picChg>
      </pc:sldChg>
      <pc:sldChg chg="addSp modSp mod">
        <pc:chgData name="Teresa Susana Hernández Maldonado" userId="95446942-0e18-47b3-ac44-2e6ea7912cdf" providerId="ADAL" clId="{5AFEB765-8387-4A79-A5A0-F6EA544D62BF}" dt="2023-09-29T19:55:49.890" v="58" actId="1076"/>
        <pc:sldMkLst>
          <pc:docMk/>
          <pc:sldMk cId="2835815575" sldId="1397"/>
        </pc:sldMkLst>
        <pc:spChg chg="mod">
          <ac:chgData name="Teresa Susana Hernández Maldonado" userId="95446942-0e18-47b3-ac44-2e6ea7912cdf" providerId="ADAL" clId="{5AFEB765-8387-4A79-A5A0-F6EA544D62BF}" dt="2023-09-29T19:54:38.144" v="45" actId="1037"/>
          <ac:spMkLst>
            <pc:docMk/>
            <pc:sldMk cId="2835815575" sldId="1397"/>
            <ac:spMk id="2" creationId="{450DE7EA-6682-D367-A9D9-F78F48EE313E}"/>
          </ac:spMkLst>
        </pc:spChg>
        <pc:spChg chg="add mod">
          <ac:chgData name="Teresa Susana Hernández Maldonado" userId="95446942-0e18-47b3-ac44-2e6ea7912cdf" providerId="ADAL" clId="{5AFEB765-8387-4A79-A5A0-F6EA544D62BF}" dt="2023-09-29T19:54:01.023" v="2"/>
          <ac:spMkLst>
            <pc:docMk/>
            <pc:sldMk cId="2835815575" sldId="1397"/>
            <ac:spMk id="3" creationId="{C4BF77AA-6DE2-F48C-EFDD-2AA21824A5B4}"/>
          </ac:spMkLst>
        </pc:spChg>
        <pc:spChg chg="add mod">
          <ac:chgData name="Teresa Susana Hernández Maldonado" userId="95446942-0e18-47b3-ac44-2e6ea7912cdf" providerId="ADAL" clId="{5AFEB765-8387-4A79-A5A0-F6EA544D62BF}" dt="2023-09-29T19:54:01.023" v="2"/>
          <ac:spMkLst>
            <pc:docMk/>
            <pc:sldMk cId="2835815575" sldId="1397"/>
            <ac:spMk id="5" creationId="{9E0E9347-B8AC-3AF1-11CF-B72D7D893263}"/>
          </ac:spMkLst>
        </pc:spChg>
        <pc:spChg chg="mod">
          <ac:chgData name="Teresa Susana Hernández Maldonado" userId="95446942-0e18-47b3-ac44-2e6ea7912cdf" providerId="ADAL" clId="{5AFEB765-8387-4A79-A5A0-F6EA544D62BF}" dt="2023-09-29T19:55:33.043" v="56" actId="113"/>
          <ac:spMkLst>
            <pc:docMk/>
            <pc:sldMk cId="2835815575" sldId="1397"/>
            <ac:spMk id="7" creationId="{868C988B-9B23-6BBE-C174-146D3FE4195B}"/>
          </ac:spMkLst>
        </pc:spChg>
        <pc:picChg chg="add mod">
          <ac:chgData name="Teresa Susana Hernández Maldonado" userId="95446942-0e18-47b3-ac44-2e6ea7912cdf" providerId="ADAL" clId="{5AFEB765-8387-4A79-A5A0-F6EA544D62BF}" dt="2023-09-29T19:54:01.023" v="2"/>
          <ac:picMkLst>
            <pc:docMk/>
            <pc:sldMk cId="2835815575" sldId="1397"/>
            <ac:picMk id="4" creationId="{5D3AD7F5-682D-6EEA-BA13-DE55AEEF4FFD}"/>
          </ac:picMkLst>
        </pc:picChg>
        <pc:picChg chg="add mod">
          <ac:chgData name="Teresa Susana Hernández Maldonado" userId="95446942-0e18-47b3-ac44-2e6ea7912cdf" providerId="ADAL" clId="{5AFEB765-8387-4A79-A5A0-F6EA544D62BF}" dt="2023-09-29T19:55:49.890" v="58" actId="1076"/>
          <ac:picMkLst>
            <pc:docMk/>
            <pc:sldMk cId="2835815575" sldId="1397"/>
            <ac:picMk id="6" creationId="{D9519164-BB22-C96E-2B24-181EF71A33D9}"/>
          </ac:picMkLst>
        </pc:picChg>
      </pc:sldChg>
    </pc:docChg>
  </pc:docChgLst>
  <pc:docChgLst>
    <pc:chgData name="Nicolas Ratto Ribo" userId="2ad53a74-4254-40a0-bdd9-8ea8d499428c" providerId="ADAL" clId="{341E226E-8447-4A44-ACB0-3F92449E6419}"/>
    <pc:docChg chg="undo custSel addSld delSld modSld sldOrd">
      <pc:chgData name="Nicolas Ratto Ribo" userId="2ad53a74-4254-40a0-bdd9-8ea8d499428c" providerId="ADAL" clId="{341E226E-8447-4A44-ACB0-3F92449E6419}" dt="2024-03-26T18:33:39.659" v="2192"/>
      <pc:docMkLst>
        <pc:docMk/>
      </pc:docMkLst>
      <pc:sldChg chg="add">
        <pc:chgData name="Nicolas Ratto Ribo" userId="2ad53a74-4254-40a0-bdd9-8ea8d499428c" providerId="ADAL" clId="{341E226E-8447-4A44-ACB0-3F92449E6419}" dt="2024-03-22T21:14:31.185" v="0"/>
        <pc:sldMkLst>
          <pc:docMk/>
          <pc:sldMk cId="2278094814" sldId="752"/>
        </pc:sldMkLst>
      </pc:sldChg>
      <pc:sldChg chg="add">
        <pc:chgData name="Nicolas Ratto Ribo" userId="2ad53a74-4254-40a0-bdd9-8ea8d499428c" providerId="ADAL" clId="{341E226E-8447-4A44-ACB0-3F92449E6419}" dt="2024-03-22T21:14:31.185" v="0"/>
        <pc:sldMkLst>
          <pc:docMk/>
          <pc:sldMk cId="2541368959" sldId="753"/>
        </pc:sldMkLst>
      </pc:sldChg>
      <pc:sldChg chg="add">
        <pc:chgData name="Nicolas Ratto Ribo" userId="2ad53a74-4254-40a0-bdd9-8ea8d499428c" providerId="ADAL" clId="{341E226E-8447-4A44-ACB0-3F92449E6419}" dt="2024-03-22T21:14:31.185" v="0"/>
        <pc:sldMkLst>
          <pc:docMk/>
          <pc:sldMk cId="3958796094" sldId="754"/>
        </pc:sldMkLst>
      </pc:sldChg>
      <pc:sldChg chg="add">
        <pc:chgData name="Nicolas Ratto Ribo" userId="2ad53a74-4254-40a0-bdd9-8ea8d499428c" providerId="ADAL" clId="{341E226E-8447-4A44-ACB0-3F92449E6419}" dt="2024-03-22T21:14:31.185" v="0"/>
        <pc:sldMkLst>
          <pc:docMk/>
          <pc:sldMk cId="2508995265" sldId="755"/>
        </pc:sldMkLst>
      </pc:sldChg>
      <pc:sldChg chg="add">
        <pc:chgData name="Nicolas Ratto Ribo" userId="2ad53a74-4254-40a0-bdd9-8ea8d499428c" providerId="ADAL" clId="{341E226E-8447-4A44-ACB0-3F92449E6419}" dt="2024-03-22T21:14:31.185" v="0"/>
        <pc:sldMkLst>
          <pc:docMk/>
          <pc:sldMk cId="2389664869" sldId="760"/>
        </pc:sldMkLst>
      </pc:sldChg>
      <pc:sldChg chg="add ord">
        <pc:chgData name="Nicolas Ratto Ribo" userId="2ad53a74-4254-40a0-bdd9-8ea8d499428c" providerId="ADAL" clId="{341E226E-8447-4A44-ACB0-3F92449E6419}" dt="2024-03-22T21:24:15.403" v="2"/>
        <pc:sldMkLst>
          <pc:docMk/>
          <pc:sldMk cId="2096198894" sldId="775"/>
        </pc:sldMkLst>
      </pc:sldChg>
      <pc:sldChg chg="add">
        <pc:chgData name="Nicolas Ratto Ribo" userId="2ad53a74-4254-40a0-bdd9-8ea8d499428c" providerId="ADAL" clId="{341E226E-8447-4A44-ACB0-3F92449E6419}" dt="2024-03-22T21:14:31.185" v="0"/>
        <pc:sldMkLst>
          <pc:docMk/>
          <pc:sldMk cId="3632943537" sldId="776"/>
        </pc:sldMkLst>
      </pc:sldChg>
      <pc:sldChg chg="modSp mod">
        <pc:chgData name="Nicolas Ratto Ribo" userId="2ad53a74-4254-40a0-bdd9-8ea8d499428c" providerId="ADAL" clId="{341E226E-8447-4A44-ACB0-3F92449E6419}" dt="2024-03-26T18:02:48.769" v="1107" actId="20577"/>
        <pc:sldMkLst>
          <pc:docMk/>
          <pc:sldMk cId="1799057242" sldId="1411"/>
        </pc:sldMkLst>
        <pc:spChg chg="mod">
          <ac:chgData name="Nicolas Ratto Ribo" userId="2ad53a74-4254-40a0-bdd9-8ea8d499428c" providerId="ADAL" clId="{341E226E-8447-4A44-ACB0-3F92449E6419}" dt="2024-03-26T18:02:48.769" v="1107" actId="20577"/>
          <ac:spMkLst>
            <pc:docMk/>
            <pc:sldMk cId="1799057242" sldId="1411"/>
            <ac:spMk id="7" creationId="{868C988B-9B23-6BBE-C174-146D3FE4195B}"/>
          </ac:spMkLst>
        </pc:spChg>
      </pc:sldChg>
      <pc:sldChg chg="modSp mod">
        <pc:chgData name="Nicolas Ratto Ribo" userId="2ad53a74-4254-40a0-bdd9-8ea8d499428c" providerId="ADAL" clId="{341E226E-8447-4A44-ACB0-3F92449E6419}" dt="2024-03-26T16:20:15.824" v="971" actId="113"/>
        <pc:sldMkLst>
          <pc:docMk/>
          <pc:sldMk cId="2063254328" sldId="1538"/>
        </pc:sldMkLst>
        <pc:spChg chg="mod">
          <ac:chgData name="Nicolas Ratto Ribo" userId="2ad53a74-4254-40a0-bdd9-8ea8d499428c" providerId="ADAL" clId="{341E226E-8447-4A44-ACB0-3F92449E6419}" dt="2024-03-26T16:20:15.824" v="971" actId="113"/>
          <ac:spMkLst>
            <pc:docMk/>
            <pc:sldMk cId="2063254328" sldId="1538"/>
            <ac:spMk id="4" creationId="{F637F16F-2191-42AD-1070-E5FAFF1E2E03}"/>
          </ac:spMkLst>
        </pc:spChg>
      </pc:sldChg>
      <pc:sldChg chg="modSp mod modNotesTx">
        <pc:chgData name="Nicolas Ratto Ribo" userId="2ad53a74-4254-40a0-bdd9-8ea8d499428c" providerId="ADAL" clId="{341E226E-8447-4A44-ACB0-3F92449E6419}" dt="2024-03-26T18:33:39.659" v="2192"/>
        <pc:sldMkLst>
          <pc:docMk/>
          <pc:sldMk cId="502300317" sldId="1540"/>
        </pc:sldMkLst>
        <pc:spChg chg="mod">
          <ac:chgData name="Nicolas Ratto Ribo" userId="2ad53a74-4254-40a0-bdd9-8ea8d499428c" providerId="ADAL" clId="{341E226E-8447-4A44-ACB0-3F92449E6419}" dt="2024-03-26T18:14:14.195" v="1388" actId="20577"/>
          <ac:spMkLst>
            <pc:docMk/>
            <pc:sldMk cId="502300317" sldId="1540"/>
            <ac:spMk id="7" creationId="{A4AEB153-522D-0969-7FD0-45A8D1F86209}"/>
          </ac:spMkLst>
        </pc:spChg>
      </pc:sldChg>
      <pc:sldChg chg="modSp mod">
        <pc:chgData name="Nicolas Ratto Ribo" userId="2ad53a74-4254-40a0-bdd9-8ea8d499428c" providerId="ADAL" clId="{341E226E-8447-4A44-ACB0-3F92449E6419}" dt="2024-03-26T18:08:45.759" v="1308" actId="20577"/>
        <pc:sldMkLst>
          <pc:docMk/>
          <pc:sldMk cId="3129209225" sldId="1549"/>
        </pc:sldMkLst>
        <pc:spChg chg="mod">
          <ac:chgData name="Nicolas Ratto Ribo" userId="2ad53a74-4254-40a0-bdd9-8ea8d499428c" providerId="ADAL" clId="{341E226E-8447-4A44-ACB0-3F92449E6419}" dt="2024-03-26T18:08:45.759" v="1308" actId="20577"/>
          <ac:spMkLst>
            <pc:docMk/>
            <pc:sldMk cId="3129209225" sldId="1549"/>
            <ac:spMk id="7" creationId="{868C988B-9B23-6BBE-C174-146D3FE4195B}"/>
          </ac:spMkLst>
        </pc:spChg>
      </pc:sldChg>
      <pc:sldChg chg="modSp mod">
        <pc:chgData name="Nicolas Ratto Ribo" userId="2ad53a74-4254-40a0-bdd9-8ea8d499428c" providerId="ADAL" clId="{341E226E-8447-4A44-ACB0-3F92449E6419}" dt="2024-03-25T20:11:56.966" v="366" actId="20577"/>
        <pc:sldMkLst>
          <pc:docMk/>
          <pc:sldMk cId="3127763932" sldId="1556"/>
        </pc:sldMkLst>
        <pc:spChg chg="mod">
          <ac:chgData name="Nicolas Ratto Ribo" userId="2ad53a74-4254-40a0-bdd9-8ea8d499428c" providerId="ADAL" clId="{341E226E-8447-4A44-ACB0-3F92449E6419}" dt="2024-03-25T20:11:56.966" v="366" actId="20577"/>
          <ac:spMkLst>
            <pc:docMk/>
            <pc:sldMk cId="3127763932" sldId="1556"/>
            <ac:spMk id="3" creationId="{979D6324-A5FC-AB96-F7F6-6A9EA40E5984}"/>
          </ac:spMkLst>
        </pc:spChg>
      </pc:sldChg>
      <pc:sldChg chg="modSp mod">
        <pc:chgData name="Nicolas Ratto Ribo" userId="2ad53a74-4254-40a0-bdd9-8ea8d499428c" providerId="ADAL" clId="{341E226E-8447-4A44-ACB0-3F92449E6419}" dt="2024-03-25T20:25:44.144" v="855" actId="20577"/>
        <pc:sldMkLst>
          <pc:docMk/>
          <pc:sldMk cId="3380823643" sldId="1559"/>
        </pc:sldMkLst>
        <pc:graphicFrameChg chg="mod modGraphic">
          <ac:chgData name="Nicolas Ratto Ribo" userId="2ad53a74-4254-40a0-bdd9-8ea8d499428c" providerId="ADAL" clId="{341E226E-8447-4A44-ACB0-3F92449E6419}" dt="2024-03-25T20:25:44.144" v="855" actId="20577"/>
          <ac:graphicFrameMkLst>
            <pc:docMk/>
            <pc:sldMk cId="3380823643" sldId="1559"/>
            <ac:graphicFrameMk id="3" creationId="{12875F7D-9916-DD38-E7F6-B8320800245F}"/>
          </ac:graphicFrameMkLst>
        </pc:graphicFrameChg>
      </pc:sldChg>
      <pc:sldChg chg="modSp mod">
        <pc:chgData name="Nicolas Ratto Ribo" userId="2ad53a74-4254-40a0-bdd9-8ea8d499428c" providerId="ADAL" clId="{341E226E-8447-4A44-ACB0-3F92449E6419}" dt="2024-03-26T18:04:12.880" v="1172" actId="20577"/>
        <pc:sldMkLst>
          <pc:docMk/>
          <pc:sldMk cId="3550710101" sldId="1560"/>
        </pc:sldMkLst>
        <pc:spChg chg="mod">
          <ac:chgData name="Nicolas Ratto Ribo" userId="2ad53a74-4254-40a0-bdd9-8ea8d499428c" providerId="ADAL" clId="{341E226E-8447-4A44-ACB0-3F92449E6419}" dt="2024-03-26T18:04:12.880" v="1172" actId="20577"/>
          <ac:spMkLst>
            <pc:docMk/>
            <pc:sldMk cId="3550710101" sldId="1560"/>
            <ac:spMk id="16" creationId="{DECF6F90-4D2B-208E-98A2-02D149647175}"/>
          </ac:spMkLst>
        </pc:spChg>
      </pc:sldChg>
      <pc:sldChg chg="del">
        <pc:chgData name="Nicolas Ratto Ribo" userId="2ad53a74-4254-40a0-bdd9-8ea8d499428c" providerId="ADAL" clId="{341E226E-8447-4A44-ACB0-3F92449E6419}" dt="2024-03-26T18:07:45.526" v="1229" actId="2696"/>
        <pc:sldMkLst>
          <pc:docMk/>
          <pc:sldMk cId="4018272153" sldId="1561"/>
        </pc:sldMkLst>
      </pc:sldChg>
      <pc:sldChg chg="modSp mod">
        <pc:chgData name="Nicolas Ratto Ribo" userId="2ad53a74-4254-40a0-bdd9-8ea8d499428c" providerId="ADAL" clId="{341E226E-8447-4A44-ACB0-3F92449E6419}" dt="2024-03-26T18:07:32.913" v="1228" actId="12"/>
        <pc:sldMkLst>
          <pc:docMk/>
          <pc:sldMk cId="4087967162" sldId="1563"/>
        </pc:sldMkLst>
        <pc:spChg chg="mod">
          <ac:chgData name="Nicolas Ratto Ribo" userId="2ad53a74-4254-40a0-bdd9-8ea8d499428c" providerId="ADAL" clId="{341E226E-8447-4A44-ACB0-3F92449E6419}" dt="2024-03-26T18:07:32.913" v="1228" actId="12"/>
          <ac:spMkLst>
            <pc:docMk/>
            <pc:sldMk cId="4087967162" sldId="1563"/>
            <ac:spMk id="8" creationId="{0937CFF7-A0D8-9B3A-ED0B-295F7A9B414E}"/>
          </ac:spMkLst>
        </pc:spChg>
      </pc:sldChg>
      <pc:sldChg chg="modSp mod">
        <pc:chgData name="Nicolas Ratto Ribo" userId="2ad53a74-4254-40a0-bdd9-8ea8d499428c" providerId="ADAL" clId="{341E226E-8447-4A44-ACB0-3F92449E6419}" dt="2024-03-26T18:19:12.941" v="1425" actId="115"/>
        <pc:sldMkLst>
          <pc:docMk/>
          <pc:sldMk cId="1554433339" sldId="1564"/>
        </pc:sldMkLst>
        <pc:spChg chg="mod">
          <ac:chgData name="Nicolas Ratto Ribo" userId="2ad53a74-4254-40a0-bdd9-8ea8d499428c" providerId="ADAL" clId="{341E226E-8447-4A44-ACB0-3F92449E6419}" dt="2024-03-26T18:19:12.941" v="1425" actId="115"/>
          <ac:spMkLst>
            <pc:docMk/>
            <pc:sldMk cId="1554433339" sldId="1564"/>
            <ac:spMk id="8" creationId="{0937CFF7-A0D8-9B3A-ED0B-295F7A9B414E}"/>
          </ac:spMkLst>
        </pc:spChg>
      </pc:sldChg>
      <pc:sldChg chg="modSp add mod">
        <pc:chgData name="Nicolas Ratto Ribo" userId="2ad53a74-4254-40a0-bdd9-8ea8d499428c" providerId="ADAL" clId="{341E226E-8447-4A44-ACB0-3F92449E6419}" dt="2024-03-26T18:31:06.043" v="2191" actId="20577"/>
        <pc:sldMkLst>
          <pc:docMk/>
          <pc:sldMk cId="2816603508" sldId="1565"/>
        </pc:sldMkLst>
        <pc:graphicFrameChg chg="mod modGraphic">
          <ac:chgData name="Nicolas Ratto Ribo" userId="2ad53a74-4254-40a0-bdd9-8ea8d499428c" providerId="ADAL" clId="{341E226E-8447-4A44-ACB0-3F92449E6419}" dt="2024-03-26T18:31:06.043" v="2191" actId="20577"/>
          <ac:graphicFrameMkLst>
            <pc:docMk/>
            <pc:sldMk cId="2816603508" sldId="1565"/>
            <ac:graphicFrameMk id="3" creationId="{12875F7D-9916-DD38-E7F6-B8320800245F}"/>
          </ac:graphicFrameMkLst>
        </pc:graphicFrameChg>
      </pc:sldChg>
      <pc:sldChg chg="modSp add mod">
        <pc:chgData name="Nicolas Ratto Ribo" userId="2ad53a74-4254-40a0-bdd9-8ea8d499428c" providerId="ADAL" clId="{341E226E-8447-4A44-ACB0-3F92449E6419}" dt="2024-03-26T18:30:12.488" v="2122" actId="20577"/>
        <pc:sldMkLst>
          <pc:docMk/>
          <pc:sldMk cId="2150703649" sldId="1566"/>
        </pc:sldMkLst>
        <pc:graphicFrameChg chg="mod modGraphic">
          <ac:chgData name="Nicolas Ratto Ribo" userId="2ad53a74-4254-40a0-bdd9-8ea8d499428c" providerId="ADAL" clId="{341E226E-8447-4A44-ACB0-3F92449E6419}" dt="2024-03-26T18:30:12.488" v="2122" actId="20577"/>
          <ac:graphicFrameMkLst>
            <pc:docMk/>
            <pc:sldMk cId="2150703649" sldId="1566"/>
            <ac:graphicFrameMk id="3" creationId="{12875F7D-9916-DD38-E7F6-B8320800245F}"/>
          </ac:graphicFrameMkLst>
        </pc:graphicFrameChg>
      </pc:sldChg>
    </pc:docChg>
  </pc:docChgLst>
  <pc:docChgLst>
    <pc:chgData name="Nicolas Ratto Ribo" userId="2ad53a74-4254-40a0-bdd9-8ea8d499428c" providerId="ADAL" clId="{6DA6DE5B-A7D0-461C-AD5B-70DFF8A2DAE9}"/>
    <pc:docChg chg="undo custSel addSld delSld modSld">
      <pc:chgData name="Nicolas Ratto Ribo" userId="2ad53a74-4254-40a0-bdd9-8ea8d499428c" providerId="ADAL" clId="{6DA6DE5B-A7D0-461C-AD5B-70DFF8A2DAE9}" dt="2024-06-12T17:25:45.940" v="3"/>
      <pc:docMkLst>
        <pc:docMk/>
      </pc:docMkLst>
      <pc:sldChg chg="add del">
        <pc:chgData name="Nicolas Ratto Ribo" userId="2ad53a74-4254-40a0-bdd9-8ea8d499428c" providerId="ADAL" clId="{6DA6DE5B-A7D0-461C-AD5B-70DFF8A2DAE9}" dt="2024-06-12T17:25:45.940" v="3"/>
        <pc:sldMkLst>
          <pc:docMk/>
          <pc:sldMk cId="706651389" sldId="1515"/>
        </pc:sldMkLst>
      </pc:sldChg>
      <pc:sldChg chg="add del">
        <pc:chgData name="Nicolas Ratto Ribo" userId="2ad53a74-4254-40a0-bdd9-8ea8d499428c" providerId="ADAL" clId="{6DA6DE5B-A7D0-461C-AD5B-70DFF8A2DAE9}" dt="2024-06-12T17:25:45.940" v="3"/>
        <pc:sldMkLst>
          <pc:docMk/>
          <pc:sldMk cId="3865768503" sldId="1517"/>
        </pc:sldMkLst>
      </pc:sldChg>
      <pc:sldChg chg="add del">
        <pc:chgData name="Nicolas Ratto Ribo" userId="2ad53a74-4254-40a0-bdd9-8ea8d499428c" providerId="ADAL" clId="{6DA6DE5B-A7D0-461C-AD5B-70DFF8A2DAE9}" dt="2024-06-12T17:25:45.940" v="3"/>
        <pc:sldMkLst>
          <pc:docMk/>
          <pc:sldMk cId="787462068" sldId="1518"/>
        </pc:sldMkLst>
      </pc:sldChg>
      <pc:sldChg chg="add del">
        <pc:chgData name="Nicolas Ratto Ribo" userId="2ad53a74-4254-40a0-bdd9-8ea8d499428c" providerId="ADAL" clId="{6DA6DE5B-A7D0-461C-AD5B-70DFF8A2DAE9}" dt="2024-06-12T17:25:45.940" v="3"/>
        <pc:sldMkLst>
          <pc:docMk/>
          <pc:sldMk cId="2341011509" sldId="1519"/>
        </pc:sldMkLst>
      </pc:sldChg>
      <pc:sldChg chg="add del">
        <pc:chgData name="Nicolas Ratto Ribo" userId="2ad53a74-4254-40a0-bdd9-8ea8d499428c" providerId="ADAL" clId="{6DA6DE5B-A7D0-461C-AD5B-70DFF8A2DAE9}" dt="2024-06-12T17:25:45.940" v="3"/>
        <pc:sldMkLst>
          <pc:docMk/>
          <pc:sldMk cId="2063254328" sldId="1538"/>
        </pc:sldMkLst>
      </pc:sldChg>
      <pc:sldChg chg="add del">
        <pc:chgData name="Nicolas Ratto Ribo" userId="2ad53a74-4254-40a0-bdd9-8ea8d499428c" providerId="ADAL" clId="{6DA6DE5B-A7D0-461C-AD5B-70DFF8A2DAE9}" dt="2024-06-12T17:25:45.940" v="3"/>
        <pc:sldMkLst>
          <pc:docMk/>
          <pc:sldMk cId="3811639349" sldId="1539"/>
        </pc:sldMkLst>
      </pc:sldChg>
      <pc:sldChg chg="add del">
        <pc:chgData name="Nicolas Ratto Ribo" userId="2ad53a74-4254-40a0-bdd9-8ea8d499428c" providerId="ADAL" clId="{6DA6DE5B-A7D0-461C-AD5B-70DFF8A2DAE9}" dt="2024-06-12T17:25:45.940" v="3"/>
        <pc:sldMkLst>
          <pc:docMk/>
          <pc:sldMk cId="1839939620" sldId="1628"/>
        </pc:sldMkLst>
      </pc:sldChg>
    </pc:docChg>
  </pc:docChgLst>
  <pc:docChgLst>
    <pc:chgData name="Nicolas Ratto Ribo" userId="2ad53a74-4254-40a0-bdd9-8ea8d499428c" providerId="ADAL" clId="{A759EBB7-EFD2-834D-853A-DF010828F935}"/>
    <pc:docChg chg="undo redo custSel addSld delSld modSld sldOrd">
      <pc:chgData name="Nicolas Ratto Ribo" userId="2ad53a74-4254-40a0-bdd9-8ea8d499428c" providerId="ADAL" clId="{A759EBB7-EFD2-834D-853A-DF010828F935}" dt="2024-04-22T01:10:49.783" v="3569" actId="14100"/>
      <pc:docMkLst>
        <pc:docMk/>
      </pc:docMkLst>
      <pc:sldChg chg="addSp delSp modSp mod">
        <pc:chgData name="Nicolas Ratto Ribo" userId="2ad53a74-4254-40a0-bdd9-8ea8d499428c" providerId="ADAL" clId="{A759EBB7-EFD2-834D-853A-DF010828F935}" dt="2024-04-22T00:10:54.155" v="747" actId="1076"/>
        <pc:sldMkLst>
          <pc:docMk/>
          <pc:sldMk cId="626651405" sldId="1341"/>
        </pc:sldMkLst>
        <pc:spChg chg="mod">
          <ac:chgData name="Nicolas Ratto Ribo" userId="2ad53a74-4254-40a0-bdd9-8ea8d499428c" providerId="ADAL" clId="{A759EBB7-EFD2-834D-853A-DF010828F935}" dt="2024-04-22T00:10:50.815" v="745" actId="1076"/>
          <ac:spMkLst>
            <pc:docMk/>
            <pc:sldMk cId="626651405" sldId="1341"/>
            <ac:spMk id="5" creationId="{00000000-0000-0000-0000-000000000000}"/>
          </ac:spMkLst>
        </pc:spChg>
        <pc:picChg chg="add mod">
          <ac:chgData name="Nicolas Ratto Ribo" userId="2ad53a74-4254-40a0-bdd9-8ea8d499428c" providerId="ADAL" clId="{A759EBB7-EFD2-834D-853A-DF010828F935}" dt="2024-04-22T00:10:52.580" v="746" actId="1076"/>
          <ac:picMkLst>
            <pc:docMk/>
            <pc:sldMk cId="626651405" sldId="1341"/>
            <ac:picMk id="2" creationId="{3D9472FA-E6F7-7242-B457-859925EF1939}"/>
          </ac:picMkLst>
        </pc:picChg>
        <pc:picChg chg="del">
          <ac:chgData name="Nicolas Ratto Ribo" userId="2ad53a74-4254-40a0-bdd9-8ea8d499428c" providerId="ADAL" clId="{A759EBB7-EFD2-834D-853A-DF010828F935}" dt="2024-04-21T23:32:35.379" v="63" actId="478"/>
          <ac:picMkLst>
            <pc:docMk/>
            <pc:sldMk cId="626651405" sldId="1341"/>
            <ac:picMk id="3" creationId="{52EBEEBF-6FEB-5EF9-6DE2-8D1014D62C2E}"/>
          </ac:picMkLst>
        </pc:picChg>
        <pc:picChg chg="add mod">
          <ac:chgData name="Nicolas Ratto Ribo" userId="2ad53a74-4254-40a0-bdd9-8ea8d499428c" providerId="ADAL" clId="{A759EBB7-EFD2-834D-853A-DF010828F935}" dt="2024-04-22T00:10:54.155" v="747" actId="1076"/>
          <ac:picMkLst>
            <pc:docMk/>
            <pc:sldMk cId="626651405" sldId="1341"/>
            <ac:picMk id="4" creationId="{8F7406C0-9907-650C-4296-98A33D261373}"/>
          </ac:picMkLst>
        </pc:picChg>
      </pc:sldChg>
      <pc:sldChg chg="del">
        <pc:chgData name="Nicolas Ratto Ribo" userId="2ad53a74-4254-40a0-bdd9-8ea8d499428c" providerId="ADAL" clId="{A759EBB7-EFD2-834D-853A-DF010828F935}" dt="2024-04-21T23:50:32.107" v="197" actId="2696"/>
        <pc:sldMkLst>
          <pc:docMk/>
          <pc:sldMk cId="1799057242" sldId="1411"/>
        </pc:sldMkLst>
      </pc:sldChg>
      <pc:sldChg chg="modSp mod">
        <pc:chgData name="Nicolas Ratto Ribo" userId="2ad53a74-4254-40a0-bdd9-8ea8d499428c" providerId="ADAL" clId="{A759EBB7-EFD2-834D-853A-DF010828F935}" dt="2024-04-22T00:12:48.981" v="867" actId="1076"/>
        <pc:sldMkLst>
          <pc:docMk/>
          <pc:sldMk cId="706651389" sldId="1515"/>
        </pc:sldMkLst>
        <pc:spChg chg="mod">
          <ac:chgData name="Nicolas Ratto Ribo" userId="2ad53a74-4254-40a0-bdd9-8ea8d499428c" providerId="ADAL" clId="{A759EBB7-EFD2-834D-853A-DF010828F935}" dt="2024-04-21T23:48:39.569" v="159" actId="404"/>
          <ac:spMkLst>
            <pc:docMk/>
            <pc:sldMk cId="706651389" sldId="1515"/>
            <ac:spMk id="5" creationId="{1EBE5A1E-BDC7-6C5D-0F6E-D814EC773283}"/>
          </ac:spMkLst>
        </pc:spChg>
        <pc:spChg chg="mod">
          <ac:chgData name="Nicolas Ratto Ribo" userId="2ad53a74-4254-40a0-bdd9-8ea8d499428c" providerId="ADAL" clId="{A759EBB7-EFD2-834D-853A-DF010828F935}" dt="2024-04-21T23:48:39.569" v="159" actId="404"/>
          <ac:spMkLst>
            <pc:docMk/>
            <pc:sldMk cId="706651389" sldId="1515"/>
            <ac:spMk id="8" creationId="{4BD6B009-9FA2-30D6-890E-5915EBB55EA4}"/>
          </ac:spMkLst>
        </pc:spChg>
        <pc:spChg chg="mod">
          <ac:chgData name="Nicolas Ratto Ribo" userId="2ad53a74-4254-40a0-bdd9-8ea8d499428c" providerId="ADAL" clId="{A759EBB7-EFD2-834D-853A-DF010828F935}" dt="2024-04-21T23:48:39.569" v="159" actId="404"/>
          <ac:spMkLst>
            <pc:docMk/>
            <pc:sldMk cId="706651389" sldId="1515"/>
            <ac:spMk id="22" creationId="{8A1A2624-0179-1488-2ECD-89FAD11C7C91}"/>
          </ac:spMkLst>
        </pc:spChg>
        <pc:spChg chg="mod">
          <ac:chgData name="Nicolas Ratto Ribo" userId="2ad53a74-4254-40a0-bdd9-8ea8d499428c" providerId="ADAL" clId="{A759EBB7-EFD2-834D-853A-DF010828F935}" dt="2024-04-21T23:48:39.569" v="159" actId="404"/>
          <ac:spMkLst>
            <pc:docMk/>
            <pc:sldMk cId="706651389" sldId="1515"/>
            <ac:spMk id="23" creationId="{BE6471A0-229C-A10A-637E-8F21F7B201CB}"/>
          </ac:spMkLst>
        </pc:spChg>
        <pc:spChg chg="mod">
          <ac:chgData name="Nicolas Ratto Ribo" userId="2ad53a74-4254-40a0-bdd9-8ea8d499428c" providerId="ADAL" clId="{A759EBB7-EFD2-834D-853A-DF010828F935}" dt="2024-04-21T23:48:39.569" v="159" actId="404"/>
          <ac:spMkLst>
            <pc:docMk/>
            <pc:sldMk cId="706651389" sldId="1515"/>
            <ac:spMk id="24" creationId="{2AA781C9-9056-C5A4-510C-D130B6702313}"/>
          </ac:spMkLst>
        </pc:spChg>
        <pc:spChg chg="mod">
          <ac:chgData name="Nicolas Ratto Ribo" userId="2ad53a74-4254-40a0-bdd9-8ea8d499428c" providerId="ADAL" clId="{A759EBB7-EFD2-834D-853A-DF010828F935}" dt="2024-04-21T23:48:39.569" v="159" actId="404"/>
          <ac:spMkLst>
            <pc:docMk/>
            <pc:sldMk cId="706651389" sldId="1515"/>
            <ac:spMk id="25" creationId="{8ADF1DA5-1825-F081-DB39-2CE647357E27}"/>
          </ac:spMkLst>
        </pc:spChg>
        <pc:spChg chg="mod">
          <ac:chgData name="Nicolas Ratto Ribo" userId="2ad53a74-4254-40a0-bdd9-8ea8d499428c" providerId="ADAL" clId="{A759EBB7-EFD2-834D-853A-DF010828F935}" dt="2024-04-21T23:48:39.569" v="159" actId="404"/>
          <ac:spMkLst>
            <pc:docMk/>
            <pc:sldMk cId="706651389" sldId="1515"/>
            <ac:spMk id="26" creationId="{5323FF05-E626-BFE3-09BF-4347F168CF69}"/>
          </ac:spMkLst>
        </pc:spChg>
        <pc:spChg chg="mod">
          <ac:chgData name="Nicolas Ratto Ribo" userId="2ad53a74-4254-40a0-bdd9-8ea8d499428c" providerId="ADAL" clId="{A759EBB7-EFD2-834D-853A-DF010828F935}" dt="2024-04-21T23:48:39.569" v="159" actId="404"/>
          <ac:spMkLst>
            <pc:docMk/>
            <pc:sldMk cId="706651389" sldId="1515"/>
            <ac:spMk id="27" creationId="{5A9915D6-92A6-9521-3456-8DAA1FF542DA}"/>
          </ac:spMkLst>
        </pc:spChg>
        <pc:spChg chg="mod">
          <ac:chgData name="Nicolas Ratto Ribo" userId="2ad53a74-4254-40a0-bdd9-8ea8d499428c" providerId="ADAL" clId="{A759EBB7-EFD2-834D-853A-DF010828F935}" dt="2024-04-21T23:48:39.569" v="159" actId="404"/>
          <ac:spMkLst>
            <pc:docMk/>
            <pc:sldMk cId="706651389" sldId="1515"/>
            <ac:spMk id="28" creationId="{7A421CF6-AE7C-F0A8-FFBF-1E6177BE0E3A}"/>
          </ac:spMkLst>
        </pc:spChg>
        <pc:spChg chg="mod">
          <ac:chgData name="Nicolas Ratto Ribo" userId="2ad53a74-4254-40a0-bdd9-8ea8d499428c" providerId="ADAL" clId="{A759EBB7-EFD2-834D-853A-DF010828F935}" dt="2024-04-21T23:48:39.569" v="159" actId="404"/>
          <ac:spMkLst>
            <pc:docMk/>
            <pc:sldMk cId="706651389" sldId="1515"/>
            <ac:spMk id="29" creationId="{F36F5704-F9A7-39C7-2BB2-E8BA6B377731}"/>
          </ac:spMkLst>
        </pc:spChg>
        <pc:spChg chg="mod">
          <ac:chgData name="Nicolas Ratto Ribo" userId="2ad53a74-4254-40a0-bdd9-8ea8d499428c" providerId="ADAL" clId="{A759EBB7-EFD2-834D-853A-DF010828F935}" dt="2024-04-21T23:48:39.569" v="159" actId="404"/>
          <ac:spMkLst>
            <pc:docMk/>
            <pc:sldMk cId="706651389" sldId="1515"/>
            <ac:spMk id="30" creationId="{6D1CAE27-B9C7-CA85-2B42-1A5768AE320E}"/>
          </ac:spMkLst>
        </pc:spChg>
        <pc:spChg chg="mod">
          <ac:chgData name="Nicolas Ratto Ribo" userId="2ad53a74-4254-40a0-bdd9-8ea8d499428c" providerId="ADAL" clId="{A759EBB7-EFD2-834D-853A-DF010828F935}" dt="2024-04-21T23:48:39.569" v="159" actId="404"/>
          <ac:spMkLst>
            <pc:docMk/>
            <pc:sldMk cId="706651389" sldId="1515"/>
            <ac:spMk id="31" creationId="{4CCA7EB1-DF0E-B49A-7861-256D8F42B02F}"/>
          </ac:spMkLst>
        </pc:spChg>
        <pc:spChg chg="mod">
          <ac:chgData name="Nicolas Ratto Ribo" userId="2ad53a74-4254-40a0-bdd9-8ea8d499428c" providerId="ADAL" clId="{A759EBB7-EFD2-834D-853A-DF010828F935}" dt="2024-04-21T23:48:39.569" v="159" actId="404"/>
          <ac:spMkLst>
            <pc:docMk/>
            <pc:sldMk cId="706651389" sldId="1515"/>
            <ac:spMk id="32" creationId="{12F7CF04-C8CA-7BED-8341-369EAD343D5A}"/>
          </ac:spMkLst>
        </pc:spChg>
        <pc:spChg chg="mod">
          <ac:chgData name="Nicolas Ratto Ribo" userId="2ad53a74-4254-40a0-bdd9-8ea8d499428c" providerId="ADAL" clId="{A759EBB7-EFD2-834D-853A-DF010828F935}" dt="2024-04-21T23:48:39.569" v="159" actId="404"/>
          <ac:spMkLst>
            <pc:docMk/>
            <pc:sldMk cId="706651389" sldId="1515"/>
            <ac:spMk id="33" creationId="{048C624C-C00E-77B6-EEE4-A31161F22325}"/>
          </ac:spMkLst>
        </pc:spChg>
        <pc:spChg chg="mod">
          <ac:chgData name="Nicolas Ratto Ribo" userId="2ad53a74-4254-40a0-bdd9-8ea8d499428c" providerId="ADAL" clId="{A759EBB7-EFD2-834D-853A-DF010828F935}" dt="2024-04-21T23:48:39.569" v="159" actId="404"/>
          <ac:spMkLst>
            <pc:docMk/>
            <pc:sldMk cId="706651389" sldId="1515"/>
            <ac:spMk id="34" creationId="{7FFC907B-B604-841C-77E2-106537B7FE52}"/>
          </ac:spMkLst>
        </pc:spChg>
        <pc:spChg chg="mod">
          <ac:chgData name="Nicolas Ratto Ribo" userId="2ad53a74-4254-40a0-bdd9-8ea8d499428c" providerId="ADAL" clId="{A759EBB7-EFD2-834D-853A-DF010828F935}" dt="2024-04-21T23:48:39.569" v="159" actId="404"/>
          <ac:spMkLst>
            <pc:docMk/>
            <pc:sldMk cId="706651389" sldId="1515"/>
            <ac:spMk id="35" creationId="{A7FC23D0-B211-798E-7432-42971E11A673}"/>
          </ac:spMkLst>
        </pc:spChg>
        <pc:spChg chg="mod">
          <ac:chgData name="Nicolas Ratto Ribo" userId="2ad53a74-4254-40a0-bdd9-8ea8d499428c" providerId="ADAL" clId="{A759EBB7-EFD2-834D-853A-DF010828F935}" dt="2024-04-21T23:48:39.569" v="159" actId="404"/>
          <ac:spMkLst>
            <pc:docMk/>
            <pc:sldMk cId="706651389" sldId="1515"/>
            <ac:spMk id="36" creationId="{387AE802-BB22-0D7A-261C-E8EBF6F3AE7C}"/>
          </ac:spMkLst>
        </pc:spChg>
        <pc:spChg chg="mod">
          <ac:chgData name="Nicolas Ratto Ribo" userId="2ad53a74-4254-40a0-bdd9-8ea8d499428c" providerId="ADAL" clId="{A759EBB7-EFD2-834D-853A-DF010828F935}" dt="2024-04-21T23:48:39.569" v="159" actId="404"/>
          <ac:spMkLst>
            <pc:docMk/>
            <pc:sldMk cId="706651389" sldId="1515"/>
            <ac:spMk id="37" creationId="{3BD2012A-5A46-8C95-5CF7-1C27BDE893F1}"/>
          </ac:spMkLst>
        </pc:spChg>
        <pc:spChg chg="mod">
          <ac:chgData name="Nicolas Ratto Ribo" userId="2ad53a74-4254-40a0-bdd9-8ea8d499428c" providerId="ADAL" clId="{A759EBB7-EFD2-834D-853A-DF010828F935}" dt="2024-04-21T23:48:39.569" v="159" actId="404"/>
          <ac:spMkLst>
            <pc:docMk/>
            <pc:sldMk cId="706651389" sldId="1515"/>
            <ac:spMk id="58" creationId="{A17EB89E-2698-C89A-60BF-3B5A885E8578}"/>
          </ac:spMkLst>
        </pc:spChg>
        <pc:spChg chg="mod">
          <ac:chgData name="Nicolas Ratto Ribo" userId="2ad53a74-4254-40a0-bdd9-8ea8d499428c" providerId="ADAL" clId="{A759EBB7-EFD2-834D-853A-DF010828F935}" dt="2024-04-21T23:48:39.569" v="159" actId="404"/>
          <ac:spMkLst>
            <pc:docMk/>
            <pc:sldMk cId="706651389" sldId="1515"/>
            <ac:spMk id="61" creationId="{F4F526F9-4E01-0179-AD3A-C92D6F8B65BC}"/>
          </ac:spMkLst>
        </pc:spChg>
        <pc:spChg chg="mod">
          <ac:chgData name="Nicolas Ratto Ribo" userId="2ad53a74-4254-40a0-bdd9-8ea8d499428c" providerId="ADAL" clId="{A759EBB7-EFD2-834D-853A-DF010828F935}" dt="2024-04-21T23:48:39.569" v="159" actId="404"/>
          <ac:spMkLst>
            <pc:docMk/>
            <pc:sldMk cId="706651389" sldId="1515"/>
            <ac:spMk id="63" creationId="{2AF5AB44-CECD-58E6-4E1C-4FA593F9961B}"/>
          </ac:spMkLst>
        </pc:spChg>
        <pc:spChg chg="mod">
          <ac:chgData name="Nicolas Ratto Ribo" userId="2ad53a74-4254-40a0-bdd9-8ea8d499428c" providerId="ADAL" clId="{A759EBB7-EFD2-834D-853A-DF010828F935}" dt="2024-04-21T23:48:39.569" v="159" actId="404"/>
          <ac:spMkLst>
            <pc:docMk/>
            <pc:sldMk cId="706651389" sldId="1515"/>
            <ac:spMk id="67" creationId="{C3305CA2-2A92-4077-9A72-31D078EF91E4}"/>
          </ac:spMkLst>
        </pc:spChg>
        <pc:spChg chg="mod">
          <ac:chgData name="Nicolas Ratto Ribo" userId="2ad53a74-4254-40a0-bdd9-8ea8d499428c" providerId="ADAL" clId="{A759EBB7-EFD2-834D-853A-DF010828F935}" dt="2024-04-21T23:48:39.569" v="159" actId="404"/>
          <ac:spMkLst>
            <pc:docMk/>
            <pc:sldMk cId="706651389" sldId="1515"/>
            <ac:spMk id="68" creationId="{F07BE118-1AF5-4308-B42E-6535E4D0832F}"/>
          </ac:spMkLst>
        </pc:spChg>
        <pc:picChg chg="mod">
          <ac:chgData name="Nicolas Ratto Ribo" userId="2ad53a74-4254-40a0-bdd9-8ea8d499428c" providerId="ADAL" clId="{A759EBB7-EFD2-834D-853A-DF010828F935}" dt="2024-04-22T00:12:48.981" v="867" actId="1076"/>
          <ac:picMkLst>
            <pc:docMk/>
            <pc:sldMk cId="706651389" sldId="1515"/>
            <ac:picMk id="11" creationId="{F68B9CB3-3A7D-000B-A653-F2C120B07FF7}"/>
          </ac:picMkLst>
        </pc:picChg>
      </pc:sldChg>
      <pc:sldChg chg="modSp mod">
        <pc:chgData name="Nicolas Ratto Ribo" userId="2ad53a74-4254-40a0-bdd9-8ea8d499428c" providerId="ADAL" clId="{A759EBB7-EFD2-834D-853A-DF010828F935}" dt="2024-04-22T00:13:08.712" v="880" actId="1076"/>
        <pc:sldMkLst>
          <pc:docMk/>
          <pc:sldMk cId="3865768503" sldId="1517"/>
        </pc:sldMkLst>
        <pc:spChg chg="mod">
          <ac:chgData name="Nicolas Ratto Ribo" userId="2ad53a74-4254-40a0-bdd9-8ea8d499428c" providerId="ADAL" clId="{A759EBB7-EFD2-834D-853A-DF010828F935}" dt="2024-04-21T23:49:44.190" v="191" actId="1076"/>
          <ac:spMkLst>
            <pc:docMk/>
            <pc:sldMk cId="3865768503" sldId="1517"/>
            <ac:spMk id="4" creationId="{1593D4F2-BF17-1560-CB50-C51CB5029EC0}"/>
          </ac:spMkLst>
        </pc:spChg>
        <pc:spChg chg="mod">
          <ac:chgData name="Nicolas Ratto Ribo" userId="2ad53a74-4254-40a0-bdd9-8ea8d499428c" providerId="ADAL" clId="{A759EBB7-EFD2-834D-853A-DF010828F935}" dt="2024-04-21T23:49:35.741" v="190" actId="1076"/>
          <ac:spMkLst>
            <pc:docMk/>
            <pc:sldMk cId="3865768503" sldId="1517"/>
            <ac:spMk id="21" creationId="{81435463-47C7-C619-9A56-1DF9A96304CB}"/>
          </ac:spMkLst>
        </pc:spChg>
        <pc:grpChg chg="mod">
          <ac:chgData name="Nicolas Ratto Ribo" userId="2ad53a74-4254-40a0-bdd9-8ea8d499428c" providerId="ADAL" clId="{A759EBB7-EFD2-834D-853A-DF010828F935}" dt="2024-04-21T23:49:56.052" v="194" actId="1076"/>
          <ac:grpSpMkLst>
            <pc:docMk/>
            <pc:sldMk cId="3865768503" sldId="1517"/>
            <ac:grpSpMk id="25" creationId="{30BD6DF6-0535-4B18-D875-F5095F723798}"/>
          </ac:grpSpMkLst>
        </pc:grpChg>
        <pc:grpChg chg="mod">
          <ac:chgData name="Nicolas Ratto Ribo" userId="2ad53a74-4254-40a0-bdd9-8ea8d499428c" providerId="ADAL" clId="{A759EBB7-EFD2-834D-853A-DF010828F935}" dt="2024-04-21T23:49:57.607" v="195" actId="1076"/>
          <ac:grpSpMkLst>
            <pc:docMk/>
            <pc:sldMk cId="3865768503" sldId="1517"/>
            <ac:grpSpMk id="30" creationId="{B9BD4441-397A-43D1-DAA3-033E13CE5BE2}"/>
          </ac:grpSpMkLst>
        </pc:grpChg>
        <pc:grpChg chg="mod">
          <ac:chgData name="Nicolas Ratto Ribo" userId="2ad53a74-4254-40a0-bdd9-8ea8d499428c" providerId="ADAL" clId="{A759EBB7-EFD2-834D-853A-DF010828F935}" dt="2024-04-21T23:50:00.428" v="196" actId="1076"/>
          <ac:grpSpMkLst>
            <pc:docMk/>
            <pc:sldMk cId="3865768503" sldId="1517"/>
            <ac:grpSpMk id="33" creationId="{140E3A94-C444-F2F6-2601-E836B638A0A6}"/>
          </ac:grpSpMkLst>
        </pc:grpChg>
        <pc:grpChg chg="mod">
          <ac:chgData name="Nicolas Ratto Ribo" userId="2ad53a74-4254-40a0-bdd9-8ea8d499428c" providerId="ADAL" clId="{A759EBB7-EFD2-834D-853A-DF010828F935}" dt="2024-04-21T23:49:52.778" v="193" actId="1076"/>
          <ac:grpSpMkLst>
            <pc:docMk/>
            <pc:sldMk cId="3865768503" sldId="1517"/>
            <ac:grpSpMk id="40" creationId="{B5021D98-82DA-3B1D-571C-33D154C09F50}"/>
          </ac:grpSpMkLst>
        </pc:grpChg>
        <pc:grpChg chg="mod">
          <ac:chgData name="Nicolas Ratto Ribo" userId="2ad53a74-4254-40a0-bdd9-8ea8d499428c" providerId="ADAL" clId="{A759EBB7-EFD2-834D-853A-DF010828F935}" dt="2024-04-21T23:49:47.991" v="192" actId="1076"/>
          <ac:grpSpMkLst>
            <pc:docMk/>
            <pc:sldMk cId="3865768503" sldId="1517"/>
            <ac:grpSpMk id="43" creationId="{9E1C59FA-6485-DE45-D924-AC7C2277600D}"/>
          </ac:grpSpMkLst>
        </pc:grpChg>
        <pc:picChg chg="mod">
          <ac:chgData name="Nicolas Ratto Ribo" userId="2ad53a74-4254-40a0-bdd9-8ea8d499428c" providerId="ADAL" clId="{A759EBB7-EFD2-834D-853A-DF010828F935}" dt="2024-04-21T23:49:44.190" v="191" actId="1076"/>
          <ac:picMkLst>
            <pc:docMk/>
            <pc:sldMk cId="3865768503" sldId="1517"/>
            <ac:picMk id="5" creationId="{EF8A1F5B-FEF4-6612-97B5-D426D8B4765A}"/>
          </ac:picMkLst>
        </pc:picChg>
        <pc:picChg chg="mod">
          <ac:chgData name="Nicolas Ratto Ribo" userId="2ad53a74-4254-40a0-bdd9-8ea8d499428c" providerId="ADAL" clId="{A759EBB7-EFD2-834D-853A-DF010828F935}" dt="2024-04-22T00:13:08.712" v="880" actId="1076"/>
          <ac:picMkLst>
            <pc:docMk/>
            <pc:sldMk cId="3865768503" sldId="1517"/>
            <ac:picMk id="12" creationId="{E72648E2-1D64-9D22-A81E-66747580A6A8}"/>
          </ac:picMkLst>
        </pc:picChg>
        <pc:picChg chg="mod">
          <ac:chgData name="Nicolas Ratto Ribo" userId="2ad53a74-4254-40a0-bdd9-8ea8d499428c" providerId="ADAL" clId="{A759EBB7-EFD2-834D-853A-DF010828F935}" dt="2024-04-21T23:49:35.741" v="190" actId="1076"/>
          <ac:picMkLst>
            <pc:docMk/>
            <pc:sldMk cId="3865768503" sldId="1517"/>
            <ac:picMk id="14" creationId="{772E1D48-4630-8D59-3ABF-5AB98C4CEE40}"/>
          </ac:picMkLst>
        </pc:picChg>
        <pc:picChg chg="mod">
          <ac:chgData name="Nicolas Ratto Ribo" userId="2ad53a74-4254-40a0-bdd9-8ea8d499428c" providerId="ADAL" clId="{A759EBB7-EFD2-834D-853A-DF010828F935}" dt="2024-04-21T23:49:35.741" v="190" actId="1076"/>
          <ac:picMkLst>
            <pc:docMk/>
            <pc:sldMk cId="3865768503" sldId="1517"/>
            <ac:picMk id="23" creationId="{3450AD70-A39E-5578-60B3-481C7D1CF410}"/>
          </ac:picMkLst>
        </pc:picChg>
      </pc:sldChg>
      <pc:sldChg chg="modSp mod">
        <pc:chgData name="Nicolas Ratto Ribo" userId="2ad53a74-4254-40a0-bdd9-8ea8d499428c" providerId="ADAL" clId="{A759EBB7-EFD2-834D-853A-DF010828F935}" dt="2024-04-22T01:02:50.645" v="3156" actId="14100"/>
        <pc:sldMkLst>
          <pc:docMk/>
          <pc:sldMk cId="787462068" sldId="1518"/>
        </pc:sldMkLst>
        <pc:spChg chg="mod">
          <ac:chgData name="Nicolas Ratto Ribo" userId="2ad53a74-4254-40a0-bdd9-8ea8d499428c" providerId="ADAL" clId="{A759EBB7-EFD2-834D-853A-DF010828F935}" dt="2024-04-21T23:44:19.955" v="153" actId="20577"/>
          <ac:spMkLst>
            <pc:docMk/>
            <pc:sldMk cId="787462068" sldId="1518"/>
            <ac:spMk id="6" creationId="{8F2564D7-FA39-3592-7EE1-7CC97F52178B}"/>
          </ac:spMkLst>
        </pc:spChg>
        <pc:spChg chg="mod">
          <ac:chgData name="Nicolas Ratto Ribo" userId="2ad53a74-4254-40a0-bdd9-8ea8d499428c" providerId="ADAL" clId="{A759EBB7-EFD2-834D-853A-DF010828F935}" dt="2024-04-21T23:42:48.367" v="103" actId="403"/>
          <ac:spMkLst>
            <pc:docMk/>
            <pc:sldMk cId="787462068" sldId="1518"/>
            <ac:spMk id="13" creationId="{F744F764-37EB-57B9-240F-0939B98CA1EC}"/>
          </ac:spMkLst>
        </pc:spChg>
        <pc:spChg chg="mod">
          <ac:chgData name="Nicolas Ratto Ribo" userId="2ad53a74-4254-40a0-bdd9-8ea8d499428c" providerId="ADAL" clId="{A759EBB7-EFD2-834D-853A-DF010828F935}" dt="2024-04-21T23:43:40.405" v="121" actId="1076"/>
          <ac:spMkLst>
            <pc:docMk/>
            <pc:sldMk cId="787462068" sldId="1518"/>
            <ac:spMk id="15" creationId="{5A35EC92-B858-9274-002C-264088CBD989}"/>
          </ac:spMkLst>
        </pc:spChg>
        <pc:picChg chg="mod">
          <ac:chgData name="Nicolas Ratto Ribo" userId="2ad53a74-4254-40a0-bdd9-8ea8d499428c" providerId="ADAL" clId="{A759EBB7-EFD2-834D-853A-DF010828F935}" dt="2024-04-22T01:02:50.645" v="3156" actId="14100"/>
          <ac:picMkLst>
            <pc:docMk/>
            <pc:sldMk cId="787462068" sldId="1518"/>
            <ac:picMk id="10" creationId="{FAC9C3DE-EE53-F984-940F-3CC006AC8F9E}"/>
          </ac:picMkLst>
        </pc:picChg>
      </pc:sldChg>
      <pc:sldChg chg="addSp modSp mod">
        <pc:chgData name="Nicolas Ratto Ribo" userId="2ad53a74-4254-40a0-bdd9-8ea8d499428c" providerId="ADAL" clId="{A759EBB7-EFD2-834D-853A-DF010828F935}" dt="2024-04-22T01:02:55.996" v="3158" actId="1076"/>
        <pc:sldMkLst>
          <pc:docMk/>
          <pc:sldMk cId="2341011509" sldId="1519"/>
        </pc:sldMkLst>
        <pc:picChg chg="add mod">
          <ac:chgData name="Nicolas Ratto Ribo" userId="2ad53a74-4254-40a0-bdd9-8ea8d499428c" providerId="ADAL" clId="{A759EBB7-EFD2-834D-853A-DF010828F935}" dt="2024-04-22T01:02:55.996" v="3158" actId="1076"/>
          <ac:picMkLst>
            <pc:docMk/>
            <pc:sldMk cId="2341011509" sldId="1519"/>
            <ac:picMk id="2" creationId="{1F73437A-1FB5-0D41-06B2-36C31EB2E78F}"/>
          </ac:picMkLst>
        </pc:picChg>
      </pc:sldChg>
      <pc:sldChg chg="addSp delSp modSp mod">
        <pc:chgData name="Nicolas Ratto Ribo" userId="2ad53a74-4254-40a0-bdd9-8ea8d499428c" providerId="ADAL" clId="{A759EBB7-EFD2-834D-853A-DF010828F935}" dt="2024-04-22T00:01:40.216" v="463" actId="1036"/>
        <pc:sldMkLst>
          <pc:docMk/>
          <pc:sldMk cId="3310591425" sldId="1535"/>
        </pc:sldMkLst>
        <pc:spChg chg="mod">
          <ac:chgData name="Nicolas Ratto Ribo" userId="2ad53a74-4254-40a0-bdd9-8ea8d499428c" providerId="ADAL" clId="{A759EBB7-EFD2-834D-853A-DF010828F935}" dt="2024-04-22T00:01:33.743" v="450" actId="1076"/>
          <ac:spMkLst>
            <pc:docMk/>
            <pc:sldMk cId="3310591425" sldId="1535"/>
            <ac:spMk id="7" creationId="{373F5BCB-6FF4-04AF-5647-5D4F142C5B60}"/>
          </ac:spMkLst>
        </pc:spChg>
        <pc:picChg chg="add mod">
          <ac:chgData name="Nicolas Ratto Ribo" userId="2ad53a74-4254-40a0-bdd9-8ea8d499428c" providerId="ADAL" clId="{A759EBB7-EFD2-834D-853A-DF010828F935}" dt="2024-04-22T00:01:40.216" v="463" actId="1036"/>
          <ac:picMkLst>
            <pc:docMk/>
            <pc:sldMk cId="3310591425" sldId="1535"/>
            <ac:picMk id="3" creationId="{419B1F4D-C299-F186-76F2-EFB9B939F3CB}"/>
          </ac:picMkLst>
        </pc:picChg>
        <pc:picChg chg="del">
          <ac:chgData name="Nicolas Ratto Ribo" userId="2ad53a74-4254-40a0-bdd9-8ea8d499428c" providerId="ADAL" clId="{A759EBB7-EFD2-834D-853A-DF010828F935}" dt="2024-04-22T00:01:29.192" v="448" actId="478"/>
          <ac:picMkLst>
            <pc:docMk/>
            <pc:sldMk cId="3310591425" sldId="1535"/>
            <ac:picMk id="8" creationId="{E6EE3EF4-5FD9-4445-ED81-514D7193D849}"/>
          </ac:picMkLst>
        </pc:picChg>
      </pc:sldChg>
      <pc:sldChg chg="addSp delSp modSp mod">
        <pc:chgData name="Nicolas Ratto Ribo" userId="2ad53a74-4254-40a0-bdd9-8ea8d499428c" providerId="ADAL" clId="{A759EBB7-EFD2-834D-853A-DF010828F935}" dt="2024-04-22T01:02:42.308" v="3146" actId="478"/>
        <pc:sldMkLst>
          <pc:docMk/>
          <pc:sldMk cId="2063254328" sldId="1538"/>
        </pc:sldMkLst>
        <pc:spChg chg="mod">
          <ac:chgData name="Nicolas Ratto Ribo" userId="2ad53a74-4254-40a0-bdd9-8ea8d499428c" providerId="ADAL" clId="{A759EBB7-EFD2-834D-853A-DF010828F935}" dt="2024-04-21T23:46:29.401" v="155" actId="113"/>
          <ac:spMkLst>
            <pc:docMk/>
            <pc:sldMk cId="2063254328" sldId="1538"/>
            <ac:spMk id="4" creationId="{F637F16F-2191-42AD-1070-E5FAFF1E2E03}"/>
          </ac:spMkLst>
        </pc:spChg>
        <pc:picChg chg="add mod">
          <ac:chgData name="Nicolas Ratto Ribo" userId="2ad53a74-4254-40a0-bdd9-8ea8d499428c" providerId="ADAL" clId="{A759EBB7-EFD2-834D-853A-DF010828F935}" dt="2024-04-22T01:02:39.215" v="3145" actId="1076"/>
          <ac:picMkLst>
            <pc:docMk/>
            <pc:sldMk cId="2063254328" sldId="1538"/>
            <ac:picMk id="2" creationId="{02CE2B1C-C401-6187-323C-00988AE68EA3}"/>
          </ac:picMkLst>
        </pc:picChg>
        <pc:picChg chg="del">
          <ac:chgData name="Nicolas Ratto Ribo" userId="2ad53a74-4254-40a0-bdd9-8ea8d499428c" providerId="ADAL" clId="{A759EBB7-EFD2-834D-853A-DF010828F935}" dt="2024-04-22T01:02:42.308" v="3146" actId="478"/>
          <ac:picMkLst>
            <pc:docMk/>
            <pc:sldMk cId="2063254328" sldId="1538"/>
            <ac:picMk id="3" creationId="{427EBB74-6F68-D4AD-5257-7624E742AB39}"/>
          </ac:picMkLst>
        </pc:picChg>
      </pc:sldChg>
      <pc:sldChg chg="modSp mod">
        <pc:chgData name="Nicolas Ratto Ribo" userId="2ad53a74-4254-40a0-bdd9-8ea8d499428c" providerId="ADAL" clId="{A759EBB7-EFD2-834D-853A-DF010828F935}" dt="2024-04-22T00:12:59.404" v="877" actId="1036"/>
        <pc:sldMkLst>
          <pc:docMk/>
          <pc:sldMk cId="3811639349" sldId="1539"/>
        </pc:sldMkLst>
        <pc:spChg chg="mod">
          <ac:chgData name="Nicolas Ratto Ribo" userId="2ad53a74-4254-40a0-bdd9-8ea8d499428c" providerId="ADAL" clId="{A759EBB7-EFD2-834D-853A-DF010828F935}" dt="2024-04-21T23:49:23.888" v="189" actId="20577"/>
          <ac:spMkLst>
            <pc:docMk/>
            <pc:sldMk cId="3811639349" sldId="1539"/>
            <ac:spMk id="4" creationId="{F637F16F-2191-42AD-1070-E5FAFF1E2E03}"/>
          </ac:spMkLst>
        </pc:spChg>
        <pc:picChg chg="mod">
          <ac:chgData name="Nicolas Ratto Ribo" userId="2ad53a74-4254-40a0-bdd9-8ea8d499428c" providerId="ADAL" clId="{A759EBB7-EFD2-834D-853A-DF010828F935}" dt="2024-04-22T00:12:59.404" v="877" actId="1036"/>
          <ac:picMkLst>
            <pc:docMk/>
            <pc:sldMk cId="3811639349" sldId="1539"/>
            <ac:picMk id="11" creationId="{708D53F4-B74E-BDD8-DE8D-44CFAF8202BA}"/>
          </ac:picMkLst>
        </pc:picChg>
      </pc:sldChg>
      <pc:sldChg chg="addSp delSp modSp mod">
        <pc:chgData name="Nicolas Ratto Ribo" userId="2ad53a74-4254-40a0-bdd9-8ea8d499428c" providerId="ADAL" clId="{A759EBB7-EFD2-834D-853A-DF010828F935}" dt="2024-04-22T00:49:17.128" v="2923" actId="404"/>
        <pc:sldMkLst>
          <pc:docMk/>
          <pc:sldMk cId="502300317" sldId="1540"/>
        </pc:sldMkLst>
        <pc:spChg chg="mod">
          <ac:chgData name="Nicolas Ratto Ribo" userId="2ad53a74-4254-40a0-bdd9-8ea8d499428c" providerId="ADAL" clId="{A759EBB7-EFD2-834D-853A-DF010828F935}" dt="2024-04-22T00:01:14.078" v="445" actId="1076"/>
          <ac:spMkLst>
            <pc:docMk/>
            <pc:sldMk cId="502300317" sldId="1540"/>
            <ac:spMk id="3" creationId="{C749BA93-D000-9001-6345-539C08C8A25C}"/>
          </ac:spMkLst>
        </pc:spChg>
        <pc:graphicFrameChg chg="modGraphic">
          <ac:chgData name="Nicolas Ratto Ribo" userId="2ad53a74-4254-40a0-bdd9-8ea8d499428c" providerId="ADAL" clId="{A759EBB7-EFD2-834D-853A-DF010828F935}" dt="2024-04-22T00:49:17.128" v="2923" actId="404"/>
          <ac:graphicFrameMkLst>
            <pc:docMk/>
            <pc:sldMk cId="502300317" sldId="1540"/>
            <ac:graphicFrameMk id="4" creationId="{596F1113-261E-4F72-B84E-490BACAE365D}"/>
          </ac:graphicFrameMkLst>
        </pc:graphicFrameChg>
        <pc:picChg chg="add mod">
          <ac:chgData name="Nicolas Ratto Ribo" userId="2ad53a74-4254-40a0-bdd9-8ea8d499428c" providerId="ADAL" clId="{A759EBB7-EFD2-834D-853A-DF010828F935}" dt="2024-04-22T00:01:24.736" v="447"/>
          <ac:picMkLst>
            <pc:docMk/>
            <pc:sldMk cId="502300317" sldId="1540"/>
            <ac:picMk id="2" creationId="{3705D386-0ED5-5935-8231-68505BFDDFDF}"/>
          </ac:picMkLst>
        </pc:picChg>
        <pc:picChg chg="del">
          <ac:chgData name="Nicolas Ratto Ribo" userId="2ad53a74-4254-40a0-bdd9-8ea8d499428c" providerId="ADAL" clId="{A759EBB7-EFD2-834D-853A-DF010828F935}" dt="2024-04-22T00:01:23.770" v="446" actId="478"/>
          <ac:picMkLst>
            <pc:docMk/>
            <pc:sldMk cId="502300317" sldId="1540"/>
            <ac:picMk id="8" creationId="{E879D0D3-FB3E-83E9-1BB9-C5E352687041}"/>
          </ac:picMkLst>
        </pc:picChg>
      </pc:sldChg>
      <pc:sldChg chg="delSp modSp mod">
        <pc:chgData name="Nicolas Ratto Ribo" userId="2ad53a74-4254-40a0-bdd9-8ea8d499428c" providerId="ADAL" clId="{A759EBB7-EFD2-834D-853A-DF010828F935}" dt="2024-04-22T00:08:48.348" v="688" actId="1037"/>
        <pc:sldMkLst>
          <pc:docMk/>
          <pc:sldMk cId="2284056833" sldId="1541"/>
        </pc:sldMkLst>
        <pc:spChg chg="mod">
          <ac:chgData name="Nicolas Ratto Ribo" userId="2ad53a74-4254-40a0-bdd9-8ea8d499428c" providerId="ADAL" clId="{A759EBB7-EFD2-834D-853A-DF010828F935}" dt="2024-04-22T00:08:40.334" v="675" actId="1076"/>
          <ac:spMkLst>
            <pc:docMk/>
            <pc:sldMk cId="2284056833" sldId="1541"/>
            <ac:spMk id="7" creationId="{868C988B-9B23-6BBE-C174-146D3FE4195B}"/>
          </ac:spMkLst>
        </pc:spChg>
        <pc:picChg chg="mod">
          <ac:chgData name="Nicolas Ratto Ribo" userId="2ad53a74-4254-40a0-bdd9-8ea8d499428c" providerId="ADAL" clId="{A759EBB7-EFD2-834D-853A-DF010828F935}" dt="2024-04-22T00:08:48.348" v="688" actId="1037"/>
          <ac:picMkLst>
            <pc:docMk/>
            <pc:sldMk cId="2284056833" sldId="1541"/>
            <ac:picMk id="4" creationId="{DD7678BC-BB36-D6BC-6ABE-C502E02B46EE}"/>
          </ac:picMkLst>
        </pc:picChg>
        <pc:picChg chg="del">
          <ac:chgData name="Nicolas Ratto Ribo" userId="2ad53a74-4254-40a0-bdd9-8ea8d499428c" providerId="ADAL" clId="{A759EBB7-EFD2-834D-853A-DF010828F935}" dt="2024-04-22T00:08:22.037" v="674" actId="478"/>
          <ac:picMkLst>
            <pc:docMk/>
            <pc:sldMk cId="2284056833" sldId="1541"/>
            <ac:picMk id="6" creationId="{0C242C0F-2527-02A2-4895-34784DFAB650}"/>
          </ac:picMkLst>
        </pc:picChg>
      </pc:sldChg>
      <pc:sldChg chg="addSp modSp mod">
        <pc:chgData name="Nicolas Ratto Ribo" userId="2ad53a74-4254-40a0-bdd9-8ea8d499428c" providerId="ADAL" clId="{A759EBB7-EFD2-834D-853A-DF010828F935}" dt="2024-04-22T00:18:46.938" v="1107" actId="1076"/>
        <pc:sldMkLst>
          <pc:docMk/>
          <pc:sldMk cId="2172449813" sldId="1542"/>
        </pc:sldMkLst>
        <pc:spChg chg="mod">
          <ac:chgData name="Nicolas Ratto Ribo" userId="2ad53a74-4254-40a0-bdd9-8ea8d499428c" providerId="ADAL" clId="{A759EBB7-EFD2-834D-853A-DF010828F935}" dt="2024-04-22T00:18:44.521" v="1106" actId="20577"/>
          <ac:spMkLst>
            <pc:docMk/>
            <pc:sldMk cId="2172449813" sldId="1542"/>
            <ac:spMk id="11" creationId="{A151E2D9-4D9E-D164-0B8C-31DA7ECF7CCA}"/>
          </ac:spMkLst>
        </pc:spChg>
        <pc:picChg chg="add mod">
          <ac:chgData name="Nicolas Ratto Ribo" userId="2ad53a74-4254-40a0-bdd9-8ea8d499428c" providerId="ADAL" clId="{A759EBB7-EFD2-834D-853A-DF010828F935}" dt="2024-04-22T00:18:46.938" v="1107" actId="1076"/>
          <ac:picMkLst>
            <pc:docMk/>
            <pc:sldMk cId="2172449813" sldId="1542"/>
            <ac:picMk id="3" creationId="{D45F84DF-8A31-D35A-8EF6-71F1FEBF72D0}"/>
          </ac:picMkLst>
        </pc:picChg>
      </pc:sldChg>
      <pc:sldChg chg="addSp delSp modSp mod">
        <pc:chgData name="Nicolas Ratto Ribo" userId="2ad53a74-4254-40a0-bdd9-8ea8d499428c" providerId="ADAL" clId="{A759EBB7-EFD2-834D-853A-DF010828F935}" dt="2024-04-22T00:40:30.484" v="2677" actId="478"/>
        <pc:sldMkLst>
          <pc:docMk/>
          <pc:sldMk cId="1489260847" sldId="1543"/>
        </pc:sldMkLst>
        <pc:spChg chg="del">
          <ac:chgData name="Nicolas Ratto Ribo" userId="2ad53a74-4254-40a0-bdd9-8ea8d499428c" providerId="ADAL" clId="{A759EBB7-EFD2-834D-853A-DF010828F935}" dt="2024-04-22T00:22:16.831" v="1296" actId="478"/>
          <ac:spMkLst>
            <pc:docMk/>
            <pc:sldMk cId="1489260847" sldId="1543"/>
            <ac:spMk id="2" creationId="{21DC2083-0B1D-6D7E-7568-3492A5DD36FF}"/>
          </ac:spMkLst>
        </pc:spChg>
        <pc:spChg chg="mod">
          <ac:chgData name="Nicolas Ratto Ribo" userId="2ad53a74-4254-40a0-bdd9-8ea8d499428c" providerId="ADAL" clId="{A759EBB7-EFD2-834D-853A-DF010828F935}" dt="2024-04-22T00:23:55.515" v="1502" actId="1076"/>
          <ac:spMkLst>
            <pc:docMk/>
            <pc:sldMk cId="1489260847" sldId="1543"/>
            <ac:spMk id="9" creationId="{D6810C4F-9345-576A-6235-3E1E3656988D}"/>
          </ac:spMkLst>
        </pc:spChg>
        <pc:spChg chg="mod">
          <ac:chgData name="Nicolas Ratto Ribo" userId="2ad53a74-4254-40a0-bdd9-8ea8d499428c" providerId="ADAL" clId="{A759EBB7-EFD2-834D-853A-DF010828F935}" dt="2024-04-22T00:21:59.611" v="1295" actId="20577"/>
          <ac:spMkLst>
            <pc:docMk/>
            <pc:sldMk cId="1489260847" sldId="1543"/>
            <ac:spMk id="10" creationId="{43641EC5-69D1-EFDB-CF8A-DAE204CD06EF}"/>
          </ac:spMkLst>
        </pc:spChg>
        <pc:spChg chg="mod">
          <ac:chgData name="Nicolas Ratto Ribo" userId="2ad53a74-4254-40a0-bdd9-8ea8d499428c" providerId="ADAL" clId="{A759EBB7-EFD2-834D-853A-DF010828F935}" dt="2024-04-22T00:23:55.515" v="1502" actId="1076"/>
          <ac:spMkLst>
            <pc:docMk/>
            <pc:sldMk cId="1489260847" sldId="1543"/>
            <ac:spMk id="11" creationId="{5619E8F1-D6EF-B68B-3ED6-7B8ECEDD6ABA}"/>
          </ac:spMkLst>
        </pc:spChg>
        <pc:spChg chg="add del mod">
          <ac:chgData name="Nicolas Ratto Ribo" userId="2ad53a74-4254-40a0-bdd9-8ea8d499428c" providerId="ADAL" clId="{A759EBB7-EFD2-834D-853A-DF010828F935}" dt="2024-04-22T00:40:30.484" v="2677" actId="478"/>
          <ac:spMkLst>
            <pc:docMk/>
            <pc:sldMk cId="1489260847" sldId="1543"/>
            <ac:spMk id="12" creationId="{717FE3AB-B967-65BE-85D9-9EA6D6497BCA}"/>
          </ac:spMkLst>
        </pc:spChg>
      </pc:sldChg>
      <pc:sldChg chg="addSp delSp modSp mod ord">
        <pc:chgData name="Nicolas Ratto Ribo" userId="2ad53a74-4254-40a0-bdd9-8ea8d499428c" providerId="ADAL" clId="{A759EBB7-EFD2-834D-853A-DF010828F935}" dt="2024-04-22T01:04:18.689" v="3205" actId="1035"/>
        <pc:sldMkLst>
          <pc:docMk/>
          <pc:sldMk cId="137465670" sldId="1544"/>
        </pc:sldMkLst>
        <pc:spChg chg="add del mod">
          <ac:chgData name="Nicolas Ratto Ribo" userId="2ad53a74-4254-40a0-bdd9-8ea8d499428c" providerId="ADAL" clId="{A759EBB7-EFD2-834D-853A-DF010828F935}" dt="2024-04-22T00:25:16.441" v="1541" actId="478"/>
          <ac:spMkLst>
            <pc:docMk/>
            <pc:sldMk cId="137465670" sldId="1544"/>
            <ac:spMk id="3" creationId="{D223A599-AD3D-DE8A-054C-3996DBE47F12}"/>
          </ac:spMkLst>
        </pc:spChg>
        <pc:spChg chg="del">
          <ac:chgData name="Nicolas Ratto Ribo" userId="2ad53a74-4254-40a0-bdd9-8ea8d499428c" providerId="ADAL" clId="{A759EBB7-EFD2-834D-853A-DF010828F935}" dt="2024-04-22T00:25:12.730" v="1539" actId="478"/>
          <ac:spMkLst>
            <pc:docMk/>
            <pc:sldMk cId="137465670" sldId="1544"/>
            <ac:spMk id="4" creationId="{CC1DFAD3-0991-9C31-7EFD-78D31BBB4375}"/>
          </ac:spMkLst>
        </pc:spChg>
        <pc:spChg chg="add del mod">
          <ac:chgData name="Nicolas Ratto Ribo" userId="2ad53a74-4254-40a0-bdd9-8ea8d499428c" providerId="ADAL" clId="{A759EBB7-EFD2-834D-853A-DF010828F935}" dt="2024-04-22T00:25:35.099" v="1572" actId="478"/>
          <ac:spMkLst>
            <pc:docMk/>
            <pc:sldMk cId="137465670" sldId="1544"/>
            <ac:spMk id="6" creationId="{EB0F7CA8-9D04-C058-7BF2-A763F2E353B2}"/>
          </ac:spMkLst>
        </pc:spChg>
        <pc:spChg chg="del">
          <ac:chgData name="Nicolas Ratto Ribo" userId="2ad53a74-4254-40a0-bdd9-8ea8d499428c" providerId="ADAL" clId="{A759EBB7-EFD2-834D-853A-DF010828F935}" dt="2024-04-22T00:25:34.290" v="1571" actId="478"/>
          <ac:spMkLst>
            <pc:docMk/>
            <pc:sldMk cId="137465670" sldId="1544"/>
            <ac:spMk id="7" creationId="{868C988B-9B23-6BBE-C174-146D3FE4195B}"/>
          </ac:spMkLst>
        </pc:spChg>
        <pc:spChg chg="add mod">
          <ac:chgData name="Nicolas Ratto Ribo" userId="2ad53a74-4254-40a0-bdd9-8ea8d499428c" providerId="ADAL" clId="{A759EBB7-EFD2-834D-853A-DF010828F935}" dt="2024-04-22T00:25:28.702" v="1569" actId="20577"/>
          <ac:spMkLst>
            <pc:docMk/>
            <pc:sldMk cId="137465670" sldId="1544"/>
            <ac:spMk id="8" creationId="{0362295D-C154-FFA6-AD35-81DEF8365DA0}"/>
          </ac:spMkLst>
        </pc:spChg>
        <pc:spChg chg="add mod">
          <ac:chgData name="Nicolas Ratto Ribo" userId="2ad53a74-4254-40a0-bdd9-8ea8d499428c" providerId="ADAL" clId="{A759EBB7-EFD2-834D-853A-DF010828F935}" dt="2024-04-22T01:04:07.568" v="3179" actId="20577"/>
          <ac:spMkLst>
            <pc:docMk/>
            <pc:sldMk cId="137465670" sldId="1544"/>
            <ac:spMk id="13" creationId="{80D9ABF4-C4C3-4884-5B4A-DDFA222AFA6C}"/>
          </ac:spMkLst>
        </pc:spChg>
        <pc:spChg chg="add mod">
          <ac:chgData name="Nicolas Ratto Ribo" userId="2ad53a74-4254-40a0-bdd9-8ea8d499428c" providerId="ADAL" clId="{A759EBB7-EFD2-834D-853A-DF010828F935}" dt="2024-04-22T00:37:43.111" v="2562" actId="404"/>
          <ac:spMkLst>
            <pc:docMk/>
            <pc:sldMk cId="137465670" sldId="1544"/>
            <ac:spMk id="14" creationId="{B349FCCC-C82B-53BB-D073-A85BE046EBF6}"/>
          </ac:spMkLst>
        </pc:spChg>
        <pc:spChg chg="add mod">
          <ac:chgData name="Nicolas Ratto Ribo" userId="2ad53a74-4254-40a0-bdd9-8ea8d499428c" providerId="ADAL" clId="{A759EBB7-EFD2-834D-853A-DF010828F935}" dt="2024-04-22T00:37:56.509" v="2577" actId="1035"/>
          <ac:spMkLst>
            <pc:docMk/>
            <pc:sldMk cId="137465670" sldId="1544"/>
            <ac:spMk id="15" creationId="{303A184F-3ADE-DDFD-3571-2E825D703A1C}"/>
          </ac:spMkLst>
        </pc:spChg>
        <pc:spChg chg="add mod">
          <ac:chgData name="Nicolas Ratto Ribo" userId="2ad53a74-4254-40a0-bdd9-8ea8d499428c" providerId="ADAL" clId="{A759EBB7-EFD2-834D-853A-DF010828F935}" dt="2024-04-22T00:38:11.873" v="2587" actId="1035"/>
          <ac:spMkLst>
            <pc:docMk/>
            <pc:sldMk cId="137465670" sldId="1544"/>
            <ac:spMk id="16" creationId="{E3A0EABA-646D-F3EC-BB96-E313ACFE26C9}"/>
          </ac:spMkLst>
        </pc:spChg>
        <pc:spChg chg="add mod">
          <ac:chgData name="Nicolas Ratto Ribo" userId="2ad53a74-4254-40a0-bdd9-8ea8d499428c" providerId="ADAL" clId="{A759EBB7-EFD2-834D-853A-DF010828F935}" dt="2024-04-22T01:04:11.714" v="3180" actId="14100"/>
          <ac:spMkLst>
            <pc:docMk/>
            <pc:sldMk cId="137465670" sldId="1544"/>
            <ac:spMk id="17" creationId="{C31ED916-1329-6A44-9EE3-0DCDF3A3E679}"/>
          </ac:spMkLst>
        </pc:spChg>
        <pc:spChg chg="add mod">
          <ac:chgData name="Nicolas Ratto Ribo" userId="2ad53a74-4254-40a0-bdd9-8ea8d499428c" providerId="ADAL" clId="{A759EBB7-EFD2-834D-853A-DF010828F935}" dt="2024-04-22T01:04:18.689" v="3205" actId="1035"/>
          <ac:spMkLst>
            <pc:docMk/>
            <pc:sldMk cId="137465670" sldId="1544"/>
            <ac:spMk id="18" creationId="{96448273-2AFE-79FC-C042-2A4A9F5CE037}"/>
          </ac:spMkLst>
        </pc:spChg>
        <pc:spChg chg="add mod">
          <ac:chgData name="Nicolas Ratto Ribo" userId="2ad53a74-4254-40a0-bdd9-8ea8d499428c" providerId="ADAL" clId="{A759EBB7-EFD2-834D-853A-DF010828F935}" dt="2024-04-22T00:33:09.215" v="2269" actId="404"/>
          <ac:spMkLst>
            <pc:docMk/>
            <pc:sldMk cId="137465670" sldId="1544"/>
            <ac:spMk id="20" creationId="{8423D42A-56FD-8FCE-5135-8A8984C6DD91}"/>
          </ac:spMkLst>
        </pc:spChg>
        <pc:spChg chg="add mod">
          <ac:chgData name="Nicolas Ratto Ribo" userId="2ad53a74-4254-40a0-bdd9-8ea8d499428c" providerId="ADAL" clId="{A759EBB7-EFD2-834D-853A-DF010828F935}" dt="2024-04-22T00:30:06.320" v="1932"/>
          <ac:spMkLst>
            <pc:docMk/>
            <pc:sldMk cId="137465670" sldId="1544"/>
            <ac:spMk id="21" creationId="{59503DB0-B4E2-8A78-E0C7-D397705A2759}"/>
          </ac:spMkLst>
        </pc:spChg>
        <pc:spChg chg="add mod">
          <ac:chgData name="Nicolas Ratto Ribo" userId="2ad53a74-4254-40a0-bdd9-8ea8d499428c" providerId="ADAL" clId="{A759EBB7-EFD2-834D-853A-DF010828F935}" dt="2024-04-22T00:30:06.320" v="1932"/>
          <ac:spMkLst>
            <pc:docMk/>
            <pc:sldMk cId="137465670" sldId="1544"/>
            <ac:spMk id="22" creationId="{E5939060-7DF7-30BD-9C8A-65B2F246742F}"/>
          </ac:spMkLst>
        </pc:spChg>
        <pc:spChg chg="add mod">
          <ac:chgData name="Nicolas Ratto Ribo" userId="2ad53a74-4254-40a0-bdd9-8ea8d499428c" providerId="ADAL" clId="{A759EBB7-EFD2-834D-853A-DF010828F935}" dt="2024-04-22T00:30:06.320" v="1932"/>
          <ac:spMkLst>
            <pc:docMk/>
            <pc:sldMk cId="137465670" sldId="1544"/>
            <ac:spMk id="23" creationId="{49A35480-D408-4408-03BD-3AB2C36DB7E1}"/>
          </ac:spMkLst>
        </pc:spChg>
        <pc:spChg chg="add mod">
          <ac:chgData name="Nicolas Ratto Ribo" userId="2ad53a74-4254-40a0-bdd9-8ea8d499428c" providerId="ADAL" clId="{A759EBB7-EFD2-834D-853A-DF010828F935}" dt="2024-04-22T00:30:06.320" v="1932"/>
          <ac:spMkLst>
            <pc:docMk/>
            <pc:sldMk cId="137465670" sldId="1544"/>
            <ac:spMk id="24" creationId="{5EEA35B2-69EE-FB4A-93B4-D6FD93656CE4}"/>
          </ac:spMkLst>
        </pc:spChg>
        <pc:spChg chg="add mod">
          <ac:chgData name="Nicolas Ratto Ribo" userId="2ad53a74-4254-40a0-bdd9-8ea8d499428c" providerId="ADAL" clId="{A759EBB7-EFD2-834D-853A-DF010828F935}" dt="2024-04-22T00:30:06.320" v="1932"/>
          <ac:spMkLst>
            <pc:docMk/>
            <pc:sldMk cId="137465670" sldId="1544"/>
            <ac:spMk id="25" creationId="{5759F22D-F4D9-7086-E596-7D73FC9ECF6E}"/>
          </ac:spMkLst>
        </pc:spChg>
        <pc:spChg chg="add mod">
          <ac:chgData name="Nicolas Ratto Ribo" userId="2ad53a74-4254-40a0-bdd9-8ea8d499428c" providerId="ADAL" clId="{A759EBB7-EFD2-834D-853A-DF010828F935}" dt="2024-04-22T00:30:06.320" v="1932"/>
          <ac:spMkLst>
            <pc:docMk/>
            <pc:sldMk cId="137465670" sldId="1544"/>
            <ac:spMk id="26" creationId="{F40CDC56-D3BE-A577-6333-CC231B7C96B7}"/>
          </ac:spMkLst>
        </pc:spChg>
        <pc:spChg chg="add mod">
          <ac:chgData name="Nicolas Ratto Ribo" userId="2ad53a74-4254-40a0-bdd9-8ea8d499428c" providerId="ADAL" clId="{A759EBB7-EFD2-834D-853A-DF010828F935}" dt="2024-04-22T00:30:06.320" v="1932"/>
          <ac:spMkLst>
            <pc:docMk/>
            <pc:sldMk cId="137465670" sldId="1544"/>
            <ac:spMk id="27" creationId="{8428C7DD-FBD4-9B09-967E-4FD1AED09AF4}"/>
          </ac:spMkLst>
        </pc:spChg>
        <pc:spChg chg="add mod">
          <ac:chgData name="Nicolas Ratto Ribo" userId="2ad53a74-4254-40a0-bdd9-8ea8d499428c" providerId="ADAL" clId="{A759EBB7-EFD2-834D-853A-DF010828F935}" dt="2024-04-22T00:30:06.320" v="1932"/>
          <ac:spMkLst>
            <pc:docMk/>
            <pc:sldMk cId="137465670" sldId="1544"/>
            <ac:spMk id="28" creationId="{8A912DDA-AA2E-C1F2-0339-D171D44F7B25}"/>
          </ac:spMkLst>
        </pc:spChg>
        <pc:spChg chg="add mod">
          <ac:chgData name="Nicolas Ratto Ribo" userId="2ad53a74-4254-40a0-bdd9-8ea8d499428c" providerId="ADAL" clId="{A759EBB7-EFD2-834D-853A-DF010828F935}" dt="2024-04-22T00:30:06.320" v="1932"/>
          <ac:spMkLst>
            <pc:docMk/>
            <pc:sldMk cId="137465670" sldId="1544"/>
            <ac:spMk id="29" creationId="{72913EC7-86AF-37A5-BE3D-BF94B79597C7}"/>
          </ac:spMkLst>
        </pc:spChg>
        <pc:spChg chg="add mod">
          <ac:chgData name="Nicolas Ratto Ribo" userId="2ad53a74-4254-40a0-bdd9-8ea8d499428c" providerId="ADAL" clId="{A759EBB7-EFD2-834D-853A-DF010828F935}" dt="2024-04-22T00:30:06.320" v="1932"/>
          <ac:spMkLst>
            <pc:docMk/>
            <pc:sldMk cId="137465670" sldId="1544"/>
            <ac:spMk id="30" creationId="{46E5A7A1-C669-A6F0-475C-0671B9F9991E}"/>
          </ac:spMkLst>
        </pc:spChg>
        <pc:spChg chg="add del mod">
          <ac:chgData name="Nicolas Ratto Ribo" userId="2ad53a74-4254-40a0-bdd9-8ea8d499428c" providerId="ADAL" clId="{A759EBB7-EFD2-834D-853A-DF010828F935}" dt="2024-04-22T00:31:26.096" v="2181" actId="478"/>
          <ac:spMkLst>
            <pc:docMk/>
            <pc:sldMk cId="137465670" sldId="1544"/>
            <ac:spMk id="31" creationId="{E90B281C-5457-F224-8786-23FE8CF05FBC}"/>
          </ac:spMkLst>
        </pc:spChg>
        <pc:spChg chg="add del mod">
          <ac:chgData name="Nicolas Ratto Ribo" userId="2ad53a74-4254-40a0-bdd9-8ea8d499428c" providerId="ADAL" clId="{A759EBB7-EFD2-834D-853A-DF010828F935}" dt="2024-04-22T00:31:27.493" v="2182" actId="478"/>
          <ac:spMkLst>
            <pc:docMk/>
            <pc:sldMk cId="137465670" sldId="1544"/>
            <ac:spMk id="32" creationId="{AABA2EFE-0CA8-BF0A-2627-837F53346C86}"/>
          </ac:spMkLst>
        </pc:spChg>
        <pc:spChg chg="add del mod">
          <ac:chgData name="Nicolas Ratto Ribo" userId="2ad53a74-4254-40a0-bdd9-8ea8d499428c" providerId="ADAL" clId="{A759EBB7-EFD2-834D-853A-DF010828F935}" dt="2024-04-22T00:32:57.655" v="2267" actId="478"/>
          <ac:spMkLst>
            <pc:docMk/>
            <pc:sldMk cId="137465670" sldId="1544"/>
            <ac:spMk id="33" creationId="{9020C1CB-0BD0-0D57-8F4A-C598B07A803E}"/>
          </ac:spMkLst>
        </pc:spChg>
        <pc:spChg chg="add del mod">
          <ac:chgData name="Nicolas Ratto Ribo" userId="2ad53a74-4254-40a0-bdd9-8ea8d499428c" providerId="ADAL" clId="{A759EBB7-EFD2-834D-853A-DF010828F935}" dt="2024-04-22T00:32:54.882" v="2266" actId="478"/>
          <ac:spMkLst>
            <pc:docMk/>
            <pc:sldMk cId="137465670" sldId="1544"/>
            <ac:spMk id="34" creationId="{11A286B5-97E5-F033-4720-264F9BE3B21A}"/>
          </ac:spMkLst>
        </pc:spChg>
        <pc:spChg chg="add del mod">
          <ac:chgData name="Nicolas Ratto Ribo" userId="2ad53a74-4254-40a0-bdd9-8ea8d499428c" providerId="ADAL" clId="{A759EBB7-EFD2-834D-853A-DF010828F935}" dt="2024-04-22T00:34:17.874" v="2285" actId="478"/>
          <ac:spMkLst>
            <pc:docMk/>
            <pc:sldMk cId="137465670" sldId="1544"/>
            <ac:spMk id="35" creationId="{B8A354DB-B334-B3CA-577C-3C51BCCAD2FF}"/>
          </ac:spMkLst>
        </pc:spChg>
        <pc:spChg chg="add mod">
          <ac:chgData name="Nicolas Ratto Ribo" userId="2ad53a74-4254-40a0-bdd9-8ea8d499428c" providerId="ADAL" clId="{A759EBB7-EFD2-834D-853A-DF010828F935}" dt="2024-04-22T00:36:57.933" v="2530" actId="108"/>
          <ac:spMkLst>
            <pc:docMk/>
            <pc:sldMk cId="137465670" sldId="1544"/>
            <ac:spMk id="36" creationId="{66A02C84-349F-E82A-CE80-3EE37699244B}"/>
          </ac:spMkLst>
        </pc:spChg>
        <pc:spChg chg="add del mod">
          <ac:chgData name="Nicolas Ratto Ribo" userId="2ad53a74-4254-40a0-bdd9-8ea8d499428c" providerId="ADAL" clId="{A759EBB7-EFD2-834D-853A-DF010828F935}" dt="2024-04-22T00:35:18.282" v="2365" actId="478"/>
          <ac:spMkLst>
            <pc:docMk/>
            <pc:sldMk cId="137465670" sldId="1544"/>
            <ac:spMk id="37" creationId="{CEB91C62-7489-10FA-B802-1AE9EA00AD3F}"/>
          </ac:spMkLst>
        </pc:spChg>
        <pc:spChg chg="add del mod">
          <ac:chgData name="Nicolas Ratto Ribo" userId="2ad53a74-4254-40a0-bdd9-8ea8d499428c" providerId="ADAL" clId="{A759EBB7-EFD2-834D-853A-DF010828F935}" dt="2024-04-22T00:35:17.418" v="2364" actId="478"/>
          <ac:spMkLst>
            <pc:docMk/>
            <pc:sldMk cId="137465670" sldId="1544"/>
            <ac:spMk id="38" creationId="{BC655DFC-C2D6-C915-2F4E-D6A6C86D07E1}"/>
          </ac:spMkLst>
        </pc:spChg>
        <pc:spChg chg="add del mod">
          <ac:chgData name="Nicolas Ratto Ribo" userId="2ad53a74-4254-40a0-bdd9-8ea8d499428c" providerId="ADAL" clId="{A759EBB7-EFD2-834D-853A-DF010828F935}" dt="2024-04-22T00:40:46.084" v="2682" actId="478"/>
          <ac:spMkLst>
            <pc:docMk/>
            <pc:sldMk cId="137465670" sldId="1544"/>
            <ac:spMk id="39" creationId="{E4ACA83C-B724-7E3F-817F-9CA7582A1881}"/>
          </ac:spMkLst>
        </pc:spChg>
        <pc:spChg chg="add mod">
          <ac:chgData name="Nicolas Ratto Ribo" userId="2ad53a74-4254-40a0-bdd9-8ea8d499428c" providerId="ADAL" clId="{A759EBB7-EFD2-834D-853A-DF010828F935}" dt="2024-04-22T00:37:22.024" v="2561" actId="20577"/>
          <ac:spMkLst>
            <pc:docMk/>
            <pc:sldMk cId="137465670" sldId="1544"/>
            <ac:spMk id="40" creationId="{89271618-0A57-572E-D5A8-B5D7963518C0}"/>
          </ac:spMkLst>
        </pc:spChg>
        <pc:spChg chg="add mod">
          <ac:chgData name="Nicolas Ratto Ribo" userId="2ad53a74-4254-40a0-bdd9-8ea8d499428c" providerId="ADAL" clId="{A759EBB7-EFD2-834D-853A-DF010828F935}" dt="2024-04-22T00:33:16.197" v="2271" actId="1076"/>
          <ac:spMkLst>
            <pc:docMk/>
            <pc:sldMk cId="137465670" sldId="1544"/>
            <ac:spMk id="41" creationId="{32CBECB8-0390-B07E-AE49-2CBEB10CEBDD}"/>
          </ac:spMkLst>
        </pc:spChg>
        <pc:spChg chg="add del mod">
          <ac:chgData name="Nicolas Ratto Ribo" userId="2ad53a74-4254-40a0-bdd9-8ea8d499428c" providerId="ADAL" clId="{A759EBB7-EFD2-834D-853A-DF010828F935}" dt="2024-04-22T00:36:05.541" v="2374" actId="478"/>
          <ac:spMkLst>
            <pc:docMk/>
            <pc:sldMk cId="137465670" sldId="1544"/>
            <ac:spMk id="43" creationId="{4E1F377A-B737-2E77-A1AA-AE32986E314F}"/>
          </ac:spMkLst>
        </pc:spChg>
        <pc:spChg chg="add mod">
          <ac:chgData name="Nicolas Ratto Ribo" userId="2ad53a74-4254-40a0-bdd9-8ea8d499428c" providerId="ADAL" clId="{A759EBB7-EFD2-834D-853A-DF010828F935}" dt="2024-04-22T00:38:50.261" v="2623" actId="20577"/>
          <ac:spMkLst>
            <pc:docMk/>
            <pc:sldMk cId="137465670" sldId="1544"/>
            <ac:spMk id="44" creationId="{8093022D-24D2-56FE-E5A0-BD0433E61074}"/>
          </ac:spMkLst>
        </pc:spChg>
        <pc:picChg chg="add mod">
          <ac:chgData name="Nicolas Ratto Ribo" userId="2ad53a74-4254-40a0-bdd9-8ea8d499428c" providerId="ADAL" clId="{A759EBB7-EFD2-834D-853A-DF010828F935}" dt="2024-04-22T00:25:32.132" v="1570" actId="1076"/>
          <ac:picMkLst>
            <pc:docMk/>
            <pc:sldMk cId="137465670" sldId="1544"/>
            <ac:picMk id="9" creationId="{AACDD725-EF56-6D51-00CD-3072695F13C2}"/>
          </ac:picMkLst>
        </pc:picChg>
        <pc:picChg chg="del mod">
          <ac:chgData name="Nicolas Ratto Ribo" userId="2ad53a74-4254-40a0-bdd9-8ea8d499428c" providerId="ADAL" clId="{A759EBB7-EFD2-834D-853A-DF010828F935}" dt="2024-04-22T00:28:16.370" v="1916" actId="478"/>
          <ac:picMkLst>
            <pc:docMk/>
            <pc:sldMk cId="137465670" sldId="1544"/>
            <ac:picMk id="11" creationId="{BCB69756-5A41-F553-0DC1-B22FE5B505CC}"/>
          </ac:picMkLst>
        </pc:picChg>
        <pc:picChg chg="del mod">
          <ac:chgData name="Nicolas Ratto Ribo" userId="2ad53a74-4254-40a0-bdd9-8ea8d499428c" providerId="ADAL" clId="{A759EBB7-EFD2-834D-853A-DF010828F935}" dt="2024-04-22T00:28:15.826" v="1915" actId="478"/>
          <ac:picMkLst>
            <pc:docMk/>
            <pc:sldMk cId="137465670" sldId="1544"/>
            <ac:picMk id="12" creationId="{A6950FD6-FF01-B4FE-2EDB-2B42AEC33199}"/>
          </ac:picMkLst>
        </pc:picChg>
      </pc:sldChg>
      <pc:sldChg chg="modSp add del mod">
        <pc:chgData name="Nicolas Ratto Ribo" userId="2ad53a74-4254-40a0-bdd9-8ea8d499428c" providerId="ADAL" clId="{A759EBB7-EFD2-834D-853A-DF010828F935}" dt="2024-04-22T00:55:59.495" v="3072" actId="2696"/>
        <pc:sldMkLst>
          <pc:docMk/>
          <pc:sldMk cId="1927732015" sldId="1547"/>
        </pc:sldMkLst>
        <pc:picChg chg="mod">
          <ac:chgData name="Nicolas Ratto Ribo" userId="2ad53a74-4254-40a0-bdd9-8ea8d499428c" providerId="ADAL" clId="{A759EBB7-EFD2-834D-853A-DF010828F935}" dt="2024-04-22T00:54:55.815" v="2985" actId="1076"/>
          <ac:picMkLst>
            <pc:docMk/>
            <pc:sldMk cId="1927732015" sldId="1547"/>
            <ac:picMk id="2" creationId="{DEBA87AA-A7B6-02DF-C6E8-68731D71B456}"/>
          </ac:picMkLst>
        </pc:picChg>
      </pc:sldChg>
      <pc:sldChg chg="addSp delSp modSp del mod">
        <pc:chgData name="Nicolas Ratto Ribo" userId="2ad53a74-4254-40a0-bdd9-8ea8d499428c" providerId="ADAL" clId="{A759EBB7-EFD2-834D-853A-DF010828F935}" dt="2024-04-22T00:20:28.028" v="1188" actId="2696"/>
        <pc:sldMkLst>
          <pc:docMk/>
          <pc:sldMk cId="320049151" sldId="1548"/>
        </pc:sldMkLst>
        <pc:spChg chg="mod">
          <ac:chgData name="Nicolas Ratto Ribo" userId="2ad53a74-4254-40a0-bdd9-8ea8d499428c" providerId="ADAL" clId="{A759EBB7-EFD2-834D-853A-DF010828F935}" dt="2024-04-22T00:20:25.913" v="1187" actId="21"/>
          <ac:spMkLst>
            <pc:docMk/>
            <pc:sldMk cId="320049151" sldId="1548"/>
            <ac:spMk id="8" creationId="{FA1D4650-AE20-B526-B149-9275DBE81A7E}"/>
          </ac:spMkLst>
        </pc:spChg>
        <pc:spChg chg="del">
          <ac:chgData name="Nicolas Ratto Ribo" userId="2ad53a74-4254-40a0-bdd9-8ea8d499428c" providerId="ADAL" clId="{A759EBB7-EFD2-834D-853A-DF010828F935}" dt="2024-04-22T00:20:22.122" v="1186" actId="478"/>
          <ac:spMkLst>
            <pc:docMk/>
            <pc:sldMk cId="320049151" sldId="1548"/>
            <ac:spMk id="9" creationId="{9D2D4DA7-47C0-D272-35DF-07DBD896043E}"/>
          </ac:spMkLst>
        </pc:spChg>
        <pc:spChg chg="del mod">
          <ac:chgData name="Nicolas Ratto Ribo" userId="2ad53a74-4254-40a0-bdd9-8ea8d499428c" providerId="ADAL" clId="{A759EBB7-EFD2-834D-853A-DF010828F935}" dt="2024-04-22T00:20:20.383" v="1185" actId="478"/>
          <ac:spMkLst>
            <pc:docMk/>
            <pc:sldMk cId="320049151" sldId="1548"/>
            <ac:spMk id="10" creationId="{A4E2D79A-0201-F4F4-55EF-F936097DCF3B}"/>
          </ac:spMkLst>
        </pc:spChg>
        <pc:spChg chg="mod">
          <ac:chgData name="Nicolas Ratto Ribo" userId="2ad53a74-4254-40a0-bdd9-8ea8d499428c" providerId="ADAL" clId="{A759EBB7-EFD2-834D-853A-DF010828F935}" dt="2024-04-22T00:20:08.983" v="1181" actId="20577"/>
          <ac:spMkLst>
            <pc:docMk/>
            <pc:sldMk cId="320049151" sldId="1548"/>
            <ac:spMk id="14" creationId="{6F901B9B-34DC-72F2-32E5-DA825B3B09A2}"/>
          </ac:spMkLst>
        </pc:spChg>
        <pc:picChg chg="add mod">
          <ac:chgData name="Nicolas Ratto Ribo" userId="2ad53a74-4254-40a0-bdd9-8ea8d499428c" providerId="ADAL" clId="{A759EBB7-EFD2-834D-853A-DF010828F935}" dt="2024-04-22T00:20:16.170" v="1183" actId="1076"/>
          <ac:picMkLst>
            <pc:docMk/>
            <pc:sldMk cId="320049151" sldId="1548"/>
            <ac:picMk id="3" creationId="{9EE319BA-2A42-34DB-ED88-979D670250B4}"/>
          </ac:picMkLst>
        </pc:picChg>
      </pc:sldChg>
      <pc:sldChg chg="addSp delSp modSp mod">
        <pc:chgData name="Nicolas Ratto Ribo" userId="2ad53a74-4254-40a0-bdd9-8ea8d499428c" providerId="ADAL" clId="{A759EBB7-EFD2-834D-853A-DF010828F935}" dt="2024-04-22T00:11:03.881" v="748" actId="478"/>
        <pc:sldMkLst>
          <pc:docMk/>
          <pc:sldMk cId="3129209225" sldId="1549"/>
        </pc:sldMkLst>
        <pc:spChg chg="mod">
          <ac:chgData name="Nicolas Ratto Ribo" userId="2ad53a74-4254-40a0-bdd9-8ea8d499428c" providerId="ADAL" clId="{A759EBB7-EFD2-834D-853A-DF010828F935}" dt="2024-04-22T00:10:24.909" v="743" actId="20577"/>
          <ac:spMkLst>
            <pc:docMk/>
            <pc:sldMk cId="3129209225" sldId="1549"/>
            <ac:spMk id="7" creationId="{868C988B-9B23-6BBE-C174-146D3FE4195B}"/>
          </ac:spMkLst>
        </pc:spChg>
        <pc:picChg chg="add mod">
          <ac:chgData name="Nicolas Ratto Ribo" userId="2ad53a74-4254-40a0-bdd9-8ea8d499428c" providerId="ADAL" clId="{A759EBB7-EFD2-834D-853A-DF010828F935}" dt="2024-04-22T00:09:00.920" v="690" actId="1076"/>
          <ac:picMkLst>
            <pc:docMk/>
            <pc:sldMk cId="3129209225" sldId="1549"/>
            <ac:picMk id="2" creationId="{B06E42C7-2FE0-D213-60CA-8EFE80395027}"/>
          </ac:picMkLst>
        </pc:picChg>
        <pc:picChg chg="del">
          <ac:chgData name="Nicolas Ratto Ribo" userId="2ad53a74-4254-40a0-bdd9-8ea8d499428c" providerId="ADAL" clId="{A759EBB7-EFD2-834D-853A-DF010828F935}" dt="2024-04-22T00:11:03.881" v="748" actId="478"/>
          <ac:picMkLst>
            <pc:docMk/>
            <pc:sldMk cId="3129209225" sldId="1549"/>
            <ac:picMk id="9" creationId="{CEE31BB5-FA95-B45D-2BFE-279699FFE176}"/>
          </ac:picMkLst>
        </pc:picChg>
      </pc:sldChg>
      <pc:sldChg chg="del">
        <pc:chgData name="Nicolas Ratto Ribo" userId="2ad53a74-4254-40a0-bdd9-8ea8d499428c" providerId="ADAL" clId="{A759EBB7-EFD2-834D-853A-DF010828F935}" dt="2024-04-21T23:45:20.362" v="154" actId="2696"/>
        <pc:sldMkLst>
          <pc:docMk/>
          <pc:sldMk cId="3676171871" sldId="1550"/>
        </pc:sldMkLst>
      </pc:sldChg>
      <pc:sldChg chg="addSp delSp modSp mod">
        <pc:chgData name="Nicolas Ratto Ribo" userId="2ad53a74-4254-40a0-bdd9-8ea8d499428c" providerId="ADAL" clId="{A759EBB7-EFD2-834D-853A-DF010828F935}" dt="2024-04-22T00:48:36.760" v="2911" actId="1076"/>
        <pc:sldMkLst>
          <pc:docMk/>
          <pc:sldMk cId="1854905479" sldId="1554"/>
        </pc:sldMkLst>
        <pc:spChg chg="add del">
          <ac:chgData name="Nicolas Ratto Ribo" userId="2ad53a74-4254-40a0-bdd9-8ea8d499428c" providerId="ADAL" clId="{A759EBB7-EFD2-834D-853A-DF010828F935}" dt="2024-04-21T23:59:02.244" v="431" actId="22"/>
          <ac:spMkLst>
            <pc:docMk/>
            <pc:sldMk cId="1854905479" sldId="1554"/>
            <ac:spMk id="5" creationId="{18E724A2-0E2E-1B33-64AC-065C473C79A5}"/>
          </ac:spMkLst>
        </pc:spChg>
        <pc:spChg chg="add del mod">
          <ac:chgData name="Nicolas Ratto Ribo" userId="2ad53a74-4254-40a0-bdd9-8ea8d499428c" providerId="ADAL" clId="{A759EBB7-EFD2-834D-853A-DF010828F935}" dt="2024-04-21T23:59:35.848" v="437" actId="478"/>
          <ac:spMkLst>
            <pc:docMk/>
            <pc:sldMk cId="1854905479" sldId="1554"/>
            <ac:spMk id="7" creationId="{A367B151-A9F0-D04A-A668-240580E97128}"/>
          </ac:spMkLst>
        </pc:spChg>
        <pc:spChg chg="del topLvl">
          <ac:chgData name="Nicolas Ratto Ribo" userId="2ad53a74-4254-40a0-bdd9-8ea8d499428c" providerId="ADAL" clId="{A759EBB7-EFD2-834D-853A-DF010828F935}" dt="2024-04-21T23:54:18.236" v="411" actId="478"/>
          <ac:spMkLst>
            <pc:docMk/>
            <pc:sldMk cId="1854905479" sldId="1554"/>
            <ac:spMk id="9" creationId="{1E615639-E449-D211-9653-8942173A2CB5}"/>
          </ac:spMkLst>
        </pc:spChg>
        <pc:spChg chg="mod">
          <ac:chgData name="Nicolas Ratto Ribo" userId="2ad53a74-4254-40a0-bdd9-8ea8d499428c" providerId="ADAL" clId="{A759EBB7-EFD2-834D-853A-DF010828F935}" dt="2024-04-21T23:54:29.030" v="424" actId="20577"/>
          <ac:spMkLst>
            <pc:docMk/>
            <pc:sldMk cId="1854905479" sldId="1554"/>
            <ac:spMk id="11" creationId="{CE6D721B-BB21-E568-94CF-278231FFAEB3}"/>
          </ac:spMkLst>
        </pc:spChg>
        <pc:grpChg chg="del">
          <ac:chgData name="Nicolas Ratto Ribo" userId="2ad53a74-4254-40a0-bdd9-8ea8d499428c" providerId="ADAL" clId="{A759EBB7-EFD2-834D-853A-DF010828F935}" dt="2024-04-21T23:54:18.236" v="411" actId="478"/>
          <ac:grpSpMkLst>
            <pc:docMk/>
            <pc:sldMk cId="1854905479" sldId="1554"/>
            <ac:grpSpMk id="12" creationId="{06290811-8569-4AC9-A5E7-977CA32D2EF5}"/>
          </ac:grpSpMkLst>
        </pc:grpChg>
        <pc:graphicFrameChg chg="add mod modGraphic">
          <ac:chgData name="Nicolas Ratto Ribo" userId="2ad53a74-4254-40a0-bdd9-8ea8d499428c" providerId="ADAL" clId="{A759EBB7-EFD2-834D-853A-DF010828F935}" dt="2024-04-22T00:48:36.760" v="2911" actId="1076"/>
          <ac:graphicFrameMkLst>
            <pc:docMk/>
            <pc:sldMk cId="1854905479" sldId="1554"/>
            <ac:graphicFrameMk id="8" creationId="{1B1721FF-634A-BCAA-94DA-6AAE2D68E262}"/>
          </ac:graphicFrameMkLst>
        </pc:graphicFrameChg>
        <pc:picChg chg="mod topLvl">
          <ac:chgData name="Nicolas Ratto Ribo" userId="2ad53a74-4254-40a0-bdd9-8ea8d499428c" providerId="ADAL" clId="{A759EBB7-EFD2-834D-853A-DF010828F935}" dt="2024-04-22T00:48:25.286" v="2908" actId="166"/>
          <ac:picMkLst>
            <pc:docMk/>
            <pc:sldMk cId="1854905479" sldId="1554"/>
            <ac:picMk id="2" creationId="{C8536321-D53E-BA44-5019-CF41585BC4D7}"/>
          </ac:picMkLst>
        </pc:picChg>
        <pc:picChg chg="add mod">
          <ac:chgData name="Nicolas Ratto Ribo" userId="2ad53a74-4254-40a0-bdd9-8ea8d499428c" providerId="ADAL" clId="{A759EBB7-EFD2-834D-853A-DF010828F935}" dt="2024-04-21T23:54:33.216" v="429" actId="1036"/>
          <ac:picMkLst>
            <pc:docMk/>
            <pc:sldMk cId="1854905479" sldId="1554"/>
            <ac:picMk id="3" creationId="{7BFC6D86-ACFA-4ABB-34BF-7DA6DEDDD80B}"/>
          </ac:picMkLst>
        </pc:picChg>
        <pc:picChg chg="del mod">
          <ac:chgData name="Nicolas Ratto Ribo" userId="2ad53a74-4254-40a0-bdd9-8ea8d499428c" providerId="ADAL" clId="{A759EBB7-EFD2-834D-853A-DF010828F935}" dt="2024-04-22T00:00:19.817" v="443" actId="478"/>
          <ac:picMkLst>
            <pc:docMk/>
            <pc:sldMk cId="1854905479" sldId="1554"/>
            <ac:picMk id="10" creationId="{B97671B2-BE10-4274-04F3-01A6B7162CE3}"/>
          </ac:picMkLst>
        </pc:picChg>
      </pc:sldChg>
      <pc:sldChg chg="addSp delSp modSp mod">
        <pc:chgData name="Nicolas Ratto Ribo" userId="2ad53a74-4254-40a0-bdd9-8ea8d499428c" providerId="ADAL" clId="{A759EBB7-EFD2-834D-853A-DF010828F935}" dt="2024-04-21T23:53:24.621" v="374" actId="207"/>
        <pc:sldMkLst>
          <pc:docMk/>
          <pc:sldMk cId="1791865705" sldId="1555"/>
        </pc:sldMkLst>
        <pc:spChg chg="add mod">
          <ac:chgData name="Nicolas Ratto Ribo" userId="2ad53a74-4254-40a0-bdd9-8ea8d499428c" providerId="ADAL" clId="{A759EBB7-EFD2-834D-853A-DF010828F935}" dt="2024-04-21T23:53:04.223" v="371" actId="14100"/>
          <ac:spMkLst>
            <pc:docMk/>
            <pc:sldMk cId="1791865705" sldId="1555"/>
            <ac:spMk id="3" creationId="{EE1657B9-E447-C1A6-1A63-3F8BFD671BA9}"/>
          </ac:spMkLst>
        </pc:spChg>
        <pc:spChg chg="add mod">
          <ac:chgData name="Nicolas Ratto Ribo" userId="2ad53a74-4254-40a0-bdd9-8ea8d499428c" providerId="ADAL" clId="{A759EBB7-EFD2-834D-853A-DF010828F935}" dt="2024-04-21T23:53:24.621" v="374" actId="207"/>
          <ac:spMkLst>
            <pc:docMk/>
            <pc:sldMk cId="1791865705" sldId="1555"/>
            <ac:spMk id="5" creationId="{4555A99D-E7A8-9AE6-D515-37605BDF5ADF}"/>
          </ac:spMkLst>
        </pc:spChg>
        <pc:spChg chg="mod">
          <ac:chgData name="Nicolas Ratto Ribo" userId="2ad53a74-4254-40a0-bdd9-8ea8d499428c" providerId="ADAL" clId="{A759EBB7-EFD2-834D-853A-DF010828F935}" dt="2024-04-21T23:50:37.823" v="198" actId="1076"/>
          <ac:spMkLst>
            <pc:docMk/>
            <pc:sldMk cId="1791865705" sldId="1555"/>
            <ac:spMk id="10" creationId="{7B9D90C9-210B-F836-2EDD-629F2D82F064}"/>
          </ac:spMkLst>
        </pc:spChg>
        <pc:picChg chg="mod">
          <ac:chgData name="Nicolas Ratto Ribo" userId="2ad53a74-4254-40a0-bdd9-8ea8d499428c" providerId="ADAL" clId="{A759EBB7-EFD2-834D-853A-DF010828F935}" dt="2024-04-21T23:50:52.356" v="215" actId="1037"/>
          <ac:picMkLst>
            <pc:docMk/>
            <pc:sldMk cId="1791865705" sldId="1555"/>
            <ac:picMk id="4" creationId="{DD7678BC-BB36-D6BC-6ABE-C502E02B46EE}"/>
          </ac:picMkLst>
        </pc:picChg>
        <pc:picChg chg="mod">
          <ac:chgData name="Nicolas Ratto Ribo" userId="2ad53a74-4254-40a0-bdd9-8ea8d499428c" providerId="ADAL" clId="{A759EBB7-EFD2-834D-853A-DF010828F935}" dt="2024-04-21T23:52:31.940" v="349" actId="1076"/>
          <ac:picMkLst>
            <pc:docMk/>
            <pc:sldMk cId="1791865705" sldId="1555"/>
            <ac:picMk id="9" creationId="{30BB58CE-2A5C-90B6-1A24-CDB3F1C5D05E}"/>
          </ac:picMkLst>
        </pc:picChg>
        <pc:picChg chg="mod">
          <ac:chgData name="Nicolas Ratto Ribo" userId="2ad53a74-4254-40a0-bdd9-8ea8d499428c" providerId="ADAL" clId="{A759EBB7-EFD2-834D-853A-DF010828F935}" dt="2024-04-21T23:53:08.172" v="372" actId="1076"/>
          <ac:picMkLst>
            <pc:docMk/>
            <pc:sldMk cId="1791865705" sldId="1555"/>
            <ac:picMk id="11" creationId="{FFD02B72-E523-1C74-F8FD-13FA0931E9BE}"/>
          </ac:picMkLst>
        </pc:picChg>
        <pc:picChg chg="del">
          <ac:chgData name="Nicolas Ratto Ribo" userId="2ad53a74-4254-40a0-bdd9-8ea8d499428c" providerId="ADAL" clId="{A759EBB7-EFD2-834D-853A-DF010828F935}" dt="2024-04-21T23:50:42.523" v="200" actId="478"/>
          <ac:picMkLst>
            <pc:docMk/>
            <pc:sldMk cId="1791865705" sldId="1555"/>
            <ac:picMk id="12" creationId="{08F10018-E664-6D8C-310D-721E250E6EC1}"/>
          </ac:picMkLst>
        </pc:picChg>
      </pc:sldChg>
      <pc:sldChg chg="addSp delSp modSp mod modNotesTx">
        <pc:chgData name="Nicolas Ratto Ribo" userId="2ad53a74-4254-40a0-bdd9-8ea8d499428c" providerId="ADAL" clId="{A759EBB7-EFD2-834D-853A-DF010828F935}" dt="2024-04-22T00:50:43.245" v="2944" actId="1076"/>
        <pc:sldMkLst>
          <pc:docMk/>
          <pc:sldMk cId="2224732467" sldId="1557"/>
        </pc:sldMkLst>
        <pc:spChg chg="mod">
          <ac:chgData name="Nicolas Ratto Ribo" userId="2ad53a74-4254-40a0-bdd9-8ea8d499428c" providerId="ADAL" clId="{A759EBB7-EFD2-834D-853A-DF010828F935}" dt="2024-04-22T00:21:27.161" v="1219" actId="20577"/>
          <ac:spMkLst>
            <pc:docMk/>
            <pc:sldMk cId="2224732467" sldId="1557"/>
            <ac:spMk id="7" creationId="{19CFC0DE-1698-0C80-1137-D2236767E580}"/>
          </ac:spMkLst>
        </pc:spChg>
        <pc:spChg chg="del">
          <ac:chgData name="Nicolas Ratto Ribo" userId="2ad53a74-4254-40a0-bdd9-8ea8d499428c" providerId="ADAL" clId="{A759EBB7-EFD2-834D-853A-DF010828F935}" dt="2024-04-22T00:19:54.650" v="1165" actId="478"/>
          <ac:spMkLst>
            <pc:docMk/>
            <pc:sldMk cId="2224732467" sldId="1557"/>
            <ac:spMk id="12" creationId="{F1719140-5383-7254-619C-05C56028F22A}"/>
          </ac:spMkLst>
        </pc:spChg>
        <pc:spChg chg="mod">
          <ac:chgData name="Nicolas Ratto Ribo" userId="2ad53a74-4254-40a0-bdd9-8ea8d499428c" providerId="ADAL" clId="{A759EBB7-EFD2-834D-853A-DF010828F935}" dt="2024-04-22T00:50:43.245" v="2944" actId="1076"/>
          <ac:spMkLst>
            <pc:docMk/>
            <pc:sldMk cId="2224732467" sldId="1557"/>
            <ac:spMk id="19" creationId="{FF446326-02C5-6DBC-C799-1109571A13CD}"/>
          </ac:spMkLst>
        </pc:spChg>
        <pc:picChg chg="add mod">
          <ac:chgData name="Nicolas Ratto Ribo" userId="2ad53a74-4254-40a0-bdd9-8ea8d499428c" providerId="ADAL" clId="{A759EBB7-EFD2-834D-853A-DF010828F935}" dt="2024-04-22T00:21:36.149" v="1225" actId="1035"/>
          <ac:picMkLst>
            <pc:docMk/>
            <pc:sldMk cId="2224732467" sldId="1557"/>
            <ac:picMk id="2" creationId="{B8F7ECC4-919E-A021-8DC9-F362F5C0F5DF}"/>
          </ac:picMkLst>
        </pc:picChg>
      </pc:sldChg>
      <pc:sldChg chg="addSp modSp mod">
        <pc:chgData name="Nicolas Ratto Ribo" userId="2ad53a74-4254-40a0-bdd9-8ea8d499428c" providerId="ADAL" clId="{A759EBB7-EFD2-834D-853A-DF010828F935}" dt="2024-04-22T00:19:02.654" v="1133" actId="1076"/>
        <pc:sldMkLst>
          <pc:docMk/>
          <pc:sldMk cId="623253772" sldId="1559"/>
        </pc:sldMkLst>
        <pc:spChg chg="mod">
          <ac:chgData name="Nicolas Ratto Ribo" userId="2ad53a74-4254-40a0-bdd9-8ea8d499428c" providerId="ADAL" clId="{A759EBB7-EFD2-834D-853A-DF010828F935}" dt="2024-04-22T00:18:58.486" v="1132" actId="20577"/>
          <ac:spMkLst>
            <pc:docMk/>
            <pc:sldMk cId="623253772" sldId="1559"/>
            <ac:spMk id="7" creationId="{4005C5D1-AC66-BC62-2D41-D05DCDDE2AC1}"/>
          </ac:spMkLst>
        </pc:spChg>
        <pc:picChg chg="add mod">
          <ac:chgData name="Nicolas Ratto Ribo" userId="2ad53a74-4254-40a0-bdd9-8ea8d499428c" providerId="ADAL" clId="{A759EBB7-EFD2-834D-853A-DF010828F935}" dt="2024-04-22T00:19:02.654" v="1133" actId="1076"/>
          <ac:picMkLst>
            <pc:docMk/>
            <pc:sldMk cId="623253772" sldId="1559"/>
            <ac:picMk id="3" creationId="{ABD8BA64-A436-2464-D083-0F4028ED36A4}"/>
          </ac:picMkLst>
        </pc:picChg>
      </pc:sldChg>
      <pc:sldChg chg="modSp add del mod ord modShow">
        <pc:chgData name="Nicolas Ratto Ribo" userId="2ad53a74-4254-40a0-bdd9-8ea8d499428c" providerId="ADAL" clId="{A759EBB7-EFD2-834D-853A-DF010828F935}" dt="2024-04-22T01:10:08.627" v="3567" actId="2696"/>
        <pc:sldMkLst>
          <pc:docMk/>
          <pc:sldMk cId="3550710101" sldId="1560"/>
        </pc:sldMkLst>
        <pc:spChg chg="mod">
          <ac:chgData name="Nicolas Ratto Ribo" userId="2ad53a74-4254-40a0-bdd9-8ea8d499428c" providerId="ADAL" clId="{A759EBB7-EFD2-834D-853A-DF010828F935}" dt="2024-04-22T01:09:57.178" v="3565" actId="20577"/>
          <ac:spMkLst>
            <pc:docMk/>
            <pc:sldMk cId="3550710101" sldId="1560"/>
            <ac:spMk id="8" creationId="{20440D20-C246-19C0-A401-58F2A7A36467}"/>
          </ac:spMkLst>
        </pc:spChg>
      </pc:sldChg>
      <pc:sldChg chg="addSp modSp mod modShow">
        <pc:chgData name="Nicolas Ratto Ribo" userId="2ad53a74-4254-40a0-bdd9-8ea8d499428c" providerId="ADAL" clId="{A759EBB7-EFD2-834D-853A-DF010828F935}" dt="2024-04-22T00:05:43.833" v="660" actId="20577"/>
        <pc:sldMkLst>
          <pc:docMk/>
          <pc:sldMk cId="672392586" sldId="1572"/>
        </pc:sldMkLst>
        <pc:spChg chg="mod">
          <ac:chgData name="Nicolas Ratto Ribo" userId="2ad53a74-4254-40a0-bdd9-8ea8d499428c" providerId="ADAL" clId="{A759EBB7-EFD2-834D-853A-DF010828F935}" dt="2024-04-22T00:03:32.240" v="501"/>
          <ac:spMkLst>
            <pc:docMk/>
            <pc:sldMk cId="672392586" sldId="1572"/>
            <ac:spMk id="4" creationId="{39012F5F-8F27-BE5A-50BE-53C29F566135}"/>
          </ac:spMkLst>
        </pc:spChg>
        <pc:spChg chg="mod">
          <ac:chgData name="Nicolas Ratto Ribo" userId="2ad53a74-4254-40a0-bdd9-8ea8d499428c" providerId="ADAL" clId="{A759EBB7-EFD2-834D-853A-DF010828F935}" dt="2024-04-22T00:05:43.833" v="660" actId="20577"/>
          <ac:spMkLst>
            <pc:docMk/>
            <pc:sldMk cId="672392586" sldId="1572"/>
            <ac:spMk id="7" creationId="{868C988B-9B23-6BBE-C174-146D3FE4195B}"/>
          </ac:spMkLst>
        </pc:spChg>
        <pc:grpChg chg="mod">
          <ac:chgData name="Nicolas Ratto Ribo" userId="2ad53a74-4254-40a0-bdd9-8ea8d499428c" providerId="ADAL" clId="{A759EBB7-EFD2-834D-853A-DF010828F935}" dt="2024-04-22T00:05:25.155" v="643" actId="1076"/>
          <ac:grpSpMkLst>
            <pc:docMk/>
            <pc:sldMk cId="672392586" sldId="1572"/>
            <ac:grpSpMk id="2" creationId="{AF52FB8B-8B32-931A-F5D6-8EF22F869A98}"/>
          </ac:grpSpMkLst>
        </pc:grpChg>
        <pc:grpChg chg="add mod">
          <ac:chgData name="Nicolas Ratto Ribo" userId="2ad53a74-4254-40a0-bdd9-8ea8d499428c" providerId="ADAL" clId="{A759EBB7-EFD2-834D-853A-DF010828F935}" dt="2024-04-22T00:05:23.174" v="642" actId="1076"/>
          <ac:grpSpMkLst>
            <pc:docMk/>
            <pc:sldMk cId="672392586" sldId="1572"/>
            <ac:grpSpMk id="3" creationId="{D8F37BDF-AC65-9A10-D995-A55941C0C657}"/>
          </ac:grpSpMkLst>
        </pc:grpChg>
        <pc:grpChg chg="mod">
          <ac:chgData name="Nicolas Ratto Ribo" userId="2ad53a74-4254-40a0-bdd9-8ea8d499428c" providerId="ADAL" clId="{A759EBB7-EFD2-834D-853A-DF010828F935}" dt="2024-04-22T00:05:21.488" v="641" actId="1076"/>
          <ac:grpSpMkLst>
            <pc:docMk/>
            <pc:sldMk cId="672392586" sldId="1572"/>
            <ac:grpSpMk id="10" creationId="{22D933CE-A9A9-FDCA-A64F-8CC86CBB0216}"/>
          </ac:grpSpMkLst>
        </pc:grpChg>
        <pc:grpChg chg="mod">
          <ac:chgData name="Nicolas Ratto Ribo" userId="2ad53a74-4254-40a0-bdd9-8ea8d499428c" providerId="ADAL" clId="{A759EBB7-EFD2-834D-853A-DF010828F935}" dt="2024-04-22T00:05:19.655" v="640" actId="1076"/>
          <ac:grpSpMkLst>
            <pc:docMk/>
            <pc:sldMk cId="672392586" sldId="1572"/>
            <ac:grpSpMk id="13" creationId="{9431FEEF-FF11-C86A-B484-A8AA1E9485A0}"/>
          </ac:grpSpMkLst>
        </pc:grpChg>
        <pc:picChg chg="mod">
          <ac:chgData name="Nicolas Ratto Ribo" userId="2ad53a74-4254-40a0-bdd9-8ea8d499428c" providerId="ADAL" clId="{A759EBB7-EFD2-834D-853A-DF010828F935}" dt="2024-04-22T00:03:32.240" v="501"/>
          <ac:picMkLst>
            <pc:docMk/>
            <pc:sldMk cId="672392586" sldId="1572"/>
            <ac:picMk id="5" creationId="{09B5D154-E008-DEC7-26EF-DF06627097ED}"/>
          </ac:picMkLst>
        </pc:picChg>
      </pc:sldChg>
      <pc:sldChg chg="addSp delSp modSp mod modShow">
        <pc:chgData name="Nicolas Ratto Ribo" userId="2ad53a74-4254-40a0-bdd9-8ea8d499428c" providerId="ADAL" clId="{A759EBB7-EFD2-834D-853A-DF010828F935}" dt="2024-04-22T00:08:11.418" v="673" actId="1076"/>
        <pc:sldMkLst>
          <pc:docMk/>
          <pc:sldMk cId="1045355376" sldId="1576"/>
        </pc:sldMkLst>
        <pc:spChg chg="add del">
          <ac:chgData name="Nicolas Ratto Ribo" userId="2ad53a74-4254-40a0-bdd9-8ea8d499428c" providerId="ADAL" clId="{A759EBB7-EFD2-834D-853A-DF010828F935}" dt="2024-04-22T00:07:16.582" v="662" actId="22"/>
          <ac:spMkLst>
            <pc:docMk/>
            <pc:sldMk cId="1045355376" sldId="1576"/>
            <ac:spMk id="3" creationId="{FA34A94F-6A7F-A507-E668-5239B1583BD8}"/>
          </ac:spMkLst>
        </pc:spChg>
        <pc:spChg chg="mod">
          <ac:chgData name="Nicolas Ratto Ribo" userId="2ad53a74-4254-40a0-bdd9-8ea8d499428c" providerId="ADAL" clId="{A759EBB7-EFD2-834D-853A-DF010828F935}" dt="2024-04-22T00:02:25.740" v="499" actId="27636"/>
          <ac:spMkLst>
            <pc:docMk/>
            <pc:sldMk cId="1045355376" sldId="1576"/>
            <ac:spMk id="6" creationId="{50333013-A8A3-327E-0CF6-6036111028E3}"/>
          </ac:spMkLst>
        </pc:spChg>
        <pc:picChg chg="add mod">
          <ac:chgData name="Nicolas Ratto Ribo" userId="2ad53a74-4254-40a0-bdd9-8ea8d499428c" providerId="ADAL" clId="{A759EBB7-EFD2-834D-853A-DF010828F935}" dt="2024-04-22T00:08:11.418" v="673" actId="1076"/>
          <ac:picMkLst>
            <pc:docMk/>
            <pc:sldMk cId="1045355376" sldId="1576"/>
            <ac:picMk id="4" creationId="{731FDB76-77FE-38B6-7AED-2E184D99DA0D}"/>
          </ac:picMkLst>
        </pc:picChg>
        <pc:picChg chg="add del mod">
          <ac:chgData name="Nicolas Ratto Ribo" userId="2ad53a74-4254-40a0-bdd9-8ea8d499428c" providerId="ADAL" clId="{A759EBB7-EFD2-834D-853A-DF010828F935}" dt="2024-04-22T00:07:52.843" v="665" actId="478"/>
          <ac:picMkLst>
            <pc:docMk/>
            <pc:sldMk cId="1045355376" sldId="1576"/>
            <ac:picMk id="5" creationId="{A5DA0F12-9871-C3F9-CA59-5BEE5E07B471}"/>
          </ac:picMkLst>
        </pc:picChg>
      </pc:sldChg>
      <pc:sldChg chg="addSp delSp modSp mod">
        <pc:chgData name="Nicolas Ratto Ribo" userId="2ad53a74-4254-40a0-bdd9-8ea8d499428c" providerId="ADAL" clId="{A759EBB7-EFD2-834D-853A-DF010828F935}" dt="2024-04-22T01:01:39.853" v="3143" actId="1036"/>
        <pc:sldMkLst>
          <pc:docMk/>
          <pc:sldMk cId="3436000800" sldId="1577"/>
        </pc:sldMkLst>
        <pc:spChg chg="mod">
          <ac:chgData name="Nicolas Ratto Ribo" userId="2ad53a74-4254-40a0-bdd9-8ea8d499428c" providerId="ADAL" clId="{A759EBB7-EFD2-834D-853A-DF010828F935}" dt="2024-04-22T00:18:18.683" v="1087" actId="14100"/>
          <ac:spMkLst>
            <pc:docMk/>
            <pc:sldMk cId="3436000800" sldId="1577"/>
            <ac:spMk id="18" creationId="{ACDC501B-C351-6A59-25FA-48B268B2D980}"/>
          </ac:spMkLst>
        </pc:spChg>
        <pc:picChg chg="add mod">
          <ac:chgData name="Nicolas Ratto Ribo" userId="2ad53a74-4254-40a0-bdd9-8ea8d499428c" providerId="ADAL" clId="{A759EBB7-EFD2-834D-853A-DF010828F935}" dt="2024-04-22T01:01:39.853" v="3143" actId="1036"/>
          <ac:picMkLst>
            <pc:docMk/>
            <pc:sldMk cId="3436000800" sldId="1577"/>
            <ac:picMk id="2" creationId="{9D25B4EF-679D-B4D4-422D-BAF58F9E1FEE}"/>
          </ac:picMkLst>
        </pc:picChg>
        <pc:picChg chg="mod">
          <ac:chgData name="Nicolas Ratto Ribo" userId="2ad53a74-4254-40a0-bdd9-8ea8d499428c" providerId="ADAL" clId="{A759EBB7-EFD2-834D-853A-DF010828F935}" dt="2024-04-22T00:18:07.589" v="1085" actId="1076"/>
          <ac:picMkLst>
            <pc:docMk/>
            <pc:sldMk cId="3436000800" sldId="1577"/>
            <ac:picMk id="3" creationId="{80515BFB-EDB9-EE72-A4F8-7FAF73EAC44D}"/>
          </ac:picMkLst>
        </pc:picChg>
        <pc:picChg chg="del">
          <ac:chgData name="Nicolas Ratto Ribo" userId="2ad53a74-4254-40a0-bdd9-8ea8d499428c" providerId="ADAL" clId="{A759EBB7-EFD2-834D-853A-DF010828F935}" dt="2024-04-22T00:17:34.809" v="1013" actId="478"/>
          <ac:picMkLst>
            <pc:docMk/>
            <pc:sldMk cId="3436000800" sldId="1577"/>
            <ac:picMk id="5" creationId="{087D6341-C8C0-D73C-B066-71B6EEA3D262}"/>
          </ac:picMkLst>
        </pc:picChg>
      </pc:sldChg>
      <pc:sldChg chg="addSp modSp mod">
        <pc:chgData name="Nicolas Ratto Ribo" userId="2ad53a74-4254-40a0-bdd9-8ea8d499428c" providerId="ADAL" clId="{A759EBB7-EFD2-834D-853A-DF010828F935}" dt="2024-04-22T01:10:49.783" v="3569" actId="14100"/>
        <pc:sldMkLst>
          <pc:docMk/>
          <pc:sldMk cId="1483334725" sldId="1578"/>
        </pc:sldMkLst>
        <pc:spChg chg="mod">
          <ac:chgData name="Nicolas Ratto Ribo" userId="2ad53a74-4254-40a0-bdd9-8ea8d499428c" providerId="ADAL" clId="{A759EBB7-EFD2-834D-853A-DF010828F935}" dt="2024-04-22T00:18:34.689" v="1089" actId="1076"/>
          <ac:spMkLst>
            <pc:docMk/>
            <pc:sldMk cId="1483334725" sldId="1578"/>
            <ac:spMk id="8" creationId="{C751A5A6-6E4A-9B45-E654-C34539B16A4E}"/>
          </ac:spMkLst>
        </pc:spChg>
        <pc:spChg chg="mod">
          <ac:chgData name="Nicolas Ratto Ribo" userId="2ad53a74-4254-40a0-bdd9-8ea8d499428c" providerId="ADAL" clId="{A759EBB7-EFD2-834D-853A-DF010828F935}" dt="2024-04-22T01:10:45.038" v="3568" actId="14100"/>
          <ac:spMkLst>
            <pc:docMk/>
            <pc:sldMk cId="1483334725" sldId="1578"/>
            <ac:spMk id="17" creationId="{314ED4C8-1C75-5947-9205-66CF1A538036}"/>
          </ac:spMkLst>
        </pc:spChg>
        <pc:spChg chg="mod">
          <ac:chgData name="Nicolas Ratto Ribo" userId="2ad53a74-4254-40a0-bdd9-8ea8d499428c" providerId="ADAL" clId="{A759EBB7-EFD2-834D-853A-DF010828F935}" dt="2024-04-22T01:10:49.783" v="3569" actId="14100"/>
          <ac:spMkLst>
            <pc:docMk/>
            <pc:sldMk cId="1483334725" sldId="1578"/>
            <ac:spMk id="23" creationId="{0239E119-84D1-F82C-AE40-C5C6ACF7F21F}"/>
          </ac:spMkLst>
        </pc:spChg>
        <pc:picChg chg="add mod">
          <ac:chgData name="Nicolas Ratto Ribo" userId="2ad53a74-4254-40a0-bdd9-8ea8d499428c" providerId="ADAL" clId="{A759EBB7-EFD2-834D-853A-DF010828F935}" dt="2024-04-22T00:18:36.938" v="1090" actId="1076"/>
          <ac:picMkLst>
            <pc:docMk/>
            <pc:sldMk cId="1483334725" sldId="1578"/>
            <ac:picMk id="2" creationId="{4D78F45D-44A4-7B4D-8822-DB0F37F290A0}"/>
          </ac:picMkLst>
        </pc:picChg>
        <pc:picChg chg="add mod">
          <ac:chgData name="Nicolas Ratto Ribo" userId="2ad53a74-4254-40a0-bdd9-8ea8d499428c" providerId="ADAL" clId="{A759EBB7-EFD2-834D-853A-DF010828F935}" dt="2024-04-22T01:03:31.399" v="3164" actId="1076"/>
          <ac:picMkLst>
            <pc:docMk/>
            <pc:sldMk cId="1483334725" sldId="1578"/>
            <ac:picMk id="3" creationId="{34F4390A-324A-30E7-6939-8B34D999D3A5}"/>
          </ac:picMkLst>
        </pc:picChg>
        <pc:picChg chg="add mod">
          <ac:chgData name="Nicolas Ratto Ribo" userId="2ad53a74-4254-40a0-bdd9-8ea8d499428c" providerId="ADAL" clId="{A759EBB7-EFD2-834D-853A-DF010828F935}" dt="2024-04-22T01:03:30.227" v="3163" actId="1076"/>
          <ac:picMkLst>
            <pc:docMk/>
            <pc:sldMk cId="1483334725" sldId="1578"/>
            <ac:picMk id="4" creationId="{850D4A60-9376-AAFC-BF93-0F186CFA5E3C}"/>
          </ac:picMkLst>
        </pc:picChg>
      </pc:sldChg>
      <pc:sldChg chg="addSp delSp modSp mod">
        <pc:chgData name="Nicolas Ratto Ribo" userId="2ad53a74-4254-40a0-bdd9-8ea8d499428c" providerId="ADAL" clId="{A759EBB7-EFD2-834D-853A-DF010828F935}" dt="2024-04-21T23:31:24.180" v="61" actId="1076"/>
        <pc:sldMkLst>
          <pc:docMk/>
          <pc:sldMk cId="1735365755" sldId="1580"/>
        </pc:sldMkLst>
        <pc:spChg chg="mod">
          <ac:chgData name="Nicolas Ratto Ribo" userId="2ad53a74-4254-40a0-bdd9-8ea8d499428c" providerId="ADAL" clId="{A759EBB7-EFD2-834D-853A-DF010828F935}" dt="2024-04-21T23:28:11.220" v="42" actId="1076"/>
          <ac:spMkLst>
            <pc:docMk/>
            <pc:sldMk cId="1735365755" sldId="1580"/>
            <ac:spMk id="5" creationId="{2A2C465B-3F57-73DA-F50B-7ED12CAFE850}"/>
          </ac:spMkLst>
        </pc:spChg>
        <pc:spChg chg="add del">
          <ac:chgData name="Nicolas Ratto Ribo" userId="2ad53a74-4254-40a0-bdd9-8ea8d499428c" providerId="ADAL" clId="{A759EBB7-EFD2-834D-853A-DF010828F935}" dt="2024-04-21T23:30:54.274" v="52" actId="22"/>
          <ac:spMkLst>
            <pc:docMk/>
            <pc:sldMk cId="1735365755" sldId="1580"/>
            <ac:spMk id="7" creationId="{9165BA93-97B1-8886-177A-3E35CDF29173}"/>
          </ac:spMkLst>
        </pc:spChg>
        <pc:picChg chg="mod">
          <ac:chgData name="Nicolas Ratto Ribo" userId="2ad53a74-4254-40a0-bdd9-8ea8d499428c" providerId="ADAL" clId="{A759EBB7-EFD2-834D-853A-DF010828F935}" dt="2024-04-21T23:30:06.413" v="49" actId="1076"/>
          <ac:picMkLst>
            <pc:docMk/>
            <pc:sldMk cId="1735365755" sldId="1580"/>
            <ac:picMk id="2" creationId="{76BB7435-3B8A-E7E1-1617-C435208665EF}"/>
          </ac:picMkLst>
        </pc:picChg>
        <pc:picChg chg="add del mod">
          <ac:chgData name="Nicolas Ratto Ribo" userId="2ad53a74-4254-40a0-bdd9-8ea8d499428c" providerId="ADAL" clId="{A759EBB7-EFD2-834D-853A-DF010828F935}" dt="2024-04-21T23:30:03.859" v="47" actId="478"/>
          <ac:picMkLst>
            <pc:docMk/>
            <pc:sldMk cId="1735365755" sldId="1580"/>
            <ac:picMk id="3" creationId="{2B22DD64-4DC9-5350-461A-18E9FF54CBB5}"/>
          </ac:picMkLst>
        </pc:picChg>
        <pc:picChg chg="del mod">
          <ac:chgData name="Nicolas Ratto Ribo" userId="2ad53a74-4254-40a0-bdd9-8ea8d499428c" providerId="ADAL" clId="{A759EBB7-EFD2-834D-853A-DF010828F935}" dt="2024-04-21T23:31:11.782" v="55" actId="478"/>
          <ac:picMkLst>
            <pc:docMk/>
            <pc:sldMk cId="1735365755" sldId="1580"/>
            <ac:picMk id="9" creationId="{87872BC4-18A9-12FB-806F-472A7AB2AAEB}"/>
          </ac:picMkLst>
        </pc:picChg>
        <pc:picChg chg="add mod">
          <ac:chgData name="Nicolas Ratto Ribo" userId="2ad53a74-4254-40a0-bdd9-8ea8d499428c" providerId="ADAL" clId="{A759EBB7-EFD2-834D-853A-DF010828F935}" dt="2024-04-21T23:31:24.180" v="61" actId="1076"/>
          <ac:picMkLst>
            <pc:docMk/>
            <pc:sldMk cId="1735365755" sldId="1580"/>
            <ac:picMk id="1026" creationId="{F7F129ED-104A-7E87-6C34-3DF4166D5795}"/>
          </ac:picMkLst>
        </pc:picChg>
      </pc:sldChg>
      <pc:sldChg chg="addSp delSp modSp add mod delAnim">
        <pc:chgData name="Nicolas Ratto Ribo" userId="2ad53a74-4254-40a0-bdd9-8ea8d499428c" providerId="ADAL" clId="{A759EBB7-EFD2-834D-853A-DF010828F935}" dt="2024-04-22T01:09:33.416" v="3546" actId="1076"/>
        <pc:sldMkLst>
          <pc:docMk/>
          <pc:sldMk cId="1761785429" sldId="1581"/>
        </pc:sldMkLst>
        <pc:spChg chg="mod">
          <ac:chgData name="Nicolas Ratto Ribo" userId="2ad53a74-4254-40a0-bdd9-8ea8d499428c" providerId="ADAL" clId="{A759EBB7-EFD2-834D-853A-DF010828F935}" dt="2024-04-22T00:11:51.614" v="846" actId="20577"/>
          <ac:spMkLst>
            <pc:docMk/>
            <pc:sldMk cId="1761785429" sldId="1581"/>
            <ac:spMk id="7" creationId="{373F5BCB-6FF4-04AF-5647-5D4F142C5B60}"/>
          </ac:spMkLst>
        </pc:spChg>
        <pc:spChg chg="add mod">
          <ac:chgData name="Nicolas Ratto Ribo" userId="2ad53a74-4254-40a0-bdd9-8ea8d499428c" providerId="ADAL" clId="{A759EBB7-EFD2-834D-853A-DF010828F935}" dt="2024-04-22T01:08:19.899" v="3526" actId="14100"/>
          <ac:spMkLst>
            <pc:docMk/>
            <pc:sldMk cId="1761785429" sldId="1581"/>
            <ac:spMk id="8" creationId="{C6134E45-5A8D-955F-C144-5C7E453AD26A}"/>
          </ac:spMkLst>
        </pc:spChg>
        <pc:spChg chg="add mod">
          <ac:chgData name="Nicolas Ratto Ribo" userId="2ad53a74-4254-40a0-bdd9-8ea8d499428c" providerId="ADAL" clId="{A759EBB7-EFD2-834D-853A-DF010828F935}" dt="2024-04-22T01:08:12.584" v="3524" actId="113"/>
          <ac:spMkLst>
            <pc:docMk/>
            <pc:sldMk cId="1761785429" sldId="1581"/>
            <ac:spMk id="10" creationId="{C6556733-0769-11F2-2966-42E7C4B71A87}"/>
          </ac:spMkLst>
        </pc:spChg>
        <pc:spChg chg="mod">
          <ac:chgData name="Nicolas Ratto Ribo" userId="2ad53a74-4254-40a0-bdd9-8ea8d499428c" providerId="ADAL" clId="{A759EBB7-EFD2-834D-853A-DF010828F935}" dt="2024-04-22T01:09:31.428" v="3544" actId="113"/>
          <ac:spMkLst>
            <pc:docMk/>
            <pc:sldMk cId="1761785429" sldId="1581"/>
            <ac:spMk id="12" creationId="{7EAF2FB0-F8F2-A7E6-C2F1-A6D0F0EF605C}"/>
          </ac:spMkLst>
        </pc:spChg>
        <pc:spChg chg="mod">
          <ac:chgData name="Nicolas Ratto Ribo" userId="2ad53a74-4254-40a0-bdd9-8ea8d499428c" providerId="ADAL" clId="{A759EBB7-EFD2-834D-853A-DF010828F935}" dt="2024-04-22T01:09:31.443" v="3545"/>
          <ac:spMkLst>
            <pc:docMk/>
            <pc:sldMk cId="1761785429" sldId="1581"/>
            <ac:spMk id="15" creationId="{7DB940B0-8EBF-6D3D-7E3C-2EDEE0CAE969}"/>
          </ac:spMkLst>
        </pc:spChg>
        <pc:grpChg chg="add mod">
          <ac:chgData name="Nicolas Ratto Ribo" userId="2ad53a74-4254-40a0-bdd9-8ea8d499428c" providerId="ADAL" clId="{A759EBB7-EFD2-834D-853A-DF010828F935}" dt="2024-04-22T01:09:22.896" v="3542" actId="14100"/>
          <ac:grpSpMkLst>
            <pc:docMk/>
            <pc:sldMk cId="1761785429" sldId="1581"/>
            <ac:grpSpMk id="11" creationId="{96AB5E53-53A2-820A-875E-362A424D639C}"/>
          </ac:grpSpMkLst>
        </pc:grpChg>
        <pc:grpChg chg="add mod">
          <ac:chgData name="Nicolas Ratto Ribo" userId="2ad53a74-4254-40a0-bdd9-8ea8d499428c" providerId="ADAL" clId="{A759EBB7-EFD2-834D-853A-DF010828F935}" dt="2024-04-22T01:09:33.416" v="3546" actId="1076"/>
          <ac:grpSpMkLst>
            <pc:docMk/>
            <pc:sldMk cId="1761785429" sldId="1581"/>
            <ac:grpSpMk id="14" creationId="{483E4E45-4ABF-4FB9-F326-A77D048B0206}"/>
          </ac:grpSpMkLst>
        </pc:grpChg>
        <pc:graphicFrameChg chg="del">
          <ac:chgData name="Nicolas Ratto Ribo" userId="2ad53a74-4254-40a0-bdd9-8ea8d499428c" providerId="ADAL" clId="{A759EBB7-EFD2-834D-853A-DF010828F935}" dt="2024-04-22T00:12:07.632" v="863" actId="478"/>
          <ac:graphicFrameMkLst>
            <pc:docMk/>
            <pc:sldMk cId="1761785429" sldId="1581"/>
            <ac:graphicFrameMk id="2" creationId="{6F1AFE53-7AF2-635A-D066-F1D32EEB876C}"/>
          </ac:graphicFrameMkLst>
        </pc:graphicFrameChg>
        <pc:picChg chg="mod">
          <ac:chgData name="Nicolas Ratto Ribo" userId="2ad53a74-4254-40a0-bdd9-8ea8d499428c" providerId="ADAL" clId="{A759EBB7-EFD2-834D-853A-DF010828F935}" dt="2024-04-22T00:12:01.320" v="862" actId="1038"/>
          <ac:picMkLst>
            <pc:docMk/>
            <pc:sldMk cId="1761785429" sldId="1581"/>
            <ac:picMk id="3" creationId="{419B1F4D-C299-F186-76F2-EFB9B939F3CB}"/>
          </ac:picMkLst>
        </pc:picChg>
        <pc:picChg chg="add mod">
          <ac:chgData name="Nicolas Ratto Ribo" userId="2ad53a74-4254-40a0-bdd9-8ea8d499428c" providerId="ADAL" clId="{A759EBB7-EFD2-834D-853A-DF010828F935}" dt="2024-04-22T01:08:22.432" v="3527" actId="1076"/>
          <ac:picMkLst>
            <pc:docMk/>
            <pc:sldMk cId="1761785429" sldId="1581"/>
            <ac:picMk id="4" creationId="{904DB67F-336D-E49C-60EC-DF3B8EC4C512}"/>
          </ac:picMkLst>
        </pc:picChg>
        <pc:picChg chg="mod">
          <ac:chgData name="Nicolas Ratto Ribo" userId="2ad53a74-4254-40a0-bdd9-8ea8d499428c" providerId="ADAL" clId="{A759EBB7-EFD2-834D-853A-DF010828F935}" dt="2024-04-22T01:09:25.883" v="3543" actId="1076"/>
          <ac:picMkLst>
            <pc:docMk/>
            <pc:sldMk cId="1761785429" sldId="1581"/>
            <ac:picMk id="13" creationId="{915E1376-9324-19AF-5700-2622A609B7E1}"/>
          </ac:picMkLst>
        </pc:picChg>
        <pc:picChg chg="mod">
          <ac:chgData name="Nicolas Ratto Ribo" userId="2ad53a74-4254-40a0-bdd9-8ea8d499428c" providerId="ADAL" clId="{A759EBB7-EFD2-834D-853A-DF010828F935}" dt="2024-04-22T01:09:31.443" v="3545"/>
          <ac:picMkLst>
            <pc:docMk/>
            <pc:sldMk cId="1761785429" sldId="1581"/>
            <ac:picMk id="16" creationId="{C3D0D038-AAA0-F38A-BBF9-B9555DD4D8E5}"/>
          </ac:picMkLst>
        </pc:picChg>
      </pc:sldChg>
      <pc:sldChg chg="modSp add del mod">
        <pc:chgData name="Nicolas Ratto Ribo" userId="2ad53a74-4254-40a0-bdd9-8ea8d499428c" providerId="ADAL" clId="{A759EBB7-EFD2-834D-853A-DF010828F935}" dt="2024-04-21T16:58:39.766" v="3" actId="2696"/>
        <pc:sldMkLst>
          <pc:docMk/>
          <pc:sldMk cId="2594676602" sldId="1581"/>
        </pc:sldMkLst>
        <pc:spChg chg="mod">
          <ac:chgData name="Nicolas Ratto Ribo" userId="2ad53a74-4254-40a0-bdd9-8ea8d499428c" providerId="ADAL" clId="{A759EBB7-EFD2-834D-853A-DF010828F935}" dt="2024-04-21T16:58:20.336" v="0" actId="1076"/>
          <ac:spMkLst>
            <pc:docMk/>
            <pc:sldMk cId="2594676602" sldId="1581"/>
            <ac:spMk id="6" creationId="{03174DA3-60E5-4863-064B-BD8F2F087984}"/>
          </ac:spMkLst>
        </pc:spChg>
      </pc:sldChg>
      <pc:sldChg chg="addSp delSp modSp add mod">
        <pc:chgData name="Nicolas Ratto Ribo" userId="2ad53a74-4254-40a0-bdd9-8ea8d499428c" providerId="ADAL" clId="{A759EBB7-EFD2-834D-853A-DF010828F935}" dt="2024-04-22T00:53:33.296" v="2962" actId="1076"/>
        <pc:sldMkLst>
          <pc:docMk/>
          <pc:sldMk cId="2115212720" sldId="1582"/>
        </pc:sldMkLst>
        <pc:spChg chg="add mod">
          <ac:chgData name="Nicolas Ratto Ribo" userId="2ad53a74-4254-40a0-bdd9-8ea8d499428c" providerId="ADAL" clId="{A759EBB7-EFD2-834D-853A-DF010828F935}" dt="2024-04-22T00:53:30.706" v="2961" actId="14100"/>
          <ac:spMkLst>
            <pc:docMk/>
            <pc:sldMk cId="2115212720" sldId="1582"/>
            <ac:spMk id="4" creationId="{D177E940-F98C-2077-E413-B2C8DBA721F6}"/>
          </ac:spMkLst>
        </pc:spChg>
        <pc:spChg chg="del">
          <ac:chgData name="Nicolas Ratto Ribo" userId="2ad53a74-4254-40a0-bdd9-8ea8d499428c" providerId="ADAL" clId="{A759EBB7-EFD2-834D-853A-DF010828F935}" dt="2024-04-22T00:40:33.694" v="2678" actId="478"/>
          <ac:spMkLst>
            <pc:docMk/>
            <pc:sldMk cId="2115212720" sldId="1582"/>
            <ac:spMk id="8" creationId="{8001F108-E0C0-9D8D-7474-CFD6EAC552C6}"/>
          </ac:spMkLst>
        </pc:spChg>
        <pc:spChg chg="del">
          <ac:chgData name="Nicolas Ratto Ribo" userId="2ad53a74-4254-40a0-bdd9-8ea8d499428c" providerId="ADAL" clId="{A759EBB7-EFD2-834D-853A-DF010828F935}" dt="2024-04-22T00:40:36.313" v="2680" actId="478"/>
          <ac:spMkLst>
            <pc:docMk/>
            <pc:sldMk cId="2115212720" sldId="1582"/>
            <ac:spMk id="9" creationId="{D6810C4F-9345-576A-6235-3E1E3656988D}"/>
          </ac:spMkLst>
        </pc:spChg>
        <pc:spChg chg="mod">
          <ac:chgData name="Nicolas Ratto Ribo" userId="2ad53a74-4254-40a0-bdd9-8ea8d499428c" providerId="ADAL" clId="{A759EBB7-EFD2-834D-853A-DF010828F935}" dt="2024-04-22T00:40:06.834" v="2673" actId="20577"/>
          <ac:spMkLst>
            <pc:docMk/>
            <pc:sldMk cId="2115212720" sldId="1582"/>
            <ac:spMk id="10" creationId="{43641EC5-69D1-EFDB-CF8A-DAE204CD06EF}"/>
          </ac:spMkLst>
        </pc:spChg>
        <pc:spChg chg="del">
          <ac:chgData name="Nicolas Ratto Ribo" userId="2ad53a74-4254-40a0-bdd9-8ea8d499428c" providerId="ADAL" clId="{A759EBB7-EFD2-834D-853A-DF010828F935}" dt="2024-04-22T00:40:37.825" v="2681" actId="478"/>
          <ac:spMkLst>
            <pc:docMk/>
            <pc:sldMk cId="2115212720" sldId="1582"/>
            <ac:spMk id="11" creationId="{5619E8F1-D6EF-B68B-3ED6-7B8ECEDD6ABA}"/>
          </ac:spMkLst>
        </pc:spChg>
        <pc:spChg chg="del">
          <ac:chgData name="Nicolas Ratto Ribo" userId="2ad53a74-4254-40a0-bdd9-8ea8d499428c" providerId="ADAL" clId="{A759EBB7-EFD2-834D-853A-DF010828F935}" dt="2024-04-22T00:40:34.684" v="2679" actId="478"/>
          <ac:spMkLst>
            <pc:docMk/>
            <pc:sldMk cId="2115212720" sldId="1582"/>
            <ac:spMk id="12" creationId="{717FE3AB-B967-65BE-85D9-9EA6D6497BCA}"/>
          </ac:spMkLst>
        </pc:spChg>
        <pc:picChg chg="add mod">
          <ac:chgData name="Nicolas Ratto Ribo" userId="2ad53a74-4254-40a0-bdd9-8ea8d499428c" providerId="ADAL" clId="{A759EBB7-EFD2-834D-853A-DF010828F935}" dt="2024-04-22T00:40:17.644" v="2675" actId="1076"/>
          <ac:picMkLst>
            <pc:docMk/>
            <pc:sldMk cId="2115212720" sldId="1582"/>
            <ac:picMk id="2" creationId="{687891E9-E312-B391-5F2C-8DDFAF0DE9FD}"/>
          </ac:picMkLst>
        </pc:picChg>
        <pc:picChg chg="add mod">
          <ac:chgData name="Nicolas Ratto Ribo" userId="2ad53a74-4254-40a0-bdd9-8ea8d499428c" providerId="ADAL" clId="{A759EBB7-EFD2-834D-853A-DF010828F935}" dt="2024-04-22T00:53:33.296" v="2962" actId="1076"/>
          <ac:picMkLst>
            <pc:docMk/>
            <pc:sldMk cId="2115212720" sldId="1582"/>
            <ac:picMk id="5" creationId="{A4567254-668F-1809-2279-74D95C3078D9}"/>
          </ac:picMkLst>
        </pc:picChg>
        <pc:picChg chg="del">
          <ac:chgData name="Nicolas Ratto Ribo" userId="2ad53a74-4254-40a0-bdd9-8ea8d499428c" providerId="ADAL" clId="{A759EBB7-EFD2-834D-853A-DF010828F935}" dt="2024-04-22T00:53:19.727" v="2957" actId="478"/>
          <ac:picMkLst>
            <pc:docMk/>
            <pc:sldMk cId="2115212720" sldId="1582"/>
            <ac:picMk id="13" creationId="{09C0DF40-B3D1-9B3F-28E0-2C63B39ABBE8}"/>
          </ac:picMkLst>
        </pc:picChg>
      </pc:sldChg>
      <pc:sldChg chg="delSp modSp add mod">
        <pc:chgData name="Nicolas Ratto Ribo" userId="2ad53a74-4254-40a0-bdd9-8ea8d499428c" providerId="ADAL" clId="{A759EBB7-EFD2-834D-853A-DF010828F935}" dt="2024-04-22T00:50:12.920" v="2942" actId="20577"/>
        <pc:sldMkLst>
          <pc:docMk/>
          <pc:sldMk cId="689195675" sldId="1583"/>
        </pc:sldMkLst>
        <pc:spChg chg="del">
          <ac:chgData name="Nicolas Ratto Ribo" userId="2ad53a74-4254-40a0-bdd9-8ea8d499428c" providerId="ADAL" clId="{A759EBB7-EFD2-834D-853A-DF010828F935}" dt="2024-04-22T00:41:25.516" v="2684" actId="478"/>
          <ac:spMkLst>
            <pc:docMk/>
            <pc:sldMk cId="689195675" sldId="1583"/>
            <ac:spMk id="7" creationId="{868C988B-9B23-6BBE-C174-146D3FE4195B}"/>
          </ac:spMkLst>
        </pc:spChg>
        <pc:spChg chg="mod">
          <ac:chgData name="Nicolas Ratto Ribo" userId="2ad53a74-4254-40a0-bdd9-8ea8d499428c" providerId="ADAL" clId="{A759EBB7-EFD2-834D-853A-DF010828F935}" dt="2024-04-22T00:50:12.920" v="2942" actId="20577"/>
          <ac:spMkLst>
            <pc:docMk/>
            <pc:sldMk cId="689195675" sldId="1583"/>
            <ac:spMk id="17" creationId="{314ED4C8-1C75-5947-9205-66CF1A538036}"/>
          </ac:spMkLst>
        </pc:spChg>
        <pc:spChg chg="del">
          <ac:chgData name="Nicolas Ratto Ribo" userId="2ad53a74-4254-40a0-bdd9-8ea8d499428c" providerId="ADAL" clId="{A759EBB7-EFD2-834D-853A-DF010828F935}" dt="2024-04-22T00:41:37.614" v="2718" actId="478"/>
          <ac:spMkLst>
            <pc:docMk/>
            <pc:sldMk cId="689195675" sldId="1583"/>
            <ac:spMk id="22" creationId="{388D2DA9-4B5A-6EB2-599F-13383EDE30C0}"/>
          </ac:spMkLst>
        </pc:spChg>
        <pc:spChg chg="del">
          <ac:chgData name="Nicolas Ratto Ribo" userId="2ad53a74-4254-40a0-bdd9-8ea8d499428c" providerId="ADAL" clId="{A759EBB7-EFD2-834D-853A-DF010828F935}" dt="2024-04-22T00:41:38.972" v="2719" actId="478"/>
          <ac:spMkLst>
            <pc:docMk/>
            <pc:sldMk cId="689195675" sldId="1583"/>
            <ac:spMk id="23" creationId="{0239E119-84D1-F82C-AE40-C5C6ACF7F21F}"/>
          </ac:spMkLst>
        </pc:spChg>
      </pc:sldChg>
      <pc:sldChg chg="addSp delSp modSp add mod">
        <pc:chgData name="Nicolas Ratto Ribo" userId="2ad53a74-4254-40a0-bdd9-8ea8d499428c" providerId="ADAL" clId="{A759EBB7-EFD2-834D-853A-DF010828F935}" dt="2024-04-22T00:42:28.948" v="2778" actId="20577"/>
        <pc:sldMkLst>
          <pc:docMk/>
          <pc:sldMk cId="3081950609" sldId="1584"/>
        </pc:sldMkLst>
        <pc:spChg chg="del">
          <ac:chgData name="Nicolas Ratto Ribo" userId="2ad53a74-4254-40a0-bdd9-8ea8d499428c" providerId="ADAL" clId="{A759EBB7-EFD2-834D-853A-DF010828F935}" dt="2024-04-22T00:41:56.173" v="2725" actId="478"/>
          <ac:spMkLst>
            <pc:docMk/>
            <pc:sldMk cId="3081950609" sldId="1584"/>
            <ac:spMk id="2" creationId="{5072EE8D-33E7-3D79-46C0-1FA17C321B65}"/>
          </ac:spMkLst>
        </pc:spChg>
        <pc:spChg chg="add mod">
          <ac:chgData name="Nicolas Ratto Ribo" userId="2ad53a74-4254-40a0-bdd9-8ea8d499428c" providerId="ADAL" clId="{A759EBB7-EFD2-834D-853A-DF010828F935}" dt="2024-04-22T00:42:28.948" v="2778" actId="20577"/>
          <ac:spMkLst>
            <pc:docMk/>
            <pc:sldMk cId="3081950609" sldId="1584"/>
            <ac:spMk id="4" creationId="{89E48274-398C-8F8B-8844-4E85D542E430}"/>
          </ac:spMkLst>
        </pc:spChg>
        <pc:spChg chg="del">
          <ac:chgData name="Nicolas Ratto Ribo" userId="2ad53a74-4254-40a0-bdd9-8ea8d499428c" providerId="ADAL" clId="{A759EBB7-EFD2-834D-853A-DF010828F935}" dt="2024-04-22T00:41:54.923" v="2723" actId="478"/>
          <ac:spMkLst>
            <pc:docMk/>
            <pc:sldMk cId="3081950609" sldId="1584"/>
            <ac:spMk id="14" creationId="{2367BFC4-339D-9761-0D36-6172792D24BE}"/>
          </ac:spMkLst>
        </pc:spChg>
        <pc:spChg chg="del">
          <ac:chgData name="Nicolas Ratto Ribo" userId="2ad53a74-4254-40a0-bdd9-8ea8d499428c" providerId="ADAL" clId="{A759EBB7-EFD2-834D-853A-DF010828F935}" dt="2024-04-22T00:41:55.580" v="2724" actId="478"/>
          <ac:spMkLst>
            <pc:docMk/>
            <pc:sldMk cId="3081950609" sldId="1584"/>
            <ac:spMk id="15" creationId="{5FB2631F-2E4E-6811-9399-9D6AF387DED7}"/>
          </ac:spMkLst>
        </pc:spChg>
        <pc:picChg chg="del">
          <ac:chgData name="Nicolas Ratto Ribo" userId="2ad53a74-4254-40a0-bdd9-8ea8d499428c" providerId="ADAL" clId="{A759EBB7-EFD2-834D-853A-DF010828F935}" dt="2024-04-22T00:41:54.228" v="2722" actId="478"/>
          <ac:picMkLst>
            <pc:docMk/>
            <pc:sldMk cId="3081950609" sldId="1584"/>
            <ac:picMk id="11" creationId="{7861F17A-3006-9C51-02AB-DFA7C56B504C}"/>
          </ac:picMkLst>
        </pc:picChg>
        <pc:picChg chg="del">
          <ac:chgData name="Nicolas Ratto Ribo" userId="2ad53a74-4254-40a0-bdd9-8ea8d499428c" providerId="ADAL" clId="{A759EBB7-EFD2-834D-853A-DF010828F935}" dt="2024-04-22T00:41:53.515" v="2721" actId="478"/>
          <ac:picMkLst>
            <pc:docMk/>
            <pc:sldMk cId="3081950609" sldId="1584"/>
            <ac:picMk id="13" creationId="{13789711-43A0-CDE2-4434-6C58CD0BF1C3}"/>
          </ac:picMkLst>
        </pc:picChg>
      </pc:sldChg>
      <pc:sldChg chg="addSp delSp modSp add mod">
        <pc:chgData name="Nicolas Ratto Ribo" userId="2ad53a74-4254-40a0-bdd9-8ea8d499428c" providerId="ADAL" clId="{A759EBB7-EFD2-834D-853A-DF010828F935}" dt="2024-04-22T01:01:06.997" v="3119" actId="14100"/>
        <pc:sldMkLst>
          <pc:docMk/>
          <pc:sldMk cId="1486622000" sldId="1585"/>
        </pc:sldMkLst>
        <pc:spChg chg="mod">
          <ac:chgData name="Nicolas Ratto Ribo" userId="2ad53a74-4254-40a0-bdd9-8ea8d499428c" providerId="ADAL" clId="{A759EBB7-EFD2-834D-853A-DF010828F935}" dt="2024-04-22T01:01:06.997" v="3119" actId="14100"/>
          <ac:spMkLst>
            <pc:docMk/>
            <pc:sldMk cId="1486622000" sldId="1585"/>
            <ac:spMk id="4" creationId="{89E48274-398C-8F8B-8844-4E85D542E430}"/>
          </ac:spMkLst>
        </pc:spChg>
        <pc:spChg chg="mod">
          <ac:chgData name="Nicolas Ratto Ribo" userId="2ad53a74-4254-40a0-bdd9-8ea8d499428c" providerId="ADAL" clId="{A759EBB7-EFD2-834D-853A-DF010828F935}" dt="2024-04-22T00:42:09.380" v="2732" actId="20577"/>
          <ac:spMkLst>
            <pc:docMk/>
            <pc:sldMk cId="1486622000" sldId="1585"/>
            <ac:spMk id="7" creationId="{4005C5D1-AC66-BC62-2D41-D05DCDDE2AC1}"/>
          </ac:spMkLst>
        </pc:spChg>
        <pc:picChg chg="add del mod">
          <ac:chgData name="Nicolas Ratto Ribo" userId="2ad53a74-4254-40a0-bdd9-8ea8d499428c" providerId="ADAL" clId="{A759EBB7-EFD2-834D-853A-DF010828F935}" dt="2024-04-22T01:00:53.427" v="3116" actId="478"/>
          <ac:picMkLst>
            <pc:docMk/>
            <pc:sldMk cId="1486622000" sldId="1585"/>
            <ac:picMk id="2" creationId="{6373177C-1662-020A-5D47-A0AAE1E0DCED}"/>
          </ac:picMkLst>
        </pc:picChg>
        <pc:picChg chg="mod">
          <ac:chgData name="Nicolas Ratto Ribo" userId="2ad53a74-4254-40a0-bdd9-8ea8d499428c" providerId="ADAL" clId="{A759EBB7-EFD2-834D-853A-DF010828F935}" dt="2024-04-22T00:42:11.462" v="2733" actId="1076"/>
          <ac:picMkLst>
            <pc:docMk/>
            <pc:sldMk cId="1486622000" sldId="1585"/>
            <ac:picMk id="3" creationId="{ABD8BA64-A436-2464-D083-0F4028ED36A4}"/>
          </ac:picMkLst>
        </pc:picChg>
        <pc:picChg chg="add mod">
          <ac:chgData name="Nicolas Ratto Ribo" userId="2ad53a74-4254-40a0-bdd9-8ea8d499428c" providerId="ADAL" clId="{A759EBB7-EFD2-834D-853A-DF010828F935}" dt="2024-04-22T01:01:03.873" v="3118" actId="1076"/>
          <ac:picMkLst>
            <pc:docMk/>
            <pc:sldMk cId="1486622000" sldId="1585"/>
            <ac:picMk id="5" creationId="{10FAC12A-E5C2-6B00-608F-E6C917141010}"/>
          </ac:picMkLst>
        </pc:picChg>
      </pc:sldChg>
      <pc:sldChg chg="addSp delSp modSp add mod">
        <pc:chgData name="Nicolas Ratto Ribo" userId="2ad53a74-4254-40a0-bdd9-8ea8d499428c" providerId="ADAL" clId="{A759EBB7-EFD2-834D-853A-DF010828F935}" dt="2024-04-22T00:42:55.113" v="2810" actId="20577"/>
        <pc:sldMkLst>
          <pc:docMk/>
          <pc:sldMk cId="1738695315" sldId="1586"/>
        </pc:sldMkLst>
        <pc:spChg chg="add mod">
          <ac:chgData name="Nicolas Ratto Ribo" userId="2ad53a74-4254-40a0-bdd9-8ea8d499428c" providerId="ADAL" clId="{A759EBB7-EFD2-834D-853A-DF010828F935}" dt="2024-04-22T00:42:55.113" v="2810" actId="20577"/>
          <ac:spMkLst>
            <pc:docMk/>
            <pc:sldMk cId="1738695315" sldId="1586"/>
            <ac:spMk id="2" creationId="{D4E53616-C09E-51B1-2444-CD602240D587}"/>
          </ac:spMkLst>
        </pc:spChg>
        <pc:spChg chg="del">
          <ac:chgData name="Nicolas Ratto Ribo" userId="2ad53a74-4254-40a0-bdd9-8ea8d499428c" providerId="ADAL" clId="{A759EBB7-EFD2-834D-853A-DF010828F935}" dt="2024-04-22T00:42:41.372" v="2781" actId="478"/>
          <ac:spMkLst>
            <pc:docMk/>
            <pc:sldMk cId="1738695315" sldId="1586"/>
            <ac:spMk id="8" creationId="{8001F108-E0C0-9D8D-7474-CFD6EAC552C6}"/>
          </ac:spMkLst>
        </pc:spChg>
        <pc:spChg chg="del">
          <ac:chgData name="Nicolas Ratto Ribo" userId="2ad53a74-4254-40a0-bdd9-8ea8d499428c" providerId="ADAL" clId="{A759EBB7-EFD2-834D-853A-DF010828F935}" dt="2024-04-22T00:42:42.602" v="2782" actId="478"/>
          <ac:spMkLst>
            <pc:docMk/>
            <pc:sldMk cId="1738695315" sldId="1586"/>
            <ac:spMk id="9" creationId="{D6810C4F-9345-576A-6235-3E1E3656988D}"/>
          </ac:spMkLst>
        </pc:spChg>
        <pc:spChg chg="del">
          <ac:chgData name="Nicolas Ratto Ribo" userId="2ad53a74-4254-40a0-bdd9-8ea8d499428c" providerId="ADAL" clId="{A759EBB7-EFD2-834D-853A-DF010828F935}" dt="2024-04-22T00:42:44.043" v="2783" actId="478"/>
          <ac:spMkLst>
            <pc:docMk/>
            <pc:sldMk cId="1738695315" sldId="1586"/>
            <ac:spMk id="11" creationId="{5619E8F1-D6EF-B68B-3ED6-7B8ECEDD6ABA}"/>
          </ac:spMkLst>
        </pc:spChg>
        <pc:spChg chg="del">
          <ac:chgData name="Nicolas Ratto Ribo" userId="2ad53a74-4254-40a0-bdd9-8ea8d499428c" providerId="ADAL" clId="{A759EBB7-EFD2-834D-853A-DF010828F935}" dt="2024-04-22T00:42:40.058" v="2780" actId="478"/>
          <ac:spMkLst>
            <pc:docMk/>
            <pc:sldMk cId="1738695315" sldId="1586"/>
            <ac:spMk id="12" creationId="{717FE3AB-B967-65BE-85D9-9EA6D6497BCA}"/>
          </ac:spMkLst>
        </pc:spChg>
      </pc:sldChg>
      <pc:sldChg chg="addSp delSp modSp add mod">
        <pc:chgData name="Nicolas Ratto Ribo" userId="2ad53a74-4254-40a0-bdd9-8ea8d499428c" providerId="ADAL" clId="{A759EBB7-EFD2-834D-853A-DF010828F935}" dt="2024-04-22T00:54:21.990" v="2978" actId="1076"/>
        <pc:sldMkLst>
          <pc:docMk/>
          <pc:sldMk cId="1499833852" sldId="1587"/>
        </pc:sldMkLst>
        <pc:spChg chg="del">
          <ac:chgData name="Nicolas Ratto Ribo" userId="2ad53a74-4254-40a0-bdd9-8ea8d499428c" providerId="ADAL" clId="{A759EBB7-EFD2-834D-853A-DF010828F935}" dt="2024-04-22T00:53:40.468" v="2964" actId="478"/>
          <ac:spMkLst>
            <pc:docMk/>
            <pc:sldMk cId="1499833852" sldId="1587"/>
            <ac:spMk id="4" creationId="{D177E940-F98C-2077-E413-B2C8DBA721F6}"/>
          </ac:spMkLst>
        </pc:spChg>
        <pc:picChg chg="add mod">
          <ac:chgData name="Nicolas Ratto Ribo" userId="2ad53a74-4254-40a0-bdd9-8ea8d499428c" providerId="ADAL" clId="{A759EBB7-EFD2-834D-853A-DF010828F935}" dt="2024-04-22T00:54:17.256" v="2976" actId="1440"/>
          <ac:picMkLst>
            <pc:docMk/>
            <pc:sldMk cId="1499833852" sldId="1587"/>
            <ac:picMk id="3" creationId="{6398E6A9-0806-C49C-9CAF-9074E7716855}"/>
          </ac:picMkLst>
        </pc:picChg>
        <pc:picChg chg="mod">
          <ac:chgData name="Nicolas Ratto Ribo" userId="2ad53a74-4254-40a0-bdd9-8ea8d499428c" providerId="ADAL" clId="{A759EBB7-EFD2-834D-853A-DF010828F935}" dt="2024-04-22T00:54:21.990" v="2978" actId="1076"/>
          <ac:picMkLst>
            <pc:docMk/>
            <pc:sldMk cId="1499833852" sldId="1587"/>
            <ac:picMk id="5" creationId="{A4567254-668F-1809-2279-74D95C3078D9}"/>
          </ac:picMkLst>
        </pc:picChg>
        <pc:picChg chg="add mod">
          <ac:chgData name="Nicolas Ratto Ribo" userId="2ad53a74-4254-40a0-bdd9-8ea8d499428c" providerId="ADAL" clId="{A759EBB7-EFD2-834D-853A-DF010828F935}" dt="2024-04-22T00:54:15.891" v="2975" actId="1440"/>
          <ac:picMkLst>
            <pc:docMk/>
            <pc:sldMk cId="1499833852" sldId="1587"/>
            <ac:picMk id="7" creationId="{878433A5-A2DF-8D55-CBF8-4BBD01C65103}"/>
          </ac:picMkLst>
        </pc:picChg>
      </pc:sldChg>
      <pc:sldChg chg="addSp delSp modSp add mod">
        <pc:chgData name="Nicolas Ratto Ribo" userId="2ad53a74-4254-40a0-bdd9-8ea8d499428c" providerId="ADAL" clId="{A759EBB7-EFD2-834D-853A-DF010828F935}" dt="2024-04-22T01:01:24.138" v="3133" actId="1035"/>
        <pc:sldMkLst>
          <pc:docMk/>
          <pc:sldMk cId="858435264" sldId="1588"/>
        </pc:sldMkLst>
        <pc:spChg chg="add del mod">
          <ac:chgData name="Nicolas Ratto Ribo" userId="2ad53a74-4254-40a0-bdd9-8ea8d499428c" providerId="ADAL" clId="{A759EBB7-EFD2-834D-853A-DF010828F935}" dt="2024-04-22T00:56:43.407" v="3074" actId="478"/>
          <ac:spMkLst>
            <pc:docMk/>
            <pc:sldMk cId="858435264" sldId="1588"/>
            <ac:spMk id="4" creationId="{07DC860B-0141-58C0-9443-C4FEB6324F73}"/>
          </ac:spMkLst>
        </pc:spChg>
        <pc:spChg chg="mod">
          <ac:chgData name="Nicolas Ratto Ribo" userId="2ad53a74-4254-40a0-bdd9-8ea8d499428c" providerId="ADAL" clId="{A759EBB7-EFD2-834D-853A-DF010828F935}" dt="2024-04-22T00:55:20.296" v="3065" actId="20577"/>
          <ac:spMkLst>
            <pc:docMk/>
            <pc:sldMk cId="858435264" sldId="1588"/>
            <ac:spMk id="10" creationId="{43641EC5-69D1-EFDB-CF8A-DAE204CD06EF}"/>
          </ac:spMkLst>
        </pc:spChg>
        <pc:spChg chg="add mod">
          <ac:chgData name="Nicolas Ratto Ribo" userId="2ad53a74-4254-40a0-bdd9-8ea8d499428c" providerId="ADAL" clId="{A759EBB7-EFD2-834D-853A-DF010828F935}" dt="2024-04-22T01:01:24.138" v="3133" actId="1035"/>
          <ac:spMkLst>
            <pc:docMk/>
            <pc:sldMk cId="858435264" sldId="1588"/>
            <ac:spMk id="11" creationId="{D2E62D84-6E32-FB03-76D2-5506CD3FE998}"/>
          </ac:spMkLst>
        </pc:spChg>
        <pc:spChg chg="add del mod">
          <ac:chgData name="Nicolas Ratto Ribo" userId="2ad53a74-4254-40a0-bdd9-8ea8d499428c" providerId="ADAL" clId="{A759EBB7-EFD2-834D-853A-DF010828F935}" dt="2024-04-22T00:56:58.007" v="3079" actId="478"/>
          <ac:spMkLst>
            <pc:docMk/>
            <pc:sldMk cId="858435264" sldId="1588"/>
            <ac:spMk id="13" creationId="{C4177494-1BC6-51DF-4286-6D69426761F4}"/>
          </ac:spMkLst>
        </pc:spChg>
        <pc:spChg chg="add mod">
          <ac:chgData name="Nicolas Ratto Ribo" userId="2ad53a74-4254-40a0-bdd9-8ea8d499428c" providerId="ADAL" clId="{A759EBB7-EFD2-834D-853A-DF010828F935}" dt="2024-04-22T01:01:24.138" v="3133" actId="1035"/>
          <ac:spMkLst>
            <pc:docMk/>
            <pc:sldMk cId="858435264" sldId="1588"/>
            <ac:spMk id="15" creationId="{978355BC-2C88-D3B8-C25A-B5615B188E59}"/>
          </ac:spMkLst>
        </pc:spChg>
        <pc:picChg chg="del">
          <ac:chgData name="Nicolas Ratto Ribo" userId="2ad53a74-4254-40a0-bdd9-8ea8d499428c" providerId="ADAL" clId="{A759EBB7-EFD2-834D-853A-DF010828F935}" dt="2024-04-22T00:54:46.258" v="2980" actId="478"/>
          <ac:picMkLst>
            <pc:docMk/>
            <pc:sldMk cId="858435264" sldId="1588"/>
            <ac:picMk id="3" creationId="{6398E6A9-0806-C49C-9CAF-9074E7716855}"/>
          </ac:picMkLst>
        </pc:picChg>
        <pc:picChg chg="del">
          <ac:chgData name="Nicolas Ratto Ribo" userId="2ad53a74-4254-40a0-bdd9-8ea8d499428c" providerId="ADAL" clId="{A759EBB7-EFD2-834D-853A-DF010828F935}" dt="2024-04-22T00:54:47.040" v="2981" actId="478"/>
          <ac:picMkLst>
            <pc:docMk/>
            <pc:sldMk cId="858435264" sldId="1588"/>
            <ac:picMk id="5" creationId="{A4567254-668F-1809-2279-74D95C3078D9}"/>
          </ac:picMkLst>
        </pc:picChg>
        <pc:picChg chg="del">
          <ac:chgData name="Nicolas Ratto Ribo" userId="2ad53a74-4254-40a0-bdd9-8ea8d499428c" providerId="ADAL" clId="{A759EBB7-EFD2-834D-853A-DF010828F935}" dt="2024-04-22T00:54:47.777" v="2982" actId="478"/>
          <ac:picMkLst>
            <pc:docMk/>
            <pc:sldMk cId="858435264" sldId="1588"/>
            <ac:picMk id="7" creationId="{878433A5-A2DF-8D55-CBF8-4BBD01C65103}"/>
          </ac:picMkLst>
        </pc:picChg>
        <pc:picChg chg="add mod">
          <ac:chgData name="Nicolas Ratto Ribo" userId="2ad53a74-4254-40a0-bdd9-8ea8d499428c" providerId="ADAL" clId="{A759EBB7-EFD2-834D-853A-DF010828F935}" dt="2024-04-22T00:55:29.476" v="3066"/>
          <ac:picMkLst>
            <pc:docMk/>
            <pc:sldMk cId="858435264" sldId="1588"/>
            <ac:picMk id="8" creationId="{385C0653-BD43-8F67-5F90-6CA5305F415C}"/>
          </ac:picMkLst>
        </pc:picChg>
        <pc:picChg chg="add del mod">
          <ac:chgData name="Nicolas Ratto Ribo" userId="2ad53a74-4254-40a0-bdd9-8ea8d499428c" providerId="ADAL" clId="{A759EBB7-EFD2-834D-853A-DF010828F935}" dt="2024-04-22T00:57:50.200" v="3083" actId="478"/>
          <ac:picMkLst>
            <pc:docMk/>
            <pc:sldMk cId="858435264" sldId="1588"/>
            <ac:picMk id="9" creationId="{1C2AEAFA-3C9F-87DC-043B-FFDE9148D805}"/>
          </ac:picMkLst>
        </pc:picChg>
        <pc:picChg chg="add del mod">
          <ac:chgData name="Nicolas Ratto Ribo" userId="2ad53a74-4254-40a0-bdd9-8ea8d499428c" providerId="ADAL" clId="{A759EBB7-EFD2-834D-853A-DF010828F935}" dt="2024-04-22T00:59:25.693" v="3109" actId="1076"/>
          <ac:picMkLst>
            <pc:docMk/>
            <pc:sldMk cId="858435264" sldId="1588"/>
            <ac:picMk id="12" creationId="{502320F4-3324-725B-5E52-0877389558C0}"/>
          </ac:picMkLst>
        </pc:picChg>
        <pc:picChg chg="add mod">
          <ac:chgData name="Nicolas Ratto Ribo" userId="2ad53a74-4254-40a0-bdd9-8ea8d499428c" providerId="ADAL" clId="{A759EBB7-EFD2-834D-853A-DF010828F935}" dt="2024-04-22T01:01:24.138" v="3133" actId="1035"/>
          <ac:picMkLst>
            <pc:docMk/>
            <pc:sldMk cId="858435264" sldId="1588"/>
            <ac:picMk id="14" creationId="{B79CFA3F-2777-7EB6-73B2-D76E8586E002}"/>
          </ac:picMkLst>
        </pc:picChg>
        <pc:picChg chg="add mod">
          <ac:chgData name="Nicolas Ratto Ribo" userId="2ad53a74-4254-40a0-bdd9-8ea8d499428c" providerId="ADAL" clId="{A759EBB7-EFD2-834D-853A-DF010828F935}" dt="2024-04-22T01:01:24.138" v="3133" actId="1035"/>
          <ac:picMkLst>
            <pc:docMk/>
            <pc:sldMk cId="858435264" sldId="1588"/>
            <ac:picMk id="16" creationId="{96686B22-51FF-C960-DC05-A378E55C8506}"/>
          </ac:picMkLst>
        </pc:picChg>
      </pc:sldChg>
    </pc:docChg>
  </pc:docChgLst>
  <pc:docChgLst>
    <pc:chgData name="Nicolas Ratto Ribo" userId="2ad53a74-4254-40a0-bdd9-8ea8d499428c" providerId="ADAL" clId="{4B156FBF-F39F-FE4D-B496-864B0BF6B5F0}"/>
    <pc:docChg chg="undo custSel addSld delSld modSld sldOrd">
      <pc:chgData name="Nicolas Ratto Ribo" userId="2ad53a74-4254-40a0-bdd9-8ea8d499428c" providerId="ADAL" clId="{4B156FBF-F39F-FE4D-B496-864B0BF6B5F0}" dt="2024-03-19T22:07:46.851" v="10349" actId="20577"/>
      <pc:docMkLst>
        <pc:docMk/>
      </pc:docMkLst>
      <pc:sldChg chg="addSp delSp modSp mod">
        <pc:chgData name="Nicolas Ratto Ribo" userId="2ad53a74-4254-40a0-bdd9-8ea8d499428c" providerId="ADAL" clId="{4B156FBF-F39F-FE4D-B496-864B0BF6B5F0}" dt="2024-03-19T21:16:11.758" v="6531" actId="1076"/>
        <pc:sldMkLst>
          <pc:docMk/>
          <pc:sldMk cId="3192428990" sldId="256"/>
        </pc:sldMkLst>
        <pc:spChg chg="mod">
          <ac:chgData name="Nicolas Ratto Ribo" userId="2ad53a74-4254-40a0-bdd9-8ea8d499428c" providerId="ADAL" clId="{4B156FBF-F39F-FE4D-B496-864B0BF6B5F0}" dt="2024-03-19T21:15:59.423" v="6529" actId="1076"/>
          <ac:spMkLst>
            <pc:docMk/>
            <pc:sldMk cId="3192428990" sldId="256"/>
            <ac:spMk id="5" creationId="{A4165E82-3E13-68FF-E877-AD2E127E4840}"/>
          </ac:spMkLst>
        </pc:spChg>
        <pc:spChg chg="add del mod">
          <ac:chgData name="Nicolas Ratto Ribo" userId="2ad53a74-4254-40a0-bdd9-8ea8d499428c" providerId="ADAL" clId="{4B156FBF-F39F-FE4D-B496-864B0BF6B5F0}" dt="2024-03-19T18:58:21.573" v="102" actId="478"/>
          <ac:spMkLst>
            <pc:docMk/>
            <pc:sldMk cId="3192428990" sldId="256"/>
            <ac:spMk id="10" creationId="{56749064-25DB-B079-ED22-A3A0819B6452}"/>
          </ac:spMkLst>
        </pc:spChg>
        <pc:spChg chg="add mod">
          <ac:chgData name="Nicolas Ratto Ribo" userId="2ad53a74-4254-40a0-bdd9-8ea8d499428c" providerId="ADAL" clId="{4B156FBF-F39F-FE4D-B496-864B0BF6B5F0}" dt="2024-03-19T18:57:49.953" v="93"/>
          <ac:spMkLst>
            <pc:docMk/>
            <pc:sldMk cId="3192428990" sldId="256"/>
            <ac:spMk id="11" creationId="{ED0B96A1-1ADD-7490-6BC4-3D7855B850FE}"/>
          </ac:spMkLst>
        </pc:spChg>
        <pc:spChg chg="add del mod">
          <ac:chgData name="Nicolas Ratto Ribo" userId="2ad53a74-4254-40a0-bdd9-8ea8d499428c" providerId="ADAL" clId="{4B156FBF-F39F-FE4D-B496-864B0BF6B5F0}" dt="2024-03-19T18:58:59.646" v="111"/>
          <ac:spMkLst>
            <pc:docMk/>
            <pc:sldMk cId="3192428990" sldId="256"/>
            <ac:spMk id="14" creationId="{ECE58D5A-475D-7AF9-EE6B-DBE107F95399}"/>
          </ac:spMkLst>
        </pc:spChg>
        <pc:picChg chg="del">
          <ac:chgData name="Nicolas Ratto Ribo" userId="2ad53a74-4254-40a0-bdd9-8ea8d499428c" providerId="ADAL" clId="{4B156FBF-F39F-FE4D-B496-864B0BF6B5F0}" dt="2024-03-19T18:53:04.987" v="1" actId="478"/>
          <ac:picMkLst>
            <pc:docMk/>
            <pc:sldMk cId="3192428990" sldId="256"/>
            <ac:picMk id="3" creationId="{D8F62741-3B41-88CB-B349-8A1698744511}"/>
          </ac:picMkLst>
        </pc:picChg>
        <pc:picChg chg="del">
          <ac:chgData name="Nicolas Ratto Ribo" userId="2ad53a74-4254-40a0-bdd9-8ea8d499428c" providerId="ADAL" clId="{4B156FBF-F39F-FE4D-B496-864B0BF6B5F0}" dt="2024-03-19T18:53:00.840" v="0" actId="478"/>
          <ac:picMkLst>
            <pc:docMk/>
            <pc:sldMk cId="3192428990" sldId="256"/>
            <ac:picMk id="4" creationId="{CE2D28B4-9943-0E66-2A34-434968634A33}"/>
          </ac:picMkLst>
        </pc:picChg>
        <pc:picChg chg="mod">
          <ac:chgData name="Nicolas Ratto Ribo" userId="2ad53a74-4254-40a0-bdd9-8ea8d499428c" providerId="ADAL" clId="{4B156FBF-F39F-FE4D-B496-864B0BF6B5F0}" dt="2024-03-19T21:16:11.758" v="6531" actId="1076"/>
          <ac:picMkLst>
            <pc:docMk/>
            <pc:sldMk cId="3192428990" sldId="256"/>
            <ac:picMk id="6" creationId="{78337AA4-E5DB-A79D-C6C8-C2985C9CC78E}"/>
          </ac:picMkLst>
        </pc:picChg>
        <pc:picChg chg="add mod">
          <ac:chgData name="Nicolas Ratto Ribo" userId="2ad53a74-4254-40a0-bdd9-8ea8d499428c" providerId="ADAL" clId="{4B156FBF-F39F-FE4D-B496-864B0BF6B5F0}" dt="2024-03-19T21:15:49.542" v="6525" actId="1076"/>
          <ac:picMkLst>
            <pc:docMk/>
            <pc:sldMk cId="3192428990" sldId="256"/>
            <ac:picMk id="7" creationId="{C79F18C1-28EF-93A6-714A-4A52266AA38D}"/>
          </ac:picMkLst>
        </pc:picChg>
        <pc:picChg chg="del">
          <ac:chgData name="Nicolas Ratto Ribo" userId="2ad53a74-4254-40a0-bdd9-8ea8d499428c" providerId="ADAL" clId="{4B156FBF-F39F-FE4D-B496-864B0BF6B5F0}" dt="2024-03-19T21:16:07.682" v="6530" actId="478"/>
          <ac:picMkLst>
            <pc:docMk/>
            <pc:sldMk cId="3192428990" sldId="256"/>
            <ac:picMk id="8" creationId="{18157945-9D47-C6E9-D56E-23B49A7988F3}"/>
          </ac:picMkLst>
        </pc:picChg>
        <pc:picChg chg="add mod">
          <ac:chgData name="Nicolas Ratto Ribo" userId="2ad53a74-4254-40a0-bdd9-8ea8d499428c" providerId="ADAL" clId="{4B156FBF-F39F-FE4D-B496-864B0BF6B5F0}" dt="2024-03-19T18:59:09.860" v="114" actId="1076"/>
          <ac:picMkLst>
            <pc:docMk/>
            <pc:sldMk cId="3192428990" sldId="256"/>
            <ac:picMk id="9" creationId="{AA3B26D9-D841-C394-15B2-574749042A04}"/>
          </ac:picMkLst>
        </pc:picChg>
        <pc:picChg chg="add del mod">
          <ac:chgData name="Nicolas Ratto Ribo" userId="2ad53a74-4254-40a0-bdd9-8ea8d499428c" providerId="ADAL" clId="{4B156FBF-F39F-FE4D-B496-864B0BF6B5F0}" dt="2024-03-19T18:58:19.713" v="101" actId="478"/>
          <ac:picMkLst>
            <pc:docMk/>
            <pc:sldMk cId="3192428990" sldId="256"/>
            <ac:picMk id="12" creationId="{E34F2DCC-46C8-A3BA-2C14-C2826978F439}"/>
          </ac:picMkLst>
        </pc:picChg>
        <pc:picChg chg="add del mod">
          <ac:chgData name="Nicolas Ratto Ribo" userId="2ad53a74-4254-40a0-bdd9-8ea8d499428c" providerId="ADAL" clId="{4B156FBF-F39F-FE4D-B496-864B0BF6B5F0}" dt="2024-03-19T18:59:30.072" v="116" actId="478"/>
          <ac:picMkLst>
            <pc:docMk/>
            <pc:sldMk cId="3192428990" sldId="256"/>
            <ac:picMk id="13" creationId="{F13DAA93-563B-2F15-8882-FDFDDA3F5898}"/>
          </ac:picMkLst>
        </pc:picChg>
      </pc:sldChg>
      <pc:sldChg chg="add del">
        <pc:chgData name="Nicolas Ratto Ribo" userId="2ad53a74-4254-40a0-bdd9-8ea8d499428c" providerId="ADAL" clId="{4B156FBF-F39F-FE4D-B496-864B0BF6B5F0}" dt="2024-03-19T20:33:31.220" v="4018" actId="2696"/>
        <pc:sldMkLst>
          <pc:docMk/>
          <pc:sldMk cId="0" sldId="262"/>
        </pc:sldMkLst>
      </pc:sldChg>
      <pc:sldChg chg="add del">
        <pc:chgData name="Nicolas Ratto Ribo" userId="2ad53a74-4254-40a0-bdd9-8ea8d499428c" providerId="ADAL" clId="{4B156FBF-F39F-FE4D-B496-864B0BF6B5F0}" dt="2024-03-19T20:35:13.626" v="4021" actId="2696"/>
        <pc:sldMkLst>
          <pc:docMk/>
          <pc:sldMk cId="0" sldId="263"/>
        </pc:sldMkLst>
      </pc:sldChg>
      <pc:sldChg chg="add del">
        <pc:chgData name="Nicolas Ratto Ribo" userId="2ad53a74-4254-40a0-bdd9-8ea8d499428c" providerId="ADAL" clId="{4B156FBF-F39F-FE4D-B496-864B0BF6B5F0}" dt="2024-03-19T20:37:54.659" v="4442" actId="2696"/>
        <pc:sldMkLst>
          <pc:docMk/>
          <pc:sldMk cId="2880932994" sldId="263"/>
        </pc:sldMkLst>
      </pc:sldChg>
      <pc:sldChg chg="add del">
        <pc:chgData name="Nicolas Ratto Ribo" userId="2ad53a74-4254-40a0-bdd9-8ea8d499428c" providerId="ADAL" clId="{4B156FBF-F39F-FE4D-B496-864B0BF6B5F0}" dt="2024-03-19T20:35:13.626" v="4021" actId="2696"/>
        <pc:sldMkLst>
          <pc:docMk/>
          <pc:sldMk cId="3842923521" sldId="297"/>
        </pc:sldMkLst>
      </pc:sldChg>
      <pc:sldChg chg="add del">
        <pc:chgData name="Nicolas Ratto Ribo" userId="2ad53a74-4254-40a0-bdd9-8ea8d499428c" providerId="ADAL" clId="{4B156FBF-F39F-FE4D-B496-864B0BF6B5F0}" dt="2024-03-19T20:45:37.246" v="5080" actId="2696"/>
        <pc:sldMkLst>
          <pc:docMk/>
          <pc:sldMk cId="4106300969" sldId="297"/>
        </pc:sldMkLst>
      </pc:sldChg>
      <pc:sldChg chg="add del">
        <pc:chgData name="Nicolas Ratto Ribo" userId="2ad53a74-4254-40a0-bdd9-8ea8d499428c" providerId="ADAL" clId="{4B156FBF-F39F-FE4D-B496-864B0BF6B5F0}" dt="2024-03-19T20:35:13.626" v="4021" actId="2696"/>
        <pc:sldMkLst>
          <pc:docMk/>
          <pc:sldMk cId="3428861846" sldId="298"/>
        </pc:sldMkLst>
      </pc:sldChg>
      <pc:sldChg chg="add del">
        <pc:chgData name="Nicolas Ratto Ribo" userId="2ad53a74-4254-40a0-bdd9-8ea8d499428c" providerId="ADAL" clId="{4B156FBF-F39F-FE4D-B496-864B0BF6B5F0}" dt="2024-03-19T20:47:49.537" v="5274" actId="2696"/>
        <pc:sldMkLst>
          <pc:docMk/>
          <pc:sldMk cId="3468486662" sldId="298"/>
        </pc:sldMkLst>
      </pc:sldChg>
      <pc:sldChg chg="add del">
        <pc:chgData name="Nicolas Ratto Ribo" userId="2ad53a74-4254-40a0-bdd9-8ea8d499428c" providerId="ADAL" clId="{4B156FBF-F39F-FE4D-B496-864B0BF6B5F0}" dt="2024-03-19T20:56:38.600" v="5672" actId="2696"/>
        <pc:sldMkLst>
          <pc:docMk/>
          <pc:sldMk cId="2177853396" sldId="299"/>
        </pc:sldMkLst>
      </pc:sldChg>
      <pc:sldChg chg="add del">
        <pc:chgData name="Nicolas Ratto Ribo" userId="2ad53a74-4254-40a0-bdd9-8ea8d499428c" providerId="ADAL" clId="{4B156FBF-F39F-FE4D-B496-864B0BF6B5F0}" dt="2024-03-19T20:35:13.626" v="4021" actId="2696"/>
        <pc:sldMkLst>
          <pc:docMk/>
          <pc:sldMk cId="2435097844" sldId="299"/>
        </pc:sldMkLst>
      </pc:sldChg>
      <pc:sldChg chg="add del">
        <pc:chgData name="Nicolas Ratto Ribo" userId="2ad53a74-4254-40a0-bdd9-8ea8d499428c" providerId="ADAL" clId="{4B156FBF-F39F-FE4D-B496-864B0BF6B5F0}" dt="2024-03-19T20:51:23.975" v="5368" actId="2696"/>
        <pc:sldMkLst>
          <pc:docMk/>
          <pc:sldMk cId="1529572761" sldId="300"/>
        </pc:sldMkLst>
      </pc:sldChg>
      <pc:sldChg chg="add del">
        <pc:chgData name="Nicolas Ratto Ribo" userId="2ad53a74-4254-40a0-bdd9-8ea8d499428c" providerId="ADAL" clId="{4B156FBF-F39F-FE4D-B496-864B0BF6B5F0}" dt="2024-03-19T20:35:13.626" v="4021" actId="2696"/>
        <pc:sldMkLst>
          <pc:docMk/>
          <pc:sldMk cId="2427865691" sldId="300"/>
        </pc:sldMkLst>
      </pc:sldChg>
      <pc:sldChg chg="add del">
        <pc:chgData name="Nicolas Ratto Ribo" userId="2ad53a74-4254-40a0-bdd9-8ea8d499428c" providerId="ADAL" clId="{4B156FBF-F39F-FE4D-B496-864B0BF6B5F0}" dt="2024-03-19T20:57:11.716" v="5673" actId="2696"/>
        <pc:sldMkLst>
          <pc:docMk/>
          <pc:sldMk cId="589960796" sldId="313"/>
        </pc:sldMkLst>
      </pc:sldChg>
      <pc:sldChg chg="add del">
        <pc:chgData name="Nicolas Ratto Ribo" userId="2ad53a74-4254-40a0-bdd9-8ea8d499428c" providerId="ADAL" clId="{4B156FBF-F39F-FE4D-B496-864B0BF6B5F0}" dt="2024-03-19T20:35:13.626" v="4021" actId="2696"/>
        <pc:sldMkLst>
          <pc:docMk/>
          <pc:sldMk cId="3430889329" sldId="313"/>
        </pc:sldMkLst>
      </pc:sldChg>
      <pc:sldChg chg="add del">
        <pc:chgData name="Nicolas Ratto Ribo" userId="2ad53a74-4254-40a0-bdd9-8ea8d499428c" providerId="ADAL" clId="{4B156FBF-F39F-FE4D-B496-864B0BF6B5F0}" dt="2024-03-19T20:51:39.184" v="5369" actId="2696"/>
        <pc:sldMkLst>
          <pc:docMk/>
          <pc:sldMk cId="238298768" sldId="316"/>
        </pc:sldMkLst>
      </pc:sldChg>
      <pc:sldChg chg="add del">
        <pc:chgData name="Nicolas Ratto Ribo" userId="2ad53a74-4254-40a0-bdd9-8ea8d499428c" providerId="ADAL" clId="{4B156FBF-F39F-FE4D-B496-864B0BF6B5F0}" dt="2024-03-19T20:35:13.626" v="4021" actId="2696"/>
        <pc:sldMkLst>
          <pc:docMk/>
          <pc:sldMk cId="435160360" sldId="316"/>
        </pc:sldMkLst>
      </pc:sldChg>
      <pc:sldChg chg="addSp delSp modSp mod">
        <pc:chgData name="Nicolas Ratto Ribo" userId="2ad53a74-4254-40a0-bdd9-8ea8d499428c" providerId="ADAL" clId="{4B156FBF-F39F-FE4D-B496-864B0BF6B5F0}" dt="2024-03-19T21:32:11.449" v="7291" actId="403"/>
        <pc:sldMkLst>
          <pc:docMk/>
          <pc:sldMk cId="626651405" sldId="1341"/>
        </pc:sldMkLst>
        <pc:spChg chg="del mod">
          <ac:chgData name="Nicolas Ratto Ribo" userId="2ad53a74-4254-40a0-bdd9-8ea8d499428c" providerId="ADAL" clId="{4B156FBF-F39F-FE4D-B496-864B0BF6B5F0}" dt="2024-03-19T21:31:24.684" v="7278" actId="478"/>
          <ac:spMkLst>
            <pc:docMk/>
            <pc:sldMk cId="626651405" sldId="1341"/>
            <ac:spMk id="4" creationId="{00000000-0000-0000-0000-000000000000}"/>
          </ac:spMkLst>
        </pc:spChg>
        <pc:spChg chg="mod">
          <ac:chgData name="Nicolas Ratto Ribo" userId="2ad53a74-4254-40a0-bdd9-8ea8d499428c" providerId="ADAL" clId="{4B156FBF-F39F-FE4D-B496-864B0BF6B5F0}" dt="2024-03-19T21:32:11.449" v="7291" actId="403"/>
          <ac:spMkLst>
            <pc:docMk/>
            <pc:sldMk cId="626651405" sldId="1341"/>
            <ac:spMk id="5" creationId="{00000000-0000-0000-0000-000000000000}"/>
          </ac:spMkLst>
        </pc:spChg>
        <pc:picChg chg="mod">
          <ac:chgData name="Nicolas Ratto Ribo" userId="2ad53a74-4254-40a0-bdd9-8ea8d499428c" providerId="ADAL" clId="{4B156FBF-F39F-FE4D-B496-864B0BF6B5F0}" dt="2024-03-19T21:31:20.307" v="7276" actId="1076"/>
          <ac:picMkLst>
            <pc:docMk/>
            <pc:sldMk cId="626651405" sldId="1341"/>
            <ac:picMk id="2" creationId="{00000000-0000-0000-0000-000000000000}"/>
          </ac:picMkLst>
        </pc:picChg>
        <pc:picChg chg="add mod">
          <ac:chgData name="Nicolas Ratto Ribo" userId="2ad53a74-4254-40a0-bdd9-8ea8d499428c" providerId="ADAL" clId="{4B156FBF-F39F-FE4D-B496-864B0BF6B5F0}" dt="2024-03-19T21:31:41.081" v="7280" actId="1076"/>
          <ac:picMkLst>
            <pc:docMk/>
            <pc:sldMk cId="626651405" sldId="1341"/>
            <ac:picMk id="3" creationId="{52EBEEBF-6FEB-5EF9-6DE2-8D1014D62C2E}"/>
          </ac:picMkLst>
        </pc:picChg>
      </pc:sldChg>
      <pc:sldChg chg="del">
        <pc:chgData name="Nicolas Ratto Ribo" userId="2ad53a74-4254-40a0-bdd9-8ea8d499428c" providerId="ADAL" clId="{4B156FBF-F39F-FE4D-B496-864B0BF6B5F0}" dt="2024-03-19T20:01:00.433" v="2179" actId="2696"/>
        <pc:sldMkLst>
          <pc:docMk/>
          <pc:sldMk cId="257291682" sldId="1386"/>
        </pc:sldMkLst>
      </pc:sldChg>
      <pc:sldChg chg="addSp delSp modSp mod">
        <pc:chgData name="Nicolas Ratto Ribo" userId="2ad53a74-4254-40a0-bdd9-8ea8d499428c" providerId="ADAL" clId="{4B156FBF-F39F-FE4D-B496-864B0BF6B5F0}" dt="2024-03-19T20:33:44.144" v="4020" actId="115"/>
        <pc:sldMkLst>
          <pc:docMk/>
          <pc:sldMk cId="1799057242" sldId="1411"/>
        </pc:sldMkLst>
        <pc:spChg chg="add del mod">
          <ac:chgData name="Nicolas Ratto Ribo" userId="2ad53a74-4254-40a0-bdd9-8ea8d499428c" providerId="ADAL" clId="{4B156FBF-F39F-FE4D-B496-864B0BF6B5F0}" dt="2024-03-19T20:32:06.217" v="3946" actId="478"/>
          <ac:spMkLst>
            <pc:docMk/>
            <pc:sldMk cId="1799057242" sldId="1411"/>
            <ac:spMk id="2" creationId="{E9C63E1F-F8FD-09E0-21C2-045D20DFCFEA}"/>
          </ac:spMkLst>
        </pc:spChg>
        <pc:spChg chg="mod">
          <ac:chgData name="Nicolas Ratto Ribo" userId="2ad53a74-4254-40a0-bdd9-8ea8d499428c" providerId="ADAL" clId="{4B156FBF-F39F-FE4D-B496-864B0BF6B5F0}" dt="2024-03-19T20:02:55.709" v="2298" actId="20577"/>
          <ac:spMkLst>
            <pc:docMk/>
            <pc:sldMk cId="1799057242" sldId="1411"/>
            <ac:spMk id="5" creationId="{A886488E-6F07-0C28-204B-ADCA949548F7}"/>
          </ac:spMkLst>
        </pc:spChg>
        <pc:spChg chg="mod">
          <ac:chgData name="Nicolas Ratto Ribo" userId="2ad53a74-4254-40a0-bdd9-8ea8d499428c" providerId="ADAL" clId="{4B156FBF-F39F-FE4D-B496-864B0BF6B5F0}" dt="2024-03-19T20:33:40.957" v="4019" actId="115"/>
          <ac:spMkLst>
            <pc:docMk/>
            <pc:sldMk cId="1799057242" sldId="1411"/>
            <ac:spMk id="7" creationId="{868C988B-9B23-6BBE-C174-146D3FE4195B}"/>
          </ac:spMkLst>
        </pc:spChg>
        <pc:spChg chg="add del mod">
          <ac:chgData name="Nicolas Ratto Ribo" userId="2ad53a74-4254-40a0-bdd9-8ea8d499428c" providerId="ADAL" clId="{4B156FBF-F39F-FE4D-B496-864B0BF6B5F0}" dt="2024-03-19T20:26:44.897" v="3450" actId="478"/>
          <ac:spMkLst>
            <pc:docMk/>
            <pc:sldMk cId="1799057242" sldId="1411"/>
            <ac:spMk id="8" creationId="{FECB6E61-7E9A-6531-B631-F8AA0DAB32F6}"/>
          </ac:spMkLst>
        </pc:spChg>
        <pc:spChg chg="mod">
          <ac:chgData name="Nicolas Ratto Ribo" userId="2ad53a74-4254-40a0-bdd9-8ea8d499428c" providerId="ADAL" clId="{4B156FBF-F39F-FE4D-B496-864B0BF6B5F0}" dt="2024-03-19T20:25:14.512" v="3341"/>
          <ac:spMkLst>
            <pc:docMk/>
            <pc:sldMk cId="1799057242" sldId="1411"/>
            <ac:spMk id="13" creationId="{ACCE3942-9F60-5CA9-7DD8-A16CB243DC34}"/>
          </ac:spMkLst>
        </pc:spChg>
        <pc:spChg chg="mod">
          <ac:chgData name="Nicolas Ratto Ribo" userId="2ad53a74-4254-40a0-bdd9-8ea8d499428c" providerId="ADAL" clId="{4B156FBF-F39F-FE4D-B496-864B0BF6B5F0}" dt="2024-03-19T20:25:14.512" v="3341"/>
          <ac:spMkLst>
            <pc:docMk/>
            <pc:sldMk cId="1799057242" sldId="1411"/>
            <ac:spMk id="14" creationId="{2A2F4068-0974-4E62-C380-8224F0ED08C8}"/>
          </ac:spMkLst>
        </pc:spChg>
        <pc:spChg chg="mod">
          <ac:chgData name="Nicolas Ratto Ribo" userId="2ad53a74-4254-40a0-bdd9-8ea8d499428c" providerId="ADAL" clId="{4B156FBF-F39F-FE4D-B496-864B0BF6B5F0}" dt="2024-03-19T20:25:14.512" v="3341"/>
          <ac:spMkLst>
            <pc:docMk/>
            <pc:sldMk cId="1799057242" sldId="1411"/>
            <ac:spMk id="16" creationId="{DFE90722-4EF5-8ABB-1383-045BB1E9A043}"/>
          </ac:spMkLst>
        </pc:spChg>
        <pc:spChg chg="add mod">
          <ac:chgData name="Nicolas Ratto Ribo" userId="2ad53a74-4254-40a0-bdd9-8ea8d499428c" providerId="ADAL" clId="{4B156FBF-F39F-FE4D-B496-864B0BF6B5F0}" dt="2024-03-19T20:32:22.229" v="3972" actId="14100"/>
          <ac:spMkLst>
            <pc:docMk/>
            <pc:sldMk cId="1799057242" sldId="1411"/>
            <ac:spMk id="17" creationId="{314ED4C8-1C75-5947-9205-66CF1A538036}"/>
          </ac:spMkLst>
        </pc:spChg>
        <pc:spChg chg="add del mod">
          <ac:chgData name="Nicolas Ratto Ribo" userId="2ad53a74-4254-40a0-bdd9-8ea8d499428c" providerId="ADAL" clId="{4B156FBF-F39F-FE4D-B496-864B0BF6B5F0}" dt="2024-03-19T20:26:51.762" v="3452" actId="478"/>
          <ac:spMkLst>
            <pc:docMk/>
            <pc:sldMk cId="1799057242" sldId="1411"/>
            <ac:spMk id="18" creationId="{EF8DD430-52F1-F3E5-4F91-0792A8DCC67C}"/>
          </ac:spMkLst>
        </pc:spChg>
        <pc:spChg chg="add del mod">
          <ac:chgData name="Nicolas Ratto Ribo" userId="2ad53a74-4254-40a0-bdd9-8ea8d499428c" providerId="ADAL" clId="{4B156FBF-F39F-FE4D-B496-864B0BF6B5F0}" dt="2024-03-19T20:26:40.783" v="3448" actId="478"/>
          <ac:spMkLst>
            <pc:docMk/>
            <pc:sldMk cId="1799057242" sldId="1411"/>
            <ac:spMk id="21" creationId="{E1E0648F-D6E3-5023-1C96-964F10E369FE}"/>
          </ac:spMkLst>
        </pc:spChg>
        <pc:spChg chg="add mod">
          <ac:chgData name="Nicolas Ratto Ribo" userId="2ad53a74-4254-40a0-bdd9-8ea8d499428c" providerId="ADAL" clId="{4B156FBF-F39F-FE4D-B496-864B0BF6B5F0}" dt="2024-03-19T20:33:44.144" v="4020" actId="115"/>
          <ac:spMkLst>
            <pc:docMk/>
            <pc:sldMk cId="1799057242" sldId="1411"/>
            <ac:spMk id="22" creationId="{388D2DA9-4B5A-6EB2-599F-13383EDE30C0}"/>
          </ac:spMkLst>
        </pc:spChg>
        <pc:spChg chg="add mod">
          <ac:chgData name="Nicolas Ratto Ribo" userId="2ad53a74-4254-40a0-bdd9-8ea8d499428c" providerId="ADAL" clId="{4B156FBF-F39F-FE4D-B496-864B0BF6B5F0}" dt="2024-03-19T20:33:22.546" v="4017" actId="20577"/>
          <ac:spMkLst>
            <pc:docMk/>
            <pc:sldMk cId="1799057242" sldId="1411"/>
            <ac:spMk id="23" creationId="{0239E119-84D1-F82C-AE40-C5C6ACF7F21F}"/>
          </ac:spMkLst>
        </pc:spChg>
        <pc:grpChg chg="add del mod">
          <ac:chgData name="Nicolas Ratto Ribo" userId="2ad53a74-4254-40a0-bdd9-8ea8d499428c" providerId="ADAL" clId="{4B156FBF-F39F-FE4D-B496-864B0BF6B5F0}" dt="2024-03-19T20:26:37.998" v="3447" actId="478"/>
          <ac:grpSpMkLst>
            <pc:docMk/>
            <pc:sldMk cId="1799057242" sldId="1411"/>
            <ac:grpSpMk id="9" creationId="{D7CDEEBB-520C-4CAE-836E-FCBCA0B98713}"/>
          </ac:grpSpMkLst>
        </pc:grpChg>
        <pc:grpChg chg="mod">
          <ac:chgData name="Nicolas Ratto Ribo" userId="2ad53a74-4254-40a0-bdd9-8ea8d499428c" providerId="ADAL" clId="{4B156FBF-F39F-FE4D-B496-864B0BF6B5F0}" dt="2024-03-19T20:25:14.512" v="3341"/>
          <ac:grpSpMkLst>
            <pc:docMk/>
            <pc:sldMk cId="1799057242" sldId="1411"/>
            <ac:grpSpMk id="10" creationId="{F347A8D4-D9AE-0728-8903-B085C013A306}"/>
          </ac:grpSpMkLst>
        </pc:grpChg>
        <pc:grpChg chg="mod">
          <ac:chgData name="Nicolas Ratto Ribo" userId="2ad53a74-4254-40a0-bdd9-8ea8d499428c" providerId="ADAL" clId="{4B156FBF-F39F-FE4D-B496-864B0BF6B5F0}" dt="2024-03-19T20:25:14.512" v="3341"/>
          <ac:grpSpMkLst>
            <pc:docMk/>
            <pc:sldMk cId="1799057242" sldId="1411"/>
            <ac:grpSpMk id="12" creationId="{48C3F2B3-FCAB-7C37-FE83-F3B46533A87B}"/>
          </ac:grpSpMkLst>
        </pc:grpChg>
        <pc:graphicFrameChg chg="add del mod modGraphic">
          <ac:chgData name="Nicolas Ratto Ribo" userId="2ad53a74-4254-40a0-bdd9-8ea8d499428c" providerId="ADAL" clId="{4B156FBF-F39F-FE4D-B496-864B0BF6B5F0}" dt="2024-03-19T20:25:53.652" v="3351" actId="478"/>
          <ac:graphicFrameMkLst>
            <pc:docMk/>
            <pc:sldMk cId="1799057242" sldId="1411"/>
            <ac:graphicFrameMk id="19" creationId="{27C31625-C710-B118-3E01-AB8A82B4640C}"/>
          </ac:graphicFrameMkLst>
        </pc:graphicFrameChg>
        <pc:picChg chg="mod">
          <ac:chgData name="Nicolas Ratto Ribo" userId="2ad53a74-4254-40a0-bdd9-8ea8d499428c" providerId="ADAL" clId="{4B156FBF-F39F-FE4D-B496-864B0BF6B5F0}" dt="2024-03-19T20:25:14.512" v="3341"/>
          <ac:picMkLst>
            <pc:docMk/>
            <pc:sldMk cId="1799057242" sldId="1411"/>
            <ac:picMk id="11" creationId="{598330BF-54C8-8B2F-3EC5-FB256C1F090D}"/>
          </ac:picMkLst>
        </pc:picChg>
        <pc:picChg chg="mod">
          <ac:chgData name="Nicolas Ratto Ribo" userId="2ad53a74-4254-40a0-bdd9-8ea8d499428c" providerId="ADAL" clId="{4B156FBF-F39F-FE4D-B496-864B0BF6B5F0}" dt="2024-03-19T20:25:14.512" v="3341"/>
          <ac:picMkLst>
            <pc:docMk/>
            <pc:sldMk cId="1799057242" sldId="1411"/>
            <ac:picMk id="15" creationId="{5ED581AA-0A03-10F6-1586-A17D4C9B20E7}"/>
          </ac:picMkLst>
        </pc:picChg>
        <pc:picChg chg="add del mod">
          <ac:chgData name="Nicolas Ratto Ribo" userId="2ad53a74-4254-40a0-bdd9-8ea8d499428c" providerId="ADAL" clId="{4B156FBF-F39F-FE4D-B496-864B0BF6B5F0}" dt="2024-03-19T20:26:42.769" v="3449" actId="478"/>
          <ac:picMkLst>
            <pc:docMk/>
            <pc:sldMk cId="1799057242" sldId="1411"/>
            <ac:picMk id="20" creationId="{91AC5D07-55DA-725B-7F37-7FE128B715FE}"/>
          </ac:picMkLst>
        </pc:picChg>
      </pc:sldChg>
      <pc:sldChg chg="del">
        <pc:chgData name="Nicolas Ratto Ribo" userId="2ad53a74-4254-40a0-bdd9-8ea8d499428c" providerId="ADAL" clId="{4B156FBF-F39F-FE4D-B496-864B0BF6B5F0}" dt="2024-03-19T19:59:47.259" v="2140" actId="2696"/>
        <pc:sldMkLst>
          <pc:docMk/>
          <pc:sldMk cId="2867872099" sldId="1474"/>
        </pc:sldMkLst>
      </pc:sldChg>
      <pc:sldChg chg="del">
        <pc:chgData name="Nicolas Ratto Ribo" userId="2ad53a74-4254-40a0-bdd9-8ea8d499428c" providerId="ADAL" clId="{4B156FBF-F39F-FE4D-B496-864B0BF6B5F0}" dt="2024-03-19T19:59:47.259" v="2140" actId="2696"/>
        <pc:sldMkLst>
          <pc:docMk/>
          <pc:sldMk cId="3387486416" sldId="1505"/>
        </pc:sldMkLst>
      </pc:sldChg>
      <pc:sldChg chg="del">
        <pc:chgData name="Nicolas Ratto Ribo" userId="2ad53a74-4254-40a0-bdd9-8ea8d499428c" providerId="ADAL" clId="{4B156FBF-F39F-FE4D-B496-864B0BF6B5F0}" dt="2024-03-19T20:02:29.840" v="2271" actId="2696"/>
        <pc:sldMkLst>
          <pc:docMk/>
          <pc:sldMk cId="2915592682" sldId="1507"/>
        </pc:sldMkLst>
      </pc:sldChg>
      <pc:sldChg chg="del">
        <pc:chgData name="Nicolas Ratto Ribo" userId="2ad53a74-4254-40a0-bdd9-8ea8d499428c" providerId="ADAL" clId="{4B156FBF-F39F-FE4D-B496-864B0BF6B5F0}" dt="2024-03-19T19:59:09.817" v="2139" actId="2696"/>
        <pc:sldMkLst>
          <pc:docMk/>
          <pc:sldMk cId="1088470887" sldId="1514"/>
        </pc:sldMkLst>
      </pc:sldChg>
      <pc:sldChg chg="addSp delSp modSp mod ord">
        <pc:chgData name="Nicolas Ratto Ribo" userId="2ad53a74-4254-40a0-bdd9-8ea8d499428c" providerId="ADAL" clId="{4B156FBF-F39F-FE4D-B496-864B0BF6B5F0}" dt="2024-03-19T21:17:54.728" v="6642" actId="14100"/>
        <pc:sldMkLst>
          <pc:docMk/>
          <pc:sldMk cId="706651389" sldId="1515"/>
        </pc:sldMkLst>
        <pc:spChg chg="del">
          <ac:chgData name="Nicolas Ratto Ribo" userId="2ad53a74-4254-40a0-bdd9-8ea8d499428c" providerId="ADAL" clId="{4B156FBF-F39F-FE4D-B496-864B0BF6B5F0}" dt="2024-03-19T19:56:41.543" v="2136" actId="478"/>
          <ac:spMkLst>
            <pc:docMk/>
            <pc:sldMk cId="706651389" sldId="1515"/>
            <ac:spMk id="2" creationId="{DF0136C1-02DC-9E5E-646A-7007DCA77E68}"/>
          </ac:spMkLst>
        </pc:spChg>
        <pc:spChg chg="del">
          <ac:chgData name="Nicolas Ratto Ribo" userId="2ad53a74-4254-40a0-bdd9-8ea8d499428c" providerId="ADAL" clId="{4B156FBF-F39F-FE4D-B496-864B0BF6B5F0}" dt="2024-03-19T19:56:41.543" v="2136" actId="478"/>
          <ac:spMkLst>
            <pc:docMk/>
            <pc:sldMk cId="706651389" sldId="1515"/>
            <ac:spMk id="4" creationId="{1BEA891E-5646-D379-6B71-01B1C11518A2}"/>
          </ac:spMkLst>
        </pc:spChg>
        <pc:spChg chg="add mod">
          <ac:chgData name="Nicolas Ratto Ribo" userId="2ad53a74-4254-40a0-bdd9-8ea8d499428c" providerId="ADAL" clId="{4B156FBF-F39F-FE4D-B496-864B0BF6B5F0}" dt="2024-03-19T21:17:54.728" v="6642" actId="14100"/>
          <ac:spMkLst>
            <pc:docMk/>
            <pc:sldMk cId="706651389" sldId="1515"/>
            <ac:spMk id="9" creationId="{A8AE7044-6B12-588E-E1DB-08246C464E88}"/>
          </ac:spMkLst>
        </pc:spChg>
        <pc:spChg chg="add mod">
          <ac:chgData name="Nicolas Ratto Ribo" userId="2ad53a74-4254-40a0-bdd9-8ea8d499428c" providerId="ADAL" clId="{4B156FBF-F39F-FE4D-B496-864B0BF6B5F0}" dt="2024-03-19T21:17:52.193" v="6641" actId="14100"/>
          <ac:spMkLst>
            <pc:docMk/>
            <pc:sldMk cId="706651389" sldId="1515"/>
            <ac:spMk id="10" creationId="{0FEA674F-6468-49A9-223E-0A9E3ADB5729}"/>
          </ac:spMkLst>
        </pc:spChg>
        <pc:picChg chg="del">
          <ac:chgData name="Nicolas Ratto Ribo" userId="2ad53a74-4254-40a0-bdd9-8ea8d499428c" providerId="ADAL" clId="{4B156FBF-F39F-FE4D-B496-864B0BF6B5F0}" dt="2024-03-19T19:56:41.543" v="2136" actId="478"/>
          <ac:picMkLst>
            <pc:docMk/>
            <pc:sldMk cId="706651389" sldId="1515"/>
            <ac:picMk id="3" creationId="{01F1D20B-29FE-E181-95A5-15A5401C7620}"/>
          </ac:picMkLst>
        </pc:picChg>
        <pc:picChg chg="add mod">
          <ac:chgData name="Nicolas Ratto Ribo" userId="2ad53a74-4254-40a0-bdd9-8ea8d499428c" providerId="ADAL" clId="{4B156FBF-F39F-FE4D-B496-864B0BF6B5F0}" dt="2024-03-19T19:56:42.035" v="2137"/>
          <ac:picMkLst>
            <pc:docMk/>
            <pc:sldMk cId="706651389" sldId="1515"/>
            <ac:picMk id="11" creationId="{F68B9CB3-3A7D-000B-A653-F2C120B07FF7}"/>
          </ac:picMkLst>
        </pc:picChg>
      </pc:sldChg>
      <pc:sldChg chg="del">
        <pc:chgData name="Nicolas Ratto Ribo" userId="2ad53a74-4254-40a0-bdd9-8ea8d499428c" providerId="ADAL" clId="{4B156FBF-F39F-FE4D-B496-864B0BF6B5F0}" dt="2024-03-19T19:54:08.782" v="2046" actId="2696"/>
        <pc:sldMkLst>
          <pc:docMk/>
          <pc:sldMk cId="2118800955" sldId="1516"/>
        </pc:sldMkLst>
      </pc:sldChg>
      <pc:sldChg chg="addSp delSp modSp mod ord">
        <pc:chgData name="Nicolas Ratto Ribo" userId="2ad53a74-4254-40a0-bdd9-8ea8d499428c" providerId="ADAL" clId="{4B156FBF-F39F-FE4D-B496-864B0BF6B5F0}" dt="2024-03-19T21:18:13.368" v="6646"/>
        <pc:sldMkLst>
          <pc:docMk/>
          <pc:sldMk cId="3865768503" sldId="1517"/>
        </pc:sldMkLst>
        <pc:spChg chg="del">
          <ac:chgData name="Nicolas Ratto Ribo" userId="2ad53a74-4254-40a0-bdd9-8ea8d499428c" providerId="ADAL" clId="{4B156FBF-F39F-FE4D-B496-864B0BF6B5F0}" dt="2024-03-19T19:54:33.634" v="2048" actId="478"/>
          <ac:spMkLst>
            <pc:docMk/>
            <pc:sldMk cId="3865768503" sldId="1517"/>
            <ac:spMk id="2" creationId="{311905C7-82B8-272E-DA34-F14138E07A1A}"/>
          </ac:spMkLst>
        </pc:spChg>
        <pc:spChg chg="add del mod">
          <ac:chgData name="Nicolas Ratto Ribo" userId="2ad53a74-4254-40a0-bdd9-8ea8d499428c" providerId="ADAL" clId="{4B156FBF-F39F-FE4D-B496-864B0BF6B5F0}" dt="2024-03-19T21:18:10.345" v="6645" actId="478"/>
          <ac:spMkLst>
            <pc:docMk/>
            <pc:sldMk cId="3865768503" sldId="1517"/>
            <ac:spMk id="6" creationId="{A638003E-B3FB-7857-755A-2673709110B0}"/>
          </ac:spMkLst>
        </pc:spChg>
        <pc:spChg chg="del">
          <ac:chgData name="Nicolas Ratto Ribo" userId="2ad53a74-4254-40a0-bdd9-8ea8d499428c" providerId="ADAL" clId="{4B156FBF-F39F-FE4D-B496-864B0BF6B5F0}" dt="2024-03-19T19:54:33.634" v="2048" actId="478"/>
          <ac:spMkLst>
            <pc:docMk/>
            <pc:sldMk cId="3865768503" sldId="1517"/>
            <ac:spMk id="7" creationId="{F9CD1B9F-594C-ED4A-2219-1EB6D5F4A805}"/>
          </ac:spMkLst>
        </pc:spChg>
        <pc:spChg chg="add del mod">
          <ac:chgData name="Nicolas Ratto Ribo" userId="2ad53a74-4254-40a0-bdd9-8ea8d499428c" providerId="ADAL" clId="{4B156FBF-F39F-FE4D-B496-864B0BF6B5F0}" dt="2024-03-19T21:18:10.345" v="6645" actId="478"/>
          <ac:spMkLst>
            <pc:docMk/>
            <pc:sldMk cId="3865768503" sldId="1517"/>
            <ac:spMk id="9" creationId="{3AF6379A-1C95-7A30-EF9A-AF952BFE0971}"/>
          </ac:spMkLst>
        </pc:spChg>
        <pc:spChg chg="add mod">
          <ac:chgData name="Nicolas Ratto Ribo" userId="2ad53a74-4254-40a0-bdd9-8ea8d499428c" providerId="ADAL" clId="{4B156FBF-F39F-FE4D-B496-864B0BF6B5F0}" dt="2024-03-19T21:18:13.368" v="6646"/>
          <ac:spMkLst>
            <pc:docMk/>
            <pc:sldMk cId="3865768503" sldId="1517"/>
            <ac:spMk id="13" creationId="{8BB3E2B7-E7E7-AF29-EC53-8364BF88B162}"/>
          </ac:spMkLst>
        </pc:spChg>
        <pc:spChg chg="add mod">
          <ac:chgData name="Nicolas Ratto Ribo" userId="2ad53a74-4254-40a0-bdd9-8ea8d499428c" providerId="ADAL" clId="{4B156FBF-F39F-FE4D-B496-864B0BF6B5F0}" dt="2024-03-19T21:18:13.368" v="6646"/>
          <ac:spMkLst>
            <pc:docMk/>
            <pc:sldMk cId="3865768503" sldId="1517"/>
            <ac:spMk id="17" creationId="{88A53360-EAAF-7D3F-6DFF-FB586F296F02}"/>
          </ac:spMkLst>
        </pc:spChg>
        <pc:picChg chg="del">
          <ac:chgData name="Nicolas Ratto Ribo" userId="2ad53a74-4254-40a0-bdd9-8ea8d499428c" providerId="ADAL" clId="{4B156FBF-F39F-FE4D-B496-864B0BF6B5F0}" dt="2024-03-19T19:54:33.634" v="2048" actId="478"/>
          <ac:picMkLst>
            <pc:docMk/>
            <pc:sldMk cId="3865768503" sldId="1517"/>
            <ac:picMk id="8" creationId="{1477B39B-B96E-73E1-432F-22E509E7C34F}"/>
          </ac:picMkLst>
        </pc:picChg>
        <pc:picChg chg="add mod">
          <ac:chgData name="Nicolas Ratto Ribo" userId="2ad53a74-4254-40a0-bdd9-8ea8d499428c" providerId="ADAL" clId="{4B156FBF-F39F-FE4D-B496-864B0BF6B5F0}" dt="2024-03-19T19:54:34.358" v="2049"/>
          <ac:picMkLst>
            <pc:docMk/>
            <pc:sldMk cId="3865768503" sldId="1517"/>
            <ac:picMk id="12" creationId="{E72648E2-1D64-9D22-A81E-66747580A6A8}"/>
          </ac:picMkLst>
        </pc:picChg>
      </pc:sldChg>
      <pc:sldChg chg="addSp delSp modSp mod">
        <pc:chgData name="Nicolas Ratto Ribo" userId="2ad53a74-4254-40a0-bdd9-8ea8d499428c" providerId="ADAL" clId="{4B156FBF-F39F-FE4D-B496-864B0BF6B5F0}" dt="2024-03-19T21:21:33.033" v="6675"/>
        <pc:sldMkLst>
          <pc:docMk/>
          <pc:sldMk cId="787462068" sldId="1518"/>
        </pc:sldMkLst>
        <pc:spChg chg="mod">
          <ac:chgData name="Nicolas Ratto Ribo" userId="2ad53a74-4254-40a0-bdd9-8ea8d499428c" providerId="ADAL" clId="{4B156FBF-F39F-FE4D-B496-864B0BF6B5F0}" dt="2024-03-19T20:03:41.370" v="2329" actId="1076"/>
          <ac:spMkLst>
            <pc:docMk/>
            <pc:sldMk cId="787462068" sldId="1518"/>
            <ac:spMk id="5" creationId="{E66EA2C5-344B-6461-15F6-D69610E98F5A}"/>
          </ac:spMkLst>
        </pc:spChg>
        <pc:spChg chg="mod">
          <ac:chgData name="Nicolas Ratto Ribo" userId="2ad53a74-4254-40a0-bdd9-8ea8d499428c" providerId="ADAL" clId="{4B156FBF-F39F-FE4D-B496-864B0BF6B5F0}" dt="2024-03-19T21:21:33.033" v="6675"/>
          <ac:spMkLst>
            <pc:docMk/>
            <pc:sldMk cId="787462068" sldId="1518"/>
            <ac:spMk id="9" creationId="{BF3B4375-4427-78AA-0F5D-34F41DDF54D1}"/>
          </ac:spMkLst>
        </pc:spChg>
        <pc:spChg chg="mod">
          <ac:chgData name="Nicolas Ratto Ribo" userId="2ad53a74-4254-40a0-bdd9-8ea8d499428c" providerId="ADAL" clId="{4B156FBF-F39F-FE4D-B496-864B0BF6B5F0}" dt="2024-03-19T20:03:44.775" v="2330" actId="1076"/>
          <ac:spMkLst>
            <pc:docMk/>
            <pc:sldMk cId="787462068" sldId="1518"/>
            <ac:spMk id="14" creationId="{B28BCAFB-08B8-0A68-0D37-F6DBA5B619FF}"/>
          </ac:spMkLst>
        </pc:spChg>
        <pc:picChg chg="add del mod">
          <ac:chgData name="Nicolas Ratto Ribo" userId="2ad53a74-4254-40a0-bdd9-8ea8d499428c" providerId="ADAL" clId="{4B156FBF-F39F-FE4D-B496-864B0BF6B5F0}" dt="2024-03-19T21:19:15.476" v="6674" actId="478"/>
          <ac:picMkLst>
            <pc:docMk/>
            <pc:sldMk cId="787462068" sldId="1518"/>
            <ac:picMk id="16" creationId="{E3EC1E9B-10BF-1495-852B-800E797A8CC8}"/>
          </ac:picMkLst>
        </pc:picChg>
      </pc:sldChg>
      <pc:sldChg chg="addSp delSp modSp mod delAnim modNotesTx">
        <pc:chgData name="Nicolas Ratto Ribo" userId="2ad53a74-4254-40a0-bdd9-8ea8d499428c" providerId="ADAL" clId="{4B156FBF-F39F-FE4D-B496-864B0BF6B5F0}" dt="2024-03-19T21:16:53.606" v="6593" actId="20577"/>
        <pc:sldMkLst>
          <pc:docMk/>
          <pc:sldMk cId="2341011509" sldId="1519"/>
        </pc:sldMkLst>
        <pc:spChg chg="mod">
          <ac:chgData name="Nicolas Ratto Ribo" userId="2ad53a74-4254-40a0-bdd9-8ea8d499428c" providerId="ADAL" clId="{4B156FBF-F39F-FE4D-B496-864B0BF6B5F0}" dt="2024-03-19T19:37:13.271" v="232" actId="14100"/>
          <ac:spMkLst>
            <pc:docMk/>
            <pc:sldMk cId="2341011509" sldId="1519"/>
            <ac:spMk id="2" creationId="{311905C7-82B8-272E-DA34-F14138E07A1A}"/>
          </ac:spMkLst>
        </pc:spChg>
        <pc:spChg chg="del">
          <ac:chgData name="Nicolas Ratto Ribo" userId="2ad53a74-4254-40a0-bdd9-8ea8d499428c" providerId="ADAL" clId="{4B156FBF-F39F-FE4D-B496-864B0BF6B5F0}" dt="2024-03-19T19:36:06.226" v="206" actId="478"/>
          <ac:spMkLst>
            <pc:docMk/>
            <pc:sldMk cId="2341011509" sldId="1519"/>
            <ac:spMk id="3" creationId="{918442DA-8C92-360F-0DA0-10B25868BB12}"/>
          </ac:spMkLst>
        </pc:spChg>
        <pc:spChg chg="add mod">
          <ac:chgData name="Nicolas Ratto Ribo" userId="2ad53a74-4254-40a0-bdd9-8ea8d499428c" providerId="ADAL" clId="{4B156FBF-F39F-FE4D-B496-864B0BF6B5F0}" dt="2024-03-19T21:16:53.606" v="6593" actId="20577"/>
          <ac:spMkLst>
            <pc:docMk/>
            <pc:sldMk cId="2341011509" sldId="1519"/>
            <ac:spMk id="5" creationId="{96E69A3A-144B-9D99-BDA8-AB6C12536E99}"/>
          </ac:spMkLst>
        </pc:spChg>
        <pc:spChg chg="mod">
          <ac:chgData name="Nicolas Ratto Ribo" userId="2ad53a74-4254-40a0-bdd9-8ea8d499428c" providerId="ADAL" clId="{4B156FBF-F39F-FE4D-B496-864B0BF6B5F0}" dt="2024-03-19T19:37:17.388" v="233" actId="14100"/>
          <ac:spMkLst>
            <pc:docMk/>
            <pc:sldMk cId="2341011509" sldId="1519"/>
            <ac:spMk id="12" creationId="{569D4AFC-E996-F9A7-6DC1-1E13925DCA73}"/>
          </ac:spMkLst>
        </pc:spChg>
        <pc:spChg chg="del">
          <ac:chgData name="Nicolas Ratto Ribo" userId="2ad53a74-4254-40a0-bdd9-8ea8d499428c" providerId="ADAL" clId="{4B156FBF-F39F-FE4D-B496-864B0BF6B5F0}" dt="2024-03-19T19:36:06.226" v="206" actId="478"/>
          <ac:spMkLst>
            <pc:docMk/>
            <pc:sldMk cId="2341011509" sldId="1519"/>
            <ac:spMk id="14" creationId="{B109CD56-7D2C-3EB2-A36A-8DFB99D4D6C4}"/>
          </ac:spMkLst>
        </pc:spChg>
        <pc:spChg chg="del">
          <ac:chgData name="Nicolas Ratto Ribo" userId="2ad53a74-4254-40a0-bdd9-8ea8d499428c" providerId="ADAL" clId="{4B156FBF-F39F-FE4D-B496-864B0BF6B5F0}" dt="2024-03-19T19:36:06.226" v="206" actId="478"/>
          <ac:spMkLst>
            <pc:docMk/>
            <pc:sldMk cId="2341011509" sldId="1519"/>
            <ac:spMk id="15" creationId="{F3C838F7-EE7F-F04F-445B-5B437087B701}"/>
          </ac:spMkLst>
        </pc:spChg>
        <pc:spChg chg="del">
          <ac:chgData name="Nicolas Ratto Ribo" userId="2ad53a74-4254-40a0-bdd9-8ea8d499428c" providerId="ADAL" clId="{4B156FBF-F39F-FE4D-B496-864B0BF6B5F0}" dt="2024-03-19T19:36:06.226" v="206" actId="478"/>
          <ac:spMkLst>
            <pc:docMk/>
            <pc:sldMk cId="2341011509" sldId="1519"/>
            <ac:spMk id="16" creationId="{68D56C5C-C229-5338-F583-9D98ADE338BF}"/>
          </ac:spMkLst>
        </pc:spChg>
        <pc:spChg chg="del">
          <ac:chgData name="Nicolas Ratto Ribo" userId="2ad53a74-4254-40a0-bdd9-8ea8d499428c" providerId="ADAL" clId="{4B156FBF-F39F-FE4D-B496-864B0BF6B5F0}" dt="2024-03-19T19:36:06.226" v="206" actId="478"/>
          <ac:spMkLst>
            <pc:docMk/>
            <pc:sldMk cId="2341011509" sldId="1519"/>
            <ac:spMk id="17" creationId="{2EB0ABEA-2F4C-661E-5E60-953529E334CD}"/>
          </ac:spMkLst>
        </pc:spChg>
        <pc:spChg chg="del">
          <ac:chgData name="Nicolas Ratto Ribo" userId="2ad53a74-4254-40a0-bdd9-8ea8d499428c" providerId="ADAL" clId="{4B156FBF-F39F-FE4D-B496-864B0BF6B5F0}" dt="2024-03-19T19:36:06.226" v="206" actId="478"/>
          <ac:spMkLst>
            <pc:docMk/>
            <pc:sldMk cId="2341011509" sldId="1519"/>
            <ac:spMk id="18" creationId="{DDCC6760-FC17-32B8-2AEA-343FDBBB9787}"/>
          </ac:spMkLst>
        </pc:spChg>
        <pc:spChg chg="del">
          <ac:chgData name="Nicolas Ratto Ribo" userId="2ad53a74-4254-40a0-bdd9-8ea8d499428c" providerId="ADAL" clId="{4B156FBF-F39F-FE4D-B496-864B0BF6B5F0}" dt="2024-03-19T19:36:06.226" v="206" actId="478"/>
          <ac:spMkLst>
            <pc:docMk/>
            <pc:sldMk cId="2341011509" sldId="1519"/>
            <ac:spMk id="19" creationId="{AA324EA0-113E-42BD-383F-CDB53BD4187D}"/>
          </ac:spMkLst>
        </pc:spChg>
        <pc:spChg chg="del">
          <ac:chgData name="Nicolas Ratto Ribo" userId="2ad53a74-4254-40a0-bdd9-8ea8d499428c" providerId="ADAL" clId="{4B156FBF-F39F-FE4D-B496-864B0BF6B5F0}" dt="2024-03-19T19:36:06.226" v="206" actId="478"/>
          <ac:spMkLst>
            <pc:docMk/>
            <pc:sldMk cId="2341011509" sldId="1519"/>
            <ac:spMk id="20" creationId="{E9842A8A-879A-01EC-A70D-D23B1B097967}"/>
          </ac:spMkLst>
        </pc:spChg>
        <pc:spChg chg="del">
          <ac:chgData name="Nicolas Ratto Ribo" userId="2ad53a74-4254-40a0-bdd9-8ea8d499428c" providerId="ADAL" clId="{4B156FBF-F39F-FE4D-B496-864B0BF6B5F0}" dt="2024-03-19T19:36:06.226" v="206" actId="478"/>
          <ac:spMkLst>
            <pc:docMk/>
            <pc:sldMk cId="2341011509" sldId="1519"/>
            <ac:spMk id="22" creationId="{E728592D-2474-C566-0535-6434CAAE157B}"/>
          </ac:spMkLst>
        </pc:spChg>
        <pc:spChg chg="del">
          <ac:chgData name="Nicolas Ratto Ribo" userId="2ad53a74-4254-40a0-bdd9-8ea8d499428c" providerId="ADAL" clId="{4B156FBF-F39F-FE4D-B496-864B0BF6B5F0}" dt="2024-03-19T19:36:06.226" v="206" actId="478"/>
          <ac:spMkLst>
            <pc:docMk/>
            <pc:sldMk cId="2341011509" sldId="1519"/>
            <ac:spMk id="23" creationId="{B697AF46-0E44-8ADC-71C8-241852EBE0B6}"/>
          </ac:spMkLst>
        </pc:spChg>
        <pc:spChg chg="del">
          <ac:chgData name="Nicolas Ratto Ribo" userId="2ad53a74-4254-40a0-bdd9-8ea8d499428c" providerId="ADAL" clId="{4B156FBF-F39F-FE4D-B496-864B0BF6B5F0}" dt="2024-03-19T19:36:06.226" v="206" actId="478"/>
          <ac:spMkLst>
            <pc:docMk/>
            <pc:sldMk cId="2341011509" sldId="1519"/>
            <ac:spMk id="24" creationId="{C94A0251-1FC9-4D1D-22E9-CE9D6A9538F8}"/>
          </ac:spMkLst>
        </pc:spChg>
        <pc:spChg chg="del">
          <ac:chgData name="Nicolas Ratto Ribo" userId="2ad53a74-4254-40a0-bdd9-8ea8d499428c" providerId="ADAL" clId="{4B156FBF-F39F-FE4D-B496-864B0BF6B5F0}" dt="2024-03-19T19:36:06.226" v="206" actId="478"/>
          <ac:spMkLst>
            <pc:docMk/>
            <pc:sldMk cId="2341011509" sldId="1519"/>
            <ac:spMk id="25" creationId="{32212677-18D6-BBAF-68F1-3A527176F293}"/>
          </ac:spMkLst>
        </pc:spChg>
        <pc:spChg chg="del">
          <ac:chgData name="Nicolas Ratto Ribo" userId="2ad53a74-4254-40a0-bdd9-8ea8d499428c" providerId="ADAL" clId="{4B156FBF-F39F-FE4D-B496-864B0BF6B5F0}" dt="2024-03-19T19:36:06.226" v="206" actId="478"/>
          <ac:spMkLst>
            <pc:docMk/>
            <pc:sldMk cId="2341011509" sldId="1519"/>
            <ac:spMk id="26" creationId="{25A41C34-70E6-EEEF-B59E-0A64E9DB79D6}"/>
          </ac:spMkLst>
        </pc:spChg>
        <pc:picChg chg="add mod">
          <ac:chgData name="Nicolas Ratto Ribo" userId="2ad53a74-4254-40a0-bdd9-8ea8d499428c" providerId="ADAL" clId="{4B156FBF-F39F-FE4D-B496-864B0BF6B5F0}" dt="2024-03-19T21:14:05.524" v="6522" actId="1076"/>
          <ac:picMkLst>
            <pc:docMk/>
            <pc:sldMk cId="2341011509" sldId="1519"/>
            <ac:picMk id="6" creationId="{FC40A389-83BF-02A8-2FCA-58F6F93AA2EE}"/>
          </ac:picMkLst>
        </pc:picChg>
        <pc:picChg chg="del">
          <ac:chgData name="Nicolas Ratto Ribo" userId="2ad53a74-4254-40a0-bdd9-8ea8d499428c" providerId="ADAL" clId="{4B156FBF-F39F-FE4D-B496-864B0BF6B5F0}" dt="2024-03-19T21:13:43.362" v="6516" actId="478"/>
          <ac:picMkLst>
            <pc:docMk/>
            <pc:sldMk cId="2341011509" sldId="1519"/>
            <ac:picMk id="11" creationId="{708D53F4-B74E-BDD8-DE8D-44CFAF8202BA}"/>
          </ac:picMkLst>
        </pc:picChg>
      </pc:sldChg>
      <pc:sldChg chg="del">
        <pc:chgData name="Nicolas Ratto Ribo" userId="2ad53a74-4254-40a0-bdd9-8ea8d499428c" providerId="ADAL" clId="{4B156FBF-F39F-FE4D-B496-864B0BF6B5F0}" dt="2024-03-19T19:56:16.666" v="2134" actId="2696"/>
        <pc:sldMkLst>
          <pc:docMk/>
          <pc:sldMk cId="3990240179" sldId="1534"/>
        </pc:sldMkLst>
      </pc:sldChg>
      <pc:sldChg chg="delSp modSp mod">
        <pc:chgData name="Nicolas Ratto Ribo" userId="2ad53a74-4254-40a0-bdd9-8ea8d499428c" providerId="ADAL" clId="{4B156FBF-F39F-FE4D-B496-864B0BF6B5F0}" dt="2024-03-19T20:12:01.952" v="2419" actId="1076"/>
        <pc:sldMkLst>
          <pc:docMk/>
          <pc:sldMk cId="3310591425" sldId="1535"/>
        </pc:sldMkLst>
        <pc:spChg chg="mod">
          <ac:chgData name="Nicolas Ratto Ribo" userId="2ad53a74-4254-40a0-bdd9-8ea8d499428c" providerId="ADAL" clId="{4B156FBF-F39F-FE4D-B496-864B0BF6B5F0}" dt="2024-03-19T20:01:48.904" v="2268" actId="14100"/>
          <ac:spMkLst>
            <pc:docMk/>
            <pc:sldMk cId="3310591425" sldId="1535"/>
            <ac:spMk id="3" creationId="{75565A80-726F-9B2E-CAB7-EEC012C9C036}"/>
          </ac:spMkLst>
        </pc:spChg>
        <pc:spChg chg="mod">
          <ac:chgData name="Nicolas Ratto Ribo" userId="2ad53a74-4254-40a0-bdd9-8ea8d499428c" providerId="ADAL" clId="{4B156FBF-F39F-FE4D-B496-864B0BF6B5F0}" dt="2024-03-19T20:01:54.269" v="2269" actId="1076"/>
          <ac:spMkLst>
            <pc:docMk/>
            <pc:sldMk cId="3310591425" sldId="1535"/>
            <ac:spMk id="11" creationId="{504BCD7E-23E6-BAA8-A594-95FECB168352}"/>
          </ac:spMkLst>
        </pc:spChg>
        <pc:spChg chg="del">
          <ac:chgData name="Nicolas Ratto Ribo" userId="2ad53a74-4254-40a0-bdd9-8ea8d499428c" providerId="ADAL" clId="{4B156FBF-F39F-FE4D-B496-864B0BF6B5F0}" dt="2024-03-19T20:01:40.490" v="2265" actId="478"/>
          <ac:spMkLst>
            <pc:docMk/>
            <pc:sldMk cId="3310591425" sldId="1535"/>
            <ac:spMk id="13" creationId="{349D98C1-1496-E627-E53D-EAFE88DA1FEC}"/>
          </ac:spMkLst>
        </pc:spChg>
        <pc:spChg chg="del">
          <ac:chgData name="Nicolas Ratto Ribo" userId="2ad53a74-4254-40a0-bdd9-8ea8d499428c" providerId="ADAL" clId="{4B156FBF-F39F-FE4D-B496-864B0BF6B5F0}" dt="2024-03-19T20:01:40.490" v="2265" actId="478"/>
          <ac:spMkLst>
            <pc:docMk/>
            <pc:sldMk cId="3310591425" sldId="1535"/>
            <ac:spMk id="15" creationId="{7E3E80D3-1433-DF77-0E8C-6C5DCA2A9832}"/>
          </ac:spMkLst>
        </pc:spChg>
        <pc:spChg chg="del">
          <ac:chgData name="Nicolas Ratto Ribo" userId="2ad53a74-4254-40a0-bdd9-8ea8d499428c" providerId="ADAL" clId="{4B156FBF-F39F-FE4D-B496-864B0BF6B5F0}" dt="2024-03-19T20:01:40.490" v="2265" actId="478"/>
          <ac:spMkLst>
            <pc:docMk/>
            <pc:sldMk cId="3310591425" sldId="1535"/>
            <ac:spMk id="16" creationId="{45BED42A-896A-0185-49AC-B5D304C7FBDE}"/>
          </ac:spMkLst>
        </pc:spChg>
        <pc:spChg chg="del">
          <ac:chgData name="Nicolas Ratto Ribo" userId="2ad53a74-4254-40a0-bdd9-8ea8d499428c" providerId="ADAL" clId="{4B156FBF-F39F-FE4D-B496-864B0BF6B5F0}" dt="2024-03-19T20:01:40.490" v="2265" actId="478"/>
          <ac:spMkLst>
            <pc:docMk/>
            <pc:sldMk cId="3310591425" sldId="1535"/>
            <ac:spMk id="17" creationId="{9A65C489-EABE-E917-D62E-EA747BBBB24D}"/>
          </ac:spMkLst>
        </pc:spChg>
        <pc:spChg chg="del">
          <ac:chgData name="Nicolas Ratto Ribo" userId="2ad53a74-4254-40a0-bdd9-8ea8d499428c" providerId="ADAL" clId="{4B156FBF-F39F-FE4D-B496-864B0BF6B5F0}" dt="2024-03-19T20:01:40.490" v="2265" actId="478"/>
          <ac:spMkLst>
            <pc:docMk/>
            <pc:sldMk cId="3310591425" sldId="1535"/>
            <ac:spMk id="18" creationId="{A34C115D-979A-539D-DED3-CDEC9F001FBD}"/>
          </ac:spMkLst>
        </pc:spChg>
        <pc:spChg chg="del">
          <ac:chgData name="Nicolas Ratto Ribo" userId="2ad53a74-4254-40a0-bdd9-8ea8d499428c" providerId="ADAL" clId="{4B156FBF-F39F-FE4D-B496-864B0BF6B5F0}" dt="2024-03-19T20:01:40.490" v="2265" actId="478"/>
          <ac:spMkLst>
            <pc:docMk/>
            <pc:sldMk cId="3310591425" sldId="1535"/>
            <ac:spMk id="19" creationId="{486CB952-36D5-A296-BBB2-AB0FAD00F8D5}"/>
          </ac:spMkLst>
        </pc:spChg>
        <pc:picChg chg="mod">
          <ac:chgData name="Nicolas Ratto Ribo" userId="2ad53a74-4254-40a0-bdd9-8ea8d499428c" providerId="ADAL" clId="{4B156FBF-F39F-FE4D-B496-864B0BF6B5F0}" dt="2024-03-19T20:02:04.418" v="2270" actId="1076"/>
          <ac:picMkLst>
            <pc:docMk/>
            <pc:sldMk cId="3310591425" sldId="1535"/>
            <ac:picMk id="4" creationId="{0EB788A7-63F9-8D37-6A4F-9009E164BA2F}"/>
          </ac:picMkLst>
        </pc:picChg>
        <pc:picChg chg="mod">
          <ac:chgData name="Nicolas Ratto Ribo" userId="2ad53a74-4254-40a0-bdd9-8ea8d499428c" providerId="ADAL" clId="{4B156FBF-F39F-FE4D-B496-864B0BF6B5F0}" dt="2024-03-19T20:11:58.035" v="2418" actId="1076"/>
          <ac:picMkLst>
            <pc:docMk/>
            <pc:sldMk cId="3310591425" sldId="1535"/>
            <ac:picMk id="5" creationId="{3463B7B1-53F9-CF85-4912-821E696A7633}"/>
          </ac:picMkLst>
        </pc:picChg>
        <pc:picChg chg="mod">
          <ac:chgData name="Nicolas Ratto Ribo" userId="2ad53a74-4254-40a0-bdd9-8ea8d499428c" providerId="ADAL" clId="{4B156FBF-F39F-FE4D-B496-864B0BF6B5F0}" dt="2024-03-19T20:12:01.952" v="2419" actId="1076"/>
          <ac:picMkLst>
            <pc:docMk/>
            <pc:sldMk cId="3310591425" sldId="1535"/>
            <ac:picMk id="6" creationId="{8D0B4BC6-DCE4-1158-9A55-DA1DA239F908}"/>
          </ac:picMkLst>
        </pc:picChg>
      </pc:sldChg>
      <pc:sldChg chg="del">
        <pc:chgData name="Nicolas Ratto Ribo" userId="2ad53a74-4254-40a0-bdd9-8ea8d499428c" providerId="ADAL" clId="{4B156FBF-F39F-FE4D-B496-864B0BF6B5F0}" dt="2024-03-19T19:59:47.259" v="2140" actId="2696"/>
        <pc:sldMkLst>
          <pc:docMk/>
          <pc:sldMk cId="3826908138" sldId="1536"/>
        </pc:sldMkLst>
      </pc:sldChg>
      <pc:sldChg chg="new del">
        <pc:chgData name="Nicolas Ratto Ribo" userId="2ad53a74-4254-40a0-bdd9-8ea8d499428c" providerId="ADAL" clId="{4B156FBF-F39F-FE4D-B496-864B0BF6B5F0}" dt="2024-03-19T18:59:45.398" v="118" actId="680"/>
        <pc:sldMkLst>
          <pc:docMk/>
          <pc:sldMk cId="304138055" sldId="1537"/>
        </pc:sldMkLst>
      </pc:sldChg>
      <pc:sldChg chg="add del">
        <pc:chgData name="Nicolas Ratto Ribo" userId="2ad53a74-4254-40a0-bdd9-8ea8d499428c" providerId="ADAL" clId="{4B156FBF-F39F-FE4D-B496-864B0BF6B5F0}" dt="2024-03-19T19:56:11.607" v="2133" actId="2696"/>
        <pc:sldMkLst>
          <pc:docMk/>
          <pc:sldMk cId="2875042019" sldId="1537"/>
        </pc:sldMkLst>
      </pc:sldChg>
      <pc:sldChg chg="addSp modSp add mod modNotesTx">
        <pc:chgData name="Nicolas Ratto Ribo" userId="2ad53a74-4254-40a0-bdd9-8ea8d499428c" providerId="ADAL" clId="{4B156FBF-F39F-FE4D-B496-864B0BF6B5F0}" dt="2024-03-19T19:50:58.822" v="1762" actId="1076"/>
        <pc:sldMkLst>
          <pc:docMk/>
          <pc:sldMk cId="2063254328" sldId="1538"/>
        </pc:sldMkLst>
        <pc:spChg chg="mod">
          <ac:chgData name="Nicolas Ratto Ribo" userId="2ad53a74-4254-40a0-bdd9-8ea8d499428c" providerId="ADAL" clId="{4B156FBF-F39F-FE4D-B496-864B0BF6B5F0}" dt="2024-03-19T19:41:20.204" v="555" actId="14100"/>
          <ac:spMkLst>
            <pc:docMk/>
            <pc:sldMk cId="2063254328" sldId="1538"/>
            <ac:spMk id="2" creationId="{311905C7-82B8-272E-DA34-F14138E07A1A}"/>
          </ac:spMkLst>
        </pc:spChg>
        <pc:spChg chg="add mod">
          <ac:chgData name="Nicolas Ratto Ribo" userId="2ad53a74-4254-40a0-bdd9-8ea8d499428c" providerId="ADAL" clId="{4B156FBF-F39F-FE4D-B496-864B0BF6B5F0}" dt="2024-03-19T19:50:58.822" v="1762" actId="1076"/>
          <ac:spMkLst>
            <pc:docMk/>
            <pc:sldMk cId="2063254328" sldId="1538"/>
            <ac:spMk id="4" creationId="{F637F16F-2191-42AD-1070-E5FAFF1E2E03}"/>
          </ac:spMkLst>
        </pc:spChg>
        <pc:spChg chg="mod">
          <ac:chgData name="Nicolas Ratto Ribo" userId="2ad53a74-4254-40a0-bdd9-8ea8d499428c" providerId="ADAL" clId="{4B156FBF-F39F-FE4D-B496-864B0BF6B5F0}" dt="2024-03-19T19:41:22.554" v="556" actId="14100"/>
          <ac:spMkLst>
            <pc:docMk/>
            <pc:sldMk cId="2063254328" sldId="1538"/>
            <ac:spMk id="12" creationId="{569D4AFC-E996-F9A7-6DC1-1E13925DCA73}"/>
          </ac:spMkLst>
        </pc:spChg>
      </pc:sldChg>
      <pc:sldChg chg="addSp delSp modSp add mod">
        <pc:chgData name="Nicolas Ratto Ribo" userId="2ad53a74-4254-40a0-bdd9-8ea8d499428c" providerId="ADAL" clId="{4B156FBF-F39F-FE4D-B496-864B0BF6B5F0}" dt="2024-03-19T21:18:02.865" v="6644"/>
        <pc:sldMkLst>
          <pc:docMk/>
          <pc:sldMk cId="3811639349" sldId="1539"/>
        </pc:sldMkLst>
        <pc:spChg chg="del">
          <ac:chgData name="Nicolas Ratto Ribo" userId="2ad53a74-4254-40a0-bdd9-8ea8d499428c" providerId="ADAL" clId="{4B156FBF-F39F-FE4D-B496-864B0BF6B5F0}" dt="2024-03-19T21:18:01.988" v="6643" actId="478"/>
          <ac:spMkLst>
            <pc:docMk/>
            <pc:sldMk cId="3811639349" sldId="1539"/>
            <ac:spMk id="2" creationId="{311905C7-82B8-272E-DA34-F14138E07A1A}"/>
          </ac:spMkLst>
        </pc:spChg>
        <pc:spChg chg="mod">
          <ac:chgData name="Nicolas Ratto Ribo" userId="2ad53a74-4254-40a0-bdd9-8ea8d499428c" providerId="ADAL" clId="{4B156FBF-F39F-FE4D-B496-864B0BF6B5F0}" dt="2024-03-19T19:58:50.881" v="2138" actId="113"/>
          <ac:spMkLst>
            <pc:docMk/>
            <pc:sldMk cId="3811639349" sldId="1539"/>
            <ac:spMk id="4" creationId="{F637F16F-2191-42AD-1070-E5FAFF1E2E03}"/>
          </ac:spMkLst>
        </pc:spChg>
        <pc:spChg chg="mod">
          <ac:chgData name="Nicolas Ratto Ribo" userId="2ad53a74-4254-40a0-bdd9-8ea8d499428c" providerId="ADAL" clId="{4B156FBF-F39F-FE4D-B496-864B0BF6B5F0}" dt="2024-03-19T19:53:31.896" v="2043"/>
          <ac:spMkLst>
            <pc:docMk/>
            <pc:sldMk cId="3811639349" sldId="1539"/>
            <ac:spMk id="6" creationId="{8E36C2E9-8C78-0FEA-20EE-8F5A0A09AA80}"/>
          </ac:spMkLst>
        </pc:spChg>
        <pc:spChg chg="add mod">
          <ac:chgData name="Nicolas Ratto Ribo" userId="2ad53a74-4254-40a0-bdd9-8ea8d499428c" providerId="ADAL" clId="{4B156FBF-F39F-FE4D-B496-864B0BF6B5F0}" dt="2024-03-19T21:18:02.865" v="6644"/>
          <ac:spMkLst>
            <pc:docMk/>
            <pc:sldMk cId="3811639349" sldId="1539"/>
            <ac:spMk id="8" creationId="{36F8BA26-CF41-0B14-8C6A-825D70C863B7}"/>
          </ac:spMkLst>
        </pc:spChg>
        <pc:spChg chg="add mod">
          <ac:chgData name="Nicolas Ratto Ribo" userId="2ad53a74-4254-40a0-bdd9-8ea8d499428c" providerId="ADAL" clId="{4B156FBF-F39F-FE4D-B496-864B0BF6B5F0}" dt="2024-03-19T21:18:02.865" v="6644"/>
          <ac:spMkLst>
            <pc:docMk/>
            <pc:sldMk cId="3811639349" sldId="1539"/>
            <ac:spMk id="9" creationId="{82CC4C63-E4FF-48BE-2022-D387BDA7F115}"/>
          </ac:spMkLst>
        </pc:spChg>
        <pc:spChg chg="del">
          <ac:chgData name="Nicolas Ratto Ribo" userId="2ad53a74-4254-40a0-bdd9-8ea8d499428c" providerId="ADAL" clId="{4B156FBF-F39F-FE4D-B496-864B0BF6B5F0}" dt="2024-03-19T21:18:01.988" v="6643" actId="478"/>
          <ac:spMkLst>
            <pc:docMk/>
            <pc:sldMk cId="3811639349" sldId="1539"/>
            <ac:spMk id="12" creationId="{569D4AFC-E996-F9A7-6DC1-1E13925DCA73}"/>
          </ac:spMkLst>
        </pc:spChg>
        <pc:grpChg chg="add mod">
          <ac:chgData name="Nicolas Ratto Ribo" userId="2ad53a74-4254-40a0-bdd9-8ea8d499428c" providerId="ADAL" clId="{4B156FBF-F39F-FE4D-B496-864B0BF6B5F0}" dt="2024-03-19T19:53:41.785" v="2044" actId="1076"/>
          <ac:grpSpMkLst>
            <pc:docMk/>
            <pc:sldMk cId="3811639349" sldId="1539"/>
            <ac:grpSpMk id="5" creationId="{F02B3B40-DCA1-7BC9-7B98-81D319877447}"/>
          </ac:grpSpMkLst>
        </pc:grpChg>
        <pc:picChg chg="add mod">
          <ac:chgData name="Nicolas Ratto Ribo" userId="2ad53a74-4254-40a0-bdd9-8ea8d499428c" providerId="ADAL" clId="{4B156FBF-F39F-FE4D-B496-864B0BF6B5F0}" dt="2024-03-19T19:53:41.785" v="2044" actId="1076"/>
          <ac:picMkLst>
            <pc:docMk/>
            <pc:sldMk cId="3811639349" sldId="1539"/>
            <ac:picMk id="3" creationId="{6EC21BEB-EBB9-3629-AC05-C00CDD61D76E}"/>
          </ac:picMkLst>
        </pc:picChg>
        <pc:picChg chg="mod">
          <ac:chgData name="Nicolas Ratto Ribo" userId="2ad53a74-4254-40a0-bdd9-8ea8d499428c" providerId="ADAL" clId="{4B156FBF-F39F-FE4D-B496-864B0BF6B5F0}" dt="2024-03-19T19:53:31.896" v="2043"/>
          <ac:picMkLst>
            <pc:docMk/>
            <pc:sldMk cId="3811639349" sldId="1539"/>
            <ac:picMk id="7" creationId="{CC246B5A-29D9-5BE7-5C57-A793EBA98A12}"/>
          </ac:picMkLst>
        </pc:picChg>
      </pc:sldChg>
      <pc:sldChg chg="addSp delSp modSp add mod">
        <pc:chgData name="Nicolas Ratto Ribo" userId="2ad53a74-4254-40a0-bdd9-8ea8d499428c" providerId="ADAL" clId="{4B156FBF-F39F-FE4D-B496-864B0BF6B5F0}" dt="2024-03-19T21:18:40.707" v="6671" actId="14100"/>
        <pc:sldMkLst>
          <pc:docMk/>
          <pc:sldMk cId="502300317" sldId="1540"/>
        </pc:sldMkLst>
        <pc:spChg chg="add del mod">
          <ac:chgData name="Nicolas Ratto Ribo" userId="2ad53a74-4254-40a0-bdd9-8ea8d499428c" providerId="ADAL" clId="{4B156FBF-F39F-FE4D-B496-864B0BF6B5F0}" dt="2024-03-19T20:06:28.433" v="2340" actId="478"/>
          <ac:spMkLst>
            <pc:docMk/>
            <pc:sldMk cId="502300317" sldId="1540"/>
            <ac:spMk id="2" creationId="{3AE54464-05D4-86E3-23B7-9C644210105A}"/>
          </ac:spMkLst>
        </pc:spChg>
        <pc:spChg chg="del">
          <ac:chgData name="Nicolas Ratto Ribo" userId="2ad53a74-4254-40a0-bdd9-8ea8d499428c" providerId="ADAL" clId="{4B156FBF-F39F-FE4D-B496-864B0BF6B5F0}" dt="2024-03-19T20:00:14.786" v="2142" actId="478"/>
          <ac:spMkLst>
            <pc:docMk/>
            <pc:sldMk cId="502300317" sldId="1540"/>
            <ac:spMk id="4" creationId="{1593D4F2-BF17-1560-CB50-C51CB5029EC0}"/>
          </ac:spMkLst>
        </pc:spChg>
        <pc:spChg chg="mod">
          <ac:chgData name="Nicolas Ratto Ribo" userId="2ad53a74-4254-40a0-bdd9-8ea8d499428c" providerId="ADAL" clId="{4B156FBF-F39F-FE4D-B496-864B0BF6B5F0}" dt="2024-03-19T21:18:40.707" v="6671" actId="14100"/>
          <ac:spMkLst>
            <pc:docMk/>
            <pc:sldMk cId="502300317" sldId="1540"/>
            <ac:spMk id="6" creationId="{A638003E-B3FB-7857-755A-2673709110B0}"/>
          </ac:spMkLst>
        </pc:spChg>
        <pc:spChg chg="add mod">
          <ac:chgData name="Nicolas Ratto Ribo" userId="2ad53a74-4254-40a0-bdd9-8ea8d499428c" providerId="ADAL" clId="{4B156FBF-F39F-FE4D-B496-864B0BF6B5F0}" dt="2024-03-19T20:05:56.933" v="2333" actId="14100"/>
          <ac:spMkLst>
            <pc:docMk/>
            <pc:sldMk cId="502300317" sldId="1540"/>
            <ac:spMk id="7" creationId="{C320FB21-B130-3C5D-CB9E-FBDBA03E7BC9}"/>
          </ac:spMkLst>
        </pc:spChg>
        <pc:spChg chg="add mod">
          <ac:chgData name="Nicolas Ratto Ribo" userId="2ad53a74-4254-40a0-bdd9-8ea8d499428c" providerId="ADAL" clId="{4B156FBF-F39F-FE4D-B496-864B0BF6B5F0}" dt="2024-03-19T20:05:56.933" v="2333" actId="14100"/>
          <ac:spMkLst>
            <pc:docMk/>
            <pc:sldMk cId="502300317" sldId="1540"/>
            <ac:spMk id="8" creationId="{DAE965A5-4B71-9CCA-7D81-8CAA3048A810}"/>
          </ac:spMkLst>
        </pc:spChg>
        <pc:spChg chg="mod">
          <ac:chgData name="Nicolas Ratto Ribo" userId="2ad53a74-4254-40a0-bdd9-8ea8d499428c" providerId="ADAL" clId="{4B156FBF-F39F-FE4D-B496-864B0BF6B5F0}" dt="2024-03-19T21:18:37.928" v="6670" actId="14100"/>
          <ac:spMkLst>
            <pc:docMk/>
            <pc:sldMk cId="502300317" sldId="1540"/>
            <ac:spMk id="9" creationId="{3AF6379A-1C95-7A30-EF9A-AF952BFE0971}"/>
          </ac:spMkLst>
        </pc:spChg>
        <pc:spChg chg="add mod">
          <ac:chgData name="Nicolas Ratto Ribo" userId="2ad53a74-4254-40a0-bdd9-8ea8d499428c" providerId="ADAL" clId="{4B156FBF-F39F-FE4D-B496-864B0BF6B5F0}" dt="2024-03-19T20:05:56.933" v="2333" actId="14100"/>
          <ac:spMkLst>
            <pc:docMk/>
            <pc:sldMk cId="502300317" sldId="1540"/>
            <ac:spMk id="13" creationId="{DF1555D6-C224-BB99-52BE-0094C900A1F3}"/>
          </ac:spMkLst>
        </pc:spChg>
        <pc:spChg chg="del">
          <ac:chgData name="Nicolas Ratto Ribo" userId="2ad53a74-4254-40a0-bdd9-8ea8d499428c" providerId="ADAL" clId="{4B156FBF-F39F-FE4D-B496-864B0BF6B5F0}" dt="2024-03-19T20:00:14.786" v="2142" actId="478"/>
          <ac:spMkLst>
            <pc:docMk/>
            <pc:sldMk cId="502300317" sldId="1540"/>
            <ac:spMk id="15" creationId="{83E2AC2F-193C-9EA8-8D04-BCA2B9ED4FA0}"/>
          </ac:spMkLst>
        </pc:spChg>
        <pc:spChg chg="del">
          <ac:chgData name="Nicolas Ratto Ribo" userId="2ad53a74-4254-40a0-bdd9-8ea8d499428c" providerId="ADAL" clId="{4B156FBF-F39F-FE4D-B496-864B0BF6B5F0}" dt="2024-03-19T20:00:14.786" v="2142" actId="478"/>
          <ac:spMkLst>
            <pc:docMk/>
            <pc:sldMk cId="502300317" sldId="1540"/>
            <ac:spMk id="16" creationId="{CA5FED7C-80D0-7EAF-5A67-04BF7589E362}"/>
          </ac:spMkLst>
        </pc:spChg>
        <pc:spChg chg="add mod">
          <ac:chgData name="Nicolas Ratto Ribo" userId="2ad53a74-4254-40a0-bdd9-8ea8d499428c" providerId="ADAL" clId="{4B156FBF-F39F-FE4D-B496-864B0BF6B5F0}" dt="2024-03-19T20:05:56.933" v="2333" actId="14100"/>
          <ac:spMkLst>
            <pc:docMk/>
            <pc:sldMk cId="502300317" sldId="1540"/>
            <ac:spMk id="17" creationId="{09712FBA-B664-DE60-BB17-50F94EEFE727}"/>
          </ac:spMkLst>
        </pc:spChg>
        <pc:spChg chg="del">
          <ac:chgData name="Nicolas Ratto Ribo" userId="2ad53a74-4254-40a0-bdd9-8ea8d499428c" providerId="ADAL" clId="{4B156FBF-F39F-FE4D-B496-864B0BF6B5F0}" dt="2024-03-19T20:00:14.786" v="2142" actId="478"/>
          <ac:spMkLst>
            <pc:docMk/>
            <pc:sldMk cId="502300317" sldId="1540"/>
            <ac:spMk id="18" creationId="{3C05CC36-064A-D621-E6DC-9B439182F0A1}"/>
          </ac:spMkLst>
        </pc:spChg>
        <pc:spChg chg="add mod">
          <ac:chgData name="Nicolas Ratto Ribo" userId="2ad53a74-4254-40a0-bdd9-8ea8d499428c" providerId="ADAL" clId="{4B156FBF-F39F-FE4D-B496-864B0BF6B5F0}" dt="2024-03-19T20:06:30.228" v="2342"/>
          <ac:spMkLst>
            <pc:docMk/>
            <pc:sldMk cId="502300317" sldId="1540"/>
            <ac:spMk id="20" creationId="{91E65C97-1561-E0D1-181C-377F58C2A801}"/>
          </ac:spMkLst>
        </pc:spChg>
        <pc:spChg chg="del">
          <ac:chgData name="Nicolas Ratto Ribo" userId="2ad53a74-4254-40a0-bdd9-8ea8d499428c" providerId="ADAL" clId="{4B156FBF-F39F-FE4D-B496-864B0BF6B5F0}" dt="2024-03-19T20:00:14.786" v="2142" actId="478"/>
          <ac:spMkLst>
            <pc:docMk/>
            <pc:sldMk cId="502300317" sldId="1540"/>
            <ac:spMk id="21" creationId="{81435463-47C7-C619-9A56-1DF9A96304CB}"/>
          </ac:spMkLst>
        </pc:spChg>
        <pc:spChg chg="mod">
          <ac:chgData name="Nicolas Ratto Ribo" userId="2ad53a74-4254-40a0-bdd9-8ea8d499428c" providerId="ADAL" clId="{4B156FBF-F39F-FE4D-B496-864B0BF6B5F0}" dt="2024-03-19T20:05:51.898" v="2331"/>
          <ac:spMkLst>
            <pc:docMk/>
            <pc:sldMk cId="502300317" sldId="1540"/>
            <ac:spMk id="29" creationId="{75D0BCB6-7E86-D7CE-9558-C5B9384DF81A}"/>
          </ac:spMkLst>
        </pc:spChg>
        <pc:spChg chg="mod">
          <ac:chgData name="Nicolas Ratto Ribo" userId="2ad53a74-4254-40a0-bdd9-8ea8d499428c" providerId="ADAL" clId="{4B156FBF-F39F-FE4D-B496-864B0BF6B5F0}" dt="2024-03-19T20:05:51.898" v="2331"/>
          <ac:spMkLst>
            <pc:docMk/>
            <pc:sldMk cId="502300317" sldId="1540"/>
            <ac:spMk id="34" creationId="{E79AE0B5-C428-9F0D-5D24-DB0614D4B24D}"/>
          </ac:spMkLst>
        </pc:spChg>
        <pc:spChg chg="add mod">
          <ac:chgData name="Nicolas Ratto Ribo" userId="2ad53a74-4254-40a0-bdd9-8ea8d499428c" providerId="ADAL" clId="{4B156FBF-F39F-FE4D-B496-864B0BF6B5F0}" dt="2024-03-19T20:05:56.933" v="2333" actId="14100"/>
          <ac:spMkLst>
            <pc:docMk/>
            <pc:sldMk cId="502300317" sldId="1540"/>
            <ac:spMk id="35" creationId="{7B772C04-55FF-A19C-F878-ED7C5EC1AAC4}"/>
          </ac:spMkLst>
        </pc:spChg>
        <pc:spChg chg="add mod">
          <ac:chgData name="Nicolas Ratto Ribo" userId="2ad53a74-4254-40a0-bdd9-8ea8d499428c" providerId="ADAL" clId="{4B156FBF-F39F-FE4D-B496-864B0BF6B5F0}" dt="2024-03-19T20:05:56.933" v="2333" actId="14100"/>
          <ac:spMkLst>
            <pc:docMk/>
            <pc:sldMk cId="502300317" sldId="1540"/>
            <ac:spMk id="36" creationId="{30ED5166-3447-592F-8082-7FA7630F12B9}"/>
          </ac:spMkLst>
        </pc:spChg>
        <pc:spChg chg="add mod">
          <ac:chgData name="Nicolas Ratto Ribo" userId="2ad53a74-4254-40a0-bdd9-8ea8d499428c" providerId="ADAL" clId="{4B156FBF-F39F-FE4D-B496-864B0BF6B5F0}" dt="2024-03-19T20:05:56.933" v="2333" actId="14100"/>
          <ac:spMkLst>
            <pc:docMk/>
            <pc:sldMk cId="502300317" sldId="1540"/>
            <ac:spMk id="46" creationId="{DDCFCB0F-2D92-1DF4-136D-9D36EB4D24C7}"/>
          </ac:spMkLst>
        </pc:spChg>
        <pc:spChg chg="add mod">
          <ac:chgData name="Nicolas Ratto Ribo" userId="2ad53a74-4254-40a0-bdd9-8ea8d499428c" providerId="ADAL" clId="{4B156FBF-F39F-FE4D-B496-864B0BF6B5F0}" dt="2024-03-19T20:05:56.933" v="2333" actId="14100"/>
          <ac:spMkLst>
            <pc:docMk/>
            <pc:sldMk cId="502300317" sldId="1540"/>
            <ac:spMk id="47" creationId="{7AD5A101-2C12-F15D-CAD4-27306BE9732E}"/>
          </ac:spMkLst>
        </pc:spChg>
        <pc:spChg chg="add mod">
          <ac:chgData name="Nicolas Ratto Ribo" userId="2ad53a74-4254-40a0-bdd9-8ea8d499428c" providerId="ADAL" clId="{4B156FBF-F39F-FE4D-B496-864B0BF6B5F0}" dt="2024-03-19T20:05:56.933" v="2333" actId="14100"/>
          <ac:spMkLst>
            <pc:docMk/>
            <pc:sldMk cId="502300317" sldId="1540"/>
            <ac:spMk id="48" creationId="{C39AA627-07DB-F05C-4293-4B29B621098E}"/>
          </ac:spMkLst>
        </pc:spChg>
        <pc:spChg chg="add mod">
          <ac:chgData name="Nicolas Ratto Ribo" userId="2ad53a74-4254-40a0-bdd9-8ea8d499428c" providerId="ADAL" clId="{4B156FBF-F39F-FE4D-B496-864B0BF6B5F0}" dt="2024-03-19T20:05:56.933" v="2333" actId="14100"/>
          <ac:spMkLst>
            <pc:docMk/>
            <pc:sldMk cId="502300317" sldId="1540"/>
            <ac:spMk id="53" creationId="{AC09DE49-B493-6EBA-477F-A34173C9106B}"/>
          </ac:spMkLst>
        </pc:spChg>
        <pc:spChg chg="add mod">
          <ac:chgData name="Nicolas Ratto Ribo" userId="2ad53a74-4254-40a0-bdd9-8ea8d499428c" providerId="ADAL" clId="{4B156FBF-F39F-FE4D-B496-864B0BF6B5F0}" dt="2024-03-19T20:09:43.396" v="2355" actId="207"/>
          <ac:spMkLst>
            <pc:docMk/>
            <pc:sldMk cId="502300317" sldId="1540"/>
            <ac:spMk id="1029" creationId="{7ECE0030-9477-3FD9-18DB-65919C58280D}"/>
          </ac:spMkLst>
        </pc:spChg>
        <pc:spChg chg="add mod">
          <ac:chgData name="Nicolas Ratto Ribo" userId="2ad53a74-4254-40a0-bdd9-8ea8d499428c" providerId="ADAL" clId="{4B156FBF-F39F-FE4D-B496-864B0BF6B5F0}" dt="2024-03-19T20:10:04.227" v="2358" actId="207"/>
          <ac:spMkLst>
            <pc:docMk/>
            <pc:sldMk cId="502300317" sldId="1540"/>
            <ac:spMk id="1030" creationId="{1C5FFF05-DE40-AB8E-57B1-8EEE1D45F641}"/>
          </ac:spMkLst>
        </pc:spChg>
        <pc:spChg chg="add mod">
          <ac:chgData name="Nicolas Ratto Ribo" userId="2ad53a74-4254-40a0-bdd9-8ea8d499428c" providerId="ADAL" clId="{4B156FBF-F39F-FE4D-B496-864B0BF6B5F0}" dt="2024-03-19T20:10:58.700" v="2417" actId="1076"/>
          <ac:spMkLst>
            <pc:docMk/>
            <pc:sldMk cId="502300317" sldId="1540"/>
            <ac:spMk id="1031" creationId="{4CF1DE2A-B8F5-63A1-ED8D-B033AC6617B2}"/>
          </ac:spMkLst>
        </pc:spChg>
        <pc:grpChg chg="del">
          <ac:chgData name="Nicolas Ratto Ribo" userId="2ad53a74-4254-40a0-bdd9-8ea8d499428c" providerId="ADAL" clId="{4B156FBF-F39F-FE4D-B496-864B0BF6B5F0}" dt="2024-03-19T20:00:14.786" v="2142" actId="478"/>
          <ac:grpSpMkLst>
            <pc:docMk/>
            <pc:sldMk cId="502300317" sldId="1540"/>
            <ac:grpSpMk id="25" creationId="{30BD6DF6-0535-4B18-D875-F5095F723798}"/>
          </ac:grpSpMkLst>
        </pc:grpChg>
        <pc:grpChg chg="add mod">
          <ac:chgData name="Nicolas Ratto Ribo" userId="2ad53a74-4254-40a0-bdd9-8ea8d499428c" providerId="ADAL" clId="{4B156FBF-F39F-FE4D-B496-864B0BF6B5F0}" dt="2024-03-19T20:05:56.933" v="2333" actId="14100"/>
          <ac:grpSpMkLst>
            <pc:docMk/>
            <pc:sldMk cId="502300317" sldId="1540"/>
            <ac:grpSpMk id="28" creationId="{2BF73A7A-C7B4-B6C4-D531-FA634D47CA89}"/>
          </ac:grpSpMkLst>
        </pc:grpChg>
        <pc:grpChg chg="del">
          <ac:chgData name="Nicolas Ratto Ribo" userId="2ad53a74-4254-40a0-bdd9-8ea8d499428c" providerId="ADAL" clId="{4B156FBF-F39F-FE4D-B496-864B0BF6B5F0}" dt="2024-03-19T20:00:14.786" v="2142" actId="478"/>
          <ac:grpSpMkLst>
            <pc:docMk/>
            <pc:sldMk cId="502300317" sldId="1540"/>
            <ac:grpSpMk id="30" creationId="{B9BD4441-397A-43D1-DAA3-033E13CE5BE2}"/>
          </ac:grpSpMkLst>
        </pc:grpChg>
        <pc:grpChg chg="del">
          <ac:chgData name="Nicolas Ratto Ribo" userId="2ad53a74-4254-40a0-bdd9-8ea8d499428c" providerId="ADAL" clId="{4B156FBF-F39F-FE4D-B496-864B0BF6B5F0}" dt="2024-03-19T20:00:14.786" v="2142" actId="478"/>
          <ac:grpSpMkLst>
            <pc:docMk/>
            <pc:sldMk cId="502300317" sldId="1540"/>
            <ac:grpSpMk id="33" creationId="{140E3A94-C444-F2F6-2601-E836B638A0A6}"/>
          </ac:grpSpMkLst>
        </pc:grpChg>
        <pc:grpChg chg="del">
          <ac:chgData name="Nicolas Ratto Ribo" userId="2ad53a74-4254-40a0-bdd9-8ea8d499428c" providerId="ADAL" clId="{4B156FBF-F39F-FE4D-B496-864B0BF6B5F0}" dt="2024-03-19T20:00:14.786" v="2142" actId="478"/>
          <ac:grpSpMkLst>
            <pc:docMk/>
            <pc:sldMk cId="502300317" sldId="1540"/>
            <ac:grpSpMk id="40" creationId="{B5021D98-82DA-3B1D-571C-33D154C09F50}"/>
          </ac:grpSpMkLst>
        </pc:grpChg>
        <pc:grpChg chg="del">
          <ac:chgData name="Nicolas Ratto Ribo" userId="2ad53a74-4254-40a0-bdd9-8ea8d499428c" providerId="ADAL" clId="{4B156FBF-F39F-FE4D-B496-864B0BF6B5F0}" dt="2024-03-19T20:00:14.786" v="2142" actId="478"/>
          <ac:grpSpMkLst>
            <pc:docMk/>
            <pc:sldMk cId="502300317" sldId="1540"/>
            <ac:grpSpMk id="43" creationId="{9E1C59FA-6485-DE45-D924-AC7C2277600D}"/>
          </ac:grpSpMkLst>
        </pc:grpChg>
        <pc:graphicFrameChg chg="add mod">
          <ac:chgData name="Nicolas Ratto Ribo" userId="2ad53a74-4254-40a0-bdd9-8ea8d499428c" providerId="ADAL" clId="{4B156FBF-F39F-FE4D-B496-864B0BF6B5F0}" dt="2024-03-19T20:06:29.365" v="2341" actId="1076"/>
          <ac:graphicFrameMkLst>
            <pc:docMk/>
            <pc:sldMk cId="502300317" sldId="1540"/>
            <ac:graphicFrameMk id="19" creationId="{B2BF6317-D168-48F0-EBA1-19C1CF420EF5}"/>
          </ac:graphicFrameMkLst>
        </pc:graphicFrameChg>
        <pc:picChg chg="del">
          <ac:chgData name="Nicolas Ratto Ribo" userId="2ad53a74-4254-40a0-bdd9-8ea8d499428c" providerId="ADAL" clId="{4B156FBF-F39F-FE4D-B496-864B0BF6B5F0}" dt="2024-03-19T20:00:14.786" v="2142" actId="478"/>
          <ac:picMkLst>
            <pc:docMk/>
            <pc:sldMk cId="502300317" sldId="1540"/>
            <ac:picMk id="3" creationId="{B3962512-AB0E-C2F3-B939-7694CC8899EA}"/>
          </ac:picMkLst>
        </pc:picChg>
        <pc:picChg chg="del">
          <ac:chgData name="Nicolas Ratto Ribo" userId="2ad53a74-4254-40a0-bdd9-8ea8d499428c" providerId="ADAL" clId="{4B156FBF-F39F-FE4D-B496-864B0BF6B5F0}" dt="2024-03-19T20:00:14.786" v="2142" actId="478"/>
          <ac:picMkLst>
            <pc:docMk/>
            <pc:sldMk cId="502300317" sldId="1540"/>
            <ac:picMk id="5" creationId="{EF8A1F5B-FEF4-6612-97B5-D426D8B4765A}"/>
          </ac:picMkLst>
        </pc:picChg>
        <pc:picChg chg="del">
          <ac:chgData name="Nicolas Ratto Ribo" userId="2ad53a74-4254-40a0-bdd9-8ea8d499428c" providerId="ADAL" clId="{4B156FBF-F39F-FE4D-B496-864B0BF6B5F0}" dt="2024-03-19T20:00:14.786" v="2142" actId="478"/>
          <ac:picMkLst>
            <pc:docMk/>
            <pc:sldMk cId="502300317" sldId="1540"/>
            <ac:picMk id="10" creationId="{6137888E-86CA-2608-3094-A80CDAFEF9AE}"/>
          </ac:picMkLst>
        </pc:picChg>
        <pc:picChg chg="del">
          <ac:chgData name="Nicolas Ratto Ribo" userId="2ad53a74-4254-40a0-bdd9-8ea8d499428c" providerId="ADAL" clId="{4B156FBF-F39F-FE4D-B496-864B0BF6B5F0}" dt="2024-03-19T20:00:14.786" v="2142" actId="478"/>
          <ac:picMkLst>
            <pc:docMk/>
            <pc:sldMk cId="502300317" sldId="1540"/>
            <ac:picMk id="14" creationId="{772E1D48-4630-8D59-3ABF-5AB98C4CEE40}"/>
          </ac:picMkLst>
        </pc:picChg>
        <pc:picChg chg="del">
          <ac:chgData name="Nicolas Ratto Ribo" userId="2ad53a74-4254-40a0-bdd9-8ea8d499428c" providerId="ADAL" clId="{4B156FBF-F39F-FE4D-B496-864B0BF6B5F0}" dt="2024-03-19T20:00:14.786" v="2142" actId="478"/>
          <ac:picMkLst>
            <pc:docMk/>
            <pc:sldMk cId="502300317" sldId="1540"/>
            <ac:picMk id="23" creationId="{3450AD70-A39E-5578-60B3-481C7D1CF410}"/>
          </ac:picMkLst>
        </pc:picChg>
        <pc:picChg chg="del">
          <ac:chgData name="Nicolas Ratto Ribo" userId="2ad53a74-4254-40a0-bdd9-8ea8d499428c" providerId="ADAL" clId="{4B156FBF-F39F-FE4D-B496-864B0BF6B5F0}" dt="2024-03-19T20:00:14.786" v="2142" actId="478"/>
          <ac:picMkLst>
            <pc:docMk/>
            <pc:sldMk cId="502300317" sldId="1540"/>
            <ac:picMk id="1026" creationId="{5A5891CA-BE58-4148-B5A6-C3DA17BACDEF}"/>
          </ac:picMkLst>
        </pc:picChg>
        <pc:picChg chg="add mod">
          <ac:chgData name="Nicolas Ratto Ribo" userId="2ad53a74-4254-40a0-bdd9-8ea8d499428c" providerId="ADAL" clId="{4B156FBF-F39F-FE4D-B496-864B0BF6B5F0}" dt="2024-03-19T20:08:43.534" v="2349" actId="1076"/>
          <ac:picMkLst>
            <pc:docMk/>
            <pc:sldMk cId="502300317" sldId="1540"/>
            <ac:picMk id="1027" creationId="{39BE58E5-AFFE-7159-79BD-0B4967CE7096}"/>
          </ac:picMkLst>
        </pc:picChg>
        <pc:picChg chg="add mod">
          <ac:chgData name="Nicolas Ratto Ribo" userId="2ad53a74-4254-40a0-bdd9-8ea8d499428c" providerId="ADAL" clId="{4B156FBF-F39F-FE4D-B496-864B0BF6B5F0}" dt="2024-03-19T20:09:27.936" v="2353" actId="14100"/>
          <ac:picMkLst>
            <pc:docMk/>
            <pc:sldMk cId="502300317" sldId="1540"/>
            <ac:picMk id="1028" creationId="{F2B22A86-F4EF-1902-B751-F2AB5D9D4C60}"/>
          </ac:picMkLst>
        </pc:picChg>
        <pc:cxnChg chg="add mod">
          <ac:chgData name="Nicolas Ratto Ribo" userId="2ad53a74-4254-40a0-bdd9-8ea8d499428c" providerId="ADAL" clId="{4B156FBF-F39F-FE4D-B496-864B0BF6B5F0}" dt="2024-03-19T20:05:56.933" v="2333" actId="14100"/>
          <ac:cxnSpMkLst>
            <pc:docMk/>
            <pc:sldMk cId="502300317" sldId="1540"/>
            <ac:cxnSpMk id="24" creationId="{C9A23042-34B9-AC0D-8596-3D0C617AAA7B}"/>
          </ac:cxnSpMkLst>
        </pc:cxnChg>
        <pc:cxnChg chg="add mod">
          <ac:chgData name="Nicolas Ratto Ribo" userId="2ad53a74-4254-40a0-bdd9-8ea8d499428c" providerId="ADAL" clId="{4B156FBF-F39F-FE4D-B496-864B0BF6B5F0}" dt="2024-03-19T20:05:56.933" v="2333" actId="14100"/>
          <ac:cxnSpMkLst>
            <pc:docMk/>
            <pc:sldMk cId="502300317" sldId="1540"/>
            <ac:cxnSpMk id="26" creationId="{730F662E-E91C-B4DA-225D-3E8DB2F488BD}"/>
          </ac:cxnSpMkLst>
        </pc:cxnChg>
        <pc:cxnChg chg="add mod">
          <ac:chgData name="Nicolas Ratto Ribo" userId="2ad53a74-4254-40a0-bdd9-8ea8d499428c" providerId="ADAL" clId="{4B156FBF-F39F-FE4D-B496-864B0BF6B5F0}" dt="2024-03-19T20:05:56.933" v="2333" actId="14100"/>
          <ac:cxnSpMkLst>
            <pc:docMk/>
            <pc:sldMk cId="502300317" sldId="1540"/>
            <ac:cxnSpMk id="27" creationId="{FE75982D-5DF7-78A8-5B4A-3F2064B334E1}"/>
          </ac:cxnSpMkLst>
        </pc:cxnChg>
        <pc:cxnChg chg="add mod">
          <ac:chgData name="Nicolas Ratto Ribo" userId="2ad53a74-4254-40a0-bdd9-8ea8d499428c" providerId="ADAL" clId="{4B156FBF-F39F-FE4D-B496-864B0BF6B5F0}" dt="2024-03-19T20:05:56.933" v="2333" actId="14100"/>
          <ac:cxnSpMkLst>
            <pc:docMk/>
            <pc:sldMk cId="502300317" sldId="1540"/>
            <ac:cxnSpMk id="37" creationId="{80B052D7-112B-0C32-7947-81FAFEA740FF}"/>
          </ac:cxnSpMkLst>
        </pc:cxnChg>
        <pc:cxnChg chg="add mod">
          <ac:chgData name="Nicolas Ratto Ribo" userId="2ad53a74-4254-40a0-bdd9-8ea8d499428c" providerId="ADAL" clId="{4B156FBF-F39F-FE4D-B496-864B0BF6B5F0}" dt="2024-03-19T20:05:56.933" v="2333" actId="14100"/>
          <ac:cxnSpMkLst>
            <pc:docMk/>
            <pc:sldMk cId="502300317" sldId="1540"/>
            <ac:cxnSpMk id="49" creationId="{9491F641-3BAF-27F7-B8DB-EADB70FCABA1}"/>
          </ac:cxnSpMkLst>
        </pc:cxnChg>
        <pc:cxnChg chg="add mod">
          <ac:chgData name="Nicolas Ratto Ribo" userId="2ad53a74-4254-40a0-bdd9-8ea8d499428c" providerId="ADAL" clId="{4B156FBF-F39F-FE4D-B496-864B0BF6B5F0}" dt="2024-03-19T20:05:56.933" v="2333" actId="14100"/>
          <ac:cxnSpMkLst>
            <pc:docMk/>
            <pc:sldMk cId="502300317" sldId="1540"/>
            <ac:cxnSpMk id="50" creationId="{F702FAE9-5BCE-CACC-AF2C-6BE4FD8FC613}"/>
          </ac:cxnSpMkLst>
        </pc:cxnChg>
        <pc:cxnChg chg="add mod">
          <ac:chgData name="Nicolas Ratto Ribo" userId="2ad53a74-4254-40a0-bdd9-8ea8d499428c" providerId="ADAL" clId="{4B156FBF-F39F-FE4D-B496-864B0BF6B5F0}" dt="2024-03-19T20:05:56.933" v="2333" actId="14100"/>
          <ac:cxnSpMkLst>
            <pc:docMk/>
            <pc:sldMk cId="502300317" sldId="1540"/>
            <ac:cxnSpMk id="51" creationId="{2BB33CFA-6139-72EB-99D5-20175C36E9E5}"/>
          </ac:cxnSpMkLst>
        </pc:cxnChg>
        <pc:cxnChg chg="add mod">
          <ac:chgData name="Nicolas Ratto Ribo" userId="2ad53a74-4254-40a0-bdd9-8ea8d499428c" providerId="ADAL" clId="{4B156FBF-F39F-FE4D-B496-864B0BF6B5F0}" dt="2024-03-19T20:05:56.933" v="2333" actId="14100"/>
          <ac:cxnSpMkLst>
            <pc:docMk/>
            <pc:sldMk cId="502300317" sldId="1540"/>
            <ac:cxnSpMk id="52" creationId="{A089C887-9F47-41FD-4B07-3506140E0480}"/>
          </ac:cxnSpMkLst>
        </pc:cxnChg>
        <pc:cxnChg chg="add mod">
          <ac:chgData name="Nicolas Ratto Ribo" userId="2ad53a74-4254-40a0-bdd9-8ea8d499428c" providerId="ADAL" clId="{4B156FBF-F39F-FE4D-B496-864B0BF6B5F0}" dt="2024-03-19T20:05:56.933" v="2333" actId="14100"/>
          <ac:cxnSpMkLst>
            <pc:docMk/>
            <pc:sldMk cId="502300317" sldId="1540"/>
            <ac:cxnSpMk id="54" creationId="{4D47A550-D0CA-B9C9-635C-6302F85CF12E}"/>
          </ac:cxnSpMkLst>
        </pc:cxnChg>
        <pc:cxnChg chg="add mod">
          <ac:chgData name="Nicolas Ratto Ribo" userId="2ad53a74-4254-40a0-bdd9-8ea8d499428c" providerId="ADAL" clId="{4B156FBF-F39F-FE4D-B496-864B0BF6B5F0}" dt="2024-03-19T20:05:56.933" v="2333" actId="14100"/>
          <ac:cxnSpMkLst>
            <pc:docMk/>
            <pc:sldMk cId="502300317" sldId="1540"/>
            <ac:cxnSpMk id="55" creationId="{E7AC0C93-E9C4-8057-3392-CE20E8612752}"/>
          </ac:cxnSpMkLst>
        </pc:cxnChg>
      </pc:sldChg>
      <pc:sldChg chg="modSp add mod">
        <pc:chgData name="Nicolas Ratto Ribo" userId="2ad53a74-4254-40a0-bdd9-8ea8d499428c" providerId="ADAL" clId="{4B156FBF-F39F-FE4D-B496-864B0BF6B5F0}" dt="2024-03-19T21:40:57.291" v="8811" actId="20577"/>
        <pc:sldMkLst>
          <pc:docMk/>
          <pc:sldMk cId="2284056833" sldId="1541"/>
        </pc:sldMkLst>
        <pc:spChg chg="mod">
          <ac:chgData name="Nicolas Ratto Ribo" userId="2ad53a74-4254-40a0-bdd9-8ea8d499428c" providerId="ADAL" clId="{4B156FBF-F39F-FE4D-B496-864B0BF6B5F0}" dt="2024-03-19T21:32:38.832" v="7319" actId="20577"/>
          <ac:spMkLst>
            <pc:docMk/>
            <pc:sldMk cId="2284056833" sldId="1541"/>
            <ac:spMk id="5" creationId="{A886488E-6F07-0C28-204B-ADCA949548F7}"/>
          </ac:spMkLst>
        </pc:spChg>
        <pc:spChg chg="mod">
          <ac:chgData name="Nicolas Ratto Ribo" userId="2ad53a74-4254-40a0-bdd9-8ea8d499428c" providerId="ADAL" clId="{4B156FBF-F39F-FE4D-B496-864B0BF6B5F0}" dt="2024-03-19T21:40:57.291" v="8811" actId="20577"/>
          <ac:spMkLst>
            <pc:docMk/>
            <pc:sldMk cId="2284056833" sldId="1541"/>
            <ac:spMk id="7" creationId="{868C988B-9B23-6BBE-C174-146D3FE4195B}"/>
          </ac:spMkLst>
        </pc:spChg>
      </pc:sldChg>
      <pc:sldChg chg="addSp delSp modSp add mod">
        <pc:chgData name="Nicolas Ratto Ribo" userId="2ad53a74-4254-40a0-bdd9-8ea8d499428c" providerId="ADAL" clId="{4B156FBF-F39F-FE4D-B496-864B0BF6B5F0}" dt="2024-03-19T20:45:19.561" v="5079" actId="20577"/>
        <pc:sldMkLst>
          <pc:docMk/>
          <pc:sldMk cId="2172449813" sldId="1542"/>
        </pc:sldMkLst>
        <pc:spChg chg="add mod">
          <ac:chgData name="Nicolas Ratto Ribo" userId="2ad53a74-4254-40a0-bdd9-8ea8d499428c" providerId="ADAL" clId="{4B156FBF-F39F-FE4D-B496-864B0BF6B5F0}" dt="2024-03-19T20:35:45.703" v="4058" actId="20577"/>
          <ac:spMkLst>
            <pc:docMk/>
            <pc:sldMk cId="2172449813" sldId="1542"/>
            <ac:spMk id="2" creationId="{6B2FFE27-23F6-E051-AD94-96C156604ABB}"/>
          </ac:spMkLst>
        </pc:spChg>
        <pc:spChg chg="mod">
          <ac:chgData name="Nicolas Ratto Ribo" userId="2ad53a74-4254-40a0-bdd9-8ea8d499428c" providerId="ADAL" clId="{4B156FBF-F39F-FE4D-B496-864B0BF6B5F0}" dt="2024-03-19T20:13:57.830" v="2699" actId="20577"/>
          <ac:spMkLst>
            <pc:docMk/>
            <pc:sldMk cId="2172449813" sldId="1542"/>
            <ac:spMk id="5" creationId="{A886488E-6F07-0C28-204B-ADCA949548F7}"/>
          </ac:spMkLst>
        </pc:spChg>
        <pc:spChg chg="del">
          <ac:chgData name="Nicolas Ratto Ribo" userId="2ad53a74-4254-40a0-bdd9-8ea8d499428c" providerId="ADAL" clId="{4B156FBF-F39F-FE4D-B496-864B0BF6B5F0}" dt="2024-03-19T20:35:32.356" v="4023" actId="478"/>
          <ac:spMkLst>
            <pc:docMk/>
            <pc:sldMk cId="2172449813" sldId="1542"/>
            <ac:spMk id="7" creationId="{868C988B-9B23-6BBE-C174-146D3FE4195B}"/>
          </ac:spMkLst>
        </pc:spChg>
        <pc:spChg chg="add mod">
          <ac:chgData name="Nicolas Ratto Ribo" userId="2ad53a74-4254-40a0-bdd9-8ea8d499428c" providerId="ADAL" clId="{4B156FBF-F39F-FE4D-B496-864B0BF6B5F0}" dt="2024-03-19T20:44:57.962" v="5038" actId="14100"/>
          <ac:spMkLst>
            <pc:docMk/>
            <pc:sldMk cId="2172449813" sldId="1542"/>
            <ac:spMk id="8" creationId="{FA1D4650-AE20-B526-B149-9275DBE81A7E}"/>
          </ac:spMkLst>
        </pc:spChg>
        <pc:spChg chg="add mod">
          <ac:chgData name="Nicolas Ratto Ribo" userId="2ad53a74-4254-40a0-bdd9-8ea8d499428c" providerId="ADAL" clId="{4B156FBF-F39F-FE4D-B496-864B0BF6B5F0}" dt="2024-03-19T20:41:55.537" v="4742" actId="1076"/>
          <ac:spMkLst>
            <pc:docMk/>
            <pc:sldMk cId="2172449813" sldId="1542"/>
            <ac:spMk id="9" creationId="{9D2D4DA7-47C0-D272-35DF-07DBD896043E}"/>
          </ac:spMkLst>
        </pc:spChg>
        <pc:spChg chg="add mod">
          <ac:chgData name="Nicolas Ratto Ribo" userId="2ad53a74-4254-40a0-bdd9-8ea8d499428c" providerId="ADAL" clId="{4B156FBF-F39F-FE4D-B496-864B0BF6B5F0}" dt="2024-03-19T20:45:19.561" v="5079" actId="20577"/>
          <ac:spMkLst>
            <pc:docMk/>
            <pc:sldMk cId="2172449813" sldId="1542"/>
            <ac:spMk id="10" creationId="{A4E2D79A-0201-F4F4-55EF-F936097DCF3B}"/>
          </ac:spMkLst>
        </pc:spChg>
      </pc:sldChg>
      <pc:sldChg chg="addSp delSp modSp add mod">
        <pc:chgData name="Nicolas Ratto Ribo" userId="2ad53a74-4254-40a0-bdd9-8ea8d499428c" providerId="ADAL" clId="{4B156FBF-F39F-FE4D-B496-864B0BF6B5F0}" dt="2024-03-19T21:30:19.650" v="7267" actId="20577"/>
        <pc:sldMkLst>
          <pc:docMk/>
          <pc:sldMk cId="1489260847" sldId="1543"/>
        </pc:sldMkLst>
        <pc:spChg chg="add mod">
          <ac:chgData name="Nicolas Ratto Ribo" userId="2ad53a74-4254-40a0-bdd9-8ea8d499428c" providerId="ADAL" clId="{4B156FBF-F39F-FE4D-B496-864B0BF6B5F0}" dt="2024-03-19T21:29:34.392" v="7257" actId="1076"/>
          <ac:spMkLst>
            <pc:docMk/>
            <pc:sldMk cId="1489260847" sldId="1543"/>
            <ac:spMk id="2" creationId="{21DC2083-0B1D-6D7E-7568-3492A5DD36FF}"/>
          </ac:spMkLst>
        </pc:spChg>
        <pc:spChg chg="mod">
          <ac:chgData name="Nicolas Ratto Ribo" userId="2ad53a74-4254-40a0-bdd9-8ea8d499428c" providerId="ADAL" clId="{4B156FBF-F39F-FE4D-B496-864B0BF6B5F0}" dt="2024-03-19T20:14:18.882" v="2738" actId="20577"/>
          <ac:spMkLst>
            <pc:docMk/>
            <pc:sldMk cId="1489260847" sldId="1543"/>
            <ac:spMk id="5" creationId="{A886488E-6F07-0C28-204B-ADCA949548F7}"/>
          </ac:spMkLst>
        </pc:spChg>
        <pc:spChg chg="del">
          <ac:chgData name="Nicolas Ratto Ribo" userId="2ad53a74-4254-40a0-bdd9-8ea8d499428c" providerId="ADAL" clId="{4B156FBF-F39F-FE4D-B496-864B0BF6B5F0}" dt="2024-03-19T20:57:32.632" v="5674" actId="478"/>
          <ac:spMkLst>
            <pc:docMk/>
            <pc:sldMk cId="1489260847" sldId="1543"/>
            <ac:spMk id="7" creationId="{868C988B-9B23-6BBE-C174-146D3FE4195B}"/>
          </ac:spMkLst>
        </pc:spChg>
        <pc:spChg chg="add mod">
          <ac:chgData name="Nicolas Ratto Ribo" userId="2ad53a74-4254-40a0-bdd9-8ea8d499428c" providerId="ADAL" clId="{4B156FBF-F39F-FE4D-B496-864B0BF6B5F0}" dt="2024-03-19T20:58:06.391" v="5773" actId="20577"/>
          <ac:spMkLst>
            <pc:docMk/>
            <pc:sldMk cId="1489260847" sldId="1543"/>
            <ac:spMk id="8" creationId="{8001F108-E0C0-9D8D-7474-CFD6EAC552C6}"/>
          </ac:spMkLst>
        </pc:spChg>
        <pc:spChg chg="add mod">
          <ac:chgData name="Nicolas Ratto Ribo" userId="2ad53a74-4254-40a0-bdd9-8ea8d499428c" providerId="ADAL" clId="{4B156FBF-F39F-FE4D-B496-864B0BF6B5F0}" dt="2024-03-19T21:28:59.227" v="7175" actId="20577"/>
          <ac:spMkLst>
            <pc:docMk/>
            <pc:sldMk cId="1489260847" sldId="1543"/>
            <ac:spMk id="9" creationId="{D6810C4F-9345-576A-6235-3E1E3656988D}"/>
          </ac:spMkLst>
        </pc:spChg>
        <pc:spChg chg="add mod">
          <ac:chgData name="Nicolas Ratto Ribo" userId="2ad53a74-4254-40a0-bdd9-8ea8d499428c" providerId="ADAL" clId="{4B156FBF-F39F-FE4D-B496-864B0BF6B5F0}" dt="2024-03-19T21:30:19.650" v="7267" actId="20577"/>
          <ac:spMkLst>
            <pc:docMk/>
            <pc:sldMk cId="1489260847" sldId="1543"/>
            <ac:spMk id="11" creationId="{5619E8F1-D6EF-B68B-3ED6-7B8ECEDD6ABA}"/>
          </ac:spMkLst>
        </pc:spChg>
        <pc:spChg chg="add mod">
          <ac:chgData name="Nicolas Ratto Ribo" userId="2ad53a74-4254-40a0-bdd9-8ea8d499428c" providerId="ADAL" clId="{4B156FBF-F39F-FE4D-B496-864B0BF6B5F0}" dt="2024-03-19T21:05:34.775" v="6321" actId="20577"/>
          <ac:spMkLst>
            <pc:docMk/>
            <pc:sldMk cId="1489260847" sldId="1543"/>
            <ac:spMk id="12" creationId="{717FE3AB-B967-65BE-85D9-9EA6D6497BCA}"/>
          </ac:spMkLst>
        </pc:spChg>
      </pc:sldChg>
      <pc:sldChg chg="addSp modSp add mod">
        <pc:chgData name="Nicolas Ratto Ribo" userId="2ad53a74-4254-40a0-bdd9-8ea8d499428c" providerId="ADAL" clId="{4B156FBF-F39F-FE4D-B496-864B0BF6B5F0}" dt="2024-03-19T20:55:20.045" v="5650" actId="20577"/>
        <pc:sldMkLst>
          <pc:docMk/>
          <pc:sldMk cId="137465670" sldId="1544"/>
        </pc:sldMkLst>
        <pc:spChg chg="mod">
          <ac:chgData name="Nicolas Ratto Ribo" userId="2ad53a74-4254-40a0-bdd9-8ea8d499428c" providerId="ADAL" clId="{4B156FBF-F39F-FE4D-B496-864B0BF6B5F0}" dt="2024-03-19T20:55:20.045" v="5650" actId="20577"/>
          <ac:spMkLst>
            <pc:docMk/>
            <pc:sldMk cId="137465670" sldId="1544"/>
            <ac:spMk id="5" creationId="{A886488E-6F07-0C28-204B-ADCA949548F7}"/>
          </ac:spMkLst>
        </pc:spChg>
        <pc:spChg chg="mod">
          <ac:chgData name="Nicolas Ratto Ribo" userId="2ad53a74-4254-40a0-bdd9-8ea8d499428c" providerId="ADAL" clId="{4B156FBF-F39F-FE4D-B496-864B0BF6B5F0}" dt="2024-03-19T20:52:53.202" v="5450" actId="115"/>
          <ac:spMkLst>
            <pc:docMk/>
            <pc:sldMk cId="137465670" sldId="1544"/>
            <ac:spMk id="7" creationId="{868C988B-9B23-6BBE-C174-146D3FE4195B}"/>
          </ac:spMkLst>
        </pc:spChg>
        <pc:spChg chg="add mod">
          <ac:chgData name="Nicolas Ratto Ribo" userId="2ad53a74-4254-40a0-bdd9-8ea8d499428c" providerId="ADAL" clId="{4B156FBF-F39F-FE4D-B496-864B0BF6B5F0}" dt="2024-03-19T20:52:48.875" v="5449" actId="20577"/>
          <ac:spMkLst>
            <pc:docMk/>
            <pc:sldMk cId="137465670" sldId="1544"/>
            <ac:spMk id="8" creationId="{0937CFF7-A0D8-9B3A-ED0B-295F7A9B414E}"/>
          </ac:spMkLst>
        </pc:spChg>
      </pc:sldChg>
      <pc:sldChg chg="addSp delSp modSp add mod">
        <pc:chgData name="Nicolas Ratto Ribo" userId="2ad53a74-4254-40a0-bdd9-8ea8d499428c" providerId="ADAL" clId="{4B156FBF-F39F-FE4D-B496-864B0BF6B5F0}" dt="2024-03-19T20:56:26.331" v="5671" actId="1076"/>
        <pc:sldMkLst>
          <pc:docMk/>
          <pc:sldMk cId="1810431325" sldId="1545"/>
        </pc:sldMkLst>
        <pc:spChg chg="add del mod">
          <ac:chgData name="Nicolas Ratto Ribo" userId="2ad53a74-4254-40a0-bdd9-8ea8d499428c" providerId="ADAL" clId="{4B156FBF-F39F-FE4D-B496-864B0BF6B5F0}" dt="2024-03-19T20:53:38.109" v="5527" actId="478"/>
          <ac:spMkLst>
            <pc:docMk/>
            <pc:sldMk cId="1810431325" sldId="1545"/>
            <ac:spMk id="2" creationId="{A80AAD13-44B8-69FD-7962-388103B72C5F}"/>
          </ac:spMkLst>
        </pc:spChg>
        <pc:spChg chg="mod">
          <ac:chgData name="Nicolas Ratto Ribo" userId="2ad53a74-4254-40a0-bdd9-8ea8d499428c" providerId="ADAL" clId="{4B156FBF-F39F-FE4D-B496-864B0BF6B5F0}" dt="2024-03-19T20:55:12.802" v="5638" actId="20577"/>
          <ac:spMkLst>
            <pc:docMk/>
            <pc:sldMk cId="1810431325" sldId="1545"/>
            <ac:spMk id="5" creationId="{A886488E-6F07-0C28-204B-ADCA949548F7}"/>
          </ac:spMkLst>
        </pc:spChg>
        <pc:spChg chg="mod">
          <ac:chgData name="Nicolas Ratto Ribo" userId="2ad53a74-4254-40a0-bdd9-8ea8d499428c" providerId="ADAL" clId="{4B156FBF-F39F-FE4D-B496-864B0BF6B5F0}" dt="2024-03-19T20:53:33.053" v="5526" actId="115"/>
          <ac:spMkLst>
            <pc:docMk/>
            <pc:sldMk cId="1810431325" sldId="1545"/>
            <ac:spMk id="7" creationId="{868C988B-9B23-6BBE-C174-146D3FE4195B}"/>
          </ac:spMkLst>
        </pc:spChg>
        <pc:spChg chg="add mod">
          <ac:chgData name="Nicolas Ratto Ribo" userId="2ad53a74-4254-40a0-bdd9-8ea8d499428c" providerId="ADAL" clId="{4B156FBF-F39F-FE4D-B496-864B0BF6B5F0}" dt="2024-03-19T20:56:16.560" v="5667" actId="1076"/>
          <ac:spMkLst>
            <pc:docMk/>
            <pc:sldMk cId="1810431325" sldId="1545"/>
            <ac:spMk id="8" creationId="{1EB4E27F-FA97-FFF6-1533-465266A6356D}"/>
          </ac:spMkLst>
        </pc:spChg>
        <pc:spChg chg="add mod">
          <ac:chgData name="Nicolas Ratto Ribo" userId="2ad53a74-4254-40a0-bdd9-8ea8d499428c" providerId="ADAL" clId="{4B156FBF-F39F-FE4D-B496-864B0BF6B5F0}" dt="2024-03-19T20:55:47.746" v="5654" actId="1076"/>
          <ac:spMkLst>
            <pc:docMk/>
            <pc:sldMk cId="1810431325" sldId="1545"/>
            <ac:spMk id="9" creationId="{8F654661-6BC0-6F6D-8495-B642903F3CEE}"/>
          </ac:spMkLst>
        </pc:spChg>
        <pc:spChg chg="add del mod">
          <ac:chgData name="Nicolas Ratto Ribo" userId="2ad53a74-4254-40a0-bdd9-8ea8d499428c" providerId="ADAL" clId="{4B156FBF-F39F-FE4D-B496-864B0BF6B5F0}" dt="2024-03-19T20:54:34.471" v="5598" actId="478"/>
          <ac:spMkLst>
            <pc:docMk/>
            <pc:sldMk cId="1810431325" sldId="1545"/>
            <ac:spMk id="10" creationId="{EEBA1E8D-C21F-615D-DDE9-1845551561D5}"/>
          </ac:spMkLst>
        </pc:spChg>
        <pc:spChg chg="add mod">
          <ac:chgData name="Nicolas Ratto Ribo" userId="2ad53a74-4254-40a0-bdd9-8ea8d499428c" providerId="ADAL" clId="{4B156FBF-F39F-FE4D-B496-864B0BF6B5F0}" dt="2024-03-19T20:56:26.331" v="5671" actId="1076"/>
          <ac:spMkLst>
            <pc:docMk/>
            <pc:sldMk cId="1810431325" sldId="1545"/>
            <ac:spMk id="11" creationId="{C54054C2-0A58-115D-E858-55F7988CFE24}"/>
          </ac:spMkLst>
        </pc:spChg>
        <pc:spChg chg="add del mod">
          <ac:chgData name="Nicolas Ratto Ribo" userId="2ad53a74-4254-40a0-bdd9-8ea8d499428c" providerId="ADAL" clId="{4B156FBF-F39F-FE4D-B496-864B0BF6B5F0}" dt="2024-03-19T20:56:20.804" v="5670"/>
          <ac:spMkLst>
            <pc:docMk/>
            <pc:sldMk cId="1810431325" sldId="1545"/>
            <ac:spMk id="12" creationId="{94CD7051-0228-1569-DC21-1E7524AC7C0C}"/>
          </ac:spMkLst>
        </pc:spChg>
      </pc:sldChg>
      <pc:sldChg chg="addSp delSp modSp add mod">
        <pc:chgData name="Nicolas Ratto Ribo" userId="2ad53a74-4254-40a0-bdd9-8ea8d499428c" providerId="ADAL" clId="{4B156FBF-F39F-FE4D-B496-864B0BF6B5F0}" dt="2024-03-19T22:07:46.851" v="10349" actId="20577"/>
        <pc:sldMkLst>
          <pc:docMk/>
          <pc:sldMk cId="2682908793" sldId="1546"/>
        </pc:sldMkLst>
        <pc:spChg chg="mod">
          <ac:chgData name="Nicolas Ratto Ribo" userId="2ad53a74-4254-40a0-bdd9-8ea8d499428c" providerId="ADAL" clId="{4B156FBF-F39F-FE4D-B496-864B0BF6B5F0}" dt="2024-03-19T20:15:28.511" v="2856" actId="20577"/>
          <ac:spMkLst>
            <pc:docMk/>
            <pc:sldMk cId="2682908793" sldId="1546"/>
            <ac:spMk id="5" creationId="{A886488E-6F07-0C28-204B-ADCA949548F7}"/>
          </ac:spMkLst>
        </pc:spChg>
        <pc:spChg chg="mod">
          <ac:chgData name="Nicolas Ratto Ribo" userId="2ad53a74-4254-40a0-bdd9-8ea8d499428c" providerId="ADAL" clId="{4B156FBF-F39F-FE4D-B496-864B0BF6B5F0}" dt="2024-03-19T22:07:46.851" v="10349" actId="20577"/>
          <ac:spMkLst>
            <pc:docMk/>
            <pc:sldMk cId="2682908793" sldId="1546"/>
            <ac:spMk id="7" creationId="{868C988B-9B23-6BBE-C174-146D3FE4195B}"/>
          </ac:spMkLst>
        </pc:spChg>
        <pc:picChg chg="add mod">
          <ac:chgData name="Nicolas Ratto Ribo" userId="2ad53a74-4254-40a0-bdd9-8ea8d499428c" providerId="ADAL" clId="{4B156FBF-F39F-FE4D-B496-864B0BF6B5F0}" dt="2024-03-19T22:01:02.147" v="9513" actId="1076"/>
          <ac:picMkLst>
            <pc:docMk/>
            <pc:sldMk cId="2682908793" sldId="1546"/>
            <ac:picMk id="2" creationId="{6C2E5896-E065-8AFE-C321-EEC820EFE617}"/>
          </ac:picMkLst>
        </pc:picChg>
        <pc:picChg chg="del">
          <ac:chgData name="Nicolas Ratto Ribo" userId="2ad53a74-4254-40a0-bdd9-8ea8d499428c" providerId="ADAL" clId="{4B156FBF-F39F-FE4D-B496-864B0BF6B5F0}" dt="2024-03-19T22:00:59.983" v="9512" actId="478"/>
          <ac:picMkLst>
            <pc:docMk/>
            <pc:sldMk cId="2682908793" sldId="1546"/>
            <ac:picMk id="4" creationId="{DD7678BC-BB36-D6BC-6ABE-C502E02B46EE}"/>
          </ac:picMkLst>
        </pc:picChg>
        <pc:picChg chg="del">
          <ac:chgData name="Nicolas Ratto Ribo" userId="2ad53a74-4254-40a0-bdd9-8ea8d499428c" providerId="ADAL" clId="{4B156FBF-F39F-FE4D-B496-864B0BF6B5F0}" dt="2024-03-19T22:01:03.941" v="9514" actId="478"/>
          <ac:picMkLst>
            <pc:docMk/>
            <pc:sldMk cId="2682908793" sldId="1546"/>
            <ac:picMk id="6" creationId="{0C242C0F-2527-02A2-4895-34784DFAB650}"/>
          </ac:picMkLst>
        </pc:picChg>
      </pc:sldChg>
      <pc:sldChg chg="addSp modSp add mod modNotesTx">
        <pc:chgData name="Nicolas Ratto Ribo" userId="2ad53a74-4254-40a0-bdd9-8ea8d499428c" providerId="ADAL" clId="{4B156FBF-F39F-FE4D-B496-864B0BF6B5F0}" dt="2024-03-19T21:49:20.530" v="9504" actId="1076"/>
        <pc:sldMkLst>
          <pc:docMk/>
          <pc:sldMk cId="1927732015" sldId="1547"/>
        </pc:sldMkLst>
        <pc:spChg chg="mod">
          <ac:chgData name="Nicolas Ratto Ribo" userId="2ad53a74-4254-40a0-bdd9-8ea8d499428c" providerId="ADAL" clId="{4B156FBF-F39F-FE4D-B496-864B0BF6B5F0}" dt="2024-03-19T20:16:05.419" v="2928" actId="20577"/>
          <ac:spMkLst>
            <pc:docMk/>
            <pc:sldMk cId="1927732015" sldId="1547"/>
            <ac:spMk id="5" creationId="{A886488E-6F07-0C28-204B-ADCA949548F7}"/>
          </ac:spMkLst>
        </pc:spChg>
        <pc:spChg chg="mod">
          <ac:chgData name="Nicolas Ratto Ribo" userId="2ad53a74-4254-40a0-bdd9-8ea8d499428c" providerId="ADAL" clId="{4B156FBF-F39F-FE4D-B496-864B0BF6B5F0}" dt="2024-03-19T21:13:07.693" v="6514" actId="20577"/>
          <ac:spMkLst>
            <pc:docMk/>
            <pc:sldMk cId="1927732015" sldId="1547"/>
            <ac:spMk id="7" creationId="{868C988B-9B23-6BBE-C174-146D3FE4195B}"/>
          </ac:spMkLst>
        </pc:spChg>
        <pc:spChg chg="add mod">
          <ac:chgData name="Nicolas Ratto Ribo" userId="2ad53a74-4254-40a0-bdd9-8ea8d499428c" providerId="ADAL" clId="{4B156FBF-F39F-FE4D-B496-864B0BF6B5F0}" dt="2024-03-19T21:47:49.952" v="9339" actId="1076"/>
          <ac:spMkLst>
            <pc:docMk/>
            <pc:sldMk cId="1927732015" sldId="1547"/>
            <ac:spMk id="8" creationId="{4D27AD99-2AFA-615E-8302-0056E405FC8B}"/>
          </ac:spMkLst>
        </pc:spChg>
        <pc:spChg chg="add mod">
          <ac:chgData name="Nicolas Ratto Ribo" userId="2ad53a74-4254-40a0-bdd9-8ea8d499428c" providerId="ADAL" clId="{4B156FBF-F39F-FE4D-B496-864B0BF6B5F0}" dt="2024-03-19T21:49:20.530" v="9504" actId="1076"/>
          <ac:spMkLst>
            <pc:docMk/>
            <pc:sldMk cId="1927732015" sldId="1547"/>
            <ac:spMk id="11" creationId="{78C9BB2A-2613-FFAB-38BA-14BC2E051BBC}"/>
          </ac:spMkLst>
        </pc:spChg>
        <pc:picChg chg="add mod">
          <ac:chgData name="Nicolas Ratto Ribo" userId="2ad53a74-4254-40a0-bdd9-8ea8d499428c" providerId="ADAL" clId="{4B156FBF-F39F-FE4D-B496-864B0BF6B5F0}" dt="2024-03-19T21:47:49.952" v="9339" actId="1076"/>
          <ac:picMkLst>
            <pc:docMk/>
            <pc:sldMk cId="1927732015" sldId="1547"/>
            <ac:picMk id="2" creationId="{DEBA87AA-A7B6-02DF-C6E8-68731D71B456}"/>
          </ac:picMkLst>
        </pc:picChg>
        <pc:picChg chg="add mod">
          <ac:chgData name="Nicolas Ratto Ribo" userId="2ad53a74-4254-40a0-bdd9-8ea8d499428c" providerId="ADAL" clId="{4B156FBF-F39F-FE4D-B496-864B0BF6B5F0}" dt="2024-03-19T21:47:49.952" v="9339" actId="1076"/>
          <ac:picMkLst>
            <pc:docMk/>
            <pc:sldMk cId="1927732015" sldId="1547"/>
            <ac:picMk id="9" creationId="{45CCAF2A-5CA5-40F0-FB7A-25DD1FBC9ECC}"/>
          </ac:picMkLst>
        </pc:picChg>
      </pc:sldChg>
      <pc:sldChg chg="addSp delSp modSp add mod">
        <pc:chgData name="Nicolas Ratto Ribo" userId="2ad53a74-4254-40a0-bdd9-8ea8d499428c" providerId="ADAL" clId="{4B156FBF-F39F-FE4D-B496-864B0BF6B5F0}" dt="2024-03-19T21:28:08.594" v="7134" actId="20577"/>
        <pc:sldMkLst>
          <pc:docMk/>
          <pc:sldMk cId="320049151" sldId="1548"/>
        </pc:sldMkLst>
        <pc:spChg chg="mod">
          <ac:chgData name="Nicolas Ratto Ribo" userId="2ad53a74-4254-40a0-bdd9-8ea8d499428c" providerId="ADAL" clId="{4B156FBF-F39F-FE4D-B496-864B0BF6B5F0}" dt="2024-03-19T21:25:45.094" v="6716" actId="20577"/>
          <ac:spMkLst>
            <pc:docMk/>
            <pc:sldMk cId="320049151" sldId="1548"/>
            <ac:spMk id="2" creationId="{6B2FFE27-23F6-E051-AD94-96C156604ABB}"/>
          </ac:spMkLst>
        </pc:spChg>
        <pc:spChg chg="mod">
          <ac:chgData name="Nicolas Ratto Ribo" userId="2ad53a74-4254-40a0-bdd9-8ea8d499428c" providerId="ADAL" clId="{4B156FBF-F39F-FE4D-B496-864B0BF6B5F0}" dt="2024-03-19T21:28:08.594" v="7134" actId="20577"/>
          <ac:spMkLst>
            <pc:docMk/>
            <pc:sldMk cId="320049151" sldId="1548"/>
            <ac:spMk id="8" creationId="{FA1D4650-AE20-B526-B149-9275DBE81A7E}"/>
          </ac:spMkLst>
        </pc:spChg>
        <pc:spChg chg="add del mod">
          <ac:chgData name="Nicolas Ratto Ribo" userId="2ad53a74-4254-40a0-bdd9-8ea8d499428c" providerId="ADAL" clId="{4B156FBF-F39F-FE4D-B496-864B0BF6B5F0}" dt="2024-03-19T21:27:57.246" v="7070" actId="1076"/>
          <ac:spMkLst>
            <pc:docMk/>
            <pc:sldMk cId="320049151" sldId="1548"/>
            <ac:spMk id="9" creationId="{9D2D4DA7-47C0-D272-35DF-07DBD896043E}"/>
          </ac:spMkLst>
        </pc:spChg>
        <pc:spChg chg="add del mod">
          <ac:chgData name="Nicolas Ratto Ribo" userId="2ad53a74-4254-40a0-bdd9-8ea8d499428c" providerId="ADAL" clId="{4B156FBF-F39F-FE4D-B496-864B0BF6B5F0}" dt="2024-03-19T21:27:57.246" v="7070" actId="1076"/>
          <ac:spMkLst>
            <pc:docMk/>
            <pc:sldMk cId="320049151" sldId="1548"/>
            <ac:spMk id="10" creationId="{A4E2D79A-0201-F4F4-55EF-F936097DCF3B}"/>
          </ac:spMkLst>
        </pc:spChg>
      </pc:sldChg>
      <pc:sldChg chg="modSp add mod">
        <pc:chgData name="Nicolas Ratto Ribo" userId="2ad53a74-4254-40a0-bdd9-8ea8d499428c" providerId="ADAL" clId="{4B156FBF-F39F-FE4D-B496-864B0BF6B5F0}" dt="2024-03-19T21:43:54.402" v="9275" actId="20577"/>
        <pc:sldMkLst>
          <pc:docMk/>
          <pc:sldMk cId="3129209225" sldId="1549"/>
        </pc:sldMkLst>
        <pc:spChg chg="mod">
          <ac:chgData name="Nicolas Ratto Ribo" userId="2ad53a74-4254-40a0-bdd9-8ea8d499428c" providerId="ADAL" clId="{4B156FBF-F39F-FE4D-B496-864B0BF6B5F0}" dt="2024-03-19T21:43:54.402" v="9275" actId="20577"/>
          <ac:spMkLst>
            <pc:docMk/>
            <pc:sldMk cId="3129209225" sldId="1549"/>
            <ac:spMk id="7" creationId="{868C988B-9B23-6BBE-C174-146D3FE4195B}"/>
          </ac:spMkLst>
        </pc:spChg>
      </pc:sldChg>
      <pc:sldMasterChg chg="delSldLayout">
        <pc:chgData name="Nicolas Ratto Ribo" userId="2ad53a74-4254-40a0-bdd9-8ea8d499428c" providerId="ADAL" clId="{4B156FBF-F39F-FE4D-B496-864B0BF6B5F0}" dt="2024-03-19T20:57:11.716" v="5673" actId="2696"/>
        <pc:sldMasterMkLst>
          <pc:docMk/>
          <pc:sldMasterMk cId="626450249" sldId="2147483648"/>
        </pc:sldMasterMkLst>
        <pc:sldLayoutChg chg="del">
          <pc:chgData name="Nicolas Ratto Ribo" userId="2ad53a74-4254-40a0-bdd9-8ea8d499428c" providerId="ADAL" clId="{4B156FBF-F39F-FE4D-B496-864B0BF6B5F0}" dt="2024-03-19T20:35:13.626" v="4021" actId="2696"/>
          <pc:sldLayoutMkLst>
            <pc:docMk/>
            <pc:sldMasterMk cId="626450249" sldId="2147483648"/>
            <pc:sldLayoutMk cId="1833805968" sldId="2147483660"/>
          </pc:sldLayoutMkLst>
        </pc:sldLayoutChg>
        <pc:sldLayoutChg chg="del">
          <pc:chgData name="Nicolas Ratto Ribo" userId="2ad53a74-4254-40a0-bdd9-8ea8d499428c" providerId="ADAL" clId="{4B156FBF-F39F-FE4D-B496-864B0BF6B5F0}" dt="2024-03-19T20:57:11.716" v="5673" actId="2696"/>
          <pc:sldLayoutMkLst>
            <pc:docMk/>
            <pc:sldMasterMk cId="626450249" sldId="2147483648"/>
            <pc:sldLayoutMk cId="3086404716" sldId="2147483660"/>
          </pc:sldLayoutMkLst>
        </pc:sldLayoutChg>
      </pc:sldMasterChg>
    </pc:docChg>
  </pc:docChgLst>
  <pc:docChgLst>
    <pc:chgData name="Nicolas Ratto Ribo" userId="2ad53a74-4254-40a0-bdd9-8ea8d499428c" providerId="ADAL" clId="{3649554E-6011-4ADB-8B42-811F3CC1AC7E}"/>
    <pc:docChg chg="undo custSel addSld delSld modSld sldOrd">
      <pc:chgData name="Nicolas Ratto Ribo" userId="2ad53a74-4254-40a0-bdd9-8ea8d499428c" providerId="ADAL" clId="{3649554E-6011-4ADB-8B42-811F3CC1AC7E}" dt="2023-12-03T20:06:41.749" v="1481" actId="47"/>
      <pc:docMkLst>
        <pc:docMk/>
      </pc:docMkLst>
      <pc:sldChg chg="modSp mod">
        <pc:chgData name="Nicolas Ratto Ribo" userId="2ad53a74-4254-40a0-bdd9-8ea8d499428c" providerId="ADAL" clId="{3649554E-6011-4ADB-8B42-811F3CC1AC7E}" dt="2023-12-03T19:38:49.047" v="45" actId="20577"/>
        <pc:sldMkLst>
          <pc:docMk/>
          <pc:sldMk cId="3192428990" sldId="256"/>
        </pc:sldMkLst>
        <pc:spChg chg="mod">
          <ac:chgData name="Nicolas Ratto Ribo" userId="2ad53a74-4254-40a0-bdd9-8ea8d499428c" providerId="ADAL" clId="{3649554E-6011-4ADB-8B42-811F3CC1AC7E}" dt="2023-12-03T19:38:49.047" v="45" actId="20577"/>
          <ac:spMkLst>
            <pc:docMk/>
            <pc:sldMk cId="3192428990" sldId="256"/>
            <ac:spMk id="5" creationId="{A4165E82-3E13-68FF-E877-AD2E127E4840}"/>
          </ac:spMkLst>
        </pc:spChg>
      </pc:sldChg>
      <pc:sldChg chg="modSp mod">
        <pc:chgData name="Nicolas Ratto Ribo" userId="2ad53a74-4254-40a0-bdd9-8ea8d499428c" providerId="ADAL" clId="{3649554E-6011-4ADB-8B42-811F3CC1AC7E}" dt="2023-12-03T19:40:14.906" v="62" actId="208"/>
        <pc:sldMkLst>
          <pc:docMk/>
          <pc:sldMk cId="257291682" sldId="1386"/>
        </pc:sldMkLst>
        <pc:spChg chg="mod">
          <ac:chgData name="Nicolas Ratto Ribo" userId="2ad53a74-4254-40a0-bdd9-8ea8d499428c" providerId="ADAL" clId="{3649554E-6011-4ADB-8B42-811F3CC1AC7E}" dt="2023-12-03T19:40:14.906" v="62" actId="208"/>
          <ac:spMkLst>
            <pc:docMk/>
            <pc:sldMk cId="257291682" sldId="1386"/>
            <ac:spMk id="15" creationId="{0E5DD947-8DD0-AE9A-4CB3-A7737D83C17A}"/>
          </ac:spMkLst>
        </pc:spChg>
      </pc:sldChg>
      <pc:sldChg chg="del">
        <pc:chgData name="Nicolas Ratto Ribo" userId="2ad53a74-4254-40a0-bdd9-8ea8d499428c" providerId="ADAL" clId="{3649554E-6011-4ADB-8B42-811F3CC1AC7E}" dt="2023-12-03T19:39:28.242" v="46" actId="47"/>
        <pc:sldMkLst>
          <pc:docMk/>
          <pc:sldMk cId="1907031202" sldId="1393"/>
        </pc:sldMkLst>
      </pc:sldChg>
      <pc:sldChg chg="modSp mod">
        <pc:chgData name="Nicolas Ratto Ribo" userId="2ad53a74-4254-40a0-bdd9-8ea8d499428c" providerId="ADAL" clId="{3649554E-6011-4ADB-8B42-811F3CC1AC7E}" dt="2023-12-03T19:43:54.389" v="254" actId="20577"/>
        <pc:sldMkLst>
          <pc:docMk/>
          <pc:sldMk cId="3881438921" sldId="1394"/>
        </pc:sldMkLst>
        <pc:spChg chg="mod">
          <ac:chgData name="Nicolas Ratto Ribo" userId="2ad53a74-4254-40a0-bdd9-8ea8d499428c" providerId="ADAL" clId="{3649554E-6011-4ADB-8B42-811F3CC1AC7E}" dt="2023-12-03T19:43:54.389" v="254" actId="20577"/>
          <ac:spMkLst>
            <pc:docMk/>
            <pc:sldMk cId="3881438921" sldId="1394"/>
            <ac:spMk id="2" creationId="{A2908EC0-613B-0E66-10D1-418C8CEFFC86}"/>
          </ac:spMkLst>
        </pc:spChg>
        <pc:spChg chg="mod">
          <ac:chgData name="Nicolas Ratto Ribo" userId="2ad53a74-4254-40a0-bdd9-8ea8d499428c" providerId="ADAL" clId="{3649554E-6011-4ADB-8B42-811F3CC1AC7E}" dt="2023-12-03T19:39:56.752" v="61" actId="20577"/>
          <ac:spMkLst>
            <pc:docMk/>
            <pc:sldMk cId="3881438921" sldId="1394"/>
            <ac:spMk id="8" creationId="{D0942141-CCEA-A2AD-9968-665C8D9654B2}"/>
          </ac:spMkLst>
        </pc:spChg>
      </pc:sldChg>
      <pc:sldChg chg="del">
        <pc:chgData name="Nicolas Ratto Ribo" userId="2ad53a74-4254-40a0-bdd9-8ea8d499428c" providerId="ADAL" clId="{3649554E-6011-4ADB-8B42-811F3CC1AC7E}" dt="2023-12-03T19:39:36.996" v="48" actId="47"/>
        <pc:sldMkLst>
          <pc:docMk/>
          <pc:sldMk cId="2436851314" sldId="1396"/>
        </pc:sldMkLst>
      </pc:sldChg>
      <pc:sldChg chg="del">
        <pc:chgData name="Nicolas Ratto Ribo" userId="2ad53a74-4254-40a0-bdd9-8ea8d499428c" providerId="ADAL" clId="{3649554E-6011-4ADB-8B42-811F3CC1AC7E}" dt="2023-12-03T19:39:42.334" v="49" actId="47"/>
        <pc:sldMkLst>
          <pc:docMk/>
          <pc:sldMk cId="2835815575" sldId="1397"/>
        </pc:sldMkLst>
      </pc:sldChg>
      <pc:sldChg chg="del">
        <pc:chgData name="Nicolas Ratto Ribo" userId="2ad53a74-4254-40a0-bdd9-8ea8d499428c" providerId="ADAL" clId="{3649554E-6011-4ADB-8B42-811F3CC1AC7E}" dt="2023-12-03T19:41:50.154" v="103" actId="47"/>
        <pc:sldMkLst>
          <pc:docMk/>
          <pc:sldMk cId="3180085275" sldId="1406"/>
        </pc:sldMkLst>
      </pc:sldChg>
      <pc:sldChg chg="modSp mod">
        <pc:chgData name="Nicolas Ratto Ribo" userId="2ad53a74-4254-40a0-bdd9-8ea8d499428c" providerId="ADAL" clId="{3649554E-6011-4ADB-8B42-811F3CC1AC7E}" dt="2023-12-03T20:03:37.849" v="1444" actId="20577"/>
        <pc:sldMkLst>
          <pc:docMk/>
          <pc:sldMk cId="1799057242" sldId="1411"/>
        </pc:sldMkLst>
        <pc:spChg chg="mod">
          <ac:chgData name="Nicolas Ratto Ribo" userId="2ad53a74-4254-40a0-bdd9-8ea8d499428c" providerId="ADAL" clId="{3649554E-6011-4ADB-8B42-811F3CC1AC7E}" dt="2023-12-03T20:03:19.817" v="1438" actId="20577"/>
          <ac:spMkLst>
            <pc:docMk/>
            <pc:sldMk cId="1799057242" sldId="1411"/>
            <ac:spMk id="5" creationId="{A886488E-6F07-0C28-204B-ADCA949548F7}"/>
          </ac:spMkLst>
        </pc:spChg>
        <pc:spChg chg="mod">
          <ac:chgData name="Nicolas Ratto Ribo" userId="2ad53a74-4254-40a0-bdd9-8ea8d499428c" providerId="ADAL" clId="{3649554E-6011-4ADB-8B42-811F3CC1AC7E}" dt="2023-12-03T20:03:37.849" v="1444" actId="20577"/>
          <ac:spMkLst>
            <pc:docMk/>
            <pc:sldMk cId="1799057242" sldId="1411"/>
            <ac:spMk id="7" creationId="{868C988B-9B23-6BBE-C174-146D3FE4195B}"/>
          </ac:spMkLst>
        </pc:spChg>
      </pc:sldChg>
      <pc:sldChg chg="addSp modSp add mod">
        <pc:chgData name="Nicolas Ratto Ribo" userId="2ad53a74-4254-40a0-bdd9-8ea8d499428c" providerId="ADAL" clId="{3649554E-6011-4ADB-8B42-811F3CC1AC7E}" dt="2023-12-03T19:51:41.048" v="694" actId="1076"/>
        <pc:sldMkLst>
          <pc:docMk/>
          <pc:sldMk cId="2867872099" sldId="1474"/>
        </pc:sldMkLst>
        <pc:spChg chg="mod">
          <ac:chgData name="Nicolas Ratto Ribo" userId="2ad53a74-4254-40a0-bdd9-8ea8d499428c" providerId="ADAL" clId="{3649554E-6011-4ADB-8B42-811F3CC1AC7E}" dt="2023-12-03T19:51:33.509" v="692" actId="14100"/>
          <ac:spMkLst>
            <pc:docMk/>
            <pc:sldMk cId="2867872099" sldId="1474"/>
            <ac:spMk id="2" creationId="{3B095C5C-FE02-A937-E731-04980ABC5F78}"/>
          </ac:spMkLst>
        </pc:spChg>
        <pc:spChg chg="mod">
          <ac:chgData name="Nicolas Ratto Ribo" userId="2ad53a74-4254-40a0-bdd9-8ea8d499428c" providerId="ADAL" clId="{3649554E-6011-4ADB-8B42-811F3CC1AC7E}" dt="2023-12-03T19:51:27.774" v="691" actId="20577"/>
          <ac:spMkLst>
            <pc:docMk/>
            <pc:sldMk cId="2867872099" sldId="1474"/>
            <ac:spMk id="11" creationId="{459FAA89-3C43-508E-CA6F-DE0DDBCF15ED}"/>
          </ac:spMkLst>
        </pc:spChg>
        <pc:picChg chg="add mod">
          <ac:chgData name="Nicolas Ratto Ribo" userId="2ad53a74-4254-40a0-bdd9-8ea8d499428c" providerId="ADAL" clId="{3649554E-6011-4ADB-8B42-811F3CC1AC7E}" dt="2023-12-03T19:51:41.048" v="694" actId="1076"/>
          <ac:picMkLst>
            <pc:docMk/>
            <pc:sldMk cId="2867872099" sldId="1474"/>
            <ac:picMk id="4" creationId="{00042ABC-4348-5AFD-9AAA-00807FA6E56F}"/>
          </ac:picMkLst>
        </pc:picChg>
      </pc:sldChg>
      <pc:sldChg chg="del">
        <pc:chgData name="Nicolas Ratto Ribo" userId="2ad53a74-4254-40a0-bdd9-8ea8d499428c" providerId="ADAL" clId="{3649554E-6011-4ADB-8B42-811F3CC1AC7E}" dt="2023-12-03T19:40:42.263" v="63" actId="47"/>
        <pc:sldMkLst>
          <pc:docMk/>
          <pc:sldMk cId="3517451072" sldId="1501"/>
        </pc:sldMkLst>
      </pc:sldChg>
      <pc:sldChg chg="delSp modSp mod">
        <pc:chgData name="Nicolas Ratto Ribo" userId="2ad53a74-4254-40a0-bdd9-8ea8d499428c" providerId="ADAL" clId="{3649554E-6011-4ADB-8B42-811F3CC1AC7E}" dt="2023-12-03T20:04:15.173" v="1464" actId="20577"/>
        <pc:sldMkLst>
          <pc:docMk/>
          <pc:sldMk cId="3387486416" sldId="1505"/>
        </pc:sldMkLst>
        <pc:spChg chg="mod">
          <ac:chgData name="Nicolas Ratto Ribo" userId="2ad53a74-4254-40a0-bdd9-8ea8d499428c" providerId="ADAL" clId="{3649554E-6011-4ADB-8B42-811F3CC1AC7E}" dt="2023-12-03T19:43:35.662" v="189" actId="20577"/>
          <ac:spMkLst>
            <pc:docMk/>
            <pc:sldMk cId="3387486416" sldId="1505"/>
            <ac:spMk id="5" creationId="{6512ACF3-487A-3C4C-E673-D920A4431FED}"/>
          </ac:spMkLst>
        </pc:spChg>
        <pc:spChg chg="del mod">
          <ac:chgData name="Nicolas Ratto Ribo" userId="2ad53a74-4254-40a0-bdd9-8ea8d499428c" providerId="ADAL" clId="{3649554E-6011-4ADB-8B42-811F3CC1AC7E}" dt="2023-12-03T19:44:22.068" v="257" actId="478"/>
          <ac:spMkLst>
            <pc:docMk/>
            <pc:sldMk cId="3387486416" sldId="1505"/>
            <ac:spMk id="6" creationId="{3B5FEA42-E161-70C9-B4E9-30CA5A8F0037}"/>
          </ac:spMkLst>
        </pc:spChg>
        <pc:spChg chg="del">
          <ac:chgData name="Nicolas Ratto Ribo" userId="2ad53a74-4254-40a0-bdd9-8ea8d499428c" providerId="ADAL" clId="{3649554E-6011-4ADB-8B42-811F3CC1AC7E}" dt="2023-12-03T19:43:37.690" v="190" actId="478"/>
          <ac:spMkLst>
            <pc:docMk/>
            <pc:sldMk cId="3387486416" sldId="1505"/>
            <ac:spMk id="7" creationId="{868C988B-9B23-6BBE-C174-146D3FE4195B}"/>
          </ac:spMkLst>
        </pc:spChg>
        <pc:spChg chg="mod">
          <ac:chgData name="Nicolas Ratto Ribo" userId="2ad53a74-4254-40a0-bdd9-8ea8d499428c" providerId="ADAL" clId="{3649554E-6011-4ADB-8B42-811F3CC1AC7E}" dt="2023-12-03T20:04:15.173" v="1464" actId="20577"/>
          <ac:spMkLst>
            <pc:docMk/>
            <pc:sldMk cId="3387486416" sldId="1505"/>
            <ac:spMk id="8" creationId="{6093C4F8-58A9-60AF-D1A7-ADEF1E7717E3}"/>
          </ac:spMkLst>
        </pc:spChg>
        <pc:spChg chg="del mod">
          <ac:chgData name="Nicolas Ratto Ribo" userId="2ad53a74-4254-40a0-bdd9-8ea8d499428c" providerId="ADAL" clId="{3649554E-6011-4ADB-8B42-811F3CC1AC7E}" dt="2023-12-03T19:44:24.039" v="261"/>
          <ac:spMkLst>
            <pc:docMk/>
            <pc:sldMk cId="3387486416" sldId="1505"/>
            <ac:spMk id="9" creationId="{53644D2A-BEB1-EA78-0A4B-E041C8E4537D}"/>
          </ac:spMkLst>
        </pc:spChg>
        <pc:picChg chg="del">
          <ac:chgData name="Nicolas Ratto Ribo" userId="2ad53a74-4254-40a0-bdd9-8ea8d499428c" providerId="ADAL" clId="{3649554E-6011-4ADB-8B42-811F3CC1AC7E}" dt="2023-12-03T19:44:21.001" v="256" actId="478"/>
          <ac:picMkLst>
            <pc:docMk/>
            <pc:sldMk cId="3387486416" sldId="1505"/>
            <ac:picMk id="2" creationId="{FEB45462-764F-A489-2416-FBC7F410E151}"/>
          </ac:picMkLst>
        </pc:picChg>
        <pc:picChg chg="del">
          <ac:chgData name="Nicolas Ratto Ribo" userId="2ad53a74-4254-40a0-bdd9-8ea8d499428c" providerId="ADAL" clId="{3649554E-6011-4ADB-8B42-811F3CC1AC7E}" dt="2023-12-03T19:44:24.037" v="259" actId="478"/>
          <ac:picMkLst>
            <pc:docMk/>
            <pc:sldMk cId="3387486416" sldId="1505"/>
            <ac:picMk id="16" creationId="{A7FA67CD-3CFE-961F-E439-6EC30EE14644}"/>
          </ac:picMkLst>
        </pc:picChg>
      </pc:sldChg>
      <pc:sldChg chg="delSp modSp del mod">
        <pc:chgData name="Nicolas Ratto Ribo" userId="2ad53a74-4254-40a0-bdd9-8ea8d499428c" providerId="ADAL" clId="{3649554E-6011-4ADB-8B42-811F3CC1AC7E}" dt="2023-12-03T19:43:07.876" v="140" actId="47"/>
        <pc:sldMkLst>
          <pc:docMk/>
          <pc:sldMk cId="2617435267" sldId="1506"/>
        </pc:sldMkLst>
        <pc:spChg chg="mod">
          <ac:chgData name="Nicolas Ratto Ribo" userId="2ad53a74-4254-40a0-bdd9-8ea8d499428c" providerId="ADAL" clId="{3649554E-6011-4ADB-8B42-811F3CC1AC7E}" dt="2023-12-03T19:41:44.029" v="102" actId="20577"/>
          <ac:spMkLst>
            <pc:docMk/>
            <pc:sldMk cId="2617435267" sldId="1506"/>
            <ac:spMk id="5" creationId="{6512ACF3-487A-3C4C-E673-D920A4431FED}"/>
          </ac:spMkLst>
        </pc:spChg>
        <pc:spChg chg="mod">
          <ac:chgData name="Nicolas Ratto Ribo" userId="2ad53a74-4254-40a0-bdd9-8ea8d499428c" providerId="ADAL" clId="{3649554E-6011-4ADB-8B42-811F3CC1AC7E}" dt="2023-12-03T19:42:23.215" v="129" actId="20577"/>
          <ac:spMkLst>
            <pc:docMk/>
            <pc:sldMk cId="2617435267" sldId="1506"/>
            <ac:spMk id="6" creationId="{3B5FEA42-E161-70C9-B4E9-30CA5A8F0037}"/>
          </ac:spMkLst>
        </pc:spChg>
        <pc:spChg chg="del">
          <ac:chgData name="Nicolas Ratto Ribo" userId="2ad53a74-4254-40a0-bdd9-8ea8d499428c" providerId="ADAL" clId="{3649554E-6011-4ADB-8B42-811F3CC1AC7E}" dt="2023-12-03T19:42:54.251" v="139" actId="478"/>
          <ac:spMkLst>
            <pc:docMk/>
            <pc:sldMk cId="2617435267" sldId="1506"/>
            <ac:spMk id="8" creationId="{28F3664A-6CFB-850A-DBD4-82D27A3E3BC9}"/>
          </ac:spMkLst>
        </pc:spChg>
        <pc:spChg chg="del">
          <ac:chgData name="Nicolas Ratto Ribo" userId="2ad53a74-4254-40a0-bdd9-8ea8d499428c" providerId="ADAL" clId="{3649554E-6011-4ADB-8B42-811F3CC1AC7E}" dt="2023-12-03T19:42:51.929" v="137" actId="478"/>
          <ac:spMkLst>
            <pc:docMk/>
            <pc:sldMk cId="2617435267" sldId="1506"/>
            <ac:spMk id="9" creationId="{705D4E9C-D0A1-08EB-5094-E903BD725BCE}"/>
          </ac:spMkLst>
        </pc:spChg>
        <pc:picChg chg="del">
          <ac:chgData name="Nicolas Ratto Ribo" userId="2ad53a74-4254-40a0-bdd9-8ea8d499428c" providerId="ADAL" clId="{3649554E-6011-4ADB-8B42-811F3CC1AC7E}" dt="2023-12-03T19:42:52.714" v="138" actId="478"/>
          <ac:picMkLst>
            <pc:docMk/>
            <pc:sldMk cId="2617435267" sldId="1506"/>
            <ac:picMk id="10" creationId="{7DF46A0C-854A-15C6-2152-9B7778F9A476}"/>
          </ac:picMkLst>
        </pc:picChg>
        <pc:picChg chg="mod">
          <ac:chgData name="Nicolas Ratto Ribo" userId="2ad53a74-4254-40a0-bdd9-8ea8d499428c" providerId="ADAL" clId="{3649554E-6011-4ADB-8B42-811F3CC1AC7E}" dt="2023-12-03T19:42:29.635" v="130" actId="1076"/>
          <ac:picMkLst>
            <pc:docMk/>
            <pc:sldMk cId="2617435267" sldId="1506"/>
            <ac:picMk id="11" creationId="{CCA3BF1B-E8E8-F5CE-9FD5-E12837D0F106}"/>
          </ac:picMkLst>
        </pc:picChg>
      </pc:sldChg>
      <pc:sldChg chg="del">
        <pc:chgData name="Nicolas Ratto Ribo" userId="2ad53a74-4254-40a0-bdd9-8ea8d499428c" providerId="ADAL" clId="{3649554E-6011-4ADB-8B42-811F3CC1AC7E}" dt="2023-12-03T19:39:34.774" v="47" actId="47"/>
        <pc:sldMkLst>
          <pc:docMk/>
          <pc:sldMk cId="3435538204" sldId="1511"/>
        </pc:sldMkLst>
      </pc:sldChg>
      <pc:sldChg chg="modSp mod">
        <pc:chgData name="Nicolas Ratto Ribo" userId="2ad53a74-4254-40a0-bdd9-8ea8d499428c" providerId="ADAL" clId="{3649554E-6011-4ADB-8B42-811F3CC1AC7E}" dt="2023-12-03T20:02:43.079" v="1427" actId="1076"/>
        <pc:sldMkLst>
          <pc:docMk/>
          <pc:sldMk cId="787462068" sldId="1518"/>
        </pc:sldMkLst>
        <pc:spChg chg="mod">
          <ac:chgData name="Nicolas Ratto Ribo" userId="2ad53a74-4254-40a0-bdd9-8ea8d499428c" providerId="ADAL" clId="{3649554E-6011-4ADB-8B42-811F3CC1AC7E}" dt="2023-12-03T20:02:20.688" v="1425" actId="20577"/>
          <ac:spMkLst>
            <pc:docMk/>
            <pc:sldMk cId="787462068" sldId="1518"/>
            <ac:spMk id="13" creationId="{F744F764-37EB-57B9-240F-0939B98CA1EC}"/>
          </ac:spMkLst>
        </pc:spChg>
        <pc:spChg chg="mod">
          <ac:chgData name="Nicolas Ratto Ribo" userId="2ad53a74-4254-40a0-bdd9-8ea8d499428c" providerId="ADAL" clId="{3649554E-6011-4ADB-8B42-811F3CC1AC7E}" dt="2023-12-03T20:02:43.079" v="1427" actId="1076"/>
          <ac:spMkLst>
            <pc:docMk/>
            <pc:sldMk cId="787462068" sldId="1518"/>
            <ac:spMk id="14" creationId="{B28BCAFB-08B8-0A68-0D37-F6DBA5B619FF}"/>
          </ac:spMkLst>
        </pc:spChg>
        <pc:spChg chg="mod">
          <ac:chgData name="Nicolas Ratto Ribo" userId="2ad53a74-4254-40a0-bdd9-8ea8d499428c" providerId="ADAL" clId="{3649554E-6011-4ADB-8B42-811F3CC1AC7E}" dt="2023-12-03T20:00:47.797" v="1308" actId="1076"/>
          <ac:spMkLst>
            <pc:docMk/>
            <pc:sldMk cId="787462068" sldId="1518"/>
            <ac:spMk id="15" creationId="{5A35EC92-B858-9274-002C-264088CBD989}"/>
          </ac:spMkLst>
        </pc:spChg>
        <pc:spChg chg="mod">
          <ac:chgData name="Nicolas Ratto Ribo" userId="2ad53a74-4254-40a0-bdd9-8ea8d499428c" providerId="ADAL" clId="{3649554E-6011-4ADB-8B42-811F3CC1AC7E}" dt="2023-12-03T20:00:53.214" v="1309" actId="1076"/>
          <ac:spMkLst>
            <pc:docMk/>
            <pc:sldMk cId="787462068" sldId="1518"/>
            <ac:spMk id="21" creationId="{1AD291AB-7D1B-AF03-FBFB-A6A6E8CE7C60}"/>
          </ac:spMkLst>
        </pc:spChg>
        <pc:spChg chg="mod">
          <ac:chgData name="Nicolas Ratto Ribo" userId="2ad53a74-4254-40a0-bdd9-8ea8d499428c" providerId="ADAL" clId="{3649554E-6011-4ADB-8B42-811F3CC1AC7E}" dt="2023-12-03T20:02:34.338" v="1426" actId="1076"/>
          <ac:spMkLst>
            <pc:docMk/>
            <pc:sldMk cId="787462068" sldId="1518"/>
            <ac:spMk id="23" creationId="{FF518183-7931-50D3-9D23-690C86166767}"/>
          </ac:spMkLst>
        </pc:spChg>
      </pc:sldChg>
      <pc:sldChg chg="modSp mod">
        <pc:chgData name="Nicolas Ratto Ribo" userId="2ad53a74-4254-40a0-bdd9-8ea8d499428c" providerId="ADAL" clId="{3649554E-6011-4ADB-8B42-811F3CC1AC7E}" dt="2023-12-03T19:58:43.734" v="1210" actId="20577"/>
        <pc:sldMkLst>
          <pc:docMk/>
          <pc:sldMk cId="2341011509" sldId="1519"/>
        </pc:sldMkLst>
        <pc:spChg chg="mod">
          <ac:chgData name="Nicolas Ratto Ribo" userId="2ad53a74-4254-40a0-bdd9-8ea8d499428c" providerId="ADAL" clId="{3649554E-6011-4ADB-8B42-811F3CC1AC7E}" dt="2023-12-03T19:58:43.734" v="1210" actId="20577"/>
          <ac:spMkLst>
            <pc:docMk/>
            <pc:sldMk cId="2341011509" sldId="1519"/>
            <ac:spMk id="16" creationId="{68D56C5C-C229-5338-F583-9D98ADE338BF}"/>
          </ac:spMkLst>
        </pc:spChg>
      </pc:sldChg>
      <pc:sldChg chg="delSp modSp add del mod">
        <pc:chgData name="Nicolas Ratto Ribo" userId="2ad53a74-4254-40a0-bdd9-8ea8d499428c" providerId="ADAL" clId="{3649554E-6011-4ADB-8B42-811F3CC1AC7E}" dt="2023-12-03T19:43:11.524" v="141" actId="47"/>
        <pc:sldMkLst>
          <pc:docMk/>
          <pc:sldMk cId="2073409560" sldId="1536"/>
        </pc:sldMkLst>
        <pc:spChg chg="del">
          <ac:chgData name="Nicolas Ratto Ribo" userId="2ad53a74-4254-40a0-bdd9-8ea8d499428c" providerId="ADAL" clId="{3649554E-6011-4ADB-8B42-811F3CC1AC7E}" dt="2023-12-03T19:42:37.752" v="134" actId="478"/>
          <ac:spMkLst>
            <pc:docMk/>
            <pc:sldMk cId="2073409560" sldId="1536"/>
            <ac:spMk id="6" creationId="{3B5FEA42-E161-70C9-B4E9-30CA5A8F0037}"/>
          </ac:spMkLst>
        </pc:spChg>
        <pc:spChg chg="del mod">
          <ac:chgData name="Nicolas Ratto Ribo" userId="2ad53a74-4254-40a0-bdd9-8ea8d499428c" providerId="ADAL" clId="{3649554E-6011-4ADB-8B42-811F3CC1AC7E}" dt="2023-12-03T19:42:34.885" v="133" actId="478"/>
          <ac:spMkLst>
            <pc:docMk/>
            <pc:sldMk cId="2073409560" sldId="1536"/>
            <ac:spMk id="7" creationId="{868C988B-9B23-6BBE-C174-146D3FE4195B}"/>
          </ac:spMkLst>
        </pc:spChg>
        <pc:spChg chg="mod">
          <ac:chgData name="Nicolas Ratto Ribo" userId="2ad53a74-4254-40a0-bdd9-8ea8d499428c" providerId="ADAL" clId="{3649554E-6011-4ADB-8B42-811F3CC1AC7E}" dt="2023-12-03T19:42:45.607" v="136" actId="1076"/>
          <ac:spMkLst>
            <pc:docMk/>
            <pc:sldMk cId="2073409560" sldId="1536"/>
            <ac:spMk id="8" creationId="{28F3664A-6CFB-850A-DBD4-82D27A3E3BC9}"/>
          </ac:spMkLst>
        </pc:spChg>
        <pc:spChg chg="mod">
          <ac:chgData name="Nicolas Ratto Ribo" userId="2ad53a74-4254-40a0-bdd9-8ea8d499428c" providerId="ADAL" clId="{3649554E-6011-4ADB-8B42-811F3CC1AC7E}" dt="2023-12-03T19:42:45.607" v="136" actId="1076"/>
          <ac:spMkLst>
            <pc:docMk/>
            <pc:sldMk cId="2073409560" sldId="1536"/>
            <ac:spMk id="9" creationId="{705D4E9C-D0A1-08EB-5094-E903BD725BCE}"/>
          </ac:spMkLst>
        </pc:spChg>
        <pc:picChg chg="mod">
          <ac:chgData name="Nicolas Ratto Ribo" userId="2ad53a74-4254-40a0-bdd9-8ea8d499428c" providerId="ADAL" clId="{3649554E-6011-4ADB-8B42-811F3CC1AC7E}" dt="2023-12-03T19:42:45.607" v="136" actId="1076"/>
          <ac:picMkLst>
            <pc:docMk/>
            <pc:sldMk cId="2073409560" sldId="1536"/>
            <ac:picMk id="10" creationId="{7DF46A0C-854A-15C6-2152-9B7778F9A476}"/>
          </ac:picMkLst>
        </pc:picChg>
        <pc:picChg chg="del">
          <ac:chgData name="Nicolas Ratto Ribo" userId="2ad53a74-4254-40a0-bdd9-8ea8d499428c" providerId="ADAL" clId="{3649554E-6011-4ADB-8B42-811F3CC1AC7E}" dt="2023-12-03T19:42:39.065" v="135" actId="478"/>
          <ac:picMkLst>
            <pc:docMk/>
            <pc:sldMk cId="2073409560" sldId="1536"/>
            <ac:picMk id="11" creationId="{CCA3BF1B-E8E8-F5CE-9FD5-E12837D0F106}"/>
          </ac:picMkLst>
        </pc:picChg>
      </pc:sldChg>
      <pc:sldChg chg="addSp modSp add mod ord">
        <pc:chgData name="Nicolas Ratto Ribo" userId="2ad53a74-4254-40a0-bdd9-8ea8d499428c" providerId="ADAL" clId="{3649554E-6011-4ADB-8B42-811F3CC1AC7E}" dt="2023-12-03T19:55:02.439" v="876" actId="20577"/>
        <pc:sldMkLst>
          <pc:docMk/>
          <pc:sldMk cId="3826908138" sldId="1536"/>
        </pc:sldMkLst>
        <pc:spChg chg="mod">
          <ac:chgData name="Nicolas Ratto Ribo" userId="2ad53a74-4254-40a0-bdd9-8ea8d499428c" providerId="ADAL" clId="{3649554E-6011-4ADB-8B42-811F3CC1AC7E}" dt="2023-12-03T19:55:02.439" v="876" actId="20577"/>
          <ac:spMkLst>
            <pc:docMk/>
            <pc:sldMk cId="3826908138" sldId="1536"/>
            <ac:spMk id="8" creationId="{6093C4F8-58A9-60AF-D1A7-ADEF1E7717E3}"/>
          </ac:spMkLst>
        </pc:spChg>
        <pc:picChg chg="add mod">
          <ac:chgData name="Nicolas Ratto Ribo" userId="2ad53a74-4254-40a0-bdd9-8ea8d499428c" providerId="ADAL" clId="{3649554E-6011-4ADB-8B42-811F3CC1AC7E}" dt="2023-12-03T19:49:53.994" v="583" actId="1076"/>
          <ac:picMkLst>
            <pc:docMk/>
            <pc:sldMk cId="3826908138" sldId="1536"/>
            <ac:picMk id="2" creationId="{8A9EA3E1-ECBB-442B-9CC7-DB9F41CB68C0}"/>
          </ac:picMkLst>
        </pc:picChg>
      </pc:sldChg>
      <pc:sldChg chg="modSp add del mod">
        <pc:chgData name="Nicolas Ratto Ribo" userId="2ad53a74-4254-40a0-bdd9-8ea8d499428c" providerId="ADAL" clId="{3649554E-6011-4ADB-8B42-811F3CC1AC7E}" dt="2023-12-03T20:06:41.749" v="1481" actId="47"/>
        <pc:sldMkLst>
          <pc:docMk/>
          <pc:sldMk cId="839453391" sldId="1537"/>
        </pc:sldMkLst>
        <pc:spChg chg="mod">
          <ac:chgData name="Nicolas Ratto Ribo" userId="2ad53a74-4254-40a0-bdd9-8ea8d499428c" providerId="ADAL" clId="{3649554E-6011-4ADB-8B42-811F3CC1AC7E}" dt="2023-12-03T20:05:20.476" v="1466" actId="1076"/>
          <ac:spMkLst>
            <pc:docMk/>
            <pc:sldMk cId="839453391" sldId="1537"/>
            <ac:spMk id="3" creationId="{3392521A-191B-6144-8126-83D1481BCC86}"/>
          </ac:spMkLst>
        </pc:spChg>
        <pc:spChg chg="mod">
          <ac:chgData name="Nicolas Ratto Ribo" userId="2ad53a74-4254-40a0-bdd9-8ea8d499428c" providerId="ADAL" clId="{3649554E-6011-4ADB-8B42-811F3CC1AC7E}" dt="2023-12-03T20:05:20.476" v="1466" actId="1076"/>
          <ac:spMkLst>
            <pc:docMk/>
            <pc:sldMk cId="839453391" sldId="1537"/>
            <ac:spMk id="7" creationId="{25CE3B23-2078-6FC9-7D98-71D9DF2EEAEA}"/>
          </ac:spMkLst>
        </pc:spChg>
        <pc:spChg chg="mod">
          <ac:chgData name="Nicolas Ratto Ribo" userId="2ad53a74-4254-40a0-bdd9-8ea8d499428c" providerId="ADAL" clId="{3649554E-6011-4ADB-8B42-811F3CC1AC7E}" dt="2023-12-03T20:05:20.476" v="1466" actId="1076"/>
          <ac:spMkLst>
            <pc:docMk/>
            <pc:sldMk cId="839453391" sldId="1537"/>
            <ac:spMk id="8" creationId="{9B66D471-150B-12DD-F67E-A85E9253A688}"/>
          </ac:spMkLst>
        </pc:spChg>
        <pc:spChg chg="mod">
          <ac:chgData name="Nicolas Ratto Ribo" userId="2ad53a74-4254-40a0-bdd9-8ea8d499428c" providerId="ADAL" clId="{3649554E-6011-4ADB-8B42-811F3CC1AC7E}" dt="2023-12-03T20:05:20.476" v="1466" actId="1076"/>
          <ac:spMkLst>
            <pc:docMk/>
            <pc:sldMk cId="839453391" sldId="1537"/>
            <ac:spMk id="10" creationId="{F4F9991E-695E-93CD-3E22-C33F4CA30B47}"/>
          </ac:spMkLst>
        </pc:spChg>
        <pc:spChg chg="mod">
          <ac:chgData name="Nicolas Ratto Ribo" userId="2ad53a74-4254-40a0-bdd9-8ea8d499428c" providerId="ADAL" clId="{3649554E-6011-4ADB-8B42-811F3CC1AC7E}" dt="2023-12-03T20:06:08.012" v="1480" actId="1076"/>
          <ac:spMkLst>
            <pc:docMk/>
            <pc:sldMk cId="839453391" sldId="1537"/>
            <ac:spMk id="12" creationId="{012E2DB2-91A1-0AF5-6EA5-514E3CC60E16}"/>
          </ac:spMkLst>
        </pc:spChg>
        <pc:spChg chg="mod">
          <ac:chgData name="Nicolas Ratto Ribo" userId="2ad53a74-4254-40a0-bdd9-8ea8d499428c" providerId="ADAL" clId="{3649554E-6011-4ADB-8B42-811F3CC1AC7E}" dt="2023-12-03T20:05:50.779" v="1473" actId="1076"/>
          <ac:spMkLst>
            <pc:docMk/>
            <pc:sldMk cId="839453391" sldId="1537"/>
            <ac:spMk id="13" creationId="{B729F1D7-505E-02A4-23C3-F74C921B474A}"/>
          </ac:spMkLst>
        </pc:spChg>
        <pc:spChg chg="mod">
          <ac:chgData name="Nicolas Ratto Ribo" userId="2ad53a74-4254-40a0-bdd9-8ea8d499428c" providerId="ADAL" clId="{3649554E-6011-4ADB-8B42-811F3CC1AC7E}" dt="2023-12-03T20:05:39.273" v="1469" actId="1076"/>
          <ac:spMkLst>
            <pc:docMk/>
            <pc:sldMk cId="839453391" sldId="1537"/>
            <ac:spMk id="15" creationId="{0E5DD947-8DD0-AE9A-4CB3-A7737D83C17A}"/>
          </ac:spMkLst>
        </pc:spChg>
        <pc:spChg chg="mod">
          <ac:chgData name="Nicolas Ratto Ribo" userId="2ad53a74-4254-40a0-bdd9-8ea8d499428c" providerId="ADAL" clId="{3649554E-6011-4ADB-8B42-811F3CC1AC7E}" dt="2023-12-03T20:06:02.377" v="1479" actId="1076"/>
          <ac:spMkLst>
            <pc:docMk/>
            <pc:sldMk cId="839453391" sldId="1537"/>
            <ac:spMk id="16" creationId="{5EAEAA53-54F0-5F5C-AB1A-B2F326CD24A5}"/>
          </ac:spMkLst>
        </pc:spChg>
        <pc:spChg chg="mod">
          <ac:chgData name="Nicolas Ratto Ribo" userId="2ad53a74-4254-40a0-bdd9-8ea8d499428c" providerId="ADAL" clId="{3649554E-6011-4ADB-8B42-811F3CC1AC7E}" dt="2023-12-03T20:05:53.628" v="1474" actId="14100"/>
          <ac:spMkLst>
            <pc:docMk/>
            <pc:sldMk cId="839453391" sldId="1537"/>
            <ac:spMk id="29" creationId="{E8BBBE18-143A-228D-F836-9A1D72B5D96E}"/>
          </ac:spMkLst>
        </pc:spChg>
        <pc:spChg chg="mod">
          <ac:chgData name="Nicolas Ratto Ribo" userId="2ad53a74-4254-40a0-bdd9-8ea8d499428c" providerId="ADAL" clId="{3649554E-6011-4ADB-8B42-811F3CC1AC7E}" dt="2023-12-03T20:06:08.012" v="1480" actId="1076"/>
          <ac:spMkLst>
            <pc:docMk/>
            <pc:sldMk cId="839453391" sldId="1537"/>
            <ac:spMk id="45" creationId="{94D8E357-E4E9-2F98-8145-763E2BFF10E7}"/>
          </ac:spMkLst>
        </pc:spChg>
        <pc:spChg chg="mod">
          <ac:chgData name="Nicolas Ratto Ribo" userId="2ad53a74-4254-40a0-bdd9-8ea8d499428c" providerId="ADAL" clId="{3649554E-6011-4ADB-8B42-811F3CC1AC7E}" dt="2023-12-03T20:06:08.012" v="1480" actId="1076"/>
          <ac:spMkLst>
            <pc:docMk/>
            <pc:sldMk cId="839453391" sldId="1537"/>
            <ac:spMk id="46" creationId="{2629D7FC-9DA3-3250-659B-3C167728D8B7}"/>
          </ac:spMkLst>
        </pc:spChg>
        <pc:spChg chg="mod">
          <ac:chgData name="Nicolas Ratto Ribo" userId="2ad53a74-4254-40a0-bdd9-8ea8d499428c" providerId="ADAL" clId="{3649554E-6011-4ADB-8B42-811F3CC1AC7E}" dt="2023-12-03T20:05:20.476" v="1466" actId="1076"/>
          <ac:spMkLst>
            <pc:docMk/>
            <pc:sldMk cId="839453391" sldId="1537"/>
            <ac:spMk id="47" creationId="{3E3AB286-51A3-EB2C-15B7-531C1034A69B}"/>
          </ac:spMkLst>
        </pc:spChg>
      </pc:sldChg>
    </pc:docChg>
  </pc:docChgLst>
  <pc:docChgLst>
    <pc:chgData name="Carla Paola Cisternas Casale" userId="beb25667-3112-4abf-b188-53510438c47b" providerId="ADAL" clId="{0F0C59EA-070C-4160-AA86-129722248086}"/>
    <pc:docChg chg="undo custSel addSld delSld modSld sldOrd">
      <pc:chgData name="Carla Paola Cisternas Casale" userId="beb25667-3112-4abf-b188-53510438c47b" providerId="ADAL" clId="{0F0C59EA-070C-4160-AA86-129722248086}" dt="2024-05-17T15:01:39.387" v="1465"/>
      <pc:docMkLst>
        <pc:docMk/>
      </pc:docMkLst>
      <pc:sldChg chg="del">
        <pc:chgData name="Carla Paola Cisternas Casale" userId="beb25667-3112-4abf-b188-53510438c47b" providerId="ADAL" clId="{0F0C59EA-070C-4160-AA86-129722248086}" dt="2024-05-16T22:32:11.788" v="3" actId="47"/>
        <pc:sldMkLst>
          <pc:docMk/>
          <pc:sldMk cId="706651389" sldId="1515"/>
        </pc:sldMkLst>
      </pc:sldChg>
      <pc:sldChg chg="del">
        <pc:chgData name="Carla Paola Cisternas Casale" userId="beb25667-3112-4abf-b188-53510438c47b" providerId="ADAL" clId="{0F0C59EA-070C-4160-AA86-129722248086}" dt="2024-05-16T22:32:12.725" v="5" actId="47"/>
        <pc:sldMkLst>
          <pc:docMk/>
          <pc:sldMk cId="3865768503" sldId="1517"/>
        </pc:sldMkLst>
      </pc:sldChg>
      <pc:sldChg chg="del">
        <pc:chgData name="Carla Paola Cisternas Casale" userId="beb25667-3112-4abf-b188-53510438c47b" providerId="ADAL" clId="{0F0C59EA-070C-4160-AA86-129722248086}" dt="2024-05-16T22:32:10.427" v="1" actId="47"/>
        <pc:sldMkLst>
          <pc:docMk/>
          <pc:sldMk cId="787462068" sldId="1518"/>
        </pc:sldMkLst>
      </pc:sldChg>
      <pc:sldChg chg="del">
        <pc:chgData name="Carla Paola Cisternas Casale" userId="beb25667-3112-4abf-b188-53510438c47b" providerId="ADAL" clId="{0F0C59EA-070C-4160-AA86-129722248086}" dt="2024-05-16T22:32:09.108" v="0" actId="47"/>
        <pc:sldMkLst>
          <pc:docMk/>
          <pc:sldMk cId="2341011509" sldId="1519"/>
        </pc:sldMkLst>
      </pc:sldChg>
      <pc:sldChg chg="del">
        <pc:chgData name="Carla Paola Cisternas Casale" userId="beb25667-3112-4abf-b188-53510438c47b" providerId="ADAL" clId="{0F0C59EA-070C-4160-AA86-129722248086}" dt="2024-05-16T22:32:21.696" v="14" actId="47"/>
        <pc:sldMkLst>
          <pc:docMk/>
          <pc:sldMk cId="2250514954" sldId="1534"/>
        </pc:sldMkLst>
      </pc:sldChg>
      <pc:sldChg chg="del">
        <pc:chgData name="Carla Paola Cisternas Casale" userId="beb25667-3112-4abf-b188-53510438c47b" providerId="ADAL" clId="{0F0C59EA-070C-4160-AA86-129722248086}" dt="2024-05-16T22:32:19.056" v="11" actId="47"/>
        <pc:sldMkLst>
          <pc:docMk/>
          <pc:sldMk cId="3310591425" sldId="1535"/>
        </pc:sldMkLst>
      </pc:sldChg>
      <pc:sldChg chg="del">
        <pc:chgData name="Carla Paola Cisternas Casale" userId="beb25667-3112-4abf-b188-53510438c47b" providerId="ADAL" clId="{0F0C59EA-070C-4160-AA86-129722248086}" dt="2024-05-16T22:32:11.265" v="2" actId="47"/>
        <pc:sldMkLst>
          <pc:docMk/>
          <pc:sldMk cId="2063254328" sldId="1538"/>
        </pc:sldMkLst>
      </pc:sldChg>
      <pc:sldChg chg="del">
        <pc:chgData name="Carla Paola Cisternas Casale" userId="beb25667-3112-4abf-b188-53510438c47b" providerId="ADAL" clId="{0F0C59EA-070C-4160-AA86-129722248086}" dt="2024-05-16T22:32:12.226" v="4" actId="47"/>
        <pc:sldMkLst>
          <pc:docMk/>
          <pc:sldMk cId="3811639349" sldId="1539"/>
        </pc:sldMkLst>
      </pc:sldChg>
      <pc:sldChg chg="del">
        <pc:chgData name="Carla Paola Cisternas Casale" userId="beb25667-3112-4abf-b188-53510438c47b" providerId="ADAL" clId="{0F0C59EA-070C-4160-AA86-129722248086}" dt="2024-05-16T22:32:16.547" v="10" actId="47"/>
        <pc:sldMkLst>
          <pc:docMk/>
          <pc:sldMk cId="502300317" sldId="1540"/>
        </pc:sldMkLst>
      </pc:sldChg>
      <pc:sldChg chg="del">
        <pc:chgData name="Carla Paola Cisternas Casale" userId="beb25667-3112-4abf-b188-53510438c47b" providerId="ADAL" clId="{0F0C59EA-070C-4160-AA86-129722248086}" dt="2024-05-16T22:35:25.009" v="46" actId="47"/>
        <pc:sldMkLst>
          <pc:docMk/>
          <pc:sldMk cId="2284056833" sldId="1541"/>
        </pc:sldMkLst>
      </pc:sldChg>
      <pc:sldChg chg="del">
        <pc:chgData name="Carla Paola Cisternas Casale" userId="beb25667-3112-4abf-b188-53510438c47b" providerId="ADAL" clId="{0F0C59EA-070C-4160-AA86-129722248086}" dt="2024-05-16T22:32:20.476" v="12" actId="47"/>
        <pc:sldMkLst>
          <pc:docMk/>
          <pc:sldMk cId="2172449813" sldId="1542"/>
        </pc:sldMkLst>
      </pc:sldChg>
      <pc:sldChg chg="del">
        <pc:chgData name="Carla Paola Cisternas Casale" userId="beb25667-3112-4abf-b188-53510438c47b" providerId="ADAL" clId="{0F0C59EA-070C-4160-AA86-129722248086}" dt="2024-05-16T22:32:27.507" v="22" actId="47"/>
        <pc:sldMkLst>
          <pc:docMk/>
          <pc:sldMk cId="1489260847" sldId="1543"/>
        </pc:sldMkLst>
      </pc:sldChg>
      <pc:sldChg chg="del">
        <pc:chgData name="Carla Paola Cisternas Casale" userId="beb25667-3112-4abf-b188-53510438c47b" providerId="ADAL" clId="{0F0C59EA-070C-4160-AA86-129722248086}" dt="2024-05-16T22:32:29.609" v="25" actId="47"/>
        <pc:sldMkLst>
          <pc:docMk/>
          <pc:sldMk cId="137465670" sldId="1544"/>
        </pc:sldMkLst>
      </pc:sldChg>
      <pc:sldChg chg="del">
        <pc:chgData name="Carla Paola Cisternas Casale" userId="beb25667-3112-4abf-b188-53510438c47b" providerId="ADAL" clId="{0F0C59EA-070C-4160-AA86-129722248086}" dt="2024-05-16T22:32:22.347" v="15" actId="47"/>
        <pc:sldMkLst>
          <pc:docMk/>
          <pc:sldMk cId="1566560073" sldId="1545"/>
        </pc:sldMkLst>
      </pc:sldChg>
      <pc:sldChg chg="del">
        <pc:chgData name="Carla Paola Cisternas Casale" userId="beb25667-3112-4abf-b188-53510438c47b" providerId="ADAL" clId="{0F0C59EA-070C-4160-AA86-129722248086}" dt="2024-05-16T23:06:31.602" v="951" actId="47"/>
        <pc:sldMkLst>
          <pc:docMk/>
          <pc:sldMk cId="3129209225" sldId="1549"/>
        </pc:sldMkLst>
      </pc:sldChg>
      <pc:sldChg chg="del">
        <pc:chgData name="Carla Paola Cisternas Casale" userId="beb25667-3112-4abf-b188-53510438c47b" providerId="ADAL" clId="{0F0C59EA-070C-4160-AA86-129722248086}" dt="2024-05-16T22:32:14.766" v="9" actId="47"/>
        <pc:sldMkLst>
          <pc:docMk/>
          <pc:sldMk cId="1854905479" sldId="1554"/>
        </pc:sldMkLst>
      </pc:sldChg>
      <pc:sldChg chg="del">
        <pc:chgData name="Carla Paola Cisternas Casale" userId="beb25667-3112-4abf-b188-53510438c47b" providerId="ADAL" clId="{0F0C59EA-070C-4160-AA86-129722248086}" dt="2024-05-16T22:32:14.287" v="8" actId="47"/>
        <pc:sldMkLst>
          <pc:docMk/>
          <pc:sldMk cId="1791865705" sldId="1555"/>
        </pc:sldMkLst>
      </pc:sldChg>
      <pc:sldChg chg="del">
        <pc:chgData name="Carla Paola Cisternas Casale" userId="beb25667-3112-4abf-b188-53510438c47b" providerId="ADAL" clId="{0F0C59EA-070C-4160-AA86-129722248086}" dt="2024-05-16T22:32:26.867" v="21" actId="47"/>
        <pc:sldMkLst>
          <pc:docMk/>
          <pc:sldMk cId="2224732467" sldId="1557"/>
        </pc:sldMkLst>
      </pc:sldChg>
      <pc:sldChg chg="del">
        <pc:chgData name="Carla Paola Cisternas Casale" userId="beb25667-3112-4abf-b188-53510438c47b" providerId="ADAL" clId="{0F0C59EA-070C-4160-AA86-129722248086}" dt="2024-05-16T22:35:23.908" v="45" actId="47"/>
        <pc:sldMkLst>
          <pc:docMk/>
          <pc:sldMk cId="672392586" sldId="1572"/>
        </pc:sldMkLst>
      </pc:sldChg>
      <pc:sldChg chg="del">
        <pc:chgData name="Carla Paola Cisternas Casale" userId="beb25667-3112-4abf-b188-53510438c47b" providerId="ADAL" clId="{0F0C59EA-070C-4160-AA86-129722248086}" dt="2024-05-16T22:32:28.106" v="23" actId="47"/>
        <pc:sldMkLst>
          <pc:docMk/>
          <pc:sldMk cId="1738695315" sldId="1586"/>
        </pc:sldMkLst>
      </pc:sldChg>
      <pc:sldChg chg="del">
        <pc:chgData name="Carla Paola Cisternas Casale" userId="beb25667-3112-4abf-b188-53510438c47b" providerId="ADAL" clId="{0F0C59EA-070C-4160-AA86-129722248086}" dt="2024-05-16T22:32:30.356" v="26" actId="47"/>
        <pc:sldMkLst>
          <pc:docMk/>
          <pc:sldMk cId="858435264" sldId="1588"/>
        </pc:sldMkLst>
      </pc:sldChg>
      <pc:sldChg chg="del">
        <pc:chgData name="Carla Paola Cisternas Casale" userId="beb25667-3112-4abf-b188-53510438c47b" providerId="ADAL" clId="{0F0C59EA-070C-4160-AA86-129722248086}" dt="2024-05-16T22:32:13.786" v="7" actId="47"/>
        <pc:sldMkLst>
          <pc:docMk/>
          <pc:sldMk cId="3792531881" sldId="1591"/>
        </pc:sldMkLst>
      </pc:sldChg>
      <pc:sldChg chg="del">
        <pc:chgData name="Carla Paola Cisternas Casale" userId="beb25667-3112-4abf-b188-53510438c47b" providerId="ADAL" clId="{0F0C59EA-070C-4160-AA86-129722248086}" dt="2024-05-16T22:32:13.291" v="6" actId="47"/>
        <pc:sldMkLst>
          <pc:docMk/>
          <pc:sldMk cId="1205905737" sldId="1592"/>
        </pc:sldMkLst>
      </pc:sldChg>
      <pc:sldChg chg="delSp modSp mod">
        <pc:chgData name="Carla Paola Cisternas Casale" userId="beb25667-3112-4abf-b188-53510438c47b" providerId="ADAL" clId="{0F0C59EA-070C-4160-AA86-129722248086}" dt="2024-05-16T22:34:58.921" v="44" actId="478"/>
        <pc:sldMkLst>
          <pc:docMk/>
          <pc:sldMk cId="321662802" sldId="1593"/>
        </pc:sldMkLst>
        <pc:spChg chg="del">
          <ac:chgData name="Carla Paola Cisternas Casale" userId="beb25667-3112-4abf-b188-53510438c47b" providerId="ADAL" clId="{0F0C59EA-070C-4160-AA86-129722248086}" dt="2024-05-16T22:34:58.921" v="44" actId="478"/>
          <ac:spMkLst>
            <pc:docMk/>
            <pc:sldMk cId="321662802" sldId="1593"/>
            <ac:spMk id="5" creationId="{5AD6D4D5-447D-97F4-7784-E8CB0D6ECB18}"/>
          </ac:spMkLst>
        </pc:spChg>
        <pc:graphicFrameChg chg="modGraphic">
          <ac:chgData name="Carla Paola Cisternas Casale" userId="beb25667-3112-4abf-b188-53510438c47b" providerId="ADAL" clId="{0F0C59EA-070C-4160-AA86-129722248086}" dt="2024-05-16T22:34:53.369" v="43" actId="20577"/>
          <ac:graphicFrameMkLst>
            <pc:docMk/>
            <pc:sldMk cId="321662802" sldId="1593"/>
            <ac:graphicFrameMk id="3" creationId="{47E1B7C2-2DBD-2F8D-37EA-32BF4CBE6FD9}"/>
          </ac:graphicFrameMkLst>
        </pc:graphicFrameChg>
      </pc:sldChg>
      <pc:sldChg chg="modSp mod ord">
        <pc:chgData name="Carla Paola Cisternas Casale" userId="beb25667-3112-4abf-b188-53510438c47b" providerId="ADAL" clId="{0F0C59EA-070C-4160-AA86-129722248086}" dt="2024-05-16T22:38:38.251" v="75" actId="113"/>
        <pc:sldMkLst>
          <pc:docMk/>
          <pc:sldMk cId="1984967408" sldId="1594"/>
        </pc:sldMkLst>
        <pc:spChg chg="mod">
          <ac:chgData name="Carla Paola Cisternas Casale" userId="beb25667-3112-4abf-b188-53510438c47b" providerId="ADAL" clId="{0F0C59EA-070C-4160-AA86-129722248086}" dt="2024-05-16T22:38:38.251" v="75" actId="113"/>
          <ac:spMkLst>
            <pc:docMk/>
            <pc:sldMk cId="1984967408" sldId="1594"/>
            <ac:spMk id="4" creationId="{2DA149B4-E63D-D244-C40F-EE3000456850}"/>
          </ac:spMkLst>
        </pc:spChg>
      </pc:sldChg>
      <pc:sldChg chg="mod modShow delCm modCm">
        <pc:chgData name="Carla Paola Cisternas Casale" userId="beb25667-3112-4abf-b188-53510438c47b" providerId="ADAL" clId="{0F0C59EA-070C-4160-AA86-129722248086}" dt="2024-05-16T23:08:22.362" v="955" actId="729"/>
        <pc:sldMkLst>
          <pc:docMk/>
          <pc:sldMk cId="2687483611" sldId="1595"/>
        </pc:sldMkLst>
        <pc:extLst>
          <p:ext xmlns:p="http://schemas.openxmlformats.org/presentationml/2006/main" uri="{D6D511B9-2390-475A-947B-AFAB55BFBCF1}">
            <pc226:cmChg xmlns:pc226="http://schemas.microsoft.com/office/powerpoint/2022/06/main/command" chg="del">
              <pc226:chgData name="Carla Paola Cisternas Casale" userId="beb25667-3112-4abf-b188-53510438c47b" providerId="ADAL" clId="{0F0C59EA-070C-4160-AA86-129722248086}" dt="2024-05-16T23:08:11.473" v="954"/>
              <pc2:cmMkLst xmlns:pc2="http://schemas.microsoft.com/office/powerpoint/2019/9/main/command">
                <pc:docMk/>
                <pc:sldMk cId="2687483611" sldId="1595"/>
                <pc2:cmMk id="{BA4C6D74-6718-4888-ABEE-5DE916019413}"/>
              </pc2:cmMkLst>
              <pc226:cmRplyChg chg="add">
                <pc226:chgData name="Carla Paola Cisternas Casale" userId="beb25667-3112-4abf-b188-53510438c47b" providerId="ADAL" clId="{0F0C59EA-070C-4160-AA86-129722248086}" dt="2024-05-16T23:08:09.654" v="953"/>
                <pc2:cmRplyMkLst xmlns:pc2="http://schemas.microsoft.com/office/powerpoint/2019/9/main/command">
                  <pc:docMk/>
                  <pc:sldMk cId="2687483611" sldId="1595"/>
                  <pc2:cmMk id="{BA4C6D74-6718-4888-ABEE-5DE916019413}"/>
                  <pc2:cmRplyMk id="{CAEDE20F-39BD-4D4B-A41A-F89940B94220}"/>
                </pc2:cmRplyMkLst>
              </pc226:cmRplyChg>
            </pc226:cmChg>
          </p:ext>
        </pc:extLst>
      </pc:sldChg>
      <pc:sldChg chg="del">
        <pc:chgData name="Carla Paola Cisternas Casale" userId="beb25667-3112-4abf-b188-53510438c47b" providerId="ADAL" clId="{0F0C59EA-070C-4160-AA86-129722248086}" dt="2024-05-16T22:32:28.806" v="24" actId="47"/>
        <pc:sldMkLst>
          <pc:docMk/>
          <pc:sldMk cId="1830283744" sldId="1596"/>
        </pc:sldMkLst>
      </pc:sldChg>
      <pc:sldChg chg="addSp delSp modSp mod">
        <pc:chgData name="Carla Paola Cisternas Casale" userId="beb25667-3112-4abf-b188-53510438c47b" providerId="ADAL" clId="{0F0C59EA-070C-4160-AA86-129722248086}" dt="2024-05-16T23:06:22.463" v="950" actId="403"/>
        <pc:sldMkLst>
          <pc:docMk/>
          <pc:sldMk cId="194817769" sldId="1597"/>
        </pc:sldMkLst>
        <pc:spChg chg="del">
          <ac:chgData name="Carla Paola Cisternas Casale" userId="beb25667-3112-4abf-b188-53510438c47b" providerId="ADAL" clId="{0F0C59EA-070C-4160-AA86-129722248086}" dt="2024-05-16T23:06:09.784" v="946" actId="478"/>
          <ac:spMkLst>
            <pc:docMk/>
            <pc:sldMk cId="194817769" sldId="1597"/>
            <ac:spMk id="2" creationId="{D9F6C452-85D6-5B24-F0F5-36F0CC2F4447}"/>
          </ac:spMkLst>
        </pc:spChg>
        <pc:spChg chg="mod">
          <ac:chgData name="Carla Paola Cisternas Casale" userId="beb25667-3112-4abf-b188-53510438c47b" providerId="ADAL" clId="{0F0C59EA-070C-4160-AA86-129722248086}" dt="2024-05-16T23:06:22.463" v="950" actId="403"/>
          <ac:spMkLst>
            <pc:docMk/>
            <pc:sldMk cId="194817769" sldId="1597"/>
            <ac:spMk id="3" creationId="{CAE4FBF2-E1FF-462B-44AB-EF1C6255707D}"/>
          </ac:spMkLst>
        </pc:spChg>
        <pc:spChg chg="add del mod">
          <ac:chgData name="Carla Paola Cisternas Casale" userId="beb25667-3112-4abf-b188-53510438c47b" providerId="ADAL" clId="{0F0C59EA-070C-4160-AA86-129722248086}" dt="2024-05-16T23:06:12.412" v="947" actId="478"/>
          <ac:spMkLst>
            <pc:docMk/>
            <pc:sldMk cId="194817769" sldId="1597"/>
            <ac:spMk id="6" creationId="{B3D1AB82-49AF-9634-2E41-8294C759DBC2}"/>
          </ac:spMkLst>
        </pc:spChg>
      </pc:sldChg>
      <pc:sldChg chg="del">
        <pc:chgData name="Carla Paola Cisternas Casale" userId="beb25667-3112-4abf-b188-53510438c47b" providerId="ADAL" clId="{0F0C59EA-070C-4160-AA86-129722248086}" dt="2024-05-16T22:32:26.056" v="20" actId="47"/>
        <pc:sldMkLst>
          <pc:docMk/>
          <pc:sldMk cId="2493167991" sldId="1598"/>
        </pc:sldMkLst>
      </pc:sldChg>
      <pc:sldChg chg="del">
        <pc:chgData name="Carla Paola Cisternas Casale" userId="beb25667-3112-4abf-b188-53510438c47b" providerId="ADAL" clId="{0F0C59EA-070C-4160-AA86-129722248086}" dt="2024-05-16T22:32:20.980" v="13" actId="47"/>
        <pc:sldMkLst>
          <pc:docMk/>
          <pc:sldMk cId="1054956260" sldId="1600"/>
        </pc:sldMkLst>
      </pc:sldChg>
      <pc:sldChg chg="del">
        <pc:chgData name="Carla Paola Cisternas Casale" userId="beb25667-3112-4abf-b188-53510438c47b" providerId="ADAL" clId="{0F0C59EA-070C-4160-AA86-129722248086}" dt="2024-05-16T22:32:22.916" v="16" actId="47"/>
        <pc:sldMkLst>
          <pc:docMk/>
          <pc:sldMk cId="3615191472" sldId="1603"/>
        </pc:sldMkLst>
      </pc:sldChg>
      <pc:sldChg chg="del">
        <pc:chgData name="Carla Paola Cisternas Casale" userId="beb25667-3112-4abf-b188-53510438c47b" providerId="ADAL" clId="{0F0C59EA-070C-4160-AA86-129722248086}" dt="2024-05-16T22:32:23.690" v="17" actId="47"/>
        <pc:sldMkLst>
          <pc:docMk/>
          <pc:sldMk cId="2814381284" sldId="1604"/>
        </pc:sldMkLst>
      </pc:sldChg>
      <pc:sldChg chg="del">
        <pc:chgData name="Carla Paola Cisternas Casale" userId="beb25667-3112-4abf-b188-53510438c47b" providerId="ADAL" clId="{0F0C59EA-070C-4160-AA86-129722248086}" dt="2024-05-16T22:32:24.227" v="18" actId="47"/>
        <pc:sldMkLst>
          <pc:docMk/>
          <pc:sldMk cId="1808371992" sldId="1605"/>
        </pc:sldMkLst>
      </pc:sldChg>
      <pc:sldChg chg="del">
        <pc:chgData name="Carla Paola Cisternas Casale" userId="beb25667-3112-4abf-b188-53510438c47b" providerId="ADAL" clId="{0F0C59EA-070C-4160-AA86-129722248086}" dt="2024-05-16T22:32:25.276" v="19" actId="47"/>
        <pc:sldMkLst>
          <pc:docMk/>
          <pc:sldMk cId="2133755200" sldId="1606"/>
        </pc:sldMkLst>
      </pc:sldChg>
      <pc:sldChg chg="add del">
        <pc:chgData name="Carla Paola Cisternas Casale" userId="beb25667-3112-4abf-b188-53510438c47b" providerId="ADAL" clId="{0F0C59EA-070C-4160-AA86-129722248086}" dt="2024-05-16T22:33:51.078" v="34" actId="47"/>
        <pc:sldMkLst>
          <pc:docMk/>
          <pc:sldMk cId="1471172642" sldId="1607"/>
        </pc:sldMkLst>
      </pc:sldChg>
      <pc:sldChg chg="mod modShow">
        <pc:chgData name="Carla Paola Cisternas Casale" userId="beb25667-3112-4abf-b188-53510438c47b" providerId="ADAL" clId="{0F0C59EA-070C-4160-AA86-129722248086}" dt="2024-05-16T23:08:25.023" v="956" actId="729"/>
        <pc:sldMkLst>
          <pc:docMk/>
          <pc:sldMk cId="1035807321" sldId="1609"/>
        </pc:sldMkLst>
      </pc:sldChg>
      <pc:sldChg chg="ord">
        <pc:chgData name="Carla Paola Cisternas Casale" userId="beb25667-3112-4abf-b188-53510438c47b" providerId="ADAL" clId="{0F0C59EA-070C-4160-AA86-129722248086}" dt="2024-05-16T22:33:00.348" v="28"/>
        <pc:sldMkLst>
          <pc:docMk/>
          <pc:sldMk cId="299261824" sldId="1610"/>
        </pc:sldMkLst>
      </pc:sldChg>
      <pc:sldChg chg="addSp delSp modSp mod delCm modCm">
        <pc:chgData name="Carla Paola Cisternas Casale" userId="beb25667-3112-4abf-b188-53510438c47b" providerId="ADAL" clId="{0F0C59EA-070C-4160-AA86-129722248086}" dt="2024-05-17T15:01:39.387" v="1465"/>
        <pc:sldMkLst>
          <pc:docMk/>
          <pc:sldMk cId="680787935" sldId="1611"/>
        </pc:sldMkLst>
        <pc:spChg chg="del">
          <ac:chgData name="Carla Paola Cisternas Casale" userId="beb25667-3112-4abf-b188-53510438c47b" providerId="ADAL" clId="{0F0C59EA-070C-4160-AA86-129722248086}" dt="2024-05-16T22:35:37.051" v="47" actId="478"/>
          <ac:spMkLst>
            <pc:docMk/>
            <pc:sldMk cId="680787935" sldId="1611"/>
            <ac:spMk id="3" creationId="{64B12754-093F-D966-D856-66C2EDD9BD8B}"/>
          </ac:spMkLst>
        </pc:spChg>
        <pc:spChg chg="add mod">
          <ac:chgData name="Carla Paola Cisternas Casale" userId="beb25667-3112-4abf-b188-53510438c47b" providerId="ADAL" clId="{0F0C59EA-070C-4160-AA86-129722248086}" dt="2024-05-16T23:22:28.562" v="1211" actId="20577"/>
          <ac:spMkLst>
            <pc:docMk/>
            <pc:sldMk cId="680787935" sldId="1611"/>
            <ac:spMk id="7" creationId="{54DAF1EF-BE11-422C-CB4E-484A6DA016CC}"/>
          </ac:spMkLst>
        </pc:spChg>
        <pc:extLst>
          <p:ext xmlns:p="http://schemas.openxmlformats.org/presentationml/2006/main" uri="{D6D511B9-2390-475A-947B-AFAB55BFBCF1}">
            <pc226:cmChg xmlns:pc226="http://schemas.microsoft.com/office/powerpoint/2022/06/main/command" chg="del mod">
              <pc226:chgData name="Carla Paola Cisternas Casale" userId="beb25667-3112-4abf-b188-53510438c47b" providerId="ADAL" clId="{0F0C59EA-070C-4160-AA86-129722248086}" dt="2024-05-16T23:34:18.469" v="1417"/>
              <pc2:cmMkLst xmlns:pc2="http://schemas.microsoft.com/office/powerpoint/2019/9/main/command">
                <pc:docMk/>
                <pc:sldMk cId="680787935" sldId="1611"/>
                <pc2:cmMk id="{B7E65DDD-E3C2-499E-A0D1-22979DCEA9EC}"/>
              </pc2:cmMkLst>
              <pc226:cmRplyChg chg="add">
                <pc226:chgData name="Carla Paola Cisternas Casale" userId="beb25667-3112-4abf-b188-53510438c47b" providerId="ADAL" clId="{0F0C59EA-070C-4160-AA86-129722248086}" dt="2024-05-16T23:21:40.241" v="1082"/>
                <pc2:cmRplyMkLst xmlns:pc2="http://schemas.microsoft.com/office/powerpoint/2019/9/main/command">
                  <pc:docMk/>
                  <pc:sldMk cId="680787935" sldId="1611"/>
                  <pc2:cmMk id="{B7E65DDD-E3C2-499E-A0D1-22979DCEA9EC}"/>
                  <pc2:cmRplyMk id="{12579F29-492A-4B23-BF13-30CB9DA28388}"/>
                </pc2:cmRplyMkLst>
              </pc226:cmRplyChg>
            </pc226:cmChg>
            <pc226:cmChg xmlns:pc226="http://schemas.microsoft.com/office/powerpoint/2022/06/main/command" chg="mod">
              <pc226:chgData name="Carla Paola Cisternas Casale" userId="beb25667-3112-4abf-b188-53510438c47b" providerId="ADAL" clId="{0F0C59EA-070C-4160-AA86-129722248086}" dt="2024-05-17T15:01:39.387" v="1465"/>
              <pc2:cmMkLst xmlns:pc2="http://schemas.microsoft.com/office/powerpoint/2019/9/main/command">
                <pc:docMk/>
                <pc:sldMk cId="680787935" sldId="1611"/>
                <pc2:cmMk id="{AC3F8DDD-0803-4501-89F1-749B28763657}"/>
              </pc2:cmMkLst>
              <pc226:cmRplyChg chg="add">
                <pc226:chgData name="Carla Paola Cisternas Casale" userId="beb25667-3112-4abf-b188-53510438c47b" providerId="ADAL" clId="{0F0C59EA-070C-4160-AA86-129722248086}" dt="2024-05-17T15:01:37.147" v="1464"/>
                <pc2:cmRplyMkLst xmlns:pc2="http://schemas.microsoft.com/office/powerpoint/2019/9/main/command">
                  <pc:docMk/>
                  <pc:sldMk cId="680787935" sldId="1611"/>
                  <pc2:cmMk id="{AC3F8DDD-0803-4501-89F1-749B28763657}"/>
                  <pc2:cmRplyMk id="{892824C5-1FEF-410A-9B1D-D3D4ED2B063B}"/>
                </pc2:cmRplyMkLst>
              </pc226:cmRplyChg>
            </pc226:cmChg>
            <pc226:cmChg xmlns:pc226="http://schemas.microsoft.com/office/powerpoint/2022/06/main/command" chg="del mod">
              <pc226:chgData name="Carla Paola Cisternas Casale" userId="beb25667-3112-4abf-b188-53510438c47b" providerId="ADAL" clId="{0F0C59EA-070C-4160-AA86-129722248086}" dt="2024-05-16T23:22:33.074" v="1212"/>
              <pc2:cmMkLst xmlns:pc2="http://schemas.microsoft.com/office/powerpoint/2019/9/main/command">
                <pc:docMk/>
                <pc:sldMk cId="680787935" sldId="1611"/>
                <pc2:cmMk id="{CD1F6DE1-7357-4AF9-864F-3B6C83ED8362}"/>
              </pc2:cmMkLst>
            </pc226:cmChg>
          </p:ext>
        </pc:extLst>
      </pc:sldChg>
      <pc:sldChg chg="addSp delSp modSp add mod delCm modCm">
        <pc:chgData name="Carla Paola Cisternas Casale" userId="beb25667-3112-4abf-b188-53510438c47b" providerId="ADAL" clId="{0F0C59EA-070C-4160-AA86-129722248086}" dt="2024-05-16T23:34:10.990" v="1416"/>
        <pc:sldMkLst>
          <pc:docMk/>
          <pc:sldMk cId="1304804394" sldId="1612"/>
        </pc:sldMkLst>
        <pc:spChg chg="mod">
          <ac:chgData name="Carla Paola Cisternas Casale" userId="beb25667-3112-4abf-b188-53510438c47b" providerId="ADAL" clId="{0F0C59EA-070C-4160-AA86-129722248086}" dt="2024-05-16T22:51:17.018" v="372" actId="14100"/>
          <ac:spMkLst>
            <pc:docMk/>
            <pc:sldMk cId="1304804394" sldId="1612"/>
            <ac:spMk id="3" creationId="{D0284FA3-5990-DECD-B91B-371021EB02A3}"/>
          </ac:spMkLst>
        </pc:spChg>
        <pc:spChg chg="add mod">
          <ac:chgData name="Carla Paola Cisternas Casale" userId="beb25667-3112-4abf-b188-53510438c47b" providerId="ADAL" clId="{0F0C59EA-070C-4160-AA86-129722248086}" dt="2024-05-16T22:41:49.660" v="178" actId="14100"/>
          <ac:spMkLst>
            <pc:docMk/>
            <pc:sldMk cId="1304804394" sldId="1612"/>
            <ac:spMk id="7" creationId="{82119BF8-DF18-90DD-5713-1D672F5A68E7}"/>
          </ac:spMkLst>
        </pc:spChg>
        <pc:spChg chg="add del mod">
          <ac:chgData name="Carla Paola Cisternas Casale" userId="beb25667-3112-4abf-b188-53510438c47b" providerId="ADAL" clId="{0F0C59EA-070C-4160-AA86-129722248086}" dt="2024-05-16T22:45:51.154" v="228"/>
          <ac:spMkLst>
            <pc:docMk/>
            <pc:sldMk cId="1304804394" sldId="1612"/>
            <ac:spMk id="10" creationId="{65277891-FECE-98ED-A86D-72B35402ACD2}"/>
          </ac:spMkLst>
        </pc:spChg>
        <pc:spChg chg="add mod">
          <ac:chgData name="Carla Paola Cisternas Casale" userId="beb25667-3112-4abf-b188-53510438c47b" providerId="ADAL" clId="{0F0C59EA-070C-4160-AA86-129722248086}" dt="2024-05-16T22:47:57.815" v="325" actId="14100"/>
          <ac:spMkLst>
            <pc:docMk/>
            <pc:sldMk cId="1304804394" sldId="1612"/>
            <ac:spMk id="12" creationId="{CF9562B9-8817-1338-9540-0F3C594E497A}"/>
          </ac:spMkLst>
        </pc:spChg>
        <pc:spChg chg="add mod">
          <ac:chgData name="Carla Paola Cisternas Casale" userId="beb25667-3112-4abf-b188-53510438c47b" providerId="ADAL" clId="{0F0C59EA-070C-4160-AA86-129722248086}" dt="2024-05-16T22:51:13.798" v="371" actId="14100"/>
          <ac:spMkLst>
            <pc:docMk/>
            <pc:sldMk cId="1304804394" sldId="1612"/>
            <ac:spMk id="16" creationId="{91C964C8-DEBB-BF61-23EB-3DE41903CB8C}"/>
          </ac:spMkLst>
        </pc:spChg>
        <pc:graphicFrameChg chg="add del mod modGraphic">
          <ac:chgData name="Carla Paola Cisternas Casale" userId="beb25667-3112-4abf-b188-53510438c47b" providerId="ADAL" clId="{0F0C59EA-070C-4160-AA86-129722248086}" dt="2024-05-16T22:48:03.627" v="328" actId="478"/>
          <ac:graphicFrameMkLst>
            <pc:docMk/>
            <pc:sldMk cId="1304804394" sldId="1612"/>
            <ac:graphicFrameMk id="13" creationId="{383C3AA7-C5B5-6AC7-F4BC-D06CB588AF13}"/>
          </ac:graphicFrameMkLst>
        </pc:graphicFrameChg>
        <pc:graphicFrameChg chg="add mod modGraphic">
          <ac:chgData name="Carla Paola Cisternas Casale" userId="beb25667-3112-4abf-b188-53510438c47b" providerId="ADAL" clId="{0F0C59EA-070C-4160-AA86-129722248086}" dt="2024-05-16T22:49:35.877" v="346" actId="13926"/>
          <ac:graphicFrameMkLst>
            <pc:docMk/>
            <pc:sldMk cId="1304804394" sldId="1612"/>
            <ac:graphicFrameMk id="14" creationId="{C201B6D4-F076-24C6-9FEA-F4664411CADC}"/>
          </ac:graphicFrameMkLst>
        </pc:graphicFrameChg>
        <pc:picChg chg="add mod">
          <ac:chgData name="Carla Paola Cisternas Casale" userId="beb25667-3112-4abf-b188-53510438c47b" providerId="ADAL" clId="{0F0C59EA-070C-4160-AA86-129722248086}" dt="2024-05-16T22:41:33.172" v="173" actId="1076"/>
          <ac:picMkLst>
            <pc:docMk/>
            <pc:sldMk cId="1304804394" sldId="1612"/>
            <ac:picMk id="5" creationId="{49431C8E-2E60-FEB9-1172-E2716B40A2EC}"/>
          </ac:picMkLst>
        </pc:picChg>
        <pc:extLst>
          <p:ext xmlns:p="http://schemas.openxmlformats.org/presentationml/2006/main" uri="{D6D511B9-2390-475A-947B-AFAB55BFBCF1}">
            <pc226:cmChg xmlns:pc226="http://schemas.microsoft.com/office/powerpoint/2022/06/main/command" chg="del">
              <pc226:chgData name="Carla Paola Cisternas Casale" userId="beb25667-3112-4abf-b188-53510438c47b" providerId="ADAL" clId="{0F0C59EA-070C-4160-AA86-129722248086}" dt="2024-05-16T23:34:10.990" v="1416"/>
              <pc2:cmMkLst xmlns:pc2="http://schemas.microsoft.com/office/powerpoint/2019/9/main/command">
                <pc:docMk/>
                <pc:sldMk cId="1304804394" sldId="1612"/>
                <pc2:cmMk id="{6E9E805C-5940-4345-965B-894F9FCF8470}"/>
              </pc2:cmMkLst>
              <pc226:cmRplyChg chg="add">
                <pc226:chgData name="Carla Paola Cisternas Casale" userId="beb25667-3112-4abf-b188-53510438c47b" providerId="ADAL" clId="{0F0C59EA-070C-4160-AA86-129722248086}" dt="2024-05-16T23:34:09.344" v="1415"/>
                <pc2:cmRplyMkLst xmlns:pc2="http://schemas.microsoft.com/office/powerpoint/2019/9/main/command">
                  <pc:docMk/>
                  <pc:sldMk cId="1304804394" sldId="1612"/>
                  <pc2:cmMk id="{6E9E805C-5940-4345-965B-894F9FCF8470}"/>
                  <pc2:cmRplyMk id="{553EB343-962B-4495-BF8C-FF1D2381C292}"/>
                </pc2:cmRplyMkLst>
              </pc226:cmRplyChg>
            </pc226:cmChg>
          </p:ext>
        </pc:extLst>
      </pc:sldChg>
      <pc:sldChg chg="addSp delSp modSp add mod modCm modNotesTx">
        <pc:chgData name="Carla Paola Cisternas Casale" userId="beb25667-3112-4abf-b188-53510438c47b" providerId="ADAL" clId="{0F0C59EA-070C-4160-AA86-129722248086}" dt="2024-05-17T14:43:28.016" v="1418"/>
        <pc:sldMkLst>
          <pc:docMk/>
          <pc:sldMk cId="4003628491" sldId="1613"/>
        </pc:sldMkLst>
        <pc:spChg chg="mod">
          <ac:chgData name="Carla Paola Cisternas Casale" userId="beb25667-3112-4abf-b188-53510438c47b" providerId="ADAL" clId="{0F0C59EA-070C-4160-AA86-129722248086}" dt="2024-05-16T22:55:49.189" v="441" actId="20577"/>
          <ac:spMkLst>
            <pc:docMk/>
            <pc:sldMk cId="4003628491" sldId="1613"/>
            <ac:spMk id="3" creationId="{9D142817-8AE4-C30C-53B8-B5B6FE6D78F9}"/>
          </ac:spMkLst>
        </pc:spChg>
        <pc:spChg chg="del">
          <ac:chgData name="Carla Paola Cisternas Casale" userId="beb25667-3112-4abf-b188-53510438c47b" providerId="ADAL" clId="{0F0C59EA-070C-4160-AA86-129722248086}" dt="2024-05-16T22:52:54.160" v="389" actId="478"/>
          <ac:spMkLst>
            <pc:docMk/>
            <pc:sldMk cId="4003628491" sldId="1613"/>
            <ac:spMk id="7" creationId="{64841CC5-5238-AD55-8F6C-F44A7EE72F4A}"/>
          </ac:spMkLst>
        </pc:spChg>
        <pc:spChg chg="add mod ord">
          <ac:chgData name="Carla Paola Cisternas Casale" userId="beb25667-3112-4abf-b188-53510438c47b" providerId="ADAL" clId="{0F0C59EA-070C-4160-AA86-129722248086}" dt="2024-05-16T22:57:36.310" v="479" actId="164"/>
          <ac:spMkLst>
            <pc:docMk/>
            <pc:sldMk cId="4003628491" sldId="1613"/>
            <ac:spMk id="10" creationId="{A32601F7-74B3-240E-F881-1B40B44E3065}"/>
          </ac:spMkLst>
        </pc:spChg>
        <pc:spChg chg="add mod">
          <ac:chgData name="Carla Paola Cisternas Casale" userId="beb25667-3112-4abf-b188-53510438c47b" providerId="ADAL" clId="{0F0C59EA-070C-4160-AA86-129722248086}" dt="2024-05-16T22:57:11.920" v="457" actId="164"/>
          <ac:spMkLst>
            <pc:docMk/>
            <pc:sldMk cId="4003628491" sldId="1613"/>
            <ac:spMk id="11" creationId="{C387FDDC-8A8B-D7C3-EA86-8451B5F3F3D6}"/>
          </ac:spMkLst>
        </pc:spChg>
        <pc:spChg chg="del">
          <ac:chgData name="Carla Paola Cisternas Casale" userId="beb25667-3112-4abf-b188-53510438c47b" providerId="ADAL" clId="{0F0C59EA-070C-4160-AA86-129722248086}" dt="2024-05-16T22:53:00.659" v="391" actId="478"/>
          <ac:spMkLst>
            <pc:docMk/>
            <pc:sldMk cId="4003628491" sldId="1613"/>
            <ac:spMk id="12" creationId="{7D7D1FC5-B78E-0F59-6860-3AE9B72A3A48}"/>
          </ac:spMkLst>
        </pc:spChg>
        <pc:spChg chg="del">
          <ac:chgData name="Carla Paola Cisternas Casale" userId="beb25667-3112-4abf-b188-53510438c47b" providerId="ADAL" clId="{0F0C59EA-070C-4160-AA86-129722248086}" dt="2024-05-16T22:52:57.610" v="390" actId="478"/>
          <ac:spMkLst>
            <pc:docMk/>
            <pc:sldMk cId="4003628491" sldId="1613"/>
            <ac:spMk id="16" creationId="{18AD0D06-25AE-396D-7C2E-18C47A026A3F}"/>
          </ac:spMkLst>
        </pc:spChg>
        <pc:spChg chg="add mod">
          <ac:chgData name="Carla Paola Cisternas Casale" userId="beb25667-3112-4abf-b188-53510438c47b" providerId="ADAL" clId="{0F0C59EA-070C-4160-AA86-129722248086}" dt="2024-05-16T22:58:40.641" v="612" actId="20577"/>
          <ac:spMkLst>
            <pc:docMk/>
            <pc:sldMk cId="4003628491" sldId="1613"/>
            <ac:spMk id="18" creationId="{42390F68-275C-7C2B-A4D5-9F8F22071F0B}"/>
          </ac:spMkLst>
        </pc:spChg>
        <pc:grpChg chg="add mod ord">
          <ac:chgData name="Carla Paola Cisternas Casale" userId="beb25667-3112-4abf-b188-53510438c47b" providerId="ADAL" clId="{0F0C59EA-070C-4160-AA86-129722248086}" dt="2024-05-16T22:57:36.310" v="479" actId="164"/>
          <ac:grpSpMkLst>
            <pc:docMk/>
            <pc:sldMk cId="4003628491" sldId="1613"/>
            <ac:grpSpMk id="13" creationId="{B0D5623E-9592-0CA0-89B8-0A8C1F2A621E}"/>
          </ac:grpSpMkLst>
        </pc:grpChg>
        <pc:grpChg chg="add mod">
          <ac:chgData name="Carla Paola Cisternas Casale" userId="beb25667-3112-4abf-b188-53510438c47b" providerId="ADAL" clId="{0F0C59EA-070C-4160-AA86-129722248086}" dt="2024-05-16T22:57:37.872" v="480" actId="1076"/>
          <ac:grpSpMkLst>
            <pc:docMk/>
            <pc:sldMk cId="4003628491" sldId="1613"/>
            <ac:grpSpMk id="15" creationId="{2AC119D8-B679-B71D-4F5C-09E9F4907A62}"/>
          </ac:grpSpMkLst>
        </pc:grpChg>
        <pc:graphicFrameChg chg="del modGraphic">
          <ac:chgData name="Carla Paola Cisternas Casale" userId="beb25667-3112-4abf-b188-53510438c47b" providerId="ADAL" clId="{0F0C59EA-070C-4160-AA86-129722248086}" dt="2024-05-16T22:52:53.007" v="388" actId="478"/>
          <ac:graphicFrameMkLst>
            <pc:docMk/>
            <pc:sldMk cId="4003628491" sldId="1613"/>
            <ac:graphicFrameMk id="14" creationId="{50ABAFC0-DE6C-D4B6-493C-181233DA26D4}"/>
          </ac:graphicFrameMkLst>
        </pc:graphicFrameChg>
        <pc:picChg chg="del">
          <ac:chgData name="Carla Paola Cisternas Casale" userId="beb25667-3112-4abf-b188-53510438c47b" providerId="ADAL" clId="{0F0C59EA-070C-4160-AA86-129722248086}" dt="2024-05-16T22:52:50.688" v="386" actId="478"/>
          <ac:picMkLst>
            <pc:docMk/>
            <pc:sldMk cId="4003628491" sldId="1613"/>
            <ac:picMk id="5" creationId="{F8C250DD-6444-84C3-E01D-3753D2BCBF68}"/>
          </ac:picMkLst>
        </pc:picChg>
        <pc:picChg chg="add mod">
          <ac:chgData name="Carla Paola Cisternas Casale" userId="beb25667-3112-4abf-b188-53510438c47b" providerId="ADAL" clId="{0F0C59EA-070C-4160-AA86-129722248086}" dt="2024-05-16T22:57:11.920" v="457" actId="164"/>
          <ac:picMkLst>
            <pc:docMk/>
            <pc:sldMk cId="4003628491" sldId="1613"/>
            <ac:picMk id="9" creationId="{2DCEE465-C241-6574-B45D-E58793568FE9}"/>
          </ac:picMkLst>
        </pc:picChg>
        <pc:extLst>
          <p:ext xmlns:p="http://schemas.openxmlformats.org/presentationml/2006/main" uri="{D6D511B9-2390-475A-947B-AFAB55BFBCF1}">
            <pc226:cmChg xmlns:pc226="http://schemas.microsoft.com/office/powerpoint/2022/06/main/command" chg="">
              <pc226:chgData name="Carla Paola Cisternas Casale" userId="beb25667-3112-4abf-b188-53510438c47b" providerId="ADAL" clId="{0F0C59EA-070C-4160-AA86-129722248086}" dt="2024-05-17T14:43:28.016" v="1418"/>
              <pc2:cmMkLst xmlns:pc2="http://schemas.microsoft.com/office/powerpoint/2019/9/main/command">
                <pc:docMk/>
                <pc:sldMk cId="4003628491" sldId="1613"/>
                <pc2:cmMk id="{AF28DF87-A1AA-4F60-951C-596E46CC9F3C}"/>
              </pc2:cmMkLst>
              <pc226:cmRplyChg chg="add">
                <pc226:chgData name="Carla Paola Cisternas Casale" userId="beb25667-3112-4abf-b188-53510438c47b" providerId="ADAL" clId="{0F0C59EA-070C-4160-AA86-129722248086}" dt="2024-05-17T14:43:28.016" v="1418"/>
                <pc2:cmRplyMkLst xmlns:pc2="http://schemas.microsoft.com/office/powerpoint/2019/9/main/command">
                  <pc:docMk/>
                  <pc:sldMk cId="4003628491" sldId="1613"/>
                  <pc2:cmMk id="{AF28DF87-A1AA-4F60-951C-596E46CC9F3C}"/>
                  <pc2:cmRplyMk id="{B359A55E-8B67-412F-A6F9-0D8478BA6F40}"/>
                </pc2:cmRplyMkLst>
              </pc226:cmRplyChg>
            </pc226:cmChg>
          </p:ext>
        </pc:extLst>
      </pc:sldChg>
      <pc:sldChg chg="delSp modSp add mod addCm delCm modCm">
        <pc:chgData name="Carla Paola Cisternas Casale" userId="beb25667-3112-4abf-b188-53510438c47b" providerId="ADAL" clId="{0F0C59EA-070C-4160-AA86-129722248086}" dt="2024-05-17T14:44:06.229" v="1421" actId="403"/>
        <pc:sldMkLst>
          <pc:docMk/>
          <pc:sldMk cId="689407314" sldId="1614"/>
        </pc:sldMkLst>
        <pc:spChg chg="mod">
          <ac:chgData name="Carla Paola Cisternas Casale" userId="beb25667-3112-4abf-b188-53510438c47b" providerId="ADAL" clId="{0F0C59EA-070C-4160-AA86-129722248086}" dt="2024-05-17T14:44:06.229" v="1421" actId="403"/>
          <ac:spMkLst>
            <pc:docMk/>
            <pc:sldMk cId="689407314" sldId="1614"/>
            <ac:spMk id="3" creationId="{207606D0-4EA9-F723-26D2-E9F59CF8708E}"/>
          </ac:spMkLst>
        </pc:spChg>
        <pc:spChg chg="del">
          <ac:chgData name="Carla Paola Cisternas Casale" userId="beb25667-3112-4abf-b188-53510438c47b" providerId="ADAL" clId="{0F0C59EA-070C-4160-AA86-129722248086}" dt="2024-05-16T22:58:51.971" v="615" actId="478"/>
          <ac:spMkLst>
            <pc:docMk/>
            <pc:sldMk cId="689407314" sldId="1614"/>
            <ac:spMk id="18" creationId="{45098CF3-F174-9032-F7D9-4524B14A5C85}"/>
          </ac:spMkLst>
        </pc:spChg>
        <pc:grpChg chg="del">
          <ac:chgData name="Carla Paola Cisternas Casale" userId="beb25667-3112-4abf-b188-53510438c47b" providerId="ADAL" clId="{0F0C59EA-070C-4160-AA86-129722248086}" dt="2024-05-16T22:58:50.029" v="614" actId="478"/>
          <ac:grpSpMkLst>
            <pc:docMk/>
            <pc:sldMk cId="689407314" sldId="1614"/>
            <ac:grpSpMk id="15" creationId="{1B1252E3-3812-B8B1-925A-8B4588F97A75}"/>
          </ac:grpSpMkLst>
        </pc:grpChg>
        <pc:extLst>
          <p:ext xmlns:p="http://schemas.openxmlformats.org/presentationml/2006/main" uri="{D6D511B9-2390-475A-947B-AFAB55BFBCF1}">
            <pc226:cmChg xmlns:pc226="http://schemas.microsoft.com/office/powerpoint/2022/06/main/command" chg="add del">
              <pc226:chgData name="Carla Paola Cisternas Casale" userId="beb25667-3112-4abf-b188-53510438c47b" providerId="ADAL" clId="{0F0C59EA-070C-4160-AA86-129722248086}" dt="2024-05-16T23:24:34.959" v="1225"/>
              <pc2:cmMkLst xmlns:pc2="http://schemas.microsoft.com/office/powerpoint/2019/9/main/command">
                <pc:docMk/>
                <pc:sldMk cId="689407314" sldId="1614"/>
                <pc2:cmMk id="{B4E2645B-A3F9-412B-B716-A42893AFE5AE}"/>
              </pc2:cmMkLst>
              <pc226:cmRplyChg chg="add">
                <pc226:chgData name="Carla Paola Cisternas Casale" userId="beb25667-3112-4abf-b188-53510438c47b" providerId="ADAL" clId="{0F0C59EA-070C-4160-AA86-129722248086}" dt="2024-05-16T23:06:53.183" v="952"/>
                <pc2:cmRplyMkLst xmlns:pc2="http://schemas.microsoft.com/office/powerpoint/2019/9/main/command">
                  <pc:docMk/>
                  <pc:sldMk cId="689407314" sldId="1614"/>
                  <pc2:cmMk id="{B4E2645B-A3F9-412B-B716-A42893AFE5AE}"/>
                  <pc2:cmRplyMk id="{01408A23-1AF5-49A4-8370-58A812647162}"/>
                </pc2:cmRplyMkLst>
              </pc226:cmRplyChg>
            </pc226:cmChg>
          </p:ext>
        </pc:extLst>
      </pc:sldChg>
      <pc:sldChg chg="delCm modCm modNotesTx">
        <pc:chgData name="Carla Paola Cisternas Casale" userId="beb25667-3112-4abf-b188-53510438c47b" providerId="ADAL" clId="{0F0C59EA-070C-4160-AA86-129722248086}" dt="2024-05-17T14:43:31.165" v="1419"/>
        <pc:sldMkLst>
          <pc:docMk/>
          <pc:sldMk cId="4153444500" sldId="1615"/>
        </pc:sldMkLst>
        <pc:extLst>
          <p:ext xmlns:p="http://schemas.openxmlformats.org/presentationml/2006/main" uri="{D6D511B9-2390-475A-947B-AFAB55BFBCF1}">
            <pc226:cmChg xmlns:pc226="http://schemas.microsoft.com/office/powerpoint/2022/06/main/command" chg="del">
              <pc226:chgData name="Carla Paola Cisternas Casale" userId="beb25667-3112-4abf-b188-53510438c47b" providerId="ADAL" clId="{0F0C59EA-070C-4160-AA86-129722248086}" dt="2024-05-17T14:43:31.165" v="1419"/>
              <pc2:cmMkLst xmlns:pc2="http://schemas.microsoft.com/office/powerpoint/2019/9/main/command">
                <pc:docMk/>
                <pc:sldMk cId="4153444500" sldId="1615"/>
                <pc2:cmMk id="{EC8661EE-D54E-48BE-B44D-D7EE9583D7E3}"/>
              </pc2:cmMkLst>
              <pc226:cmRplyChg chg="add">
                <pc226:chgData name="Carla Paola Cisternas Casale" userId="beb25667-3112-4abf-b188-53510438c47b" providerId="ADAL" clId="{0F0C59EA-070C-4160-AA86-129722248086}" dt="2024-05-16T23:24:24" v="1224"/>
                <pc2:cmRplyMkLst xmlns:pc2="http://schemas.microsoft.com/office/powerpoint/2019/9/main/command">
                  <pc:docMk/>
                  <pc:sldMk cId="4153444500" sldId="1615"/>
                  <pc2:cmMk id="{EC8661EE-D54E-48BE-B44D-D7EE9583D7E3}"/>
                  <pc2:cmRplyMk id="{F456E233-4EF1-40C6-A676-E7A8737FD9C5}"/>
                </pc2:cmRplyMkLst>
              </pc226:cmRplyChg>
            </pc226:cmChg>
          </p:ext>
        </pc:extLst>
      </pc:sldChg>
      <pc:sldChg chg="addSp delSp modSp add mod modNotesTx">
        <pc:chgData name="Carla Paola Cisternas Casale" userId="beb25667-3112-4abf-b188-53510438c47b" providerId="ADAL" clId="{0F0C59EA-070C-4160-AA86-129722248086}" dt="2024-05-16T23:10:43.434" v="973" actId="20577"/>
        <pc:sldMkLst>
          <pc:docMk/>
          <pc:sldMk cId="2145631977" sldId="1616"/>
        </pc:sldMkLst>
        <pc:spChg chg="del">
          <ac:chgData name="Carla Paola Cisternas Casale" userId="beb25667-3112-4abf-b188-53510438c47b" providerId="ADAL" clId="{0F0C59EA-070C-4160-AA86-129722248086}" dt="2024-05-16T23:09:04.775" v="958" actId="478"/>
          <ac:spMkLst>
            <pc:docMk/>
            <pc:sldMk cId="2145631977" sldId="1616"/>
            <ac:spMk id="3" creationId="{3C8F4C76-5CA9-802F-1791-D057CEBA93A6}"/>
          </ac:spMkLst>
        </pc:spChg>
        <pc:picChg chg="add mod">
          <ac:chgData name="Carla Paola Cisternas Casale" userId="beb25667-3112-4abf-b188-53510438c47b" providerId="ADAL" clId="{0F0C59EA-070C-4160-AA86-129722248086}" dt="2024-05-16T23:10:02.064" v="966" actId="1076"/>
          <ac:picMkLst>
            <pc:docMk/>
            <pc:sldMk cId="2145631977" sldId="1616"/>
            <ac:picMk id="7" creationId="{FD3407CE-61F1-A693-478E-CAC435318AD1}"/>
          </ac:picMkLst>
        </pc:picChg>
        <pc:picChg chg="add mod">
          <ac:chgData name="Carla Paola Cisternas Casale" userId="beb25667-3112-4abf-b188-53510438c47b" providerId="ADAL" clId="{0F0C59EA-070C-4160-AA86-129722248086}" dt="2024-05-16T23:09:58.443" v="965" actId="1076"/>
          <ac:picMkLst>
            <pc:docMk/>
            <pc:sldMk cId="2145631977" sldId="1616"/>
            <ac:picMk id="10" creationId="{04EAB608-521D-091D-7237-091098D99619}"/>
          </ac:picMkLst>
        </pc:picChg>
      </pc:sldChg>
      <pc:sldChg chg="addSp delSp modSp add mod modCm modNotesTx">
        <pc:chgData name="Carla Paola Cisternas Casale" userId="beb25667-3112-4abf-b188-53510438c47b" providerId="ADAL" clId="{0F0C59EA-070C-4160-AA86-129722248086}" dt="2024-05-17T14:46:29.908" v="1423"/>
        <pc:sldMkLst>
          <pc:docMk/>
          <pc:sldMk cId="4001101837" sldId="1617"/>
        </pc:sldMkLst>
        <pc:spChg chg="mod">
          <ac:chgData name="Carla Paola Cisternas Casale" userId="beb25667-3112-4abf-b188-53510438c47b" providerId="ADAL" clId="{0F0C59EA-070C-4160-AA86-129722248086}" dt="2024-05-16T23:11:00.185" v="979" actId="1076"/>
          <ac:spMkLst>
            <pc:docMk/>
            <pc:sldMk cId="4001101837" sldId="1617"/>
            <ac:spMk id="8" creationId="{CDF69E3F-60A2-1A09-21D7-206BB899902A}"/>
          </ac:spMkLst>
        </pc:spChg>
        <pc:picChg chg="mod">
          <ac:chgData name="Carla Paola Cisternas Casale" userId="beb25667-3112-4abf-b188-53510438c47b" providerId="ADAL" clId="{0F0C59EA-070C-4160-AA86-129722248086}" dt="2024-05-16T23:11:02.654" v="980" actId="1076"/>
          <ac:picMkLst>
            <pc:docMk/>
            <pc:sldMk cId="4001101837" sldId="1617"/>
            <ac:picMk id="2" creationId="{BEFA6F9B-D247-736C-06C9-DCF28D79C84A}"/>
          </ac:picMkLst>
        </pc:picChg>
        <pc:picChg chg="add del mod">
          <ac:chgData name="Carla Paola Cisternas Casale" userId="beb25667-3112-4abf-b188-53510438c47b" providerId="ADAL" clId="{0F0C59EA-070C-4160-AA86-129722248086}" dt="2024-05-16T23:11:15.717" v="982" actId="478"/>
          <ac:picMkLst>
            <pc:docMk/>
            <pc:sldMk cId="4001101837" sldId="1617"/>
            <ac:picMk id="5" creationId="{CF1BDF02-B164-E234-59F5-61CB7267B32D}"/>
          </ac:picMkLst>
        </pc:picChg>
        <pc:picChg chg="del">
          <ac:chgData name="Carla Paola Cisternas Casale" userId="beb25667-3112-4abf-b188-53510438c47b" providerId="ADAL" clId="{0F0C59EA-070C-4160-AA86-129722248086}" dt="2024-05-16T23:10:08.308" v="968" actId="478"/>
          <ac:picMkLst>
            <pc:docMk/>
            <pc:sldMk cId="4001101837" sldId="1617"/>
            <ac:picMk id="7" creationId="{89C1FCC6-36DA-A95E-7445-4C331F755822}"/>
          </ac:picMkLst>
        </pc:picChg>
        <pc:picChg chg="del">
          <ac:chgData name="Carla Paola Cisternas Casale" userId="beb25667-3112-4abf-b188-53510438c47b" providerId="ADAL" clId="{0F0C59EA-070C-4160-AA86-129722248086}" dt="2024-05-16T23:10:08.825" v="969" actId="478"/>
          <ac:picMkLst>
            <pc:docMk/>
            <pc:sldMk cId="4001101837" sldId="1617"/>
            <ac:picMk id="10" creationId="{F8E73015-BBE3-5114-5DC2-AB71A040FD2C}"/>
          </ac:picMkLst>
        </pc:picChg>
        <pc:picChg chg="add mod">
          <ac:chgData name="Carla Paola Cisternas Casale" userId="beb25667-3112-4abf-b188-53510438c47b" providerId="ADAL" clId="{0F0C59EA-070C-4160-AA86-129722248086}" dt="2024-05-16T23:22:53.224" v="1216" actId="14100"/>
          <ac:picMkLst>
            <pc:docMk/>
            <pc:sldMk cId="4001101837" sldId="1617"/>
            <ac:picMk id="11" creationId="{ED877739-D8F5-8B3F-22E9-910D6A18D746}"/>
          </ac:picMkLst>
        </pc:picChg>
        <pc:picChg chg="add mod">
          <ac:chgData name="Carla Paola Cisternas Casale" userId="beb25667-3112-4abf-b188-53510438c47b" providerId="ADAL" clId="{0F0C59EA-070C-4160-AA86-129722248086}" dt="2024-05-16T23:22:56.184" v="1217" actId="14100"/>
          <ac:picMkLst>
            <pc:docMk/>
            <pc:sldMk cId="4001101837" sldId="1617"/>
            <ac:picMk id="13" creationId="{1CA98E11-1A79-187E-D021-A26A72C7993E}"/>
          </ac:picMkLst>
        </pc:picChg>
        <pc:extLst>
          <p:ext xmlns:p="http://schemas.openxmlformats.org/presentationml/2006/main" uri="{D6D511B9-2390-475A-947B-AFAB55BFBCF1}">
            <pc226:cmChg xmlns:pc226="http://schemas.microsoft.com/office/powerpoint/2022/06/main/command" chg="">
              <pc226:chgData name="Carla Paola Cisternas Casale" userId="beb25667-3112-4abf-b188-53510438c47b" providerId="ADAL" clId="{0F0C59EA-070C-4160-AA86-129722248086}" dt="2024-05-17T14:46:29.908" v="1423"/>
              <pc2:cmMkLst xmlns:pc2="http://schemas.microsoft.com/office/powerpoint/2019/9/main/command">
                <pc:docMk/>
                <pc:sldMk cId="4001101837" sldId="1617"/>
                <pc2:cmMk id="{31AE5924-B7D6-4C47-803E-E33C6CA6A83D}"/>
              </pc2:cmMkLst>
              <pc226:cmRplyChg chg="add">
                <pc226:chgData name="Carla Paola Cisternas Casale" userId="beb25667-3112-4abf-b188-53510438c47b" providerId="ADAL" clId="{0F0C59EA-070C-4160-AA86-129722248086}" dt="2024-05-17T14:46:29.908" v="1423"/>
                <pc2:cmRplyMkLst xmlns:pc2="http://schemas.microsoft.com/office/powerpoint/2019/9/main/command">
                  <pc:docMk/>
                  <pc:sldMk cId="4001101837" sldId="1617"/>
                  <pc2:cmMk id="{31AE5924-B7D6-4C47-803E-E33C6CA6A83D}"/>
                  <pc2:cmRplyMk id="{7541C725-BFE0-431B-8797-9D7A8F2AE418}"/>
                </pc2:cmRplyMkLst>
              </pc226:cmRplyChg>
            </pc226:cmChg>
            <pc226:cmChg xmlns:pc226="http://schemas.microsoft.com/office/powerpoint/2022/06/main/command" chg="">
              <pc226:chgData name="Carla Paola Cisternas Casale" userId="beb25667-3112-4abf-b188-53510438c47b" providerId="ADAL" clId="{0F0C59EA-070C-4160-AA86-129722248086}" dt="2024-05-17T14:45:10.785" v="1422"/>
              <pc2:cmMkLst xmlns:pc2="http://schemas.microsoft.com/office/powerpoint/2019/9/main/command">
                <pc:docMk/>
                <pc:sldMk cId="4001101837" sldId="1617"/>
                <pc2:cmMk id="{78C47FEA-A5D7-45F4-BF02-3E859068F471}"/>
              </pc2:cmMkLst>
              <pc226:cmRplyChg chg="add">
                <pc226:chgData name="Carla Paola Cisternas Casale" userId="beb25667-3112-4abf-b188-53510438c47b" providerId="ADAL" clId="{0F0C59EA-070C-4160-AA86-129722248086}" dt="2024-05-17T14:45:10.785" v="1422"/>
                <pc2:cmRplyMkLst xmlns:pc2="http://schemas.microsoft.com/office/powerpoint/2019/9/main/command">
                  <pc:docMk/>
                  <pc:sldMk cId="4001101837" sldId="1617"/>
                  <pc2:cmMk id="{78C47FEA-A5D7-45F4-BF02-3E859068F471}"/>
                  <pc2:cmRplyMk id="{940954DB-7796-4CEC-ADA5-86D82DAA474F}"/>
                </pc2:cmRplyMkLst>
              </pc226:cmRplyChg>
            </pc226:cmChg>
          </p:ext>
        </pc:extLst>
      </pc:sldChg>
      <pc:sldChg chg="addSp delSp modSp add mod modCm">
        <pc:chgData name="Carla Paola Cisternas Casale" userId="beb25667-3112-4abf-b188-53510438c47b" providerId="ADAL" clId="{0F0C59EA-070C-4160-AA86-129722248086}" dt="2024-05-17T14:48:08.896" v="1424"/>
        <pc:sldMkLst>
          <pc:docMk/>
          <pc:sldMk cId="1341401392" sldId="1618"/>
        </pc:sldMkLst>
        <pc:picChg chg="add mod">
          <ac:chgData name="Carla Paola Cisternas Casale" userId="beb25667-3112-4abf-b188-53510438c47b" providerId="ADAL" clId="{0F0C59EA-070C-4160-AA86-129722248086}" dt="2024-05-16T23:13:15.825" v="1000" actId="1076"/>
          <ac:picMkLst>
            <pc:docMk/>
            <pc:sldMk cId="1341401392" sldId="1618"/>
            <ac:picMk id="5" creationId="{B2FBB336-E91E-D91B-C2ED-BAC604ECFC3B}"/>
          </ac:picMkLst>
        </pc:picChg>
        <pc:picChg chg="add mod">
          <ac:chgData name="Carla Paola Cisternas Casale" userId="beb25667-3112-4abf-b188-53510438c47b" providerId="ADAL" clId="{0F0C59EA-070C-4160-AA86-129722248086}" dt="2024-05-16T23:13:11.828" v="999" actId="1076"/>
          <ac:picMkLst>
            <pc:docMk/>
            <pc:sldMk cId="1341401392" sldId="1618"/>
            <ac:picMk id="9" creationId="{C9845536-D6B8-E32A-058E-9AEEDF2BCB2F}"/>
          </ac:picMkLst>
        </pc:picChg>
        <pc:picChg chg="del">
          <ac:chgData name="Carla Paola Cisternas Casale" userId="beb25667-3112-4abf-b188-53510438c47b" providerId="ADAL" clId="{0F0C59EA-070C-4160-AA86-129722248086}" dt="2024-05-16T23:12:04.964" v="988" actId="478"/>
          <ac:picMkLst>
            <pc:docMk/>
            <pc:sldMk cId="1341401392" sldId="1618"/>
            <ac:picMk id="11" creationId="{BED11FA0-CD7B-494C-F607-5881AA11DEB3}"/>
          </ac:picMkLst>
        </pc:picChg>
        <pc:picChg chg="del">
          <ac:chgData name="Carla Paola Cisternas Casale" userId="beb25667-3112-4abf-b188-53510438c47b" providerId="ADAL" clId="{0F0C59EA-070C-4160-AA86-129722248086}" dt="2024-05-16T23:12:05.426" v="989" actId="478"/>
          <ac:picMkLst>
            <pc:docMk/>
            <pc:sldMk cId="1341401392" sldId="1618"/>
            <ac:picMk id="13" creationId="{66DED375-DDDB-C965-6C65-E6CF87F99DEB}"/>
          </ac:picMkLst>
        </pc:picChg>
        <pc:extLst>
          <p:ext xmlns:p="http://schemas.openxmlformats.org/presentationml/2006/main" uri="{D6D511B9-2390-475A-947B-AFAB55BFBCF1}">
            <pc226:cmChg xmlns:pc226="http://schemas.microsoft.com/office/powerpoint/2022/06/main/command" chg="">
              <pc226:chgData name="Carla Paola Cisternas Casale" userId="beb25667-3112-4abf-b188-53510438c47b" providerId="ADAL" clId="{0F0C59EA-070C-4160-AA86-129722248086}" dt="2024-05-17T14:48:08.896" v="1424"/>
              <pc2:cmMkLst xmlns:pc2="http://schemas.microsoft.com/office/powerpoint/2019/9/main/command">
                <pc:docMk/>
                <pc:sldMk cId="1341401392" sldId="1618"/>
                <pc2:cmMk id="{C440BA3C-1098-456D-BC32-F75BC732F8AC}"/>
              </pc2:cmMkLst>
              <pc226:cmRplyChg chg="add">
                <pc226:chgData name="Carla Paola Cisternas Casale" userId="beb25667-3112-4abf-b188-53510438c47b" providerId="ADAL" clId="{0F0C59EA-070C-4160-AA86-129722248086}" dt="2024-05-17T14:48:08.896" v="1424"/>
                <pc2:cmRplyMkLst xmlns:pc2="http://schemas.microsoft.com/office/powerpoint/2019/9/main/command">
                  <pc:docMk/>
                  <pc:sldMk cId="1341401392" sldId="1618"/>
                  <pc2:cmMk id="{C440BA3C-1098-456D-BC32-F75BC732F8AC}"/>
                  <pc2:cmRplyMk id="{BAB96C7F-ED12-4A60-B9A2-1A50524C6E2E}"/>
                </pc2:cmRplyMkLst>
              </pc226:cmRplyChg>
            </pc226:cmChg>
          </p:ext>
        </pc:extLst>
      </pc:sldChg>
      <pc:sldChg chg="addSp delSp modSp add mod modCm">
        <pc:chgData name="Carla Paola Cisternas Casale" userId="beb25667-3112-4abf-b188-53510438c47b" providerId="ADAL" clId="{0F0C59EA-070C-4160-AA86-129722248086}" dt="2024-05-17T14:52:15.033" v="1428"/>
        <pc:sldMkLst>
          <pc:docMk/>
          <pc:sldMk cId="3336599994" sldId="1619"/>
        </pc:sldMkLst>
        <pc:grpChg chg="add mod">
          <ac:chgData name="Carla Paola Cisternas Casale" userId="beb25667-3112-4abf-b188-53510438c47b" providerId="ADAL" clId="{0F0C59EA-070C-4160-AA86-129722248086}" dt="2024-05-16T23:15:36.511" v="1033" actId="1076"/>
          <ac:grpSpMkLst>
            <pc:docMk/>
            <pc:sldMk cId="3336599994" sldId="1619"/>
            <ac:grpSpMk id="13" creationId="{52310769-C3BE-EE47-0EE1-8ACF3EE8E0BE}"/>
          </ac:grpSpMkLst>
        </pc:grpChg>
        <pc:picChg chg="del">
          <ac:chgData name="Carla Paola Cisternas Casale" userId="beb25667-3112-4abf-b188-53510438c47b" providerId="ADAL" clId="{0F0C59EA-070C-4160-AA86-129722248086}" dt="2024-05-16T23:13:19.639" v="1002" actId="478"/>
          <ac:picMkLst>
            <pc:docMk/>
            <pc:sldMk cId="3336599994" sldId="1619"/>
            <ac:picMk id="5" creationId="{DEF0FA0E-BA41-D7FC-9F7B-9293F67D17C2}"/>
          </ac:picMkLst>
        </pc:picChg>
        <pc:picChg chg="add mod modCrop">
          <ac:chgData name="Carla Paola Cisternas Casale" userId="beb25667-3112-4abf-b188-53510438c47b" providerId="ADAL" clId="{0F0C59EA-070C-4160-AA86-129722248086}" dt="2024-05-16T23:15:24.080" v="1025" actId="14100"/>
          <ac:picMkLst>
            <pc:docMk/>
            <pc:sldMk cId="3336599994" sldId="1619"/>
            <ac:picMk id="7" creationId="{3E12097A-1FEF-15D9-8D04-468C2CD080A4}"/>
          </ac:picMkLst>
        </pc:picChg>
        <pc:picChg chg="del">
          <ac:chgData name="Carla Paola Cisternas Casale" userId="beb25667-3112-4abf-b188-53510438c47b" providerId="ADAL" clId="{0F0C59EA-070C-4160-AA86-129722248086}" dt="2024-05-16T23:13:19.995" v="1003" actId="478"/>
          <ac:picMkLst>
            <pc:docMk/>
            <pc:sldMk cId="3336599994" sldId="1619"/>
            <ac:picMk id="9" creationId="{57B086C4-7E17-E987-6E27-F07525F7CA61}"/>
          </ac:picMkLst>
        </pc:picChg>
        <pc:picChg chg="add mod modCrop">
          <ac:chgData name="Carla Paola Cisternas Casale" userId="beb25667-3112-4abf-b188-53510438c47b" providerId="ADAL" clId="{0F0C59EA-070C-4160-AA86-129722248086}" dt="2024-05-16T23:15:33.821" v="1032" actId="164"/>
          <ac:picMkLst>
            <pc:docMk/>
            <pc:sldMk cId="3336599994" sldId="1619"/>
            <ac:picMk id="11" creationId="{4E97B3C3-3975-AAB5-2D5E-347792BEDC7B}"/>
          </ac:picMkLst>
        </pc:picChg>
        <pc:picChg chg="add mod modCrop">
          <ac:chgData name="Carla Paola Cisternas Casale" userId="beb25667-3112-4abf-b188-53510438c47b" providerId="ADAL" clId="{0F0C59EA-070C-4160-AA86-129722248086}" dt="2024-05-16T23:15:33.821" v="1032" actId="164"/>
          <ac:picMkLst>
            <pc:docMk/>
            <pc:sldMk cId="3336599994" sldId="1619"/>
            <ac:picMk id="12" creationId="{E94AE906-44DF-910E-461C-5D80D47EC1B2}"/>
          </ac:picMkLst>
        </pc:picChg>
        <pc:extLst>
          <p:ext xmlns:p="http://schemas.openxmlformats.org/presentationml/2006/main" uri="{D6D511B9-2390-475A-947B-AFAB55BFBCF1}">
            <pc226:cmChg xmlns:pc226="http://schemas.microsoft.com/office/powerpoint/2022/06/main/command" chg="">
              <pc226:chgData name="Carla Paola Cisternas Casale" userId="beb25667-3112-4abf-b188-53510438c47b" providerId="ADAL" clId="{0F0C59EA-070C-4160-AA86-129722248086}" dt="2024-05-17T14:50:04.438" v="1426"/>
              <pc2:cmMkLst xmlns:pc2="http://schemas.microsoft.com/office/powerpoint/2019/9/main/command">
                <pc:docMk/>
                <pc:sldMk cId="3336599994" sldId="1619"/>
                <pc2:cmMk id="{54C63736-6A2E-485A-B586-2965BB7EEB0A}"/>
              </pc2:cmMkLst>
              <pc226:cmRplyChg chg="add">
                <pc226:chgData name="Carla Paola Cisternas Casale" userId="beb25667-3112-4abf-b188-53510438c47b" providerId="ADAL" clId="{0F0C59EA-070C-4160-AA86-129722248086}" dt="2024-05-17T14:50:04.438" v="1426"/>
                <pc2:cmRplyMkLst xmlns:pc2="http://schemas.microsoft.com/office/powerpoint/2019/9/main/command">
                  <pc:docMk/>
                  <pc:sldMk cId="3336599994" sldId="1619"/>
                  <pc2:cmMk id="{54C63736-6A2E-485A-B586-2965BB7EEB0A}"/>
                  <pc2:cmRplyMk id="{E8A7BA9D-6222-46B0-8EF0-266B40A7FD7D}"/>
                </pc2:cmRplyMkLst>
              </pc226:cmRplyChg>
            </pc226:cmChg>
            <pc226:cmChg xmlns:pc226="http://schemas.microsoft.com/office/powerpoint/2022/06/main/command" chg="">
              <pc226:chgData name="Carla Paola Cisternas Casale" userId="beb25667-3112-4abf-b188-53510438c47b" providerId="ADAL" clId="{0F0C59EA-070C-4160-AA86-129722248086}" dt="2024-05-17T14:52:15.033" v="1428"/>
              <pc2:cmMkLst xmlns:pc2="http://schemas.microsoft.com/office/powerpoint/2019/9/main/command">
                <pc:docMk/>
                <pc:sldMk cId="3336599994" sldId="1619"/>
                <pc2:cmMk id="{BD435241-1300-4D39-A08F-FEAEEAC777D7}"/>
              </pc2:cmMkLst>
              <pc226:cmRplyChg chg="add">
                <pc226:chgData name="Carla Paola Cisternas Casale" userId="beb25667-3112-4abf-b188-53510438c47b" providerId="ADAL" clId="{0F0C59EA-070C-4160-AA86-129722248086}" dt="2024-05-17T14:52:15.033" v="1428"/>
                <pc2:cmRplyMkLst xmlns:pc2="http://schemas.microsoft.com/office/powerpoint/2019/9/main/command">
                  <pc:docMk/>
                  <pc:sldMk cId="3336599994" sldId="1619"/>
                  <pc2:cmMk id="{BD435241-1300-4D39-A08F-FEAEEAC777D7}"/>
                  <pc2:cmRplyMk id="{56297B03-3E46-4E5C-8D00-F73D0DD36B43}"/>
                </pc2:cmRplyMkLst>
              </pc226:cmRplyChg>
            </pc226:cmChg>
            <pc226:cmChg xmlns:pc226="http://schemas.microsoft.com/office/powerpoint/2022/06/main/command" chg="">
              <pc226:chgData name="Carla Paola Cisternas Casale" userId="beb25667-3112-4abf-b188-53510438c47b" providerId="ADAL" clId="{0F0C59EA-070C-4160-AA86-129722248086}" dt="2024-05-17T14:48:56.153" v="1425"/>
              <pc2:cmMkLst xmlns:pc2="http://schemas.microsoft.com/office/powerpoint/2019/9/main/command">
                <pc:docMk/>
                <pc:sldMk cId="3336599994" sldId="1619"/>
                <pc2:cmMk id="{4AAEF48E-7E79-4C5E-A224-2436AE701A97}"/>
              </pc2:cmMkLst>
              <pc226:cmRplyChg chg="add">
                <pc226:chgData name="Carla Paola Cisternas Casale" userId="beb25667-3112-4abf-b188-53510438c47b" providerId="ADAL" clId="{0F0C59EA-070C-4160-AA86-129722248086}" dt="2024-05-17T14:48:56.153" v="1425"/>
                <pc2:cmRplyMkLst xmlns:pc2="http://schemas.microsoft.com/office/powerpoint/2019/9/main/command">
                  <pc:docMk/>
                  <pc:sldMk cId="3336599994" sldId="1619"/>
                  <pc2:cmMk id="{4AAEF48E-7E79-4C5E-A224-2436AE701A97}"/>
                  <pc2:cmRplyMk id="{2B34EAC1-911B-419B-9D24-CF91E317E2E3}"/>
                </pc2:cmRplyMkLst>
              </pc226:cmRplyChg>
            </pc226:cmChg>
            <pc226:cmChg xmlns:pc226="http://schemas.microsoft.com/office/powerpoint/2022/06/main/command" chg="">
              <pc226:chgData name="Carla Paola Cisternas Casale" userId="beb25667-3112-4abf-b188-53510438c47b" providerId="ADAL" clId="{0F0C59EA-070C-4160-AA86-129722248086}" dt="2024-05-17T14:50:52.245" v="1427"/>
              <pc2:cmMkLst xmlns:pc2="http://schemas.microsoft.com/office/powerpoint/2019/9/main/command">
                <pc:docMk/>
                <pc:sldMk cId="3336599994" sldId="1619"/>
                <pc2:cmMk id="{701C60D8-F1FE-4100-B47D-3818D7FF3847}"/>
              </pc2:cmMkLst>
              <pc226:cmRplyChg chg="add">
                <pc226:chgData name="Carla Paola Cisternas Casale" userId="beb25667-3112-4abf-b188-53510438c47b" providerId="ADAL" clId="{0F0C59EA-070C-4160-AA86-129722248086}" dt="2024-05-17T14:50:52.245" v="1427"/>
                <pc2:cmRplyMkLst xmlns:pc2="http://schemas.microsoft.com/office/powerpoint/2019/9/main/command">
                  <pc:docMk/>
                  <pc:sldMk cId="3336599994" sldId="1619"/>
                  <pc2:cmMk id="{701C60D8-F1FE-4100-B47D-3818D7FF3847}"/>
                  <pc2:cmRplyMk id="{5E4AAAEC-08D2-4E58-9309-5FA67F8F4ED6}"/>
                </pc2:cmRplyMkLst>
              </pc226:cmRplyChg>
            </pc226:cmChg>
          </p:ext>
        </pc:extLst>
      </pc:sldChg>
      <pc:sldChg chg="addSp delSp modSp add mod">
        <pc:chgData name="Carla Paola Cisternas Casale" userId="beb25667-3112-4abf-b188-53510438c47b" providerId="ADAL" clId="{0F0C59EA-070C-4160-AA86-129722248086}" dt="2024-05-16T23:17:01.893" v="1049" actId="14100"/>
        <pc:sldMkLst>
          <pc:docMk/>
          <pc:sldMk cId="2192569781" sldId="1620"/>
        </pc:sldMkLst>
        <pc:spChg chg="add mod">
          <ac:chgData name="Carla Paola Cisternas Casale" userId="beb25667-3112-4abf-b188-53510438c47b" providerId="ADAL" clId="{0F0C59EA-070C-4160-AA86-129722248086}" dt="2024-05-16T23:16:41.752" v="1044" actId="1076"/>
          <ac:spMkLst>
            <pc:docMk/>
            <pc:sldMk cId="2192569781" sldId="1620"/>
            <ac:spMk id="10" creationId="{8F4C2545-D7B2-7157-A445-A6CCB7B772D3}"/>
          </ac:spMkLst>
        </pc:spChg>
        <pc:spChg chg="add mod">
          <ac:chgData name="Carla Paola Cisternas Casale" userId="beb25667-3112-4abf-b188-53510438c47b" providerId="ADAL" clId="{0F0C59EA-070C-4160-AA86-129722248086}" dt="2024-05-16T23:17:01.893" v="1049" actId="14100"/>
          <ac:spMkLst>
            <pc:docMk/>
            <pc:sldMk cId="2192569781" sldId="1620"/>
            <ac:spMk id="15" creationId="{998BA419-B2C3-25DB-87FF-6970556C6FE6}"/>
          </ac:spMkLst>
        </pc:spChg>
        <pc:grpChg chg="del">
          <ac:chgData name="Carla Paola Cisternas Casale" userId="beb25667-3112-4abf-b188-53510438c47b" providerId="ADAL" clId="{0F0C59EA-070C-4160-AA86-129722248086}" dt="2024-05-16T23:15:44.414" v="1036" actId="478"/>
          <ac:grpSpMkLst>
            <pc:docMk/>
            <pc:sldMk cId="2192569781" sldId="1620"/>
            <ac:grpSpMk id="13" creationId="{51F3D97C-6BC7-0160-25C5-E79ED2B7CEA5}"/>
          </ac:grpSpMkLst>
        </pc:grpChg>
        <pc:picChg chg="add mod">
          <ac:chgData name="Carla Paola Cisternas Casale" userId="beb25667-3112-4abf-b188-53510438c47b" providerId="ADAL" clId="{0F0C59EA-070C-4160-AA86-129722248086}" dt="2024-05-16T23:16:24.662" v="1038" actId="1076"/>
          <ac:picMkLst>
            <pc:docMk/>
            <pc:sldMk cId="2192569781" sldId="1620"/>
            <ac:picMk id="5" creationId="{0B58FE80-5906-B8C2-C008-3A30F2B40239}"/>
          </ac:picMkLst>
        </pc:picChg>
        <pc:picChg chg="del">
          <ac:chgData name="Carla Paola Cisternas Casale" userId="beb25667-3112-4abf-b188-53510438c47b" providerId="ADAL" clId="{0F0C59EA-070C-4160-AA86-129722248086}" dt="2024-05-16T23:15:43.990" v="1035" actId="478"/>
          <ac:picMkLst>
            <pc:docMk/>
            <pc:sldMk cId="2192569781" sldId="1620"/>
            <ac:picMk id="7" creationId="{F5B3AE72-B5CB-3291-BB21-33EAEF15F03A}"/>
          </ac:picMkLst>
        </pc:picChg>
      </pc:sldChg>
      <pc:sldChg chg="add del">
        <pc:chgData name="Carla Paola Cisternas Casale" userId="beb25667-3112-4abf-b188-53510438c47b" providerId="ADAL" clId="{0F0C59EA-070C-4160-AA86-129722248086}" dt="2024-05-16T23:23:11.366" v="1218" actId="47"/>
        <pc:sldMkLst>
          <pc:docMk/>
          <pc:sldMk cId="3145368511" sldId="1621"/>
        </pc:sldMkLst>
      </pc:sldChg>
      <pc:sldChg chg="addSp delSp modSp add mod modCm">
        <pc:chgData name="Carla Paola Cisternas Casale" userId="beb25667-3112-4abf-b188-53510438c47b" providerId="ADAL" clId="{0F0C59EA-070C-4160-AA86-129722248086}" dt="2024-05-17T14:52:48.918" v="1429"/>
        <pc:sldMkLst>
          <pc:docMk/>
          <pc:sldMk cId="419010859" sldId="1622"/>
        </pc:sldMkLst>
        <pc:spChg chg="del">
          <ac:chgData name="Carla Paola Cisternas Casale" userId="beb25667-3112-4abf-b188-53510438c47b" providerId="ADAL" clId="{0F0C59EA-070C-4160-AA86-129722248086}" dt="2024-05-16T23:17:32.144" v="1052" actId="478"/>
          <ac:spMkLst>
            <pc:docMk/>
            <pc:sldMk cId="419010859" sldId="1622"/>
            <ac:spMk id="10" creationId="{A3C602CB-990B-9E27-8DB8-83E7EAE2B7FC}"/>
          </ac:spMkLst>
        </pc:spChg>
        <pc:spChg chg="del mod">
          <ac:chgData name="Carla Paola Cisternas Casale" userId="beb25667-3112-4abf-b188-53510438c47b" providerId="ADAL" clId="{0F0C59EA-070C-4160-AA86-129722248086}" dt="2024-05-16T23:17:35.129" v="1055" actId="478"/>
          <ac:spMkLst>
            <pc:docMk/>
            <pc:sldMk cId="419010859" sldId="1622"/>
            <ac:spMk id="15" creationId="{CB674A98-6B8F-80C0-4F92-30FCE2B930F2}"/>
          </ac:spMkLst>
        </pc:spChg>
        <pc:picChg chg="del">
          <ac:chgData name="Carla Paola Cisternas Casale" userId="beb25667-3112-4abf-b188-53510438c47b" providerId="ADAL" clId="{0F0C59EA-070C-4160-AA86-129722248086}" dt="2024-05-16T23:17:32.956" v="1053" actId="478"/>
          <ac:picMkLst>
            <pc:docMk/>
            <pc:sldMk cId="419010859" sldId="1622"/>
            <ac:picMk id="5" creationId="{3F8935A1-45B9-21F9-91DD-DB497DA4FCBA}"/>
          </ac:picMkLst>
        </pc:picChg>
        <pc:picChg chg="add mod">
          <ac:chgData name="Carla Paola Cisternas Casale" userId="beb25667-3112-4abf-b188-53510438c47b" providerId="ADAL" clId="{0F0C59EA-070C-4160-AA86-129722248086}" dt="2024-05-16T23:23:30.955" v="1221" actId="14100"/>
          <ac:picMkLst>
            <pc:docMk/>
            <pc:sldMk cId="419010859" sldId="1622"/>
            <ac:picMk id="7" creationId="{D089328E-A730-D34B-A448-4DE32842E06F}"/>
          </ac:picMkLst>
        </pc:picChg>
        <pc:extLst>
          <p:ext xmlns:p="http://schemas.openxmlformats.org/presentationml/2006/main" uri="{D6D511B9-2390-475A-947B-AFAB55BFBCF1}">
            <pc226:cmChg xmlns:pc226="http://schemas.microsoft.com/office/powerpoint/2022/06/main/command" chg="">
              <pc226:chgData name="Carla Paola Cisternas Casale" userId="beb25667-3112-4abf-b188-53510438c47b" providerId="ADAL" clId="{0F0C59EA-070C-4160-AA86-129722248086}" dt="2024-05-17T14:52:48.918" v="1429"/>
              <pc2:cmMkLst xmlns:pc2="http://schemas.microsoft.com/office/powerpoint/2019/9/main/command">
                <pc:docMk/>
                <pc:sldMk cId="419010859" sldId="1622"/>
                <pc2:cmMk id="{E9B9D1C6-DC14-434F-8884-052BAB3897FF}"/>
              </pc2:cmMkLst>
              <pc226:cmRplyChg chg="add">
                <pc226:chgData name="Carla Paola Cisternas Casale" userId="beb25667-3112-4abf-b188-53510438c47b" providerId="ADAL" clId="{0F0C59EA-070C-4160-AA86-129722248086}" dt="2024-05-17T14:52:48.918" v="1429"/>
                <pc2:cmRplyMkLst xmlns:pc2="http://schemas.microsoft.com/office/powerpoint/2019/9/main/command">
                  <pc:docMk/>
                  <pc:sldMk cId="419010859" sldId="1622"/>
                  <pc2:cmMk id="{E9B9D1C6-DC14-434F-8884-052BAB3897FF}"/>
                  <pc2:cmRplyMk id="{B76DE2E3-2034-4DA7-A778-6A0254E17089}"/>
                </pc2:cmRplyMkLst>
              </pc226:cmRplyChg>
            </pc226:cmChg>
          </p:ext>
        </pc:extLst>
      </pc:sldChg>
      <pc:sldChg chg="addSp delSp modSp add mod modCm">
        <pc:chgData name="Carla Paola Cisternas Casale" userId="beb25667-3112-4abf-b188-53510438c47b" providerId="ADAL" clId="{0F0C59EA-070C-4160-AA86-129722248086}" dt="2024-05-17T14:54:01.323" v="1444"/>
        <pc:sldMkLst>
          <pc:docMk/>
          <pc:sldMk cId="2987815086" sldId="1623"/>
        </pc:sldMkLst>
        <pc:spChg chg="add mod">
          <ac:chgData name="Carla Paola Cisternas Casale" userId="beb25667-3112-4abf-b188-53510438c47b" providerId="ADAL" clId="{0F0C59EA-070C-4160-AA86-129722248086}" dt="2024-05-17T14:53:36.607" v="1442" actId="1076"/>
          <ac:spMkLst>
            <pc:docMk/>
            <pc:sldMk cId="2987815086" sldId="1623"/>
            <ac:spMk id="9" creationId="{C5BF40F2-4F02-55DD-5F6E-80645DB6B919}"/>
          </ac:spMkLst>
        </pc:spChg>
        <pc:picChg chg="add mod">
          <ac:chgData name="Carla Paola Cisternas Casale" userId="beb25667-3112-4abf-b188-53510438c47b" providerId="ADAL" clId="{0F0C59EA-070C-4160-AA86-129722248086}" dt="2024-05-16T23:23:22.665" v="1220" actId="1036"/>
          <ac:picMkLst>
            <pc:docMk/>
            <pc:sldMk cId="2987815086" sldId="1623"/>
            <ac:picMk id="5" creationId="{650D5528-8BF2-556F-E4EE-1A877A3401B6}"/>
          </ac:picMkLst>
        </pc:picChg>
        <pc:picChg chg="del mod">
          <ac:chgData name="Carla Paola Cisternas Casale" userId="beb25667-3112-4abf-b188-53510438c47b" providerId="ADAL" clId="{0F0C59EA-070C-4160-AA86-129722248086}" dt="2024-05-17T14:53:01.556" v="1432" actId="478"/>
          <ac:picMkLst>
            <pc:docMk/>
            <pc:sldMk cId="2987815086" sldId="1623"/>
            <ac:picMk id="7" creationId="{31F7DE0C-B9D7-0F01-8141-66E108231132}"/>
          </ac:picMkLst>
        </pc:picChg>
        <pc:picChg chg="del">
          <ac:chgData name="Carla Paola Cisternas Casale" userId="beb25667-3112-4abf-b188-53510438c47b" providerId="ADAL" clId="{0F0C59EA-070C-4160-AA86-129722248086}" dt="2024-05-16T23:18:27.058" v="1060" actId="478"/>
          <ac:picMkLst>
            <pc:docMk/>
            <pc:sldMk cId="2987815086" sldId="1623"/>
            <ac:picMk id="7" creationId="{F20A00E4-00D8-363E-24B1-118BD2C76607}"/>
          </ac:picMkLst>
        </pc:picChg>
        <pc:extLst>
          <p:ext xmlns:p="http://schemas.openxmlformats.org/presentationml/2006/main" uri="{D6D511B9-2390-475A-947B-AFAB55BFBCF1}">
            <pc226:cmChg xmlns:pc226="http://schemas.microsoft.com/office/powerpoint/2022/06/main/command" chg="mod">
              <pc226:chgData name="Carla Paola Cisternas Casale" userId="beb25667-3112-4abf-b188-53510438c47b" providerId="ADAL" clId="{0F0C59EA-070C-4160-AA86-129722248086}" dt="2024-05-17T14:54:01.323" v="1444"/>
              <pc2:cmMkLst xmlns:pc2="http://schemas.microsoft.com/office/powerpoint/2019/9/main/command">
                <pc:docMk/>
                <pc:sldMk cId="2987815086" sldId="1623"/>
                <pc2:cmMk id="{8DEC356E-7455-466D-B86F-A85EC452DBFE}"/>
              </pc2:cmMkLst>
              <pc226:cmRplyChg chg="add">
                <pc226:chgData name="Carla Paola Cisternas Casale" userId="beb25667-3112-4abf-b188-53510438c47b" providerId="ADAL" clId="{0F0C59EA-070C-4160-AA86-129722248086}" dt="2024-05-17T14:54:01.323" v="1444"/>
                <pc2:cmRplyMkLst xmlns:pc2="http://schemas.microsoft.com/office/powerpoint/2019/9/main/command">
                  <pc:docMk/>
                  <pc:sldMk cId="2987815086" sldId="1623"/>
                  <pc2:cmMk id="{8DEC356E-7455-466D-B86F-A85EC452DBFE}"/>
                  <pc2:cmRplyMk id="{C7CABB45-65BD-461A-97F4-6123A51C5F03}"/>
                </pc2:cmRplyMkLst>
              </pc226:cmRplyChg>
            </pc226:cmChg>
          </p:ext>
        </pc:extLst>
      </pc:sldChg>
      <pc:sldChg chg="addSp delSp modSp add mod addCm delCm modCm">
        <pc:chgData name="Carla Paola Cisternas Casale" userId="beb25667-3112-4abf-b188-53510438c47b" providerId="ADAL" clId="{0F0C59EA-070C-4160-AA86-129722248086}" dt="2024-05-17T14:58:32.832" v="1457"/>
        <pc:sldMkLst>
          <pc:docMk/>
          <pc:sldMk cId="2652502058" sldId="1624"/>
        </pc:sldMkLst>
        <pc:picChg chg="del mod">
          <ac:chgData name="Carla Paola Cisternas Casale" userId="beb25667-3112-4abf-b188-53510438c47b" providerId="ADAL" clId="{0F0C59EA-070C-4160-AA86-129722248086}" dt="2024-05-17T14:57:46.825" v="1452" actId="478"/>
          <ac:picMkLst>
            <pc:docMk/>
            <pc:sldMk cId="2652502058" sldId="1624"/>
            <ac:picMk id="3" creationId="{D36D24E8-F7E7-7F89-CBD6-802D1EA6EF10}"/>
          </ac:picMkLst>
        </pc:picChg>
        <pc:picChg chg="del">
          <ac:chgData name="Carla Paola Cisternas Casale" userId="beb25667-3112-4abf-b188-53510438c47b" providerId="ADAL" clId="{0F0C59EA-070C-4160-AA86-129722248086}" dt="2024-05-16T23:19:00.358" v="1064" actId="478"/>
          <ac:picMkLst>
            <pc:docMk/>
            <pc:sldMk cId="2652502058" sldId="1624"/>
            <ac:picMk id="5" creationId="{27ACD7D7-F71E-617D-01FA-1C7237333D8F}"/>
          </ac:picMkLst>
        </pc:picChg>
        <pc:picChg chg="add mod">
          <ac:chgData name="Carla Paola Cisternas Casale" userId="beb25667-3112-4abf-b188-53510438c47b" providerId="ADAL" clId="{0F0C59EA-070C-4160-AA86-129722248086}" dt="2024-05-16T23:19:02.598" v="1066" actId="1076"/>
          <ac:picMkLst>
            <pc:docMk/>
            <pc:sldMk cId="2652502058" sldId="1624"/>
            <ac:picMk id="7" creationId="{929D53F4-9F98-39D4-5B9B-AD8E01351092}"/>
          </ac:picMkLst>
        </pc:picChg>
        <pc:extLst>
          <p:ext xmlns:p="http://schemas.openxmlformats.org/presentationml/2006/main" uri="{D6D511B9-2390-475A-947B-AFAB55BFBCF1}">
            <pc226:cmChg xmlns:pc226="http://schemas.microsoft.com/office/powerpoint/2022/06/main/command" chg="mod">
              <pc226:chgData name="Carla Paola Cisternas Casale" userId="beb25667-3112-4abf-b188-53510438c47b" providerId="ADAL" clId="{0F0C59EA-070C-4160-AA86-129722248086}" dt="2024-05-17T14:58:01.890" v="1454"/>
              <pc2:cmMkLst xmlns:pc2="http://schemas.microsoft.com/office/powerpoint/2019/9/main/command">
                <pc:docMk/>
                <pc:sldMk cId="2652502058" sldId="1624"/>
                <pc2:cmMk id="{E2386404-11C0-4A61-8BF0-F99D26D86EAC}"/>
              </pc2:cmMkLst>
            </pc226:cmChg>
            <pc226:cmChg xmlns:pc226="http://schemas.microsoft.com/office/powerpoint/2022/06/main/command" chg="mod">
              <pc226:chgData name="Carla Paola Cisternas Casale" userId="beb25667-3112-4abf-b188-53510438c47b" providerId="ADAL" clId="{0F0C59EA-070C-4160-AA86-129722248086}" dt="2024-05-17T14:58:20.200" v="1455"/>
              <pc2:cmMkLst xmlns:pc2="http://schemas.microsoft.com/office/powerpoint/2019/9/main/command">
                <pc:docMk/>
                <pc:sldMk cId="2652502058" sldId="1624"/>
                <pc2:cmMk id="{DB7C104A-80DA-46FD-B42A-9B66CC6BF353}"/>
              </pc2:cmMkLst>
            </pc226:cmChg>
            <pc226:cmChg xmlns:pc226="http://schemas.microsoft.com/office/powerpoint/2022/06/main/command" chg="mod modRxn">
              <pc226:chgData name="Carla Paola Cisternas Casale" userId="beb25667-3112-4abf-b188-53510438c47b" providerId="ADAL" clId="{0F0C59EA-070C-4160-AA86-129722248086}" dt="2024-05-17T14:58:32.832" v="1457"/>
              <pc2:cmMkLst xmlns:pc2="http://schemas.microsoft.com/office/powerpoint/2019/9/main/command">
                <pc:docMk/>
                <pc:sldMk cId="2652502058" sldId="1624"/>
                <pc2:cmMk id="{41A77892-1100-4574-9E90-1760E40198AE}"/>
              </pc2:cmMkLst>
            </pc226:cmChg>
            <pc226:cmChg xmlns:pc226="http://schemas.microsoft.com/office/powerpoint/2022/06/main/command" chg="add del mod modRxn">
              <pc226:chgData name="Carla Paola Cisternas Casale" userId="beb25667-3112-4abf-b188-53510438c47b" providerId="ADAL" clId="{0F0C59EA-070C-4160-AA86-129722248086}" dt="2024-05-17T14:57:46.827" v="1453" actId="2056"/>
              <pc2:cmMkLst xmlns:pc2="http://schemas.microsoft.com/office/powerpoint/2019/9/main/command">
                <pc:docMk/>
                <pc:sldMk cId="2652502058" sldId="1624"/>
                <pc2:cmMk id="{C1CDB6EE-64C6-46AF-A0A2-461236CA4E61}"/>
              </pc2:cmMkLst>
              <pc226:cmRplyChg chg="add">
                <pc226:chgData name="Carla Paola Cisternas Casale" userId="beb25667-3112-4abf-b188-53510438c47b" providerId="ADAL" clId="{0F0C59EA-070C-4160-AA86-129722248086}" dt="2024-05-17T14:55:35.233" v="1447"/>
                <pc2:cmRplyMkLst xmlns:pc2="http://schemas.microsoft.com/office/powerpoint/2019/9/main/command">
                  <pc:docMk/>
                  <pc:sldMk cId="2652502058" sldId="1624"/>
                  <pc2:cmMk id="{C1CDB6EE-64C6-46AF-A0A2-461236CA4E61}"/>
                  <pc2:cmRplyMk id="{BA2095F6-D06F-4816-978B-DFFEB4AAED45}"/>
                </pc2:cmRplyMkLst>
              </pc226:cmRplyChg>
            </pc226:cmChg>
          </p:ext>
        </pc:extLst>
      </pc:sldChg>
      <pc:sldChg chg="addSp delSp modSp add mod modCm">
        <pc:chgData name="Carla Paola Cisternas Casale" userId="beb25667-3112-4abf-b188-53510438c47b" providerId="ADAL" clId="{0F0C59EA-070C-4160-AA86-129722248086}" dt="2024-05-17T15:00:27.094" v="1461"/>
        <pc:sldMkLst>
          <pc:docMk/>
          <pc:sldMk cId="3763030323" sldId="1625"/>
        </pc:sldMkLst>
        <pc:picChg chg="add mod">
          <ac:chgData name="Carla Paola Cisternas Casale" userId="beb25667-3112-4abf-b188-53510438c47b" providerId="ADAL" clId="{0F0C59EA-070C-4160-AA86-129722248086}" dt="2024-05-16T23:20:47.270" v="1074" actId="1076"/>
          <ac:picMkLst>
            <pc:docMk/>
            <pc:sldMk cId="3763030323" sldId="1625"/>
            <ac:picMk id="5" creationId="{54217743-7A54-DC2E-8E59-EB16978783D7}"/>
          </ac:picMkLst>
        </pc:picChg>
        <pc:picChg chg="del">
          <ac:chgData name="Carla Paola Cisternas Casale" userId="beb25667-3112-4abf-b188-53510438c47b" providerId="ADAL" clId="{0F0C59EA-070C-4160-AA86-129722248086}" dt="2024-05-16T23:20:31.041" v="1069" actId="478"/>
          <ac:picMkLst>
            <pc:docMk/>
            <pc:sldMk cId="3763030323" sldId="1625"/>
            <ac:picMk id="7" creationId="{DF540D0C-0E04-FF65-855D-5BD8B13BD021}"/>
          </ac:picMkLst>
        </pc:picChg>
        <pc:picChg chg="add mod">
          <ac:chgData name="Carla Paola Cisternas Casale" userId="beb25667-3112-4abf-b188-53510438c47b" providerId="ADAL" clId="{0F0C59EA-070C-4160-AA86-129722248086}" dt="2024-05-16T23:21:01.442" v="1078" actId="1076"/>
          <ac:picMkLst>
            <pc:docMk/>
            <pc:sldMk cId="3763030323" sldId="1625"/>
            <ac:picMk id="10" creationId="{4FBB71B4-F0C8-1E12-68C0-1BA981E818BC}"/>
          </ac:picMkLst>
        </pc:picChg>
        <pc:extLst>
          <p:ext xmlns:p="http://schemas.openxmlformats.org/presentationml/2006/main" uri="{D6D511B9-2390-475A-947B-AFAB55BFBCF1}">
            <pc226:cmChg xmlns:pc226="http://schemas.microsoft.com/office/powerpoint/2022/06/main/command" chg="mod">
              <pc226:chgData name="Carla Paola Cisternas Casale" userId="beb25667-3112-4abf-b188-53510438c47b" providerId="ADAL" clId="{0F0C59EA-070C-4160-AA86-129722248086}" dt="2024-05-17T15:00:27.094" v="1461"/>
              <pc2:cmMkLst xmlns:pc2="http://schemas.microsoft.com/office/powerpoint/2019/9/main/command">
                <pc:docMk/>
                <pc:sldMk cId="3763030323" sldId="1625"/>
                <pc2:cmMk id="{7CDBDB06-B1A7-4398-AA93-FFCAC0F1B5D6}"/>
              </pc2:cmMkLst>
              <pc226:cmRplyChg chg="add">
                <pc226:chgData name="Carla Paola Cisternas Casale" userId="beb25667-3112-4abf-b188-53510438c47b" providerId="ADAL" clId="{0F0C59EA-070C-4160-AA86-129722248086}" dt="2024-05-17T14:59:47.856" v="1460"/>
                <pc2:cmRplyMkLst xmlns:pc2="http://schemas.microsoft.com/office/powerpoint/2019/9/main/command">
                  <pc:docMk/>
                  <pc:sldMk cId="3763030323" sldId="1625"/>
                  <pc2:cmMk id="{7CDBDB06-B1A7-4398-AA93-FFCAC0F1B5D6}"/>
                  <pc2:cmRplyMk id="{8C973985-1919-4BC0-8ADF-24E17073D6E3}"/>
                </pc2:cmRplyMkLst>
              </pc226:cmRplyChg>
            </pc226:cmChg>
            <pc226:cmChg xmlns:pc226="http://schemas.microsoft.com/office/powerpoint/2022/06/main/command" chg="mod modRxn">
              <pc226:chgData name="Carla Paola Cisternas Casale" userId="beb25667-3112-4abf-b188-53510438c47b" providerId="ADAL" clId="{0F0C59EA-070C-4160-AA86-129722248086}" dt="2024-05-17T14:59:36.803" v="1459"/>
              <pc2:cmMkLst xmlns:pc2="http://schemas.microsoft.com/office/powerpoint/2019/9/main/command">
                <pc:docMk/>
                <pc:sldMk cId="3763030323" sldId="1625"/>
                <pc2:cmMk id="{DE965F80-1D70-497A-AA7A-8000A64F2E67}"/>
              </pc2:cmMkLst>
            </pc226:cmChg>
          </p:ext>
        </pc:extLst>
      </pc:sldChg>
      <pc:sldChg chg="addSp delSp modSp add mod modCm">
        <pc:chgData name="Carla Paola Cisternas Casale" userId="beb25667-3112-4abf-b188-53510438c47b" providerId="ADAL" clId="{0F0C59EA-070C-4160-AA86-129722248086}" dt="2024-05-17T15:01:12.233" v="1463"/>
        <pc:sldMkLst>
          <pc:docMk/>
          <pc:sldMk cId="3027332237" sldId="1626"/>
        </pc:sldMkLst>
        <pc:picChg chg="add mod">
          <ac:chgData name="Carla Paola Cisternas Casale" userId="beb25667-3112-4abf-b188-53510438c47b" providerId="ADAL" clId="{0F0C59EA-070C-4160-AA86-129722248086}" dt="2024-05-16T23:23:44.247" v="1222" actId="14100"/>
          <ac:picMkLst>
            <pc:docMk/>
            <pc:sldMk cId="3027332237" sldId="1626"/>
            <ac:picMk id="5" creationId="{5F007004-5FCC-F994-23BC-3D8FB6E54A84}"/>
          </ac:picMkLst>
        </pc:picChg>
        <pc:picChg chg="del">
          <ac:chgData name="Carla Paola Cisternas Casale" userId="beb25667-3112-4abf-b188-53510438c47b" providerId="ADAL" clId="{0F0C59EA-070C-4160-AA86-129722248086}" dt="2024-05-16T23:21:05.200" v="1079" actId="478"/>
          <ac:picMkLst>
            <pc:docMk/>
            <pc:sldMk cId="3027332237" sldId="1626"/>
            <ac:picMk id="7" creationId="{C7B54177-58B8-7D02-E903-F6520C00EA24}"/>
          </ac:picMkLst>
        </pc:picChg>
        <pc:extLst>
          <p:ext xmlns:p="http://schemas.openxmlformats.org/presentationml/2006/main" uri="{D6D511B9-2390-475A-947B-AFAB55BFBCF1}">
            <pc226:cmChg xmlns:pc226="http://schemas.microsoft.com/office/powerpoint/2022/06/main/command" chg="mod">
              <pc226:chgData name="Carla Paola Cisternas Casale" userId="beb25667-3112-4abf-b188-53510438c47b" providerId="ADAL" clId="{0F0C59EA-070C-4160-AA86-129722248086}" dt="2024-05-17T15:01:12.233" v="1463"/>
              <pc2:cmMkLst xmlns:pc2="http://schemas.microsoft.com/office/powerpoint/2019/9/main/command">
                <pc:docMk/>
                <pc:sldMk cId="3027332237" sldId="1626"/>
                <pc2:cmMk id="{E2184459-6A9D-4F9F-9C72-0CDD26AD8418}"/>
              </pc2:cmMkLst>
              <pc226:cmRplyChg chg="add">
                <pc226:chgData name="Carla Paola Cisternas Casale" userId="beb25667-3112-4abf-b188-53510438c47b" providerId="ADAL" clId="{0F0C59EA-070C-4160-AA86-129722248086}" dt="2024-05-17T15:01:10.488" v="1462"/>
                <pc2:cmRplyMkLst xmlns:pc2="http://schemas.microsoft.com/office/powerpoint/2019/9/main/command">
                  <pc:docMk/>
                  <pc:sldMk cId="3027332237" sldId="1626"/>
                  <pc2:cmMk id="{E2184459-6A9D-4F9F-9C72-0CDD26AD8418}"/>
                  <pc2:cmRplyMk id="{123135F4-8D03-4CC9-8E1C-4056EEAA70AF}"/>
                </pc2:cmRplyMkLst>
              </pc226:cmRplyChg>
            </pc226:cmChg>
          </p:ext>
        </pc:extLst>
      </pc:sldChg>
      <pc:sldChg chg="addSp delSp modSp add mod">
        <pc:chgData name="Carla Paola Cisternas Casale" userId="beb25667-3112-4abf-b188-53510438c47b" providerId="ADAL" clId="{0F0C59EA-070C-4160-AA86-129722248086}" dt="2024-05-16T23:33:57.989" v="1414" actId="403"/>
        <pc:sldMkLst>
          <pc:docMk/>
          <pc:sldMk cId="3991242516" sldId="1627"/>
        </pc:sldMkLst>
        <pc:spChg chg="mod">
          <ac:chgData name="Carla Paola Cisternas Casale" userId="beb25667-3112-4abf-b188-53510438c47b" providerId="ADAL" clId="{0F0C59EA-070C-4160-AA86-129722248086}" dt="2024-05-16T23:26:03.418" v="1231" actId="20577"/>
          <ac:spMkLst>
            <pc:docMk/>
            <pc:sldMk cId="3991242516" sldId="1627"/>
            <ac:spMk id="3" creationId="{6EA789F0-D8C8-74FC-AF91-0BEDEC6C2698}"/>
          </ac:spMkLst>
        </pc:spChg>
        <pc:spChg chg="del">
          <ac:chgData name="Carla Paola Cisternas Casale" userId="beb25667-3112-4abf-b188-53510438c47b" providerId="ADAL" clId="{0F0C59EA-070C-4160-AA86-129722248086}" dt="2024-05-16T23:25:52.538" v="1228" actId="478"/>
          <ac:spMkLst>
            <pc:docMk/>
            <pc:sldMk cId="3991242516" sldId="1627"/>
            <ac:spMk id="7" creationId="{D4794BE2-31C0-2909-B29F-1E070C9AABDA}"/>
          </ac:spMkLst>
        </pc:spChg>
        <pc:spChg chg="del">
          <ac:chgData name="Carla Paola Cisternas Casale" userId="beb25667-3112-4abf-b188-53510438c47b" providerId="ADAL" clId="{0F0C59EA-070C-4160-AA86-129722248086}" dt="2024-05-16T23:25:59.413" v="1230" actId="478"/>
          <ac:spMkLst>
            <pc:docMk/>
            <pc:sldMk cId="3991242516" sldId="1627"/>
            <ac:spMk id="12" creationId="{D3992124-DC0D-18A0-7D28-C5350B5697BB}"/>
          </ac:spMkLst>
        </pc:spChg>
        <pc:spChg chg="mod">
          <ac:chgData name="Carla Paola Cisternas Casale" userId="beb25667-3112-4abf-b188-53510438c47b" providerId="ADAL" clId="{0F0C59EA-070C-4160-AA86-129722248086}" dt="2024-05-16T23:33:21.573" v="1402" actId="14100"/>
          <ac:spMkLst>
            <pc:docMk/>
            <pc:sldMk cId="3991242516" sldId="1627"/>
            <ac:spMk id="16" creationId="{1F15F674-EB68-5ACD-C96D-6A00C3817593}"/>
          </ac:spMkLst>
        </pc:spChg>
        <pc:graphicFrameChg chg="add mod modGraphic">
          <ac:chgData name="Carla Paola Cisternas Casale" userId="beb25667-3112-4abf-b188-53510438c47b" providerId="ADAL" clId="{0F0C59EA-070C-4160-AA86-129722248086}" dt="2024-05-16T23:33:57.989" v="1414" actId="403"/>
          <ac:graphicFrameMkLst>
            <pc:docMk/>
            <pc:sldMk cId="3991242516" sldId="1627"/>
            <ac:graphicFrameMk id="9" creationId="{01640F74-8B02-16F3-0D0A-53EA47CCD47A}"/>
          </ac:graphicFrameMkLst>
        </pc:graphicFrameChg>
        <pc:graphicFrameChg chg="del">
          <ac:chgData name="Carla Paola Cisternas Casale" userId="beb25667-3112-4abf-b188-53510438c47b" providerId="ADAL" clId="{0F0C59EA-070C-4160-AA86-129722248086}" dt="2024-05-16T23:25:54.048" v="1229" actId="478"/>
          <ac:graphicFrameMkLst>
            <pc:docMk/>
            <pc:sldMk cId="3991242516" sldId="1627"/>
            <ac:graphicFrameMk id="14" creationId="{A45706E4-FCD8-DD89-668A-4A4EB84A4557}"/>
          </ac:graphicFrameMkLst>
        </pc:graphicFrameChg>
        <pc:picChg chg="del">
          <ac:chgData name="Carla Paola Cisternas Casale" userId="beb25667-3112-4abf-b188-53510438c47b" providerId="ADAL" clId="{0F0C59EA-070C-4160-AA86-129722248086}" dt="2024-05-16T23:25:51.270" v="1227" actId="478"/>
          <ac:picMkLst>
            <pc:docMk/>
            <pc:sldMk cId="3991242516" sldId="1627"/>
            <ac:picMk id="5" creationId="{A93F8E5A-AE6C-3F5E-27E8-3A366B5FDE15}"/>
          </ac:picMkLst>
        </pc:picChg>
      </pc:sldChg>
      <pc:sldMasterChg chg="delSldLayout">
        <pc:chgData name="Carla Paola Cisternas Casale" userId="beb25667-3112-4abf-b188-53510438c47b" providerId="ADAL" clId="{0F0C59EA-070C-4160-AA86-129722248086}" dt="2024-05-16T22:32:10.427" v="1" actId="47"/>
        <pc:sldMasterMkLst>
          <pc:docMk/>
          <pc:sldMasterMk cId="3428658717" sldId="2147483660"/>
        </pc:sldMasterMkLst>
        <pc:sldLayoutChg chg="del">
          <pc:chgData name="Carla Paola Cisternas Casale" userId="beb25667-3112-4abf-b188-53510438c47b" providerId="ADAL" clId="{0F0C59EA-070C-4160-AA86-129722248086}" dt="2024-05-16T22:32:10.427" v="1" actId="47"/>
          <pc:sldLayoutMkLst>
            <pc:docMk/>
            <pc:sldMasterMk cId="3428658717" sldId="2147483660"/>
            <pc:sldLayoutMk cId="3721326687" sldId="2147483671"/>
          </pc:sldLayoutMkLst>
        </pc:sldLayoutChg>
      </pc:sldMasterChg>
    </pc:docChg>
  </pc:docChgLst>
  <pc:docChgLst>
    <pc:chgData name="Carla Paola Cisternas Casale" userId="beb25667-3112-4abf-b188-53510438c47b" providerId="ADAL" clId="{60F44A7A-DAE9-42BF-BCA2-0518F1400863}"/>
    <pc:docChg chg="undo redo custSel addSld modSld sldOrd">
      <pc:chgData name="Carla Paola Cisternas Casale" userId="beb25667-3112-4abf-b188-53510438c47b" providerId="ADAL" clId="{60F44A7A-DAE9-42BF-BCA2-0518F1400863}" dt="2024-04-22T19:06:47.946" v="2029" actId="1036"/>
      <pc:docMkLst>
        <pc:docMk/>
      </pc:docMkLst>
      <pc:sldChg chg="modSp mod">
        <pc:chgData name="Carla Paola Cisternas Casale" userId="beb25667-3112-4abf-b188-53510438c47b" providerId="ADAL" clId="{60F44A7A-DAE9-42BF-BCA2-0518F1400863}" dt="2024-04-22T18:31:09.668" v="1643" actId="12"/>
        <pc:sldMkLst>
          <pc:docMk/>
          <pc:sldMk cId="2172449813" sldId="1542"/>
        </pc:sldMkLst>
        <pc:spChg chg="mod">
          <ac:chgData name="Carla Paola Cisternas Casale" userId="beb25667-3112-4abf-b188-53510438c47b" providerId="ADAL" clId="{60F44A7A-DAE9-42BF-BCA2-0518F1400863}" dt="2024-04-22T18:31:06.104" v="1642" actId="12"/>
          <ac:spMkLst>
            <pc:docMk/>
            <pc:sldMk cId="2172449813" sldId="1542"/>
            <ac:spMk id="8" creationId="{FA1D4650-AE20-B526-B149-9275DBE81A7E}"/>
          </ac:spMkLst>
        </pc:spChg>
        <pc:spChg chg="mod">
          <ac:chgData name="Carla Paola Cisternas Casale" userId="beb25667-3112-4abf-b188-53510438c47b" providerId="ADAL" clId="{60F44A7A-DAE9-42BF-BCA2-0518F1400863}" dt="2024-04-22T17:50:28.524" v="406" actId="1076"/>
          <ac:spMkLst>
            <pc:docMk/>
            <pc:sldMk cId="2172449813" sldId="1542"/>
            <ac:spMk id="9" creationId="{9D2D4DA7-47C0-D272-35DF-07DBD896043E}"/>
          </ac:spMkLst>
        </pc:spChg>
        <pc:spChg chg="mod">
          <ac:chgData name="Carla Paola Cisternas Casale" userId="beb25667-3112-4abf-b188-53510438c47b" providerId="ADAL" clId="{60F44A7A-DAE9-42BF-BCA2-0518F1400863}" dt="2024-04-22T18:31:09.668" v="1643" actId="12"/>
          <ac:spMkLst>
            <pc:docMk/>
            <pc:sldMk cId="2172449813" sldId="1542"/>
            <ac:spMk id="10" creationId="{A4E2D79A-0201-F4F4-55EF-F936097DCF3B}"/>
          </ac:spMkLst>
        </pc:spChg>
      </pc:sldChg>
      <pc:sldChg chg="modSp mod">
        <pc:chgData name="Carla Paola Cisternas Casale" userId="beb25667-3112-4abf-b188-53510438c47b" providerId="ADAL" clId="{60F44A7A-DAE9-42BF-BCA2-0518F1400863}" dt="2024-04-22T18:43:19.970" v="1863" actId="12"/>
        <pc:sldMkLst>
          <pc:docMk/>
          <pc:sldMk cId="1489260847" sldId="1543"/>
        </pc:sldMkLst>
        <pc:spChg chg="mod">
          <ac:chgData name="Carla Paola Cisternas Casale" userId="beb25667-3112-4abf-b188-53510438c47b" providerId="ADAL" clId="{60F44A7A-DAE9-42BF-BCA2-0518F1400863}" dt="2024-04-22T18:05:15.111" v="1079" actId="1076"/>
          <ac:spMkLst>
            <pc:docMk/>
            <pc:sldMk cId="1489260847" sldId="1543"/>
            <ac:spMk id="9" creationId="{D6810C4F-9345-576A-6235-3E1E3656988D}"/>
          </ac:spMkLst>
        </pc:spChg>
        <pc:spChg chg="mod">
          <ac:chgData name="Carla Paola Cisternas Casale" userId="beb25667-3112-4abf-b188-53510438c47b" providerId="ADAL" clId="{60F44A7A-DAE9-42BF-BCA2-0518F1400863}" dt="2024-04-22T18:43:19.970" v="1863" actId="12"/>
          <ac:spMkLst>
            <pc:docMk/>
            <pc:sldMk cId="1489260847" sldId="1543"/>
            <ac:spMk id="11" creationId="{5619E8F1-D6EF-B68B-3ED6-7B8ECEDD6ABA}"/>
          </ac:spMkLst>
        </pc:spChg>
        <pc:spChg chg="mod">
          <ac:chgData name="Carla Paola Cisternas Casale" userId="beb25667-3112-4abf-b188-53510438c47b" providerId="ADAL" clId="{60F44A7A-DAE9-42BF-BCA2-0518F1400863}" dt="2024-04-22T18:12:57.768" v="1121" actId="20577"/>
          <ac:spMkLst>
            <pc:docMk/>
            <pc:sldMk cId="1489260847" sldId="1543"/>
            <ac:spMk id="12" creationId="{717FE3AB-B967-65BE-85D9-9EA6D6497BCA}"/>
          </ac:spMkLst>
        </pc:spChg>
      </pc:sldChg>
      <pc:sldChg chg="modSp mod">
        <pc:chgData name="Carla Paola Cisternas Casale" userId="beb25667-3112-4abf-b188-53510438c47b" providerId="ADAL" clId="{60F44A7A-DAE9-42BF-BCA2-0518F1400863}" dt="2024-04-22T18:04:42.378" v="1073" actId="1076"/>
        <pc:sldMkLst>
          <pc:docMk/>
          <pc:sldMk cId="2224732467" sldId="1557"/>
        </pc:sldMkLst>
        <pc:spChg chg="mod">
          <ac:chgData name="Carla Paola Cisternas Casale" userId="beb25667-3112-4abf-b188-53510438c47b" providerId="ADAL" clId="{60F44A7A-DAE9-42BF-BCA2-0518F1400863}" dt="2024-04-22T18:04:42.378" v="1073" actId="1076"/>
          <ac:spMkLst>
            <pc:docMk/>
            <pc:sldMk cId="2224732467" sldId="1557"/>
            <ac:spMk id="19" creationId="{FF446326-02C5-6DBC-C799-1109571A13CD}"/>
          </ac:spMkLst>
        </pc:spChg>
      </pc:sldChg>
      <pc:sldChg chg="delSp modSp mod addCm delCm modCm">
        <pc:chgData name="Carla Paola Cisternas Casale" userId="beb25667-3112-4abf-b188-53510438c47b" providerId="ADAL" clId="{60F44A7A-DAE9-42BF-BCA2-0518F1400863}" dt="2024-04-22T17:44:42.941" v="316" actId="5793"/>
        <pc:sldMkLst>
          <pc:docMk/>
          <pc:sldMk cId="1483334725" sldId="1578"/>
        </pc:sldMkLst>
        <pc:spChg chg="mod">
          <ac:chgData name="Carla Paola Cisternas Casale" userId="beb25667-3112-4abf-b188-53510438c47b" providerId="ADAL" clId="{60F44A7A-DAE9-42BF-BCA2-0518F1400863}" dt="2024-04-22T17:44:42.941" v="316" actId="5793"/>
          <ac:spMkLst>
            <pc:docMk/>
            <pc:sldMk cId="1483334725" sldId="1578"/>
            <ac:spMk id="17" creationId="{314ED4C8-1C75-5947-9205-66CF1A538036}"/>
          </ac:spMkLst>
        </pc:spChg>
        <pc:spChg chg="del mod">
          <ac:chgData name="Carla Paola Cisternas Casale" userId="beb25667-3112-4abf-b188-53510438c47b" providerId="ADAL" clId="{60F44A7A-DAE9-42BF-BCA2-0518F1400863}" dt="2024-04-22T17:40:55.597" v="11" actId="478"/>
          <ac:spMkLst>
            <pc:docMk/>
            <pc:sldMk cId="1483334725" sldId="1578"/>
            <ac:spMk id="22" creationId="{388D2DA9-4B5A-6EB2-599F-13383EDE30C0}"/>
          </ac:spMkLst>
        </pc:spChg>
        <pc:spChg chg="del">
          <ac:chgData name="Carla Paola Cisternas Casale" userId="beb25667-3112-4abf-b188-53510438c47b" providerId="ADAL" clId="{60F44A7A-DAE9-42BF-BCA2-0518F1400863}" dt="2024-04-22T17:40:54.282" v="9" actId="478"/>
          <ac:spMkLst>
            <pc:docMk/>
            <pc:sldMk cId="1483334725" sldId="1578"/>
            <ac:spMk id="23" creationId="{0239E119-84D1-F82C-AE40-C5C6ACF7F21F}"/>
          </ac:spMkLst>
        </pc:spChg>
        <pc:extLst>
          <p:ext xmlns:p="http://schemas.openxmlformats.org/presentationml/2006/main" uri="{D6D511B9-2390-475A-947B-AFAB55BFBCF1}">
            <pc226:cmChg xmlns:pc226="http://schemas.microsoft.com/office/powerpoint/2022/06/main/command" chg="add del mod">
              <pc226:chgData name="Carla Paola Cisternas Casale" userId="beb25667-3112-4abf-b188-53510438c47b" providerId="ADAL" clId="{60F44A7A-DAE9-42BF-BCA2-0518F1400863}" dt="2024-04-22T17:41:00.205" v="13"/>
              <pc2:cmMkLst xmlns:pc2="http://schemas.microsoft.com/office/powerpoint/2019/9/main/command">
                <pc:docMk/>
                <pc:sldMk cId="1483334725" sldId="1578"/>
                <pc2:cmMk id="{BC6B3B84-A8F3-475E-80A2-64F6DD7DEF36}"/>
              </pc2:cmMkLst>
            </pc226:cmChg>
          </p:ext>
        </pc:extLst>
      </pc:sldChg>
      <pc:sldChg chg="addSp delSp modSp mod">
        <pc:chgData name="Carla Paola Cisternas Casale" userId="beb25667-3112-4abf-b188-53510438c47b" providerId="ADAL" clId="{60F44A7A-DAE9-42BF-BCA2-0518F1400863}" dt="2024-04-22T18:49:47.740" v="2018" actId="478"/>
        <pc:sldMkLst>
          <pc:docMk/>
          <pc:sldMk cId="2115212720" sldId="1582"/>
        </pc:sldMkLst>
        <pc:spChg chg="mod">
          <ac:chgData name="Carla Paola Cisternas Casale" userId="beb25667-3112-4abf-b188-53510438c47b" providerId="ADAL" clId="{60F44A7A-DAE9-42BF-BCA2-0518F1400863}" dt="2024-04-22T18:49:37.309" v="2013" actId="14100"/>
          <ac:spMkLst>
            <pc:docMk/>
            <pc:sldMk cId="2115212720" sldId="1582"/>
            <ac:spMk id="4" creationId="{D177E940-F98C-2077-E413-B2C8DBA721F6}"/>
          </ac:spMkLst>
        </pc:spChg>
        <pc:spChg chg="mod">
          <ac:chgData name="Carla Paola Cisternas Casale" userId="beb25667-3112-4abf-b188-53510438c47b" providerId="ADAL" clId="{60F44A7A-DAE9-42BF-BCA2-0518F1400863}" dt="2024-04-22T18:38:57.879" v="1860" actId="115"/>
          <ac:spMkLst>
            <pc:docMk/>
            <pc:sldMk cId="2115212720" sldId="1582"/>
            <ac:spMk id="10" creationId="{43641EC5-69D1-EFDB-CF8A-DAE204CD06EF}"/>
          </ac:spMkLst>
        </pc:spChg>
        <pc:picChg chg="add mod">
          <ac:chgData name="Carla Paola Cisternas Casale" userId="beb25667-3112-4abf-b188-53510438c47b" providerId="ADAL" clId="{60F44A7A-DAE9-42BF-BCA2-0518F1400863}" dt="2024-04-22T18:49:44.798" v="2017" actId="1076"/>
          <ac:picMkLst>
            <pc:docMk/>
            <pc:sldMk cId="2115212720" sldId="1582"/>
            <ac:picMk id="3" creationId="{0589DEAE-96C4-0E0D-4462-087E3997A8F4}"/>
          </ac:picMkLst>
        </pc:picChg>
        <pc:picChg chg="mod">
          <ac:chgData name="Carla Paola Cisternas Casale" userId="beb25667-3112-4abf-b188-53510438c47b" providerId="ADAL" clId="{60F44A7A-DAE9-42BF-BCA2-0518F1400863}" dt="2024-04-22T18:49:43.636" v="2016" actId="1076"/>
          <ac:picMkLst>
            <pc:docMk/>
            <pc:sldMk cId="2115212720" sldId="1582"/>
            <ac:picMk id="5" creationId="{A4567254-668F-1809-2279-74D95C3078D9}"/>
          </ac:picMkLst>
        </pc:picChg>
        <pc:picChg chg="del">
          <ac:chgData name="Carla Paola Cisternas Casale" userId="beb25667-3112-4abf-b188-53510438c47b" providerId="ADAL" clId="{60F44A7A-DAE9-42BF-BCA2-0518F1400863}" dt="2024-04-22T18:49:47.740" v="2018" actId="478"/>
          <ac:picMkLst>
            <pc:docMk/>
            <pc:sldMk cId="2115212720" sldId="1582"/>
            <ac:picMk id="6" creationId="{0C242C0F-2527-02A2-4895-34784DFAB650}"/>
          </ac:picMkLst>
        </pc:picChg>
      </pc:sldChg>
      <pc:sldChg chg="addSp delSp modSp mod">
        <pc:chgData name="Carla Paola Cisternas Casale" userId="beb25667-3112-4abf-b188-53510438c47b" providerId="ADAL" clId="{60F44A7A-DAE9-42BF-BCA2-0518F1400863}" dt="2024-04-22T18:41:35.171" v="1862" actId="1076"/>
        <pc:sldMkLst>
          <pc:docMk/>
          <pc:sldMk cId="689195675" sldId="1583"/>
        </pc:sldMkLst>
        <pc:spChg chg="add mod">
          <ac:chgData name="Carla Paola Cisternas Casale" userId="beb25667-3112-4abf-b188-53510438c47b" providerId="ADAL" clId="{60F44A7A-DAE9-42BF-BCA2-0518F1400863}" dt="2024-04-22T17:47:03.385" v="342" actId="1076"/>
          <ac:spMkLst>
            <pc:docMk/>
            <pc:sldMk cId="689195675" sldId="1583"/>
            <ac:spMk id="5" creationId="{41483F9A-5362-09D1-6A09-133682DAD9B1}"/>
          </ac:spMkLst>
        </pc:spChg>
        <pc:spChg chg="del">
          <ac:chgData name="Carla Paola Cisternas Casale" userId="beb25667-3112-4abf-b188-53510438c47b" providerId="ADAL" clId="{60F44A7A-DAE9-42BF-BCA2-0518F1400863}" dt="2024-04-22T17:44:51.723" v="317" actId="478"/>
          <ac:spMkLst>
            <pc:docMk/>
            <pc:sldMk cId="689195675" sldId="1583"/>
            <ac:spMk id="17" creationId="{314ED4C8-1C75-5947-9205-66CF1A538036}"/>
          </ac:spMkLst>
        </pc:spChg>
        <pc:spChg chg="add mod">
          <ac:chgData name="Carla Paola Cisternas Casale" userId="beb25667-3112-4abf-b188-53510438c47b" providerId="ADAL" clId="{60F44A7A-DAE9-42BF-BCA2-0518F1400863}" dt="2024-04-22T18:37:16.888" v="1755" actId="20577"/>
          <ac:spMkLst>
            <pc:docMk/>
            <pc:sldMk cId="689195675" sldId="1583"/>
            <ac:spMk id="18" creationId="{8DFA019A-FDBA-B24D-5C21-1537D8F8080D}"/>
          </ac:spMkLst>
        </pc:spChg>
        <pc:picChg chg="add del mod">
          <ac:chgData name="Carla Paola Cisternas Casale" userId="beb25667-3112-4abf-b188-53510438c47b" providerId="ADAL" clId="{60F44A7A-DAE9-42BF-BCA2-0518F1400863}" dt="2024-04-22T17:46:11.575" v="331" actId="478"/>
          <ac:picMkLst>
            <pc:docMk/>
            <pc:sldMk cId="689195675" sldId="1583"/>
            <ac:picMk id="4" creationId="{A910D789-A7E8-EA49-7E84-F9C84AD4DE5A}"/>
          </ac:picMkLst>
        </pc:picChg>
        <pc:picChg chg="add mod">
          <ac:chgData name="Carla Paola Cisternas Casale" userId="beb25667-3112-4abf-b188-53510438c47b" providerId="ADAL" clId="{60F44A7A-DAE9-42BF-BCA2-0518F1400863}" dt="2024-04-22T17:47:06.665" v="344" actId="1076"/>
          <ac:picMkLst>
            <pc:docMk/>
            <pc:sldMk cId="689195675" sldId="1583"/>
            <ac:picMk id="10" creationId="{70FB12C6-F097-2FC6-64AD-E77DC4C33085}"/>
          </ac:picMkLst>
        </pc:picChg>
        <pc:picChg chg="add mod">
          <ac:chgData name="Carla Paola Cisternas Casale" userId="beb25667-3112-4abf-b188-53510438c47b" providerId="ADAL" clId="{60F44A7A-DAE9-42BF-BCA2-0518F1400863}" dt="2024-04-22T17:47:11.319" v="347" actId="1076"/>
          <ac:picMkLst>
            <pc:docMk/>
            <pc:sldMk cId="689195675" sldId="1583"/>
            <ac:picMk id="12" creationId="{A1835B35-71B0-68B8-719C-C22A726AA2B9}"/>
          </ac:picMkLst>
        </pc:picChg>
        <pc:picChg chg="add mod">
          <ac:chgData name="Carla Paola Cisternas Casale" userId="beb25667-3112-4abf-b188-53510438c47b" providerId="ADAL" clId="{60F44A7A-DAE9-42BF-BCA2-0518F1400863}" dt="2024-04-22T17:46:47.546" v="338" actId="1076"/>
          <ac:picMkLst>
            <pc:docMk/>
            <pc:sldMk cId="689195675" sldId="1583"/>
            <ac:picMk id="14" creationId="{718C26CE-729B-5277-95F3-5BC1D41CD0C3}"/>
          </ac:picMkLst>
        </pc:picChg>
        <pc:picChg chg="add mod">
          <ac:chgData name="Carla Paola Cisternas Casale" userId="beb25667-3112-4abf-b188-53510438c47b" providerId="ADAL" clId="{60F44A7A-DAE9-42BF-BCA2-0518F1400863}" dt="2024-04-22T18:41:35.171" v="1862" actId="1076"/>
          <ac:picMkLst>
            <pc:docMk/>
            <pc:sldMk cId="689195675" sldId="1583"/>
            <ac:picMk id="16" creationId="{65FEE1F7-DAC9-11DD-CD0E-18D0F44B0721}"/>
          </ac:picMkLst>
        </pc:picChg>
      </pc:sldChg>
      <pc:sldChg chg="addSp delSp modSp mod">
        <pc:chgData name="Carla Paola Cisternas Casale" userId="beb25667-3112-4abf-b188-53510438c47b" providerId="ADAL" clId="{60F44A7A-DAE9-42BF-BCA2-0518F1400863}" dt="2024-04-22T19:06:47.946" v="2029" actId="1036"/>
        <pc:sldMkLst>
          <pc:docMk/>
          <pc:sldMk cId="3081950609" sldId="1584"/>
        </pc:sldMkLst>
        <pc:spChg chg="mod">
          <ac:chgData name="Carla Paola Cisternas Casale" userId="beb25667-3112-4abf-b188-53510438c47b" providerId="ADAL" clId="{60F44A7A-DAE9-42BF-BCA2-0518F1400863}" dt="2024-04-22T17:56:43.459" v="786" actId="14100"/>
          <ac:spMkLst>
            <pc:docMk/>
            <pc:sldMk cId="3081950609" sldId="1584"/>
            <ac:spMk id="4" creationId="{89E48274-398C-8F8B-8844-4E85D542E430}"/>
          </ac:spMkLst>
        </pc:spChg>
        <pc:spChg chg="add mod">
          <ac:chgData name="Carla Paola Cisternas Casale" userId="beb25667-3112-4abf-b188-53510438c47b" providerId="ADAL" clId="{60F44A7A-DAE9-42BF-BCA2-0518F1400863}" dt="2024-04-22T19:06:47.946" v="2029" actId="1036"/>
          <ac:spMkLst>
            <pc:docMk/>
            <pc:sldMk cId="3081950609" sldId="1584"/>
            <ac:spMk id="12" creationId="{375F5C58-35FD-91D0-32B2-02A942F70D67}"/>
          </ac:spMkLst>
        </pc:spChg>
        <pc:grpChg chg="add mod">
          <ac:chgData name="Carla Paola Cisternas Casale" userId="beb25667-3112-4abf-b188-53510438c47b" providerId="ADAL" clId="{60F44A7A-DAE9-42BF-BCA2-0518F1400863}" dt="2024-04-22T18:38:08.968" v="1794" actId="14100"/>
          <ac:grpSpMkLst>
            <pc:docMk/>
            <pc:sldMk cId="3081950609" sldId="1584"/>
            <ac:grpSpMk id="13" creationId="{4E7749E4-FCB5-C83F-26B5-A9DE59F8FB19}"/>
          </ac:grpSpMkLst>
        </pc:grpChg>
        <pc:picChg chg="add del mod">
          <ac:chgData name="Carla Paola Cisternas Casale" userId="beb25667-3112-4abf-b188-53510438c47b" providerId="ADAL" clId="{60F44A7A-DAE9-42BF-BCA2-0518F1400863}" dt="2024-04-22T17:52:53.694" v="640" actId="478"/>
          <ac:picMkLst>
            <pc:docMk/>
            <pc:sldMk cId="3081950609" sldId="1584"/>
            <ac:picMk id="5" creationId="{9F545FDD-14B1-6CD2-FEC2-9C7143171605}"/>
          </ac:picMkLst>
        </pc:picChg>
        <pc:picChg chg="add mod">
          <ac:chgData name="Carla Paola Cisternas Casale" userId="beb25667-3112-4abf-b188-53510438c47b" providerId="ADAL" clId="{60F44A7A-DAE9-42BF-BCA2-0518F1400863}" dt="2024-04-22T18:38:06.757" v="1793" actId="14100"/>
          <ac:picMkLst>
            <pc:docMk/>
            <pc:sldMk cId="3081950609" sldId="1584"/>
            <ac:picMk id="9" creationId="{8346F411-43D7-9955-A352-876E9ABE8649}"/>
          </ac:picMkLst>
        </pc:picChg>
        <pc:picChg chg="add mod">
          <ac:chgData name="Carla Paola Cisternas Casale" userId="beb25667-3112-4abf-b188-53510438c47b" providerId="ADAL" clId="{60F44A7A-DAE9-42BF-BCA2-0518F1400863}" dt="2024-04-22T18:37:57.979" v="1789" actId="208"/>
          <ac:picMkLst>
            <pc:docMk/>
            <pc:sldMk cId="3081950609" sldId="1584"/>
            <ac:picMk id="11" creationId="{14519441-776C-F93A-D970-F0615694FB68}"/>
          </ac:picMkLst>
        </pc:picChg>
      </pc:sldChg>
      <pc:sldChg chg="addSp delSp modSp mod">
        <pc:chgData name="Carla Paola Cisternas Casale" userId="beb25667-3112-4abf-b188-53510438c47b" providerId="ADAL" clId="{60F44A7A-DAE9-42BF-BCA2-0518F1400863}" dt="2024-04-22T19:06:21.325" v="2026" actId="20577"/>
        <pc:sldMkLst>
          <pc:docMk/>
          <pc:sldMk cId="1486622000" sldId="1585"/>
        </pc:sldMkLst>
        <pc:spChg chg="del">
          <ac:chgData name="Carla Paola Cisternas Casale" userId="beb25667-3112-4abf-b188-53510438c47b" providerId="ADAL" clId="{60F44A7A-DAE9-42BF-BCA2-0518F1400863}" dt="2024-04-22T18:00:06.810" v="808" actId="478"/>
          <ac:spMkLst>
            <pc:docMk/>
            <pc:sldMk cId="1486622000" sldId="1585"/>
            <ac:spMk id="4" creationId="{89E48274-398C-8F8B-8844-4E85D542E430}"/>
          </ac:spMkLst>
        </pc:spChg>
        <pc:spChg chg="mod">
          <ac:chgData name="Carla Paola Cisternas Casale" userId="beb25667-3112-4abf-b188-53510438c47b" providerId="ADAL" clId="{60F44A7A-DAE9-42BF-BCA2-0518F1400863}" dt="2024-04-22T18:00:24.438" v="815" actId="1076"/>
          <ac:spMkLst>
            <pc:docMk/>
            <pc:sldMk cId="1486622000" sldId="1585"/>
            <ac:spMk id="7" creationId="{4005C5D1-AC66-BC62-2D41-D05DCDDE2AC1}"/>
          </ac:spMkLst>
        </pc:spChg>
        <pc:spChg chg="add mod">
          <ac:chgData name="Carla Paola Cisternas Casale" userId="beb25667-3112-4abf-b188-53510438c47b" providerId="ADAL" clId="{60F44A7A-DAE9-42BF-BCA2-0518F1400863}" dt="2024-04-22T18:00:34.098" v="823" actId="20577"/>
          <ac:spMkLst>
            <pc:docMk/>
            <pc:sldMk cId="1486622000" sldId="1585"/>
            <ac:spMk id="9" creationId="{D46A69CF-9A08-0784-B2C0-729D6B2B6C23}"/>
          </ac:spMkLst>
        </pc:spChg>
        <pc:spChg chg="add mod">
          <ac:chgData name="Carla Paola Cisternas Casale" userId="beb25667-3112-4abf-b188-53510438c47b" providerId="ADAL" clId="{60F44A7A-DAE9-42BF-BCA2-0518F1400863}" dt="2024-04-22T19:06:21.325" v="2026" actId="20577"/>
          <ac:spMkLst>
            <pc:docMk/>
            <pc:sldMk cId="1486622000" sldId="1585"/>
            <ac:spMk id="12" creationId="{D4CEBD93-4AD7-83FF-AD53-DDCFE6D04BC5}"/>
          </ac:spMkLst>
        </pc:spChg>
        <pc:picChg chg="mod">
          <ac:chgData name="Carla Paola Cisternas Casale" userId="beb25667-3112-4abf-b188-53510438c47b" providerId="ADAL" clId="{60F44A7A-DAE9-42BF-BCA2-0518F1400863}" dt="2024-04-22T18:00:29.798" v="817" actId="1076"/>
          <ac:picMkLst>
            <pc:docMk/>
            <pc:sldMk cId="1486622000" sldId="1585"/>
            <ac:picMk id="3" creationId="{ABD8BA64-A436-2464-D083-0F4028ED36A4}"/>
          </ac:picMkLst>
        </pc:picChg>
        <pc:picChg chg="mod">
          <ac:chgData name="Carla Paola Cisternas Casale" userId="beb25667-3112-4abf-b188-53510438c47b" providerId="ADAL" clId="{60F44A7A-DAE9-42BF-BCA2-0518F1400863}" dt="2024-04-22T18:01:35.079" v="835" actId="1076"/>
          <ac:picMkLst>
            <pc:docMk/>
            <pc:sldMk cId="1486622000" sldId="1585"/>
            <ac:picMk id="5" creationId="{10FAC12A-E5C2-6B00-608F-E6C917141010}"/>
          </ac:picMkLst>
        </pc:picChg>
        <pc:picChg chg="add mod">
          <ac:chgData name="Carla Paola Cisternas Casale" userId="beb25667-3112-4abf-b188-53510438c47b" providerId="ADAL" clId="{60F44A7A-DAE9-42BF-BCA2-0518F1400863}" dt="2024-04-22T18:00:47.119" v="827" actId="1076"/>
          <ac:picMkLst>
            <pc:docMk/>
            <pc:sldMk cId="1486622000" sldId="1585"/>
            <ac:picMk id="6" creationId="{8232B4DB-67B8-F003-5C12-3688AAB35AAD}"/>
          </ac:picMkLst>
        </pc:picChg>
        <pc:picChg chg="add mod">
          <ac:chgData name="Carla Paola Cisternas Casale" userId="beb25667-3112-4abf-b188-53510438c47b" providerId="ADAL" clId="{60F44A7A-DAE9-42BF-BCA2-0518F1400863}" dt="2024-04-22T18:01:23.599" v="833" actId="14100"/>
          <ac:picMkLst>
            <pc:docMk/>
            <pc:sldMk cId="1486622000" sldId="1585"/>
            <ac:picMk id="11" creationId="{017FA7AD-F819-0B61-2C3D-4830B476F9AA}"/>
          </ac:picMkLst>
        </pc:picChg>
      </pc:sldChg>
      <pc:sldChg chg="addSp delSp modSp mod">
        <pc:chgData name="Carla Paola Cisternas Casale" userId="beb25667-3112-4abf-b188-53510438c47b" providerId="ADAL" clId="{60F44A7A-DAE9-42BF-BCA2-0518F1400863}" dt="2024-04-22T18:43:49.606" v="1868" actId="1036"/>
        <pc:sldMkLst>
          <pc:docMk/>
          <pc:sldMk cId="1738695315" sldId="1586"/>
        </pc:sldMkLst>
        <pc:spChg chg="mod">
          <ac:chgData name="Carla Paola Cisternas Casale" userId="beb25667-3112-4abf-b188-53510438c47b" providerId="ADAL" clId="{60F44A7A-DAE9-42BF-BCA2-0518F1400863}" dt="2024-04-22T18:19:15.049" v="1289" actId="1076"/>
          <ac:spMkLst>
            <pc:docMk/>
            <pc:sldMk cId="1738695315" sldId="1586"/>
            <ac:spMk id="2" creationId="{D4E53616-C09E-51B1-2444-CD602240D587}"/>
          </ac:spMkLst>
        </pc:spChg>
        <pc:spChg chg="add mod">
          <ac:chgData name="Carla Paola Cisternas Casale" userId="beb25667-3112-4abf-b188-53510438c47b" providerId="ADAL" clId="{60F44A7A-DAE9-42BF-BCA2-0518F1400863}" dt="2024-04-22T18:43:49.606" v="1868" actId="1036"/>
          <ac:spMkLst>
            <pc:docMk/>
            <pc:sldMk cId="1738695315" sldId="1586"/>
            <ac:spMk id="8" creationId="{2944884E-3556-1D4B-4035-D66DF1891D89}"/>
          </ac:spMkLst>
        </pc:spChg>
        <pc:spChg chg="add mod">
          <ac:chgData name="Carla Paola Cisternas Casale" userId="beb25667-3112-4abf-b188-53510438c47b" providerId="ADAL" clId="{60F44A7A-DAE9-42BF-BCA2-0518F1400863}" dt="2024-04-22T18:38:51.683" v="1859" actId="1076"/>
          <ac:spMkLst>
            <pc:docMk/>
            <pc:sldMk cId="1738695315" sldId="1586"/>
            <ac:spMk id="9" creationId="{88066EDA-F9C5-5C6F-3758-06A9343FBA92}"/>
          </ac:spMkLst>
        </pc:spChg>
        <pc:picChg chg="add del mod">
          <ac:chgData name="Carla Paola Cisternas Casale" userId="beb25667-3112-4abf-b188-53510438c47b" providerId="ADAL" clId="{60F44A7A-DAE9-42BF-BCA2-0518F1400863}" dt="2024-04-22T18:17:52.008" v="1199" actId="478"/>
          <ac:picMkLst>
            <pc:docMk/>
            <pc:sldMk cId="1738695315" sldId="1586"/>
            <ac:picMk id="4" creationId="{35A49BEE-7A36-54E5-F502-52F17EE6BEF4}"/>
          </ac:picMkLst>
        </pc:picChg>
        <pc:picChg chg="add mod">
          <ac:chgData name="Carla Paola Cisternas Casale" userId="beb25667-3112-4abf-b188-53510438c47b" providerId="ADAL" clId="{60F44A7A-DAE9-42BF-BCA2-0518F1400863}" dt="2024-04-22T18:21:24.013" v="1617" actId="14100"/>
          <ac:picMkLst>
            <pc:docMk/>
            <pc:sldMk cId="1738695315" sldId="1586"/>
            <ac:picMk id="7" creationId="{8B529B6A-92C7-E926-B405-933184C7F20D}"/>
          </ac:picMkLst>
        </pc:picChg>
      </pc:sldChg>
      <pc:sldChg chg="mod modShow">
        <pc:chgData name="Carla Paola Cisternas Casale" userId="beb25667-3112-4abf-b188-53510438c47b" providerId="ADAL" clId="{60F44A7A-DAE9-42BF-BCA2-0518F1400863}" dt="2024-04-22T18:48:48.757" v="1972" actId="729"/>
        <pc:sldMkLst>
          <pc:docMk/>
          <pc:sldMk cId="1499833852" sldId="1587"/>
        </pc:sldMkLst>
      </pc:sldChg>
      <pc:sldChg chg="addSp delSp modSp add mod ord addCm delCm">
        <pc:chgData name="Carla Paola Cisternas Casale" userId="beb25667-3112-4abf-b188-53510438c47b" providerId="ADAL" clId="{60F44A7A-DAE9-42BF-BCA2-0518F1400863}" dt="2024-04-22T18:41:29.960" v="1861"/>
        <pc:sldMkLst>
          <pc:docMk/>
          <pc:sldMk cId="2761836943" sldId="1589"/>
        </pc:sldMkLst>
        <pc:spChg chg="del">
          <ac:chgData name="Carla Paola Cisternas Casale" userId="beb25667-3112-4abf-b188-53510438c47b" providerId="ADAL" clId="{60F44A7A-DAE9-42BF-BCA2-0518F1400863}" dt="2024-04-22T17:47:31.886" v="350" actId="478"/>
          <ac:spMkLst>
            <pc:docMk/>
            <pc:sldMk cId="2761836943" sldId="1589"/>
            <ac:spMk id="7" creationId="{EA6875D2-B8AC-EEBF-61B6-B45A4CB13C20}"/>
          </ac:spMkLst>
        </pc:spChg>
        <pc:spChg chg="add mod">
          <ac:chgData name="Carla Paola Cisternas Casale" userId="beb25667-3112-4abf-b188-53510438c47b" providerId="ADAL" clId="{60F44A7A-DAE9-42BF-BCA2-0518F1400863}" dt="2024-04-22T18:37:34.208" v="1785" actId="20577"/>
          <ac:spMkLst>
            <pc:docMk/>
            <pc:sldMk cId="2761836943" sldId="1589"/>
            <ac:spMk id="11" creationId="{ACF4441E-E4CA-1E4F-4611-69BC8287FA6A}"/>
          </ac:spMkLst>
        </pc:spChg>
        <pc:spChg chg="del">
          <ac:chgData name="Carla Paola Cisternas Casale" userId="beb25667-3112-4abf-b188-53510438c47b" providerId="ADAL" clId="{60F44A7A-DAE9-42BF-BCA2-0518F1400863}" dt="2024-04-22T17:47:30.006" v="349" actId="478"/>
          <ac:spMkLst>
            <pc:docMk/>
            <pc:sldMk cId="2761836943" sldId="1589"/>
            <ac:spMk id="17" creationId="{204C0FE8-8465-7C2A-D2CE-B37561A746EF}"/>
          </ac:spMkLst>
        </pc:spChg>
        <pc:spChg chg="mod">
          <ac:chgData name="Carla Paola Cisternas Casale" userId="beb25667-3112-4abf-b188-53510438c47b" providerId="ADAL" clId="{60F44A7A-DAE9-42BF-BCA2-0518F1400863}" dt="2024-04-22T17:47:34.236" v="351" actId="1076"/>
          <ac:spMkLst>
            <pc:docMk/>
            <pc:sldMk cId="2761836943" sldId="1589"/>
            <ac:spMk id="22" creationId="{29809F38-2827-1DC9-FAEA-40A455BC8740}"/>
          </ac:spMkLst>
        </pc:spChg>
        <pc:spChg chg="mod">
          <ac:chgData name="Carla Paola Cisternas Casale" userId="beb25667-3112-4abf-b188-53510438c47b" providerId="ADAL" clId="{60F44A7A-DAE9-42BF-BCA2-0518F1400863}" dt="2024-04-22T18:32:31.545" v="1652" actId="14100"/>
          <ac:spMkLst>
            <pc:docMk/>
            <pc:sldMk cId="2761836943" sldId="1589"/>
            <ac:spMk id="23" creationId="{A2AA0DBC-7229-3FE5-8158-29DE32EE7FE9}"/>
          </ac:spMkLst>
        </pc:spChg>
        <pc:picChg chg="add mod">
          <ac:chgData name="Carla Paola Cisternas Casale" userId="beb25667-3112-4abf-b188-53510438c47b" providerId="ADAL" clId="{60F44A7A-DAE9-42BF-BCA2-0518F1400863}" dt="2024-04-22T18:37:43.668" v="1787" actId="208"/>
          <ac:picMkLst>
            <pc:docMk/>
            <pc:sldMk cId="2761836943" sldId="1589"/>
            <ac:picMk id="4" creationId="{76CE213C-6D36-E669-A189-7FE66EAA1F66}"/>
          </ac:picMkLst>
        </pc:picChg>
        <pc:picChg chg="add mod">
          <ac:chgData name="Carla Paola Cisternas Casale" userId="beb25667-3112-4abf-b188-53510438c47b" providerId="ADAL" clId="{60F44A7A-DAE9-42BF-BCA2-0518F1400863}" dt="2024-04-22T18:37:46.898" v="1788" actId="14100"/>
          <ac:picMkLst>
            <pc:docMk/>
            <pc:sldMk cId="2761836943" sldId="1589"/>
            <ac:picMk id="10" creationId="{EC3458AC-F1BA-1F12-D4AB-C8168E37A635}"/>
          </ac:picMkLst>
        </pc:picChg>
        <pc:extLst>
          <p:ext xmlns:p="http://schemas.openxmlformats.org/presentationml/2006/main" uri="{D6D511B9-2390-475A-947B-AFAB55BFBCF1}">
            <pc226:cmChg xmlns:pc226="http://schemas.microsoft.com/office/powerpoint/2022/06/main/command" chg="add del">
              <pc226:chgData name="Carla Paola Cisternas Casale" userId="beb25667-3112-4abf-b188-53510438c47b" providerId="ADAL" clId="{60F44A7A-DAE9-42BF-BCA2-0518F1400863}" dt="2024-04-22T18:41:29.960" v="1861"/>
              <pc2:cmMkLst xmlns:pc2="http://schemas.microsoft.com/office/powerpoint/2019/9/main/command">
                <pc:docMk/>
                <pc:sldMk cId="2761836943" sldId="1589"/>
                <pc2:cmMk id="{374A8C46-D0AC-4709-AA3C-77D637092972}"/>
              </pc2:cmMkLst>
            </pc226:cmChg>
          </p:ext>
        </pc:extLst>
      </pc:sldChg>
    </pc:docChg>
  </pc:docChgLst>
  <pc:docChgLst>
    <pc:chgData name="Javiera Belén Flores Escudero" userId="S::jflores@mintrab.gob.cl::683ebebc-e077-4e9b-a8af-e3eb5d6db844" providerId="AD" clId="Web-{9CBF759E-3B8F-7004-61E2-BF7FDA229B63}"/>
    <pc:docChg chg="modSld">
      <pc:chgData name="Javiera Belén Flores Escudero" userId="S::jflores@mintrab.gob.cl::683ebebc-e077-4e9b-a8af-e3eb5d6db844" providerId="AD" clId="Web-{9CBF759E-3B8F-7004-61E2-BF7FDA229B63}" dt="2024-05-17T13:40:21.464" v="1" actId="1076"/>
      <pc:docMkLst>
        <pc:docMk/>
      </pc:docMkLst>
      <pc:sldChg chg="addSp modSp">
        <pc:chgData name="Javiera Belén Flores Escudero" userId="S::jflores@mintrab.gob.cl::683ebebc-e077-4e9b-a8af-e3eb5d6db844" providerId="AD" clId="Web-{9CBF759E-3B8F-7004-61E2-BF7FDA229B63}" dt="2024-05-17T13:40:21.464" v="1" actId="1076"/>
        <pc:sldMkLst>
          <pc:docMk/>
          <pc:sldMk cId="4153444500" sldId="1615"/>
        </pc:sldMkLst>
        <pc:picChg chg="add mod">
          <ac:chgData name="Javiera Belén Flores Escudero" userId="S::jflores@mintrab.gob.cl::683ebebc-e077-4e9b-a8af-e3eb5d6db844" providerId="AD" clId="Web-{9CBF759E-3B8F-7004-61E2-BF7FDA229B63}" dt="2024-05-17T13:40:21.464" v="1" actId="1076"/>
          <ac:picMkLst>
            <pc:docMk/>
            <pc:sldMk cId="4153444500" sldId="1615"/>
            <ac:picMk id="3" creationId="{72B688D1-DE24-7B98-01CC-A7966CA4A1EA}"/>
          </ac:picMkLst>
        </pc:picChg>
      </pc:sldChg>
    </pc:docChg>
  </pc:docChgLst>
  <pc:docChgLst>
    <pc:chgData name="Nicolas Ratto Ribo" userId="S::nratto@mintrab.gob.cl::2ad53a74-4254-40a0-bdd9-8ea8d499428c" providerId="AD" clId="Web-{988F2EAB-E861-CAEF-D826-68F4099C8342}"/>
    <pc:docChg chg="addSld modSld">
      <pc:chgData name="Nicolas Ratto Ribo" userId="S::nratto@mintrab.gob.cl::2ad53a74-4254-40a0-bdd9-8ea8d499428c" providerId="AD" clId="Web-{988F2EAB-E861-CAEF-D826-68F4099C8342}" dt="2024-05-16T23:13:03.423" v="60"/>
      <pc:docMkLst>
        <pc:docMk/>
      </pc:docMkLst>
      <pc:sldChg chg="modSp">
        <pc:chgData name="Nicolas Ratto Ribo" userId="S::nratto@mintrab.gob.cl::2ad53a74-4254-40a0-bdd9-8ea8d499428c" providerId="AD" clId="Web-{988F2EAB-E861-CAEF-D826-68F4099C8342}" dt="2024-05-16T23:05:41.265" v="15" actId="1076"/>
        <pc:sldMkLst>
          <pc:docMk/>
          <pc:sldMk cId="19887461" sldId="1590"/>
        </pc:sldMkLst>
        <pc:spChg chg="mod">
          <ac:chgData name="Nicolas Ratto Ribo" userId="S::nratto@mintrab.gob.cl::2ad53a74-4254-40a0-bdd9-8ea8d499428c" providerId="AD" clId="Web-{988F2EAB-E861-CAEF-D826-68F4099C8342}" dt="2024-05-16T23:05:38.624" v="14" actId="20577"/>
          <ac:spMkLst>
            <pc:docMk/>
            <pc:sldMk cId="19887461" sldId="1590"/>
            <ac:spMk id="4" creationId="{F298BB86-6AD1-EEF6-070F-E003AC873598}"/>
          </ac:spMkLst>
        </pc:spChg>
        <pc:picChg chg="mod">
          <ac:chgData name="Nicolas Ratto Ribo" userId="S::nratto@mintrab.gob.cl::2ad53a74-4254-40a0-bdd9-8ea8d499428c" providerId="AD" clId="Web-{988F2EAB-E861-CAEF-D826-68F4099C8342}" dt="2024-05-16T23:05:41.265" v="15" actId="1076"/>
          <ac:picMkLst>
            <pc:docMk/>
            <pc:sldMk cId="19887461" sldId="1590"/>
            <ac:picMk id="7" creationId="{214B19DA-548E-B100-842D-AEA2D70D0E15}"/>
          </ac:picMkLst>
        </pc:picChg>
      </pc:sldChg>
      <pc:sldChg chg="addCm">
        <pc:chgData name="Nicolas Ratto Ribo" userId="S::nratto@mintrab.gob.cl::2ad53a74-4254-40a0-bdd9-8ea8d499428c" providerId="AD" clId="Web-{988F2EAB-E861-CAEF-D826-68F4099C8342}" dt="2024-05-16T23:07:19.772" v="21"/>
        <pc:sldMkLst>
          <pc:docMk/>
          <pc:sldMk cId="2687483611" sldId="1595"/>
        </pc:sldMkLst>
        <pc:extLst>
          <p:ext xmlns:p="http://schemas.openxmlformats.org/presentationml/2006/main" uri="{D6D511B9-2390-475A-947B-AFAB55BFBCF1}">
            <pc226:cmChg xmlns:pc226="http://schemas.microsoft.com/office/powerpoint/2022/06/main/command" chg="add">
              <pc226:chgData name="Nicolas Ratto Ribo" userId="S::nratto@mintrab.gob.cl::2ad53a74-4254-40a0-bdd9-8ea8d499428c" providerId="AD" clId="Web-{988F2EAB-E861-CAEF-D826-68F4099C8342}" dt="2024-05-16T23:07:19.772" v="21"/>
              <pc2:cmMkLst xmlns:pc2="http://schemas.microsoft.com/office/powerpoint/2019/9/main/command">
                <pc:docMk/>
                <pc:sldMk cId="2687483611" sldId="1595"/>
                <pc2:cmMk id="{BA4C6D74-6718-4888-ABEE-5DE916019413}"/>
              </pc2:cmMkLst>
            </pc226:cmChg>
          </p:ext>
        </pc:extLst>
      </pc:sldChg>
      <pc:sldChg chg="modSp">
        <pc:chgData name="Nicolas Ratto Ribo" userId="S::nratto@mintrab.gob.cl::2ad53a74-4254-40a0-bdd9-8ea8d499428c" providerId="AD" clId="Web-{988F2EAB-E861-CAEF-D826-68F4099C8342}" dt="2024-05-16T23:06:01.251" v="20" actId="1076"/>
        <pc:sldMkLst>
          <pc:docMk/>
          <pc:sldMk cId="194817769" sldId="1597"/>
        </pc:sldMkLst>
        <pc:spChg chg="mod">
          <ac:chgData name="Nicolas Ratto Ribo" userId="S::nratto@mintrab.gob.cl::2ad53a74-4254-40a0-bdd9-8ea8d499428c" providerId="AD" clId="Web-{988F2EAB-E861-CAEF-D826-68F4099C8342}" dt="2024-05-16T23:05:54.953" v="16" actId="1076"/>
          <ac:spMkLst>
            <pc:docMk/>
            <pc:sldMk cId="194817769" sldId="1597"/>
            <ac:spMk id="2" creationId="{D9F6C452-85D6-5B24-F0F5-36F0CC2F4447}"/>
          </ac:spMkLst>
        </pc:spChg>
        <pc:spChg chg="mod">
          <ac:chgData name="Nicolas Ratto Ribo" userId="S::nratto@mintrab.gob.cl::2ad53a74-4254-40a0-bdd9-8ea8d499428c" providerId="AD" clId="Web-{988F2EAB-E861-CAEF-D826-68F4099C8342}" dt="2024-05-16T23:05:54.969" v="17" actId="1076"/>
          <ac:spMkLst>
            <pc:docMk/>
            <pc:sldMk cId="194817769" sldId="1597"/>
            <ac:spMk id="3" creationId="{CAE4FBF2-E1FF-462B-44AB-EF1C6255707D}"/>
          </ac:spMkLst>
        </pc:spChg>
        <pc:picChg chg="mod">
          <ac:chgData name="Nicolas Ratto Ribo" userId="S::nratto@mintrab.gob.cl::2ad53a74-4254-40a0-bdd9-8ea8d499428c" providerId="AD" clId="Web-{988F2EAB-E861-CAEF-D826-68F4099C8342}" dt="2024-05-16T23:06:01.251" v="20" actId="1076"/>
          <ac:picMkLst>
            <pc:docMk/>
            <pc:sldMk cId="194817769" sldId="1597"/>
            <ac:picMk id="4" creationId="{5FD4AED4-425F-222B-AF99-E3CC9F3BEB79}"/>
          </ac:picMkLst>
        </pc:picChg>
      </pc:sldChg>
      <pc:sldChg chg="addCm">
        <pc:chgData name="Nicolas Ratto Ribo" userId="S::nratto@mintrab.gob.cl::2ad53a74-4254-40a0-bdd9-8ea8d499428c" providerId="AD" clId="Web-{988F2EAB-E861-CAEF-D826-68F4099C8342}" dt="2024-05-16T23:08:12.229" v="22"/>
        <pc:sldMkLst>
          <pc:docMk/>
          <pc:sldMk cId="299261824" sldId="1610"/>
        </pc:sldMkLst>
        <pc:extLst>
          <p:ext xmlns:p="http://schemas.openxmlformats.org/presentationml/2006/main" uri="{D6D511B9-2390-475A-947B-AFAB55BFBCF1}">
            <pc226:cmChg xmlns:pc226="http://schemas.microsoft.com/office/powerpoint/2022/06/main/command" chg="add">
              <pc226:chgData name="Nicolas Ratto Ribo" userId="S::nratto@mintrab.gob.cl::2ad53a74-4254-40a0-bdd9-8ea8d499428c" providerId="AD" clId="Web-{988F2EAB-E861-CAEF-D826-68F4099C8342}" dt="2024-05-16T23:08:12.229" v="22"/>
              <pc2:cmMkLst xmlns:pc2="http://schemas.microsoft.com/office/powerpoint/2019/9/main/command">
                <pc:docMk/>
                <pc:sldMk cId="299261824" sldId="1610"/>
                <pc2:cmMk id="{7CDA766B-0C6A-4649-B4B6-4C707E27994E}"/>
              </pc2:cmMkLst>
            </pc226:cmChg>
          </p:ext>
        </pc:extLst>
      </pc:sldChg>
      <pc:sldChg chg="addCm">
        <pc:chgData name="Nicolas Ratto Ribo" userId="S::nratto@mintrab.gob.cl::2ad53a74-4254-40a0-bdd9-8ea8d499428c" providerId="AD" clId="Web-{988F2EAB-E861-CAEF-D826-68F4099C8342}" dt="2024-05-16T23:13:03.423" v="60"/>
        <pc:sldMkLst>
          <pc:docMk/>
          <pc:sldMk cId="680787935" sldId="1611"/>
        </pc:sldMkLst>
        <pc:extLst>
          <p:ext xmlns:p="http://schemas.openxmlformats.org/presentationml/2006/main" uri="{D6D511B9-2390-475A-947B-AFAB55BFBCF1}">
            <pc226:cmChg xmlns:pc226="http://schemas.microsoft.com/office/powerpoint/2022/06/main/command" chg="add">
              <pc226:chgData name="Nicolas Ratto Ribo" userId="S::nratto@mintrab.gob.cl::2ad53a74-4254-40a0-bdd9-8ea8d499428c" providerId="AD" clId="Web-{988F2EAB-E861-CAEF-D826-68F4099C8342}" dt="2024-05-16T23:12:41.577" v="59"/>
              <pc2:cmMkLst xmlns:pc2="http://schemas.microsoft.com/office/powerpoint/2019/9/main/command">
                <pc:docMk/>
                <pc:sldMk cId="680787935" sldId="1611"/>
                <pc2:cmMk id="{B7E65DDD-E3C2-499E-A0D1-22979DCEA9EC}"/>
              </pc2:cmMkLst>
            </pc226:cmChg>
            <pc226:cmChg xmlns:pc226="http://schemas.microsoft.com/office/powerpoint/2022/06/main/command" chg="add">
              <pc226:chgData name="Nicolas Ratto Ribo" userId="S::nratto@mintrab.gob.cl::2ad53a74-4254-40a0-bdd9-8ea8d499428c" providerId="AD" clId="Web-{988F2EAB-E861-CAEF-D826-68F4099C8342}" dt="2024-05-16T23:13:03.423" v="60"/>
              <pc2:cmMkLst xmlns:pc2="http://schemas.microsoft.com/office/powerpoint/2019/9/main/command">
                <pc:docMk/>
                <pc:sldMk cId="680787935" sldId="1611"/>
                <pc2:cmMk id="{CD1F6DE1-7357-4AF9-864F-3B6C83ED8362}"/>
              </pc2:cmMkLst>
            </pc226:cmChg>
          </p:ext>
        </pc:extLst>
      </pc:sldChg>
      <pc:sldChg chg="addCm">
        <pc:chgData name="Nicolas Ratto Ribo" userId="S::nratto@mintrab.gob.cl::2ad53a74-4254-40a0-bdd9-8ea8d499428c" providerId="AD" clId="Web-{988F2EAB-E861-CAEF-D826-68F4099C8342}" dt="2024-05-16T23:12:00.371" v="58"/>
        <pc:sldMkLst>
          <pc:docMk/>
          <pc:sldMk cId="1304804394" sldId="1612"/>
        </pc:sldMkLst>
        <pc:extLst>
          <p:ext xmlns:p="http://schemas.openxmlformats.org/presentationml/2006/main" uri="{D6D511B9-2390-475A-947B-AFAB55BFBCF1}">
            <pc226:cmChg xmlns:pc226="http://schemas.microsoft.com/office/powerpoint/2022/06/main/command" chg="add">
              <pc226:chgData name="Nicolas Ratto Ribo" userId="S::nratto@mintrab.gob.cl::2ad53a74-4254-40a0-bdd9-8ea8d499428c" providerId="AD" clId="Web-{988F2EAB-E861-CAEF-D826-68F4099C8342}" dt="2024-05-16T23:12:00.371" v="58"/>
              <pc2:cmMkLst xmlns:pc2="http://schemas.microsoft.com/office/powerpoint/2019/9/main/command">
                <pc:docMk/>
                <pc:sldMk cId="1304804394" sldId="1612"/>
                <pc2:cmMk id="{6E9E805C-5940-4345-965B-894F9FCF8470}"/>
              </pc2:cmMkLst>
            </pc226:cmChg>
          </p:ext>
        </pc:extLst>
      </pc:sldChg>
      <pc:sldChg chg="delSp modSp add replId addCm">
        <pc:chgData name="Nicolas Ratto Ribo" userId="S::nratto@mintrab.gob.cl::2ad53a74-4254-40a0-bdd9-8ea8d499428c" providerId="AD" clId="Web-{988F2EAB-E861-CAEF-D826-68F4099C8342}" dt="2024-05-16T23:09:12.687" v="57"/>
        <pc:sldMkLst>
          <pc:docMk/>
          <pc:sldMk cId="4153444500" sldId="1615"/>
        </pc:sldMkLst>
        <pc:spChg chg="del">
          <ac:chgData name="Nicolas Ratto Ribo" userId="S::nratto@mintrab.gob.cl::2ad53a74-4254-40a0-bdd9-8ea8d499428c" providerId="AD" clId="Web-{988F2EAB-E861-CAEF-D826-68F4099C8342}" dt="2024-05-16T23:08:40.466" v="24"/>
          <ac:spMkLst>
            <pc:docMk/>
            <pc:sldMk cId="4153444500" sldId="1615"/>
            <ac:spMk id="3" creationId="{9D142817-8AE4-C30C-53B8-B5B6FE6D78F9}"/>
          </ac:spMkLst>
        </pc:spChg>
        <pc:spChg chg="mod">
          <ac:chgData name="Nicolas Ratto Ribo" userId="S::nratto@mintrab.gob.cl::2ad53a74-4254-40a0-bdd9-8ea8d499428c" providerId="AD" clId="Web-{988F2EAB-E861-CAEF-D826-68F4099C8342}" dt="2024-05-16T23:08:57.826" v="56" actId="1076"/>
          <ac:spMkLst>
            <pc:docMk/>
            <pc:sldMk cId="4153444500" sldId="1615"/>
            <ac:spMk id="18" creationId="{42390F68-275C-7C2B-A4D5-9F8F22071F0B}"/>
          </ac:spMkLst>
        </pc:spChg>
        <pc:grpChg chg="del">
          <ac:chgData name="Nicolas Ratto Ribo" userId="S::nratto@mintrab.gob.cl::2ad53a74-4254-40a0-bdd9-8ea8d499428c" providerId="AD" clId="Web-{988F2EAB-E861-CAEF-D826-68F4099C8342}" dt="2024-05-16T23:08:41.685" v="25"/>
          <ac:grpSpMkLst>
            <pc:docMk/>
            <pc:sldMk cId="4153444500" sldId="1615"/>
            <ac:grpSpMk id="13" creationId="{B0D5623E-9592-0CA0-89B8-0A8C1F2A621E}"/>
          </ac:grpSpMkLst>
        </pc:grpChg>
        <pc:grpChg chg="del">
          <ac:chgData name="Nicolas Ratto Ribo" userId="S::nratto@mintrab.gob.cl::2ad53a74-4254-40a0-bdd9-8ea8d499428c" providerId="AD" clId="Web-{988F2EAB-E861-CAEF-D826-68F4099C8342}" dt="2024-05-16T23:08:45.232" v="27"/>
          <ac:grpSpMkLst>
            <pc:docMk/>
            <pc:sldMk cId="4153444500" sldId="1615"/>
            <ac:grpSpMk id="15" creationId="{2AC119D8-B679-B71D-4F5C-09E9F4907A62}"/>
          </ac:grpSpMkLst>
        </pc:grpChg>
        <pc:picChg chg="del">
          <ac:chgData name="Nicolas Ratto Ribo" userId="S::nratto@mintrab.gob.cl::2ad53a74-4254-40a0-bdd9-8ea8d499428c" providerId="AD" clId="Web-{988F2EAB-E861-CAEF-D826-68F4099C8342}" dt="2024-05-16T23:08:41.685" v="25"/>
          <ac:picMkLst>
            <pc:docMk/>
            <pc:sldMk cId="4153444500" sldId="1615"/>
            <ac:picMk id="9" creationId="{2DCEE465-C241-6574-B45D-E58793568FE9}"/>
          </ac:picMkLst>
        </pc:picChg>
        <pc:extLst>
          <p:ext xmlns:p="http://schemas.openxmlformats.org/presentationml/2006/main" uri="{D6D511B9-2390-475A-947B-AFAB55BFBCF1}">
            <pc226:cmChg xmlns:pc226="http://schemas.microsoft.com/office/powerpoint/2022/06/main/command" chg="add">
              <pc226:chgData name="Nicolas Ratto Ribo" userId="S::nratto@mintrab.gob.cl::2ad53a74-4254-40a0-bdd9-8ea8d499428c" providerId="AD" clId="Web-{988F2EAB-E861-CAEF-D826-68F4099C8342}" dt="2024-05-16T23:09:12.687" v="57"/>
              <pc2:cmMkLst xmlns:pc2="http://schemas.microsoft.com/office/powerpoint/2019/9/main/command">
                <pc:docMk/>
                <pc:sldMk cId="4153444500" sldId="1615"/>
                <pc2:cmMk id="{EC8661EE-D54E-48BE-B44D-D7EE9583D7E3}"/>
              </pc2:cmMkLst>
            </pc226:cmChg>
          </p:ext>
        </pc:extLst>
      </pc:sldChg>
    </pc:docChg>
  </pc:docChgLst>
  <pc:docChgLst>
    <pc:chgData name="Carla Paola Cisternas Casale" userId="beb25667-3112-4abf-b188-53510438c47b" providerId="ADAL" clId="{6DA1AF72-DFBC-4339-8C17-5F995A4E6E15}"/>
    <pc:docChg chg="undo custSel addSld delSld modSld sldOrd">
      <pc:chgData name="Carla Paola Cisternas Casale" userId="beb25667-3112-4abf-b188-53510438c47b" providerId="ADAL" clId="{6DA1AF72-DFBC-4339-8C17-5F995A4E6E15}" dt="2024-04-23T18:48:38.365" v="5314" actId="20577"/>
      <pc:docMkLst>
        <pc:docMk/>
      </pc:docMkLst>
      <pc:sldChg chg="addSp delSp modSp add mod modClrScheme chgLayout">
        <pc:chgData name="Carla Paola Cisternas Casale" userId="beb25667-3112-4abf-b188-53510438c47b" providerId="ADAL" clId="{6DA1AF72-DFBC-4339-8C17-5F995A4E6E15}" dt="2024-04-23T16:16:24.452" v="1205" actId="14100"/>
        <pc:sldMkLst>
          <pc:docMk/>
          <pc:sldMk cId="2250514954" sldId="1534"/>
        </pc:sldMkLst>
        <pc:spChg chg="del">
          <ac:chgData name="Carla Paola Cisternas Casale" userId="beb25667-3112-4abf-b188-53510438c47b" providerId="ADAL" clId="{6DA1AF72-DFBC-4339-8C17-5F995A4E6E15}" dt="2024-04-23T16:11:59.807" v="1164" actId="478"/>
          <ac:spMkLst>
            <pc:docMk/>
            <pc:sldMk cId="2250514954" sldId="1534"/>
            <ac:spMk id="4" creationId="{02EA5DF9-C33D-1B92-E942-AC0658A5BC77}"/>
          </ac:spMkLst>
        </pc:spChg>
        <pc:spChg chg="del">
          <ac:chgData name="Carla Paola Cisternas Casale" userId="beb25667-3112-4abf-b188-53510438c47b" providerId="ADAL" clId="{6DA1AF72-DFBC-4339-8C17-5F995A4E6E15}" dt="2024-04-23T16:11:58.957" v="1163" actId="478"/>
          <ac:spMkLst>
            <pc:docMk/>
            <pc:sldMk cId="2250514954" sldId="1534"/>
            <ac:spMk id="6" creationId="{9A244768-233D-6D0D-6307-3AF6725641A9}"/>
          </ac:spMkLst>
        </pc:spChg>
        <pc:spChg chg="mod">
          <ac:chgData name="Carla Paola Cisternas Casale" userId="beb25667-3112-4abf-b188-53510438c47b" providerId="ADAL" clId="{6DA1AF72-DFBC-4339-8C17-5F995A4E6E15}" dt="2024-04-23T16:12:44.419" v="1180" actId="14100"/>
          <ac:spMkLst>
            <pc:docMk/>
            <pc:sldMk cId="2250514954" sldId="1534"/>
            <ac:spMk id="10" creationId="{A8665E0B-8185-5C67-843A-FCD3BBBC107F}"/>
          </ac:spMkLst>
        </pc:spChg>
        <pc:spChg chg="del">
          <ac:chgData name="Carla Paola Cisternas Casale" userId="beb25667-3112-4abf-b188-53510438c47b" providerId="ADAL" clId="{6DA1AF72-DFBC-4339-8C17-5F995A4E6E15}" dt="2024-04-23T16:12:56.312" v="1184" actId="478"/>
          <ac:spMkLst>
            <pc:docMk/>
            <pc:sldMk cId="2250514954" sldId="1534"/>
            <ac:spMk id="11" creationId="{F5C6471E-67BD-1639-C8EB-90DA420AB1FF}"/>
          </ac:spMkLst>
        </pc:spChg>
        <pc:spChg chg="add mod ord">
          <ac:chgData name="Carla Paola Cisternas Casale" userId="beb25667-3112-4abf-b188-53510438c47b" providerId="ADAL" clId="{6DA1AF72-DFBC-4339-8C17-5F995A4E6E15}" dt="2024-04-23T16:12:13.415" v="1167" actId="1076"/>
          <ac:spMkLst>
            <pc:docMk/>
            <pc:sldMk cId="2250514954" sldId="1534"/>
            <ac:spMk id="13" creationId="{3A81A8F3-9D0A-4AD4-7FD6-75CAB7918D5D}"/>
          </ac:spMkLst>
        </pc:spChg>
        <pc:spChg chg="add del mod ord">
          <ac:chgData name="Carla Paola Cisternas Casale" userId="beb25667-3112-4abf-b188-53510438c47b" providerId="ADAL" clId="{6DA1AF72-DFBC-4339-8C17-5F995A4E6E15}" dt="2024-04-23T16:12:24.856" v="1170" actId="478"/>
          <ac:spMkLst>
            <pc:docMk/>
            <pc:sldMk cId="2250514954" sldId="1534"/>
            <ac:spMk id="14" creationId="{B767989E-C2ED-4D50-F1B0-E89C1A452E62}"/>
          </ac:spMkLst>
        </pc:spChg>
        <pc:grpChg chg="mod">
          <ac:chgData name="Carla Paola Cisternas Casale" userId="beb25667-3112-4abf-b188-53510438c47b" providerId="ADAL" clId="{6DA1AF72-DFBC-4339-8C17-5F995A4E6E15}" dt="2024-04-23T16:16:24.452" v="1205" actId="14100"/>
          <ac:grpSpMkLst>
            <pc:docMk/>
            <pc:sldMk cId="2250514954" sldId="1534"/>
            <ac:grpSpMk id="9" creationId="{50B6EDFB-036F-7615-92C1-A7B8589449AF}"/>
          </ac:grpSpMkLst>
        </pc:grpChg>
        <pc:graphicFrameChg chg="add mod modGraphic">
          <ac:chgData name="Carla Paola Cisternas Casale" userId="beb25667-3112-4abf-b188-53510438c47b" providerId="ADAL" clId="{6DA1AF72-DFBC-4339-8C17-5F995A4E6E15}" dt="2024-04-23T16:16:21.422" v="1204" actId="1076"/>
          <ac:graphicFrameMkLst>
            <pc:docMk/>
            <pc:sldMk cId="2250514954" sldId="1534"/>
            <ac:graphicFrameMk id="17" creationId="{13030922-1CB5-B1A9-C4C7-161CC14DD385}"/>
          </ac:graphicFrameMkLst>
        </pc:graphicFrameChg>
        <pc:picChg chg="del mod">
          <ac:chgData name="Carla Paola Cisternas Casale" userId="beb25667-3112-4abf-b188-53510438c47b" providerId="ADAL" clId="{6DA1AF72-DFBC-4339-8C17-5F995A4E6E15}" dt="2024-04-23T16:11:50.948" v="1161" actId="478"/>
          <ac:picMkLst>
            <pc:docMk/>
            <pc:sldMk cId="2250514954" sldId="1534"/>
            <ac:picMk id="2" creationId="{9B2ED158-8ABD-7801-2F5D-53338EF37E53}"/>
          </ac:picMkLst>
        </pc:picChg>
        <pc:picChg chg="del">
          <ac:chgData name="Carla Paola Cisternas Casale" userId="beb25667-3112-4abf-b188-53510438c47b" providerId="ADAL" clId="{6DA1AF72-DFBC-4339-8C17-5F995A4E6E15}" dt="2024-04-23T16:12:15.506" v="1168" actId="478"/>
          <ac:picMkLst>
            <pc:docMk/>
            <pc:sldMk cId="2250514954" sldId="1534"/>
            <ac:picMk id="5" creationId="{E81F9F52-1D77-E79C-6533-F8F98B9F6CC5}"/>
          </ac:picMkLst>
        </pc:picChg>
        <pc:picChg chg="add mod">
          <ac:chgData name="Carla Paola Cisternas Casale" userId="beb25667-3112-4abf-b188-53510438c47b" providerId="ADAL" clId="{6DA1AF72-DFBC-4339-8C17-5F995A4E6E15}" dt="2024-04-23T16:11:55.675" v="1162"/>
          <ac:picMkLst>
            <pc:docMk/>
            <pc:sldMk cId="2250514954" sldId="1534"/>
            <ac:picMk id="12" creationId="{ABC83F75-8990-8C68-7123-E648DB71DD98}"/>
          </ac:picMkLst>
        </pc:picChg>
        <pc:picChg chg="add mod">
          <ac:chgData name="Carla Paola Cisternas Casale" userId="beb25667-3112-4abf-b188-53510438c47b" providerId="ADAL" clId="{6DA1AF72-DFBC-4339-8C17-5F995A4E6E15}" dt="2024-04-23T16:12:20.487" v="1169"/>
          <ac:picMkLst>
            <pc:docMk/>
            <pc:sldMk cId="2250514954" sldId="1534"/>
            <ac:picMk id="16" creationId="{2DE38E1B-F681-0E11-5FC2-45D45F48DB9E}"/>
          </ac:picMkLst>
        </pc:picChg>
      </pc:sldChg>
      <pc:sldChg chg="addSp delSp modSp mod ord">
        <pc:chgData name="Carla Paola Cisternas Casale" userId="beb25667-3112-4abf-b188-53510438c47b" providerId="ADAL" clId="{6DA1AF72-DFBC-4339-8C17-5F995A4E6E15}" dt="2024-04-23T16:26:38.307" v="1430" actId="1076"/>
        <pc:sldMkLst>
          <pc:docMk/>
          <pc:sldMk cId="2172449813" sldId="1542"/>
        </pc:sldMkLst>
        <pc:spChg chg="mod">
          <ac:chgData name="Carla Paola Cisternas Casale" userId="beb25667-3112-4abf-b188-53510438c47b" providerId="ADAL" clId="{6DA1AF72-DFBC-4339-8C17-5F995A4E6E15}" dt="2024-04-23T16:09:34.160" v="952" actId="20577"/>
          <ac:spMkLst>
            <pc:docMk/>
            <pc:sldMk cId="2172449813" sldId="1542"/>
            <ac:spMk id="2" creationId="{6B2FFE27-23F6-E051-AD94-96C156604ABB}"/>
          </ac:spMkLst>
        </pc:spChg>
        <pc:spChg chg="mod">
          <ac:chgData name="Carla Paola Cisternas Casale" userId="beb25667-3112-4abf-b188-53510438c47b" providerId="ADAL" clId="{6DA1AF72-DFBC-4339-8C17-5F995A4E6E15}" dt="2024-04-23T16:26:38.307" v="1430" actId="1076"/>
          <ac:spMkLst>
            <pc:docMk/>
            <pc:sldMk cId="2172449813" sldId="1542"/>
            <ac:spMk id="8" creationId="{FA1D4650-AE20-B526-B149-9275DBE81A7E}"/>
          </ac:spMkLst>
        </pc:spChg>
        <pc:spChg chg="del">
          <ac:chgData name="Carla Paola Cisternas Casale" userId="beb25667-3112-4abf-b188-53510438c47b" providerId="ADAL" clId="{6DA1AF72-DFBC-4339-8C17-5F995A4E6E15}" dt="2024-04-23T15:26:34.530" v="682" actId="478"/>
          <ac:spMkLst>
            <pc:docMk/>
            <pc:sldMk cId="2172449813" sldId="1542"/>
            <ac:spMk id="9" creationId="{9D2D4DA7-47C0-D272-35DF-07DBD896043E}"/>
          </ac:spMkLst>
        </pc:spChg>
        <pc:spChg chg="del">
          <ac:chgData name="Carla Paola Cisternas Casale" userId="beb25667-3112-4abf-b188-53510438c47b" providerId="ADAL" clId="{6DA1AF72-DFBC-4339-8C17-5F995A4E6E15}" dt="2024-04-23T15:26:33.160" v="681" actId="478"/>
          <ac:spMkLst>
            <pc:docMk/>
            <pc:sldMk cId="2172449813" sldId="1542"/>
            <ac:spMk id="10" creationId="{A4E2D79A-0201-F4F4-55EF-F936097DCF3B}"/>
          </ac:spMkLst>
        </pc:spChg>
        <pc:picChg chg="add mod">
          <ac:chgData name="Carla Paola Cisternas Casale" userId="beb25667-3112-4abf-b188-53510438c47b" providerId="ADAL" clId="{6DA1AF72-DFBC-4339-8C17-5F995A4E6E15}" dt="2024-04-23T16:26:15.749" v="1423" actId="1076"/>
          <ac:picMkLst>
            <pc:docMk/>
            <pc:sldMk cId="2172449813" sldId="1542"/>
            <ac:picMk id="4" creationId="{6D8FE8B8-0547-20C5-AC3C-8152E88CEB15}"/>
          </ac:picMkLst>
        </pc:picChg>
      </pc:sldChg>
      <pc:sldChg chg="delSp modSp mod">
        <pc:chgData name="Carla Paola Cisternas Casale" userId="beb25667-3112-4abf-b188-53510438c47b" providerId="ADAL" clId="{6DA1AF72-DFBC-4339-8C17-5F995A4E6E15}" dt="2024-04-23T16:32:56.398" v="1636" actId="14100"/>
        <pc:sldMkLst>
          <pc:docMk/>
          <pc:sldMk cId="1489260847" sldId="1543"/>
        </pc:sldMkLst>
        <pc:spChg chg="del">
          <ac:chgData name="Carla Paola Cisternas Casale" userId="beb25667-3112-4abf-b188-53510438c47b" providerId="ADAL" clId="{6DA1AF72-DFBC-4339-8C17-5F995A4E6E15}" dt="2024-04-23T16:32:49.347" v="1633" actId="478"/>
          <ac:spMkLst>
            <pc:docMk/>
            <pc:sldMk cId="1489260847" sldId="1543"/>
            <ac:spMk id="9" creationId="{D6810C4F-9345-576A-6235-3E1E3656988D}"/>
          </ac:spMkLst>
        </pc:spChg>
        <pc:spChg chg="del">
          <ac:chgData name="Carla Paola Cisternas Casale" userId="beb25667-3112-4abf-b188-53510438c47b" providerId="ADAL" clId="{6DA1AF72-DFBC-4339-8C17-5F995A4E6E15}" dt="2024-04-23T16:32:50.946" v="1634" actId="478"/>
          <ac:spMkLst>
            <pc:docMk/>
            <pc:sldMk cId="1489260847" sldId="1543"/>
            <ac:spMk id="11" creationId="{5619E8F1-D6EF-B68B-3ED6-7B8ECEDD6ABA}"/>
          </ac:spMkLst>
        </pc:spChg>
        <pc:spChg chg="mod">
          <ac:chgData name="Carla Paola Cisternas Casale" userId="beb25667-3112-4abf-b188-53510438c47b" providerId="ADAL" clId="{6DA1AF72-DFBC-4339-8C17-5F995A4E6E15}" dt="2024-04-23T16:32:56.398" v="1636" actId="14100"/>
          <ac:spMkLst>
            <pc:docMk/>
            <pc:sldMk cId="1489260847" sldId="1543"/>
            <ac:spMk id="12" creationId="{717FE3AB-B967-65BE-85D9-9EA6D6497BCA}"/>
          </ac:spMkLst>
        </pc:spChg>
      </pc:sldChg>
      <pc:sldChg chg="addSp delSp modSp add mod modClrScheme chgLayout">
        <pc:chgData name="Carla Paola Cisternas Casale" userId="beb25667-3112-4abf-b188-53510438c47b" providerId="ADAL" clId="{6DA1AF72-DFBC-4339-8C17-5F995A4E6E15}" dt="2024-04-23T16:22:50.195" v="1318" actId="1076"/>
        <pc:sldMkLst>
          <pc:docMk/>
          <pc:sldMk cId="1566560073" sldId="1545"/>
        </pc:sldMkLst>
        <pc:spChg chg="mod">
          <ac:chgData name="Carla Paola Cisternas Casale" userId="beb25667-3112-4abf-b188-53510438c47b" providerId="ADAL" clId="{6DA1AF72-DFBC-4339-8C17-5F995A4E6E15}" dt="2024-04-23T16:22:40.315" v="1313" actId="20577"/>
          <ac:spMkLst>
            <pc:docMk/>
            <pc:sldMk cId="1566560073" sldId="1545"/>
            <ac:spMk id="3" creationId="{34C256EA-9D1F-C312-BFD7-228FA8351462}"/>
          </ac:spMkLst>
        </pc:spChg>
        <pc:spChg chg="del">
          <ac:chgData name="Carla Paola Cisternas Casale" userId="beb25667-3112-4abf-b188-53510438c47b" providerId="ADAL" clId="{6DA1AF72-DFBC-4339-8C17-5F995A4E6E15}" dt="2024-04-23T16:19:14.463" v="1220" actId="478"/>
          <ac:spMkLst>
            <pc:docMk/>
            <pc:sldMk cId="1566560073" sldId="1545"/>
            <ac:spMk id="4" creationId="{6681B642-C842-2C48-021A-C5F8BE048C7B}"/>
          </ac:spMkLst>
        </pc:spChg>
        <pc:spChg chg="del">
          <ac:chgData name="Carla Paola Cisternas Casale" userId="beb25667-3112-4abf-b188-53510438c47b" providerId="ADAL" clId="{6DA1AF72-DFBC-4339-8C17-5F995A4E6E15}" dt="2024-04-23T16:19:13.908" v="1219" actId="478"/>
          <ac:spMkLst>
            <pc:docMk/>
            <pc:sldMk cId="1566560073" sldId="1545"/>
            <ac:spMk id="6" creationId="{D49D8733-7DBF-0198-0262-AF581CCB3FC1}"/>
          </ac:spMkLst>
        </pc:spChg>
        <pc:spChg chg="add mod">
          <ac:chgData name="Carla Paola Cisternas Casale" userId="beb25667-3112-4abf-b188-53510438c47b" providerId="ADAL" clId="{6DA1AF72-DFBC-4339-8C17-5F995A4E6E15}" dt="2024-04-23T16:19:36.313" v="1224"/>
          <ac:spMkLst>
            <pc:docMk/>
            <pc:sldMk cId="1566560073" sldId="1545"/>
            <ac:spMk id="9" creationId="{5B7D5074-43F6-108A-75CE-03153208D14E}"/>
          </ac:spMkLst>
        </pc:spChg>
        <pc:spChg chg="add del mod ord">
          <ac:chgData name="Carla Paola Cisternas Casale" userId="beb25667-3112-4abf-b188-53510438c47b" providerId="ADAL" clId="{6DA1AF72-DFBC-4339-8C17-5F995A4E6E15}" dt="2024-04-23T16:20:26.185" v="1240" actId="478"/>
          <ac:spMkLst>
            <pc:docMk/>
            <pc:sldMk cId="1566560073" sldId="1545"/>
            <ac:spMk id="13" creationId="{B00269C3-AEB6-17BF-3CD8-0CF777CA8E46}"/>
          </ac:spMkLst>
        </pc:spChg>
        <pc:spChg chg="add mod ord">
          <ac:chgData name="Carla Paola Cisternas Casale" userId="beb25667-3112-4abf-b188-53510438c47b" providerId="ADAL" clId="{6DA1AF72-DFBC-4339-8C17-5F995A4E6E15}" dt="2024-04-23T16:21:20.035" v="1258" actId="1076"/>
          <ac:spMkLst>
            <pc:docMk/>
            <pc:sldMk cId="1566560073" sldId="1545"/>
            <ac:spMk id="14" creationId="{78392797-276D-ECBE-727D-ABFD0BD5BFDC}"/>
          </ac:spMkLst>
        </pc:spChg>
        <pc:spChg chg="add mod">
          <ac:chgData name="Carla Paola Cisternas Casale" userId="beb25667-3112-4abf-b188-53510438c47b" providerId="ADAL" clId="{6DA1AF72-DFBC-4339-8C17-5F995A4E6E15}" dt="2024-04-23T16:22:50.195" v="1318" actId="1076"/>
          <ac:spMkLst>
            <pc:docMk/>
            <pc:sldMk cId="1566560073" sldId="1545"/>
            <ac:spMk id="18" creationId="{37547EF7-7F49-65D5-CD21-DD8A1330EA33}"/>
          </ac:spMkLst>
        </pc:spChg>
        <pc:grpChg chg="mod">
          <ac:chgData name="Carla Paola Cisternas Casale" userId="beb25667-3112-4abf-b188-53510438c47b" providerId="ADAL" clId="{6DA1AF72-DFBC-4339-8C17-5F995A4E6E15}" dt="2024-04-23T16:22:47.326" v="1317" actId="1076"/>
          <ac:grpSpMkLst>
            <pc:docMk/>
            <pc:sldMk cId="1566560073" sldId="1545"/>
            <ac:grpSpMk id="11" creationId="{4ABA7FD3-F6EF-E9AC-C0B5-30A834AFF82D}"/>
          </ac:grpSpMkLst>
        </pc:grpChg>
        <pc:picChg chg="del">
          <ac:chgData name="Carla Paola Cisternas Casale" userId="beb25667-3112-4abf-b188-53510438c47b" providerId="ADAL" clId="{6DA1AF72-DFBC-4339-8C17-5F995A4E6E15}" dt="2024-04-23T16:20:11.717" v="1237" actId="478"/>
          <ac:picMkLst>
            <pc:docMk/>
            <pc:sldMk cId="1566560073" sldId="1545"/>
            <ac:picMk id="2" creationId="{6ED98759-5ED1-9C4C-13D8-CACF57959F2D}"/>
          </ac:picMkLst>
        </pc:picChg>
        <pc:picChg chg="del">
          <ac:chgData name="Carla Paola Cisternas Casale" userId="beb25667-3112-4abf-b188-53510438c47b" providerId="ADAL" clId="{6DA1AF72-DFBC-4339-8C17-5F995A4E6E15}" dt="2024-04-23T16:19:15.213" v="1221" actId="478"/>
          <ac:picMkLst>
            <pc:docMk/>
            <pc:sldMk cId="1566560073" sldId="1545"/>
            <ac:picMk id="5" creationId="{62A2C90F-A0EA-6E84-349B-88B10DA3E6CB}"/>
          </ac:picMkLst>
        </pc:picChg>
        <pc:picChg chg="add mod">
          <ac:chgData name="Carla Paola Cisternas Casale" userId="beb25667-3112-4abf-b188-53510438c47b" providerId="ADAL" clId="{6DA1AF72-DFBC-4339-8C17-5F995A4E6E15}" dt="2024-04-23T16:19:33.535" v="1223"/>
          <ac:picMkLst>
            <pc:docMk/>
            <pc:sldMk cId="1566560073" sldId="1545"/>
            <ac:picMk id="12" creationId="{E03E51F3-03CF-3D34-5AE0-238B81F61393}"/>
          </ac:picMkLst>
        </pc:picChg>
        <pc:picChg chg="add del mod">
          <ac:chgData name="Carla Paola Cisternas Casale" userId="beb25667-3112-4abf-b188-53510438c47b" providerId="ADAL" clId="{6DA1AF72-DFBC-4339-8C17-5F995A4E6E15}" dt="2024-04-23T16:21:12.004" v="1256" actId="478"/>
          <ac:picMkLst>
            <pc:docMk/>
            <pc:sldMk cId="1566560073" sldId="1545"/>
            <ac:picMk id="15" creationId="{E85167F1-C806-445D-3E7A-0163E2DD6197}"/>
          </ac:picMkLst>
        </pc:picChg>
        <pc:picChg chg="add mod">
          <ac:chgData name="Carla Paola Cisternas Casale" userId="beb25667-3112-4abf-b188-53510438c47b" providerId="ADAL" clId="{6DA1AF72-DFBC-4339-8C17-5F995A4E6E15}" dt="2024-04-23T16:21:15.104" v="1257"/>
          <ac:picMkLst>
            <pc:docMk/>
            <pc:sldMk cId="1566560073" sldId="1545"/>
            <ac:picMk id="16" creationId="{50DE75A5-899B-AC3A-CCD4-BEEC76EAF1F0}"/>
          </ac:picMkLst>
        </pc:picChg>
        <pc:picChg chg="add mod">
          <ac:chgData name="Carla Paola Cisternas Casale" userId="beb25667-3112-4abf-b188-53510438c47b" providerId="ADAL" clId="{6DA1AF72-DFBC-4339-8C17-5F995A4E6E15}" dt="2024-04-23T16:21:49.488" v="1273"/>
          <ac:picMkLst>
            <pc:docMk/>
            <pc:sldMk cId="1566560073" sldId="1545"/>
            <ac:picMk id="17" creationId="{4F8EBB23-EABB-A27A-FEA4-E40609F657D7}"/>
          </ac:picMkLst>
        </pc:picChg>
      </pc:sldChg>
      <pc:sldChg chg="delSp del mod">
        <pc:chgData name="Carla Paola Cisternas Casale" userId="beb25667-3112-4abf-b188-53510438c47b" providerId="ADAL" clId="{6DA1AF72-DFBC-4339-8C17-5F995A4E6E15}" dt="2024-04-23T16:09:23.634" v="939" actId="47"/>
        <pc:sldMkLst>
          <pc:docMk/>
          <pc:sldMk cId="623253772" sldId="1559"/>
        </pc:sldMkLst>
        <pc:picChg chg="del">
          <ac:chgData name="Carla Paola Cisternas Casale" userId="beb25667-3112-4abf-b188-53510438c47b" providerId="ADAL" clId="{6DA1AF72-DFBC-4339-8C17-5F995A4E6E15}" dt="2024-04-23T16:09:20.183" v="938" actId="478"/>
          <ac:picMkLst>
            <pc:docMk/>
            <pc:sldMk cId="623253772" sldId="1559"/>
            <ac:picMk id="11" creationId="{7861F17A-3006-9C51-02AB-DFA7C56B504C}"/>
          </ac:picMkLst>
        </pc:picChg>
      </pc:sldChg>
      <pc:sldChg chg="addSp delSp modSp mod ord modShow">
        <pc:chgData name="Carla Paola Cisternas Casale" userId="beb25667-3112-4abf-b188-53510438c47b" providerId="ADAL" clId="{6DA1AF72-DFBC-4339-8C17-5F995A4E6E15}" dt="2024-04-22T20:23:54.552" v="98" actId="1076"/>
        <pc:sldMkLst>
          <pc:docMk/>
          <pc:sldMk cId="3550710101" sldId="1560"/>
        </pc:sldMkLst>
        <pc:spChg chg="mod">
          <ac:chgData name="Carla Paola Cisternas Casale" userId="beb25667-3112-4abf-b188-53510438c47b" providerId="ADAL" clId="{6DA1AF72-DFBC-4339-8C17-5F995A4E6E15}" dt="2024-04-22T20:23:38.672" v="96" actId="1076"/>
          <ac:spMkLst>
            <pc:docMk/>
            <pc:sldMk cId="3550710101" sldId="1560"/>
            <ac:spMk id="4" creationId="{A4651CA3-A95C-6350-C4E1-C5543D916421}"/>
          </ac:spMkLst>
        </pc:spChg>
        <pc:spChg chg="add mod">
          <ac:chgData name="Carla Paola Cisternas Casale" userId="beb25667-3112-4abf-b188-53510438c47b" providerId="ADAL" clId="{6DA1AF72-DFBC-4339-8C17-5F995A4E6E15}" dt="2024-04-22T20:16:04.916" v="49" actId="571"/>
          <ac:spMkLst>
            <pc:docMk/>
            <pc:sldMk cId="3550710101" sldId="1560"/>
            <ac:spMk id="5" creationId="{5DD5C54D-A37C-EACD-C3DD-8022FC91A23C}"/>
          </ac:spMkLst>
        </pc:spChg>
        <pc:spChg chg="del">
          <ac:chgData name="Carla Paola Cisternas Casale" userId="beb25667-3112-4abf-b188-53510438c47b" providerId="ADAL" clId="{6DA1AF72-DFBC-4339-8C17-5F995A4E6E15}" dt="2024-04-22T20:15:39.157" v="45" actId="478"/>
          <ac:spMkLst>
            <pc:docMk/>
            <pc:sldMk cId="3550710101" sldId="1560"/>
            <ac:spMk id="7" creationId="{868C988B-9B23-6BBE-C174-146D3FE4195B}"/>
          </ac:spMkLst>
        </pc:spChg>
        <pc:spChg chg="mod">
          <ac:chgData name="Carla Paola Cisternas Casale" userId="beb25667-3112-4abf-b188-53510438c47b" providerId="ADAL" clId="{6DA1AF72-DFBC-4339-8C17-5F995A4E6E15}" dt="2024-04-22T20:15:34.324" v="44" actId="20577"/>
          <ac:spMkLst>
            <pc:docMk/>
            <pc:sldMk cId="3550710101" sldId="1560"/>
            <ac:spMk id="8" creationId="{20440D20-C246-19C0-A401-58F2A7A36467}"/>
          </ac:spMkLst>
        </pc:spChg>
        <pc:spChg chg="add mod">
          <ac:chgData name="Carla Paola Cisternas Casale" userId="beb25667-3112-4abf-b188-53510438c47b" providerId="ADAL" clId="{6DA1AF72-DFBC-4339-8C17-5F995A4E6E15}" dt="2024-04-22T20:16:04.916" v="49" actId="571"/>
          <ac:spMkLst>
            <pc:docMk/>
            <pc:sldMk cId="3550710101" sldId="1560"/>
            <ac:spMk id="9" creationId="{F65963E3-95E1-49D4-80EF-A5ED871BE5DD}"/>
          </ac:spMkLst>
        </pc:spChg>
        <pc:spChg chg="add mod">
          <ac:chgData name="Carla Paola Cisternas Casale" userId="beb25667-3112-4abf-b188-53510438c47b" providerId="ADAL" clId="{6DA1AF72-DFBC-4339-8C17-5F995A4E6E15}" dt="2024-04-22T20:16:04.916" v="49" actId="571"/>
          <ac:spMkLst>
            <pc:docMk/>
            <pc:sldMk cId="3550710101" sldId="1560"/>
            <ac:spMk id="10" creationId="{4D7BADA7-8B10-82E9-FF37-8F9D7CA250BD}"/>
          </ac:spMkLst>
        </pc:spChg>
        <pc:spChg chg="mod">
          <ac:chgData name="Carla Paola Cisternas Casale" userId="beb25667-3112-4abf-b188-53510438c47b" providerId="ADAL" clId="{6DA1AF72-DFBC-4339-8C17-5F995A4E6E15}" dt="2024-04-22T20:23:38.672" v="96" actId="1076"/>
          <ac:spMkLst>
            <pc:docMk/>
            <pc:sldMk cId="3550710101" sldId="1560"/>
            <ac:spMk id="11" creationId="{82815207-3CA9-4E31-DD2C-916F352D7415}"/>
          </ac:spMkLst>
        </pc:spChg>
        <pc:spChg chg="mod">
          <ac:chgData name="Carla Paola Cisternas Casale" userId="beb25667-3112-4abf-b188-53510438c47b" providerId="ADAL" clId="{6DA1AF72-DFBC-4339-8C17-5F995A4E6E15}" dt="2024-04-22T20:16:59.242" v="59" actId="14100"/>
          <ac:spMkLst>
            <pc:docMk/>
            <pc:sldMk cId="3550710101" sldId="1560"/>
            <ac:spMk id="12" creationId="{F66E1461-B026-B9AD-0F42-9E099D197AB7}"/>
          </ac:spMkLst>
        </pc:spChg>
        <pc:spChg chg="mod">
          <ac:chgData name="Carla Paola Cisternas Casale" userId="beb25667-3112-4abf-b188-53510438c47b" providerId="ADAL" clId="{6DA1AF72-DFBC-4339-8C17-5F995A4E6E15}" dt="2024-04-22T20:23:38.672" v="96" actId="1076"/>
          <ac:spMkLst>
            <pc:docMk/>
            <pc:sldMk cId="3550710101" sldId="1560"/>
            <ac:spMk id="13" creationId="{CBBBA67E-7AB2-BE0D-A1A2-834F962F07AF}"/>
          </ac:spMkLst>
        </pc:spChg>
        <pc:spChg chg="add mod">
          <ac:chgData name="Carla Paola Cisternas Casale" userId="beb25667-3112-4abf-b188-53510438c47b" providerId="ADAL" clId="{6DA1AF72-DFBC-4339-8C17-5F995A4E6E15}" dt="2024-04-22T20:16:04.916" v="49" actId="571"/>
          <ac:spMkLst>
            <pc:docMk/>
            <pc:sldMk cId="3550710101" sldId="1560"/>
            <ac:spMk id="14" creationId="{2B967EE3-1C82-DDCF-7B07-341E8EF38355}"/>
          </ac:spMkLst>
        </pc:spChg>
        <pc:spChg chg="add mod">
          <ac:chgData name="Carla Paola Cisternas Casale" userId="beb25667-3112-4abf-b188-53510438c47b" providerId="ADAL" clId="{6DA1AF72-DFBC-4339-8C17-5F995A4E6E15}" dt="2024-04-22T20:16:04.916" v="49" actId="571"/>
          <ac:spMkLst>
            <pc:docMk/>
            <pc:sldMk cId="3550710101" sldId="1560"/>
            <ac:spMk id="15" creationId="{3D39F5B1-F49B-58D2-1F2D-E777A849FEA4}"/>
          </ac:spMkLst>
        </pc:spChg>
        <pc:spChg chg="mod">
          <ac:chgData name="Carla Paola Cisternas Casale" userId="beb25667-3112-4abf-b188-53510438c47b" providerId="ADAL" clId="{6DA1AF72-DFBC-4339-8C17-5F995A4E6E15}" dt="2024-04-22T20:17:04.516" v="60" actId="403"/>
          <ac:spMkLst>
            <pc:docMk/>
            <pc:sldMk cId="3550710101" sldId="1560"/>
            <ac:spMk id="16" creationId="{DECF6F90-4D2B-208E-98A2-02D149647175}"/>
          </ac:spMkLst>
        </pc:spChg>
        <pc:spChg chg="mod">
          <ac:chgData name="Carla Paola Cisternas Casale" userId="beb25667-3112-4abf-b188-53510438c47b" providerId="ADAL" clId="{6DA1AF72-DFBC-4339-8C17-5F995A4E6E15}" dt="2024-04-22T20:17:28.771" v="65" actId="14100"/>
          <ac:spMkLst>
            <pc:docMk/>
            <pc:sldMk cId="3550710101" sldId="1560"/>
            <ac:spMk id="17" creationId="{45EE5060-9333-DDF0-D678-FD55D59564E5}"/>
          </ac:spMkLst>
        </pc:spChg>
        <pc:spChg chg="mod">
          <ac:chgData name="Carla Paola Cisternas Casale" userId="beb25667-3112-4abf-b188-53510438c47b" providerId="ADAL" clId="{6DA1AF72-DFBC-4339-8C17-5F995A4E6E15}" dt="2024-04-22T20:23:38.672" v="96" actId="1076"/>
          <ac:spMkLst>
            <pc:docMk/>
            <pc:sldMk cId="3550710101" sldId="1560"/>
            <ac:spMk id="18" creationId="{2AF830B1-8FC6-6F50-7DFB-ADC7113ED0AC}"/>
          </ac:spMkLst>
        </pc:spChg>
        <pc:spChg chg="add mod">
          <ac:chgData name="Carla Paola Cisternas Casale" userId="beb25667-3112-4abf-b188-53510438c47b" providerId="ADAL" clId="{6DA1AF72-DFBC-4339-8C17-5F995A4E6E15}" dt="2024-04-22T20:16:04.916" v="49" actId="571"/>
          <ac:spMkLst>
            <pc:docMk/>
            <pc:sldMk cId="3550710101" sldId="1560"/>
            <ac:spMk id="19" creationId="{628AF83E-3D89-1FDA-CC7B-CF8EBFD7879D}"/>
          </ac:spMkLst>
        </pc:spChg>
        <pc:spChg chg="add mod">
          <ac:chgData name="Carla Paola Cisternas Casale" userId="beb25667-3112-4abf-b188-53510438c47b" providerId="ADAL" clId="{6DA1AF72-DFBC-4339-8C17-5F995A4E6E15}" dt="2024-04-22T20:16:04.916" v="49" actId="571"/>
          <ac:spMkLst>
            <pc:docMk/>
            <pc:sldMk cId="3550710101" sldId="1560"/>
            <ac:spMk id="20" creationId="{914313D8-4EC0-10B5-CCB3-835B7E9418AD}"/>
          </ac:spMkLst>
        </pc:spChg>
        <pc:spChg chg="mod">
          <ac:chgData name="Carla Paola Cisternas Casale" userId="beb25667-3112-4abf-b188-53510438c47b" providerId="ADAL" clId="{6DA1AF72-DFBC-4339-8C17-5F995A4E6E15}" dt="2024-04-22T20:17:25.216" v="64" actId="20577"/>
          <ac:spMkLst>
            <pc:docMk/>
            <pc:sldMk cId="3550710101" sldId="1560"/>
            <ac:spMk id="21" creationId="{1F02D323-616C-68D6-5CEC-0D7183C6A646}"/>
          </ac:spMkLst>
        </pc:spChg>
        <pc:spChg chg="mod">
          <ac:chgData name="Carla Paola Cisternas Casale" userId="beb25667-3112-4abf-b188-53510438c47b" providerId="ADAL" clId="{6DA1AF72-DFBC-4339-8C17-5F995A4E6E15}" dt="2024-04-22T20:23:54.552" v="98" actId="1076"/>
          <ac:spMkLst>
            <pc:docMk/>
            <pc:sldMk cId="3550710101" sldId="1560"/>
            <ac:spMk id="22" creationId="{38837F3E-66A3-A6F6-4DA4-3412FC917E7E}"/>
          </ac:spMkLst>
        </pc:spChg>
        <pc:spChg chg="mod">
          <ac:chgData name="Carla Paola Cisternas Casale" userId="beb25667-3112-4abf-b188-53510438c47b" providerId="ADAL" clId="{6DA1AF72-DFBC-4339-8C17-5F995A4E6E15}" dt="2024-04-22T20:23:54.552" v="98" actId="1076"/>
          <ac:spMkLst>
            <pc:docMk/>
            <pc:sldMk cId="3550710101" sldId="1560"/>
            <ac:spMk id="23" creationId="{1BEC1070-5127-3A09-3C6F-83F83B211331}"/>
          </ac:spMkLst>
        </pc:spChg>
        <pc:spChg chg="mod">
          <ac:chgData name="Carla Paola Cisternas Casale" userId="beb25667-3112-4abf-b188-53510438c47b" providerId="ADAL" clId="{6DA1AF72-DFBC-4339-8C17-5F995A4E6E15}" dt="2024-04-22T20:23:54.552" v="98" actId="1076"/>
          <ac:spMkLst>
            <pc:docMk/>
            <pc:sldMk cId="3550710101" sldId="1560"/>
            <ac:spMk id="24" creationId="{EF5935E1-6FD7-E327-4FBC-30C9E3C86B72}"/>
          </ac:spMkLst>
        </pc:spChg>
        <pc:spChg chg="mod">
          <ac:chgData name="Carla Paola Cisternas Casale" userId="beb25667-3112-4abf-b188-53510438c47b" providerId="ADAL" clId="{6DA1AF72-DFBC-4339-8C17-5F995A4E6E15}" dt="2024-04-22T20:23:54.552" v="98" actId="1076"/>
          <ac:spMkLst>
            <pc:docMk/>
            <pc:sldMk cId="3550710101" sldId="1560"/>
            <ac:spMk id="25" creationId="{56730292-D5E8-3537-2FB2-5C08ADAFB349}"/>
          </ac:spMkLst>
        </pc:spChg>
        <pc:spChg chg="mod">
          <ac:chgData name="Carla Paola Cisternas Casale" userId="beb25667-3112-4abf-b188-53510438c47b" providerId="ADAL" clId="{6DA1AF72-DFBC-4339-8C17-5F995A4E6E15}" dt="2024-04-22T20:23:38.672" v="96" actId="1076"/>
          <ac:spMkLst>
            <pc:docMk/>
            <pc:sldMk cId="3550710101" sldId="1560"/>
            <ac:spMk id="26" creationId="{C52E9D07-7ABD-31F7-39B4-232FAD1B184A}"/>
          </ac:spMkLst>
        </pc:spChg>
        <pc:spChg chg="mod">
          <ac:chgData name="Carla Paola Cisternas Casale" userId="beb25667-3112-4abf-b188-53510438c47b" providerId="ADAL" clId="{6DA1AF72-DFBC-4339-8C17-5F995A4E6E15}" dt="2024-04-22T20:17:44.412" v="67" actId="1076"/>
          <ac:spMkLst>
            <pc:docMk/>
            <pc:sldMk cId="3550710101" sldId="1560"/>
            <ac:spMk id="27" creationId="{B0971CED-2AF5-DF5F-23D6-3FA1434B1A6B}"/>
          </ac:spMkLst>
        </pc:spChg>
        <pc:spChg chg="mod">
          <ac:chgData name="Carla Paola Cisternas Casale" userId="beb25667-3112-4abf-b188-53510438c47b" providerId="ADAL" clId="{6DA1AF72-DFBC-4339-8C17-5F995A4E6E15}" dt="2024-04-22T20:23:54.552" v="98" actId="1076"/>
          <ac:spMkLst>
            <pc:docMk/>
            <pc:sldMk cId="3550710101" sldId="1560"/>
            <ac:spMk id="28" creationId="{EDBAFBEB-BE32-5DDD-B23F-75A9B7B32C3C}"/>
          </ac:spMkLst>
        </pc:spChg>
        <pc:spChg chg="add mod">
          <ac:chgData name="Carla Paola Cisternas Casale" userId="beb25667-3112-4abf-b188-53510438c47b" providerId="ADAL" clId="{6DA1AF72-DFBC-4339-8C17-5F995A4E6E15}" dt="2024-04-22T20:16:04.916" v="49" actId="571"/>
          <ac:spMkLst>
            <pc:docMk/>
            <pc:sldMk cId="3550710101" sldId="1560"/>
            <ac:spMk id="29" creationId="{2CB48DCC-417A-C4EC-42DA-A8318A20C2BD}"/>
          </ac:spMkLst>
        </pc:spChg>
        <pc:spChg chg="add mod">
          <ac:chgData name="Carla Paola Cisternas Casale" userId="beb25667-3112-4abf-b188-53510438c47b" providerId="ADAL" clId="{6DA1AF72-DFBC-4339-8C17-5F995A4E6E15}" dt="2024-04-22T20:16:04.916" v="49" actId="571"/>
          <ac:spMkLst>
            <pc:docMk/>
            <pc:sldMk cId="3550710101" sldId="1560"/>
            <ac:spMk id="30" creationId="{A21CDCDA-E807-47F7-D855-C7C7A8941429}"/>
          </ac:spMkLst>
        </pc:spChg>
        <pc:spChg chg="add mod">
          <ac:chgData name="Carla Paola Cisternas Casale" userId="beb25667-3112-4abf-b188-53510438c47b" providerId="ADAL" clId="{6DA1AF72-DFBC-4339-8C17-5F995A4E6E15}" dt="2024-04-22T20:16:04.916" v="49" actId="571"/>
          <ac:spMkLst>
            <pc:docMk/>
            <pc:sldMk cId="3550710101" sldId="1560"/>
            <ac:spMk id="31" creationId="{D1F6EEF5-A16F-F875-8E80-FD3022E02F1A}"/>
          </ac:spMkLst>
        </pc:spChg>
        <pc:spChg chg="add mod">
          <ac:chgData name="Carla Paola Cisternas Casale" userId="beb25667-3112-4abf-b188-53510438c47b" providerId="ADAL" clId="{6DA1AF72-DFBC-4339-8C17-5F995A4E6E15}" dt="2024-04-22T20:16:04.916" v="49" actId="571"/>
          <ac:spMkLst>
            <pc:docMk/>
            <pc:sldMk cId="3550710101" sldId="1560"/>
            <ac:spMk id="32" creationId="{5248055B-4BA1-DDE1-E5E8-909B7E1134E7}"/>
          </ac:spMkLst>
        </pc:spChg>
        <pc:spChg chg="add mod">
          <ac:chgData name="Carla Paola Cisternas Casale" userId="beb25667-3112-4abf-b188-53510438c47b" providerId="ADAL" clId="{6DA1AF72-DFBC-4339-8C17-5F995A4E6E15}" dt="2024-04-22T20:16:22.862" v="51" actId="571"/>
          <ac:spMkLst>
            <pc:docMk/>
            <pc:sldMk cId="3550710101" sldId="1560"/>
            <ac:spMk id="33" creationId="{D5F4D58A-F84E-5B0A-DA33-EBB0977CEADD}"/>
          </ac:spMkLst>
        </pc:spChg>
        <pc:spChg chg="add mod">
          <ac:chgData name="Carla Paola Cisternas Casale" userId="beb25667-3112-4abf-b188-53510438c47b" providerId="ADAL" clId="{6DA1AF72-DFBC-4339-8C17-5F995A4E6E15}" dt="2024-04-22T20:16:22.862" v="51" actId="571"/>
          <ac:spMkLst>
            <pc:docMk/>
            <pc:sldMk cId="3550710101" sldId="1560"/>
            <ac:spMk id="34" creationId="{A8E16356-7D80-1873-D5C7-213A24BA5EA3}"/>
          </ac:spMkLst>
        </pc:spChg>
        <pc:spChg chg="add mod">
          <ac:chgData name="Carla Paola Cisternas Casale" userId="beb25667-3112-4abf-b188-53510438c47b" providerId="ADAL" clId="{6DA1AF72-DFBC-4339-8C17-5F995A4E6E15}" dt="2024-04-22T20:16:22.862" v="51" actId="571"/>
          <ac:spMkLst>
            <pc:docMk/>
            <pc:sldMk cId="3550710101" sldId="1560"/>
            <ac:spMk id="35" creationId="{62A0913C-CC60-3E22-7A42-E52BC563350E}"/>
          </ac:spMkLst>
        </pc:spChg>
        <pc:spChg chg="add mod">
          <ac:chgData name="Carla Paola Cisternas Casale" userId="beb25667-3112-4abf-b188-53510438c47b" providerId="ADAL" clId="{6DA1AF72-DFBC-4339-8C17-5F995A4E6E15}" dt="2024-04-22T20:16:22.862" v="51" actId="571"/>
          <ac:spMkLst>
            <pc:docMk/>
            <pc:sldMk cId="3550710101" sldId="1560"/>
            <ac:spMk id="36" creationId="{3BCBFF29-D6CF-6973-4A62-CD9A05097196}"/>
          </ac:spMkLst>
        </pc:spChg>
        <pc:spChg chg="add mod">
          <ac:chgData name="Carla Paola Cisternas Casale" userId="beb25667-3112-4abf-b188-53510438c47b" providerId="ADAL" clId="{6DA1AF72-DFBC-4339-8C17-5F995A4E6E15}" dt="2024-04-22T20:16:22.862" v="51" actId="571"/>
          <ac:spMkLst>
            <pc:docMk/>
            <pc:sldMk cId="3550710101" sldId="1560"/>
            <ac:spMk id="37" creationId="{DFBF4E49-A03B-7D61-3F39-11BC79A97DC2}"/>
          </ac:spMkLst>
        </pc:spChg>
        <pc:spChg chg="add mod">
          <ac:chgData name="Carla Paola Cisternas Casale" userId="beb25667-3112-4abf-b188-53510438c47b" providerId="ADAL" clId="{6DA1AF72-DFBC-4339-8C17-5F995A4E6E15}" dt="2024-04-22T20:16:22.862" v="51" actId="571"/>
          <ac:spMkLst>
            <pc:docMk/>
            <pc:sldMk cId="3550710101" sldId="1560"/>
            <ac:spMk id="38" creationId="{1C8FA89E-08A6-F0BE-EA7D-DB520CBB6901}"/>
          </ac:spMkLst>
        </pc:spChg>
        <pc:spChg chg="add mod">
          <ac:chgData name="Carla Paola Cisternas Casale" userId="beb25667-3112-4abf-b188-53510438c47b" providerId="ADAL" clId="{6DA1AF72-DFBC-4339-8C17-5F995A4E6E15}" dt="2024-04-22T20:16:22.862" v="51" actId="571"/>
          <ac:spMkLst>
            <pc:docMk/>
            <pc:sldMk cId="3550710101" sldId="1560"/>
            <ac:spMk id="39" creationId="{D635AD12-3723-9924-8EE2-396FE90B9BF0}"/>
          </ac:spMkLst>
        </pc:spChg>
        <pc:spChg chg="add mod">
          <ac:chgData name="Carla Paola Cisternas Casale" userId="beb25667-3112-4abf-b188-53510438c47b" providerId="ADAL" clId="{6DA1AF72-DFBC-4339-8C17-5F995A4E6E15}" dt="2024-04-22T20:16:22.862" v="51" actId="571"/>
          <ac:spMkLst>
            <pc:docMk/>
            <pc:sldMk cId="3550710101" sldId="1560"/>
            <ac:spMk id="40" creationId="{380E076B-5BAA-4B03-AA23-5D29E4A41458}"/>
          </ac:spMkLst>
        </pc:spChg>
        <pc:spChg chg="add mod">
          <ac:chgData name="Carla Paola Cisternas Casale" userId="beb25667-3112-4abf-b188-53510438c47b" providerId="ADAL" clId="{6DA1AF72-DFBC-4339-8C17-5F995A4E6E15}" dt="2024-04-22T20:16:22.862" v="51" actId="571"/>
          <ac:spMkLst>
            <pc:docMk/>
            <pc:sldMk cId="3550710101" sldId="1560"/>
            <ac:spMk id="41" creationId="{99968B75-411D-AC40-FADA-8B131DB6082B}"/>
          </ac:spMkLst>
        </pc:spChg>
        <pc:spChg chg="add mod">
          <ac:chgData name="Carla Paola Cisternas Casale" userId="beb25667-3112-4abf-b188-53510438c47b" providerId="ADAL" clId="{6DA1AF72-DFBC-4339-8C17-5F995A4E6E15}" dt="2024-04-22T20:16:22.862" v="51" actId="571"/>
          <ac:spMkLst>
            <pc:docMk/>
            <pc:sldMk cId="3550710101" sldId="1560"/>
            <ac:spMk id="42" creationId="{EB566330-93FF-28DB-3B0B-E19DE4D9FBCD}"/>
          </ac:spMkLst>
        </pc:spChg>
        <pc:spChg chg="add mod">
          <ac:chgData name="Carla Paola Cisternas Casale" userId="beb25667-3112-4abf-b188-53510438c47b" providerId="ADAL" clId="{6DA1AF72-DFBC-4339-8C17-5F995A4E6E15}" dt="2024-04-22T20:16:22.862" v="51" actId="571"/>
          <ac:spMkLst>
            <pc:docMk/>
            <pc:sldMk cId="3550710101" sldId="1560"/>
            <ac:spMk id="43" creationId="{72B3F197-231D-2EF2-9589-BB5610E73885}"/>
          </ac:spMkLst>
        </pc:spChg>
        <pc:grpChg chg="add mod">
          <ac:chgData name="Carla Paola Cisternas Casale" userId="beb25667-3112-4abf-b188-53510438c47b" providerId="ADAL" clId="{6DA1AF72-DFBC-4339-8C17-5F995A4E6E15}" dt="2024-04-22T20:16:38.623" v="54" actId="1076"/>
          <ac:grpSpMkLst>
            <pc:docMk/>
            <pc:sldMk cId="3550710101" sldId="1560"/>
            <ac:grpSpMk id="44" creationId="{0C36EE90-C4C0-B083-9E65-58B4FD153744}"/>
          </ac:grpSpMkLst>
        </pc:grpChg>
        <pc:picChg chg="add mod">
          <ac:chgData name="Carla Paola Cisternas Casale" userId="beb25667-3112-4abf-b188-53510438c47b" providerId="ADAL" clId="{6DA1AF72-DFBC-4339-8C17-5F995A4E6E15}" dt="2024-04-22T20:15:46.608" v="47" actId="1076"/>
          <ac:picMkLst>
            <pc:docMk/>
            <pc:sldMk cId="3550710101" sldId="1560"/>
            <ac:picMk id="2" creationId="{058CEFED-C7AA-BA38-1AFB-30736047E23B}"/>
          </ac:picMkLst>
        </pc:picChg>
      </pc:sldChg>
      <pc:sldChg chg="addSp modSp mod modShow">
        <pc:chgData name="Carla Paola Cisternas Casale" userId="beb25667-3112-4abf-b188-53510438c47b" providerId="ADAL" clId="{6DA1AF72-DFBC-4339-8C17-5F995A4E6E15}" dt="2024-04-22T20:29:44.223" v="486" actId="14100"/>
        <pc:sldMkLst>
          <pc:docMk/>
          <pc:sldMk cId="672392586" sldId="1572"/>
        </pc:sldMkLst>
        <pc:spChg chg="mod">
          <ac:chgData name="Carla Paola Cisternas Casale" userId="beb25667-3112-4abf-b188-53510438c47b" providerId="ADAL" clId="{6DA1AF72-DFBC-4339-8C17-5F995A4E6E15}" dt="2024-04-22T20:29:14.913" v="480" actId="20577"/>
          <ac:spMkLst>
            <pc:docMk/>
            <pc:sldMk cId="672392586" sldId="1572"/>
            <ac:spMk id="7" creationId="{868C988B-9B23-6BBE-C174-146D3FE4195B}"/>
          </ac:spMkLst>
        </pc:spChg>
        <pc:spChg chg="add mod">
          <ac:chgData name="Carla Paola Cisternas Casale" userId="beb25667-3112-4abf-b188-53510438c47b" providerId="ADAL" clId="{6DA1AF72-DFBC-4339-8C17-5F995A4E6E15}" dt="2024-04-22T20:29:44.223" v="486" actId="14100"/>
          <ac:spMkLst>
            <pc:docMk/>
            <pc:sldMk cId="672392586" sldId="1572"/>
            <ac:spMk id="16" creationId="{0C79085F-41BA-CCDF-710F-4DEBDC5758A6}"/>
          </ac:spMkLst>
        </pc:spChg>
        <pc:grpChg chg="mod">
          <ac:chgData name="Carla Paola Cisternas Casale" userId="beb25667-3112-4abf-b188-53510438c47b" providerId="ADAL" clId="{6DA1AF72-DFBC-4339-8C17-5F995A4E6E15}" dt="2024-04-22T20:29:01.682" v="444" actId="1035"/>
          <ac:grpSpMkLst>
            <pc:docMk/>
            <pc:sldMk cId="672392586" sldId="1572"/>
            <ac:grpSpMk id="2" creationId="{AF52FB8B-8B32-931A-F5D6-8EF22F869A98}"/>
          </ac:grpSpMkLst>
        </pc:grpChg>
        <pc:grpChg chg="mod">
          <ac:chgData name="Carla Paola Cisternas Casale" userId="beb25667-3112-4abf-b188-53510438c47b" providerId="ADAL" clId="{6DA1AF72-DFBC-4339-8C17-5F995A4E6E15}" dt="2024-04-22T20:29:05.912" v="459" actId="1035"/>
          <ac:grpSpMkLst>
            <pc:docMk/>
            <pc:sldMk cId="672392586" sldId="1572"/>
            <ac:grpSpMk id="3" creationId="{D8F37BDF-AC65-9A10-D995-A55941C0C657}"/>
          </ac:grpSpMkLst>
        </pc:grpChg>
        <pc:grpChg chg="mod">
          <ac:chgData name="Carla Paola Cisternas Casale" userId="beb25667-3112-4abf-b188-53510438c47b" providerId="ADAL" clId="{6DA1AF72-DFBC-4339-8C17-5F995A4E6E15}" dt="2024-04-22T20:29:10.925" v="479" actId="1037"/>
          <ac:grpSpMkLst>
            <pc:docMk/>
            <pc:sldMk cId="672392586" sldId="1572"/>
            <ac:grpSpMk id="10" creationId="{22D933CE-A9A9-FDCA-A64F-8CC86CBB0216}"/>
          </ac:grpSpMkLst>
        </pc:grpChg>
        <pc:grpChg chg="mod">
          <ac:chgData name="Carla Paola Cisternas Casale" userId="beb25667-3112-4abf-b188-53510438c47b" providerId="ADAL" clId="{6DA1AF72-DFBC-4339-8C17-5F995A4E6E15}" dt="2024-04-22T20:29:19.727" v="481" actId="1076"/>
          <ac:grpSpMkLst>
            <pc:docMk/>
            <pc:sldMk cId="672392586" sldId="1572"/>
            <ac:grpSpMk id="13" creationId="{9431FEEF-FF11-C86A-B484-A8AA1E9485A0}"/>
          </ac:grpSpMkLst>
        </pc:grpChg>
      </pc:sldChg>
      <pc:sldChg chg="modSp mod modShow">
        <pc:chgData name="Carla Paola Cisternas Casale" userId="beb25667-3112-4abf-b188-53510438c47b" providerId="ADAL" clId="{6DA1AF72-DFBC-4339-8C17-5F995A4E6E15}" dt="2024-04-22T20:29:58.650" v="492" actId="1076"/>
        <pc:sldMkLst>
          <pc:docMk/>
          <pc:sldMk cId="1045355376" sldId="1576"/>
        </pc:sldMkLst>
        <pc:spChg chg="mod">
          <ac:chgData name="Carla Paola Cisternas Casale" userId="beb25667-3112-4abf-b188-53510438c47b" providerId="ADAL" clId="{6DA1AF72-DFBC-4339-8C17-5F995A4E6E15}" dt="2024-04-22T20:29:57.143" v="491" actId="1076"/>
          <ac:spMkLst>
            <pc:docMk/>
            <pc:sldMk cId="1045355376" sldId="1576"/>
            <ac:spMk id="6" creationId="{50333013-A8A3-327E-0CF6-6036111028E3}"/>
          </ac:spMkLst>
        </pc:spChg>
        <pc:picChg chg="mod">
          <ac:chgData name="Carla Paola Cisternas Casale" userId="beb25667-3112-4abf-b188-53510438c47b" providerId="ADAL" clId="{6DA1AF72-DFBC-4339-8C17-5F995A4E6E15}" dt="2024-04-22T20:29:58.650" v="492" actId="1076"/>
          <ac:picMkLst>
            <pc:docMk/>
            <pc:sldMk cId="1045355376" sldId="1576"/>
            <ac:picMk id="4" creationId="{731FDB76-77FE-38B6-7AED-2E184D99DA0D}"/>
          </ac:picMkLst>
        </pc:picChg>
      </pc:sldChg>
      <pc:sldChg chg="del mod modShow">
        <pc:chgData name="Carla Paola Cisternas Casale" userId="beb25667-3112-4abf-b188-53510438c47b" providerId="ADAL" clId="{6DA1AF72-DFBC-4339-8C17-5F995A4E6E15}" dt="2024-04-23T17:30:23.102" v="4740" actId="47"/>
        <pc:sldMkLst>
          <pc:docMk/>
          <pc:sldMk cId="1483334725" sldId="1578"/>
        </pc:sldMkLst>
      </pc:sldChg>
      <pc:sldChg chg="del">
        <pc:chgData name="Carla Paola Cisternas Casale" userId="beb25667-3112-4abf-b188-53510438c47b" providerId="ADAL" clId="{6DA1AF72-DFBC-4339-8C17-5F995A4E6E15}" dt="2024-04-22T20:22:30.862" v="80" actId="47"/>
        <pc:sldMkLst>
          <pc:docMk/>
          <pc:sldMk cId="1735365755" sldId="1580"/>
        </pc:sldMkLst>
      </pc:sldChg>
      <pc:sldChg chg="addSp delSp modSp del mod">
        <pc:chgData name="Carla Paola Cisternas Casale" userId="beb25667-3112-4abf-b188-53510438c47b" providerId="ADAL" clId="{6DA1AF72-DFBC-4339-8C17-5F995A4E6E15}" dt="2024-04-23T16:25:55.996" v="1413" actId="47"/>
        <pc:sldMkLst>
          <pc:docMk/>
          <pc:sldMk cId="3081950609" sldId="1584"/>
        </pc:sldMkLst>
        <pc:spChg chg="mod">
          <ac:chgData name="Carla Paola Cisternas Casale" userId="beb25667-3112-4abf-b188-53510438c47b" providerId="ADAL" clId="{6DA1AF72-DFBC-4339-8C17-5F995A4E6E15}" dt="2024-04-23T16:25:10.106" v="1403" actId="20577"/>
          <ac:spMkLst>
            <pc:docMk/>
            <pc:sldMk cId="3081950609" sldId="1584"/>
            <ac:spMk id="4" creationId="{89E48274-398C-8F8B-8844-4E85D542E430}"/>
          </ac:spMkLst>
        </pc:spChg>
        <pc:spChg chg="topLvl">
          <ac:chgData name="Carla Paola Cisternas Casale" userId="beb25667-3112-4abf-b188-53510438c47b" providerId="ADAL" clId="{6DA1AF72-DFBC-4339-8C17-5F995A4E6E15}" dt="2024-04-23T16:25:35.587" v="1406" actId="478"/>
          <ac:spMkLst>
            <pc:docMk/>
            <pc:sldMk cId="3081950609" sldId="1584"/>
            <ac:spMk id="12" creationId="{375F5C58-35FD-91D0-32B2-02A942F70D67}"/>
          </ac:spMkLst>
        </pc:spChg>
        <pc:grpChg chg="add del">
          <ac:chgData name="Carla Paola Cisternas Casale" userId="beb25667-3112-4abf-b188-53510438c47b" providerId="ADAL" clId="{6DA1AF72-DFBC-4339-8C17-5F995A4E6E15}" dt="2024-04-23T16:25:35.587" v="1406" actId="478"/>
          <ac:grpSpMkLst>
            <pc:docMk/>
            <pc:sldMk cId="3081950609" sldId="1584"/>
            <ac:grpSpMk id="13" creationId="{4E7749E4-FCB5-C83F-26B5-A9DE59F8FB19}"/>
          </ac:grpSpMkLst>
        </pc:grpChg>
        <pc:picChg chg="del">
          <ac:chgData name="Carla Paola Cisternas Casale" userId="beb25667-3112-4abf-b188-53510438c47b" providerId="ADAL" clId="{6DA1AF72-DFBC-4339-8C17-5F995A4E6E15}" dt="2024-04-23T16:25:36.037" v="1407" actId="478"/>
          <ac:picMkLst>
            <pc:docMk/>
            <pc:sldMk cId="3081950609" sldId="1584"/>
            <ac:picMk id="9" creationId="{8346F411-43D7-9955-A352-876E9ABE8649}"/>
          </ac:picMkLst>
        </pc:picChg>
        <pc:picChg chg="del topLvl">
          <ac:chgData name="Carla Paola Cisternas Casale" userId="beb25667-3112-4abf-b188-53510438c47b" providerId="ADAL" clId="{6DA1AF72-DFBC-4339-8C17-5F995A4E6E15}" dt="2024-04-23T16:25:35.587" v="1406" actId="478"/>
          <ac:picMkLst>
            <pc:docMk/>
            <pc:sldMk cId="3081950609" sldId="1584"/>
            <ac:picMk id="11" creationId="{14519441-776C-F93A-D970-F0615694FB68}"/>
          </ac:picMkLst>
        </pc:picChg>
      </pc:sldChg>
      <pc:sldChg chg="del">
        <pc:chgData name="Carla Paola Cisternas Casale" userId="beb25667-3112-4abf-b188-53510438c47b" providerId="ADAL" clId="{6DA1AF72-DFBC-4339-8C17-5F995A4E6E15}" dt="2024-04-22T20:14:35.884" v="0" actId="47"/>
        <pc:sldMkLst>
          <pc:docMk/>
          <pc:sldMk cId="1499833852" sldId="1587"/>
        </pc:sldMkLst>
      </pc:sldChg>
      <pc:sldChg chg="modSp add mod">
        <pc:chgData name="Carla Paola Cisternas Casale" userId="beb25667-3112-4abf-b188-53510438c47b" providerId="ADAL" clId="{6DA1AF72-DFBC-4339-8C17-5F995A4E6E15}" dt="2024-04-22T20:22:55.317" v="94" actId="20577"/>
        <pc:sldMkLst>
          <pc:docMk/>
          <pc:sldMk cId="19887461" sldId="1590"/>
        </pc:sldMkLst>
        <pc:spChg chg="mod">
          <ac:chgData name="Carla Paola Cisternas Casale" userId="beb25667-3112-4abf-b188-53510438c47b" providerId="ADAL" clId="{6DA1AF72-DFBC-4339-8C17-5F995A4E6E15}" dt="2024-04-22T20:22:43.644" v="84" actId="1076"/>
          <ac:spMkLst>
            <pc:docMk/>
            <pc:sldMk cId="19887461" sldId="1590"/>
            <ac:spMk id="3" creationId="{89D77961-834D-A7E8-098A-3796495FA405}"/>
          </ac:spMkLst>
        </pc:spChg>
        <pc:spChg chg="mod">
          <ac:chgData name="Carla Paola Cisternas Casale" userId="beb25667-3112-4abf-b188-53510438c47b" providerId="ADAL" clId="{6DA1AF72-DFBC-4339-8C17-5F995A4E6E15}" dt="2024-04-22T20:22:55.317" v="94" actId="20577"/>
          <ac:spMkLst>
            <pc:docMk/>
            <pc:sldMk cId="19887461" sldId="1590"/>
            <ac:spMk id="4" creationId="{F298BB86-6AD1-EEF6-070F-E003AC873598}"/>
          </ac:spMkLst>
        </pc:spChg>
      </pc:sldChg>
      <pc:sldChg chg="addSp modSp mod">
        <pc:chgData name="Carla Paola Cisternas Casale" userId="beb25667-3112-4abf-b188-53510438c47b" providerId="ADAL" clId="{6DA1AF72-DFBC-4339-8C17-5F995A4E6E15}" dt="2024-04-23T18:28:27.639" v="5195" actId="113"/>
        <pc:sldMkLst>
          <pc:docMk/>
          <pc:sldMk cId="321662802" sldId="1593"/>
        </pc:sldMkLst>
        <pc:spChg chg="add mod">
          <ac:chgData name="Carla Paola Cisternas Casale" userId="beb25667-3112-4abf-b188-53510438c47b" providerId="ADAL" clId="{6DA1AF72-DFBC-4339-8C17-5F995A4E6E15}" dt="2024-04-23T17:42:19.608" v="5151" actId="1076"/>
          <ac:spMkLst>
            <pc:docMk/>
            <pc:sldMk cId="321662802" sldId="1593"/>
            <ac:spMk id="5" creationId="{5AD6D4D5-447D-97F4-7784-E8CB0D6ECB18}"/>
          </ac:spMkLst>
        </pc:spChg>
        <pc:graphicFrameChg chg="add mod modGraphic">
          <ac:chgData name="Carla Paola Cisternas Casale" userId="beb25667-3112-4abf-b188-53510438c47b" providerId="ADAL" clId="{6DA1AF72-DFBC-4339-8C17-5F995A4E6E15}" dt="2024-04-23T18:28:27.639" v="5195" actId="113"/>
          <ac:graphicFrameMkLst>
            <pc:docMk/>
            <pc:sldMk cId="321662802" sldId="1593"/>
            <ac:graphicFrameMk id="3" creationId="{47E1B7C2-2DBD-2F8D-37EA-32BF4CBE6FD9}"/>
          </ac:graphicFrameMkLst>
        </pc:graphicFrameChg>
        <pc:picChg chg="add mod">
          <ac:chgData name="Carla Paola Cisternas Casale" userId="beb25667-3112-4abf-b188-53510438c47b" providerId="ADAL" clId="{6DA1AF72-DFBC-4339-8C17-5F995A4E6E15}" dt="2024-04-23T16:53:07.144" v="2345"/>
          <ac:picMkLst>
            <pc:docMk/>
            <pc:sldMk cId="321662802" sldId="1593"/>
            <ac:picMk id="4" creationId="{3F913038-18AF-B0D8-5EA2-2771E3603179}"/>
          </ac:picMkLst>
        </pc:picChg>
      </pc:sldChg>
      <pc:sldChg chg="addSp modSp add del mod">
        <pc:chgData name="Carla Paola Cisternas Casale" userId="beb25667-3112-4abf-b188-53510438c47b" providerId="ADAL" clId="{6DA1AF72-DFBC-4339-8C17-5F995A4E6E15}" dt="2024-04-23T18:29:27.375" v="5199" actId="20577"/>
        <pc:sldMkLst>
          <pc:docMk/>
          <pc:sldMk cId="1984967408" sldId="1594"/>
        </pc:sldMkLst>
        <pc:spChg chg="add mod">
          <ac:chgData name="Carla Paola Cisternas Casale" userId="beb25667-3112-4abf-b188-53510438c47b" providerId="ADAL" clId="{6DA1AF72-DFBC-4339-8C17-5F995A4E6E15}" dt="2024-04-23T16:57:10.087" v="2465" actId="20577"/>
          <ac:spMkLst>
            <pc:docMk/>
            <pc:sldMk cId="1984967408" sldId="1594"/>
            <ac:spMk id="3" creationId="{095E5064-724E-4C3E-F48E-B2C1AE0EB00E}"/>
          </ac:spMkLst>
        </pc:spChg>
        <pc:spChg chg="add mod">
          <ac:chgData name="Carla Paola Cisternas Casale" userId="beb25667-3112-4abf-b188-53510438c47b" providerId="ADAL" clId="{6DA1AF72-DFBC-4339-8C17-5F995A4E6E15}" dt="2024-04-23T18:29:27.375" v="5199" actId="20577"/>
          <ac:spMkLst>
            <pc:docMk/>
            <pc:sldMk cId="1984967408" sldId="1594"/>
            <ac:spMk id="4" creationId="{2DA149B4-E63D-D244-C40F-EE3000456850}"/>
          </ac:spMkLst>
        </pc:spChg>
        <pc:picChg chg="add mod">
          <ac:chgData name="Carla Paola Cisternas Casale" userId="beb25667-3112-4abf-b188-53510438c47b" providerId="ADAL" clId="{6DA1AF72-DFBC-4339-8C17-5F995A4E6E15}" dt="2024-04-23T16:57:03.302" v="2458"/>
          <ac:picMkLst>
            <pc:docMk/>
            <pc:sldMk cId="1984967408" sldId="1594"/>
            <ac:picMk id="5" creationId="{8C503D4B-31F2-8F9D-DC2D-EC750133C44B}"/>
          </ac:picMkLst>
        </pc:picChg>
      </pc:sldChg>
      <pc:sldChg chg="addSp modSp mod">
        <pc:chgData name="Carla Paola Cisternas Casale" userId="beb25667-3112-4abf-b188-53510438c47b" providerId="ADAL" clId="{6DA1AF72-DFBC-4339-8C17-5F995A4E6E15}" dt="2024-04-23T18:47:37.257" v="5313" actId="403"/>
        <pc:sldMkLst>
          <pc:docMk/>
          <pc:sldMk cId="2687483611" sldId="1595"/>
        </pc:sldMkLst>
        <pc:spChg chg="add mod">
          <ac:chgData name="Carla Paola Cisternas Casale" userId="beb25667-3112-4abf-b188-53510438c47b" providerId="ADAL" clId="{6DA1AF72-DFBC-4339-8C17-5F995A4E6E15}" dt="2024-04-23T18:47:37.257" v="5313" actId="403"/>
          <ac:spMkLst>
            <pc:docMk/>
            <pc:sldMk cId="2687483611" sldId="1595"/>
            <ac:spMk id="3" creationId="{1183EBBB-378D-C06C-C7E9-3B6C5212CD70}"/>
          </ac:spMkLst>
        </pc:spChg>
        <pc:spChg chg="add mod">
          <ac:chgData name="Carla Paola Cisternas Casale" userId="beb25667-3112-4abf-b188-53510438c47b" providerId="ADAL" clId="{6DA1AF72-DFBC-4339-8C17-5F995A4E6E15}" dt="2024-04-23T18:47:34.240" v="5312" actId="403"/>
          <ac:spMkLst>
            <pc:docMk/>
            <pc:sldMk cId="2687483611" sldId="1595"/>
            <ac:spMk id="5" creationId="{27B0D34B-B8A4-C8A6-C79E-8351CC59A134}"/>
          </ac:spMkLst>
        </pc:spChg>
        <pc:picChg chg="add mod">
          <ac:chgData name="Carla Paola Cisternas Casale" userId="beb25667-3112-4abf-b188-53510438c47b" providerId="ADAL" clId="{6DA1AF72-DFBC-4339-8C17-5F995A4E6E15}" dt="2024-04-23T17:05:32.802" v="3035"/>
          <ac:picMkLst>
            <pc:docMk/>
            <pc:sldMk cId="2687483611" sldId="1595"/>
            <ac:picMk id="4" creationId="{7170FC17-7BB8-DAB6-4487-30EE41FDA2C2}"/>
          </ac:picMkLst>
        </pc:picChg>
      </pc:sldChg>
      <pc:sldChg chg="delSp modSp new del mod">
        <pc:chgData name="Carla Paola Cisternas Casale" userId="beb25667-3112-4abf-b188-53510438c47b" providerId="ADAL" clId="{6DA1AF72-DFBC-4339-8C17-5F995A4E6E15}" dt="2024-04-23T15:23:26.300" v="540" actId="47"/>
        <pc:sldMkLst>
          <pc:docMk/>
          <pc:sldMk cId="100362457" sldId="1597"/>
        </pc:sldMkLst>
        <pc:spChg chg="del">
          <ac:chgData name="Carla Paola Cisternas Casale" userId="beb25667-3112-4abf-b188-53510438c47b" providerId="ADAL" clId="{6DA1AF72-DFBC-4339-8C17-5F995A4E6E15}" dt="2024-04-23T15:23:08.964" v="498" actId="478"/>
          <ac:spMkLst>
            <pc:docMk/>
            <pc:sldMk cId="100362457" sldId="1597"/>
            <ac:spMk id="2" creationId="{99D54866-CDD8-14EE-CAAC-5F42BF4A1F5C}"/>
          </ac:spMkLst>
        </pc:spChg>
        <pc:spChg chg="mod">
          <ac:chgData name="Carla Paola Cisternas Casale" userId="beb25667-3112-4abf-b188-53510438c47b" providerId="ADAL" clId="{6DA1AF72-DFBC-4339-8C17-5F995A4E6E15}" dt="2024-04-23T15:23:24.113" v="539" actId="20577"/>
          <ac:spMkLst>
            <pc:docMk/>
            <pc:sldMk cId="100362457" sldId="1597"/>
            <ac:spMk id="3" creationId="{55531D19-D823-8E5D-96D5-B8A83BC4A9EC}"/>
          </ac:spMkLst>
        </pc:spChg>
      </pc:sldChg>
      <pc:sldChg chg="addSp modSp new mod ord">
        <pc:chgData name="Carla Paola Cisternas Casale" userId="beb25667-3112-4abf-b188-53510438c47b" providerId="ADAL" clId="{6DA1AF72-DFBC-4339-8C17-5F995A4E6E15}" dt="2024-04-23T15:25:43.318" v="677"/>
        <pc:sldMkLst>
          <pc:docMk/>
          <pc:sldMk cId="194817769" sldId="1597"/>
        </pc:sldMkLst>
        <pc:spChg chg="mod">
          <ac:chgData name="Carla Paola Cisternas Casale" userId="beb25667-3112-4abf-b188-53510438c47b" providerId="ADAL" clId="{6DA1AF72-DFBC-4339-8C17-5F995A4E6E15}" dt="2024-04-23T15:25:32.546" v="673" actId="1076"/>
          <ac:spMkLst>
            <pc:docMk/>
            <pc:sldMk cId="194817769" sldId="1597"/>
            <ac:spMk id="2" creationId="{D9F6C452-85D6-5B24-F0F5-36F0CC2F4447}"/>
          </ac:spMkLst>
        </pc:spChg>
        <pc:spChg chg="mod">
          <ac:chgData name="Carla Paola Cisternas Casale" userId="beb25667-3112-4abf-b188-53510438c47b" providerId="ADAL" clId="{6DA1AF72-DFBC-4339-8C17-5F995A4E6E15}" dt="2024-04-23T15:25:02.988" v="667" actId="1076"/>
          <ac:spMkLst>
            <pc:docMk/>
            <pc:sldMk cId="194817769" sldId="1597"/>
            <ac:spMk id="3" creationId="{CAE4FBF2-E1FF-462B-44AB-EF1C6255707D}"/>
          </ac:spMkLst>
        </pc:spChg>
        <pc:picChg chg="add mod">
          <ac:chgData name="Carla Paola Cisternas Casale" userId="beb25667-3112-4abf-b188-53510438c47b" providerId="ADAL" clId="{6DA1AF72-DFBC-4339-8C17-5F995A4E6E15}" dt="2024-04-23T15:25:36.441" v="675" actId="1076"/>
          <ac:picMkLst>
            <pc:docMk/>
            <pc:sldMk cId="194817769" sldId="1597"/>
            <ac:picMk id="4" creationId="{5FD4AED4-425F-222B-AF99-E3CC9F3BEB79}"/>
          </ac:picMkLst>
        </pc:picChg>
      </pc:sldChg>
      <pc:sldChg chg="new del">
        <pc:chgData name="Carla Paola Cisternas Casale" userId="beb25667-3112-4abf-b188-53510438c47b" providerId="ADAL" clId="{6DA1AF72-DFBC-4339-8C17-5F995A4E6E15}" dt="2024-04-23T15:22:52.615" v="496" actId="47"/>
        <pc:sldMkLst>
          <pc:docMk/>
          <pc:sldMk cId="1615459592" sldId="1597"/>
        </pc:sldMkLst>
      </pc:sldChg>
      <pc:sldChg chg="new del">
        <pc:chgData name="Carla Paola Cisternas Casale" userId="beb25667-3112-4abf-b188-53510438c47b" providerId="ADAL" clId="{6DA1AF72-DFBC-4339-8C17-5F995A4E6E15}" dt="2024-04-23T15:22:43.606" v="494" actId="47"/>
        <pc:sldMkLst>
          <pc:docMk/>
          <pc:sldMk cId="3910846488" sldId="1597"/>
        </pc:sldMkLst>
      </pc:sldChg>
      <pc:sldChg chg="delSp modSp add mod ord">
        <pc:chgData name="Carla Paola Cisternas Casale" userId="beb25667-3112-4abf-b188-53510438c47b" providerId="ADAL" clId="{6DA1AF72-DFBC-4339-8C17-5F995A4E6E15}" dt="2024-04-23T15:27:02.995" v="692" actId="1076"/>
        <pc:sldMkLst>
          <pc:docMk/>
          <pc:sldMk cId="2493167991" sldId="1598"/>
        </pc:sldMkLst>
        <pc:spChg chg="del">
          <ac:chgData name="Carla Paola Cisternas Casale" userId="beb25667-3112-4abf-b188-53510438c47b" providerId="ADAL" clId="{6DA1AF72-DFBC-4339-8C17-5F995A4E6E15}" dt="2024-04-23T15:26:57.613" v="690" actId="478"/>
          <ac:spMkLst>
            <pc:docMk/>
            <pc:sldMk cId="2493167991" sldId="1598"/>
            <ac:spMk id="2" creationId="{3484A0DB-F997-BA79-237E-E16FE8FB5A40}"/>
          </ac:spMkLst>
        </pc:spChg>
        <pc:spChg chg="del">
          <ac:chgData name="Carla Paola Cisternas Casale" userId="beb25667-3112-4abf-b188-53510438c47b" providerId="ADAL" clId="{6DA1AF72-DFBC-4339-8C17-5F995A4E6E15}" dt="2024-04-23T15:26:56.440" v="689" actId="478"/>
          <ac:spMkLst>
            <pc:docMk/>
            <pc:sldMk cId="2493167991" sldId="1598"/>
            <ac:spMk id="8" creationId="{EC0A0FB4-AE92-9186-6CDE-41BD3DB38C0A}"/>
          </ac:spMkLst>
        </pc:spChg>
        <pc:spChg chg="mod">
          <ac:chgData name="Carla Paola Cisternas Casale" userId="beb25667-3112-4abf-b188-53510438c47b" providerId="ADAL" clId="{6DA1AF72-DFBC-4339-8C17-5F995A4E6E15}" dt="2024-04-23T15:27:00.334" v="691" actId="1076"/>
          <ac:spMkLst>
            <pc:docMk/>
            <pc:sldMk cId="2493167991" sldId="1598"/>
            <ac:spMk id="9" creationId="{9AD3AB77-26B1-56AC-6FFD-4DE801905814}"/>
          </ac:spMkLst>
        </pc:spChg>
        <pc:spChg chg="mod">
          <ac:chgData name="Carla Paola Cisternas Casale" userId="beb25667-3112-4abf-b188-53510438c47b" providerId="ADAL" clId="{6DA1AF72-DFBC-4339-8C17-5F995A4E6E15}" dt="2024-04-23T15:27:02.995" v="692" actId="1076"/>
          <ac:spMkLst>
            <pc:docMk/>
            <pc:sldMk cId="2493167991" sldId="1598"/>
            <ac:spMk id="10" creationId="{0C86FA60-E8B9-00ED-A518-C37832BE2DBE}"/>
          </ac:spMkLst>
        </pc:spChg>
      </pc:sldChg>
      <pc:sldChg chg="delSp add del mod">
        <pc:chgData name="Carla Paola Cisternas Casale" userId="beb25667-3112-4abf-b188-53510438c47b" providerId="ADAL" clId="{6DA1AF72-DFBC-4339-8C17-5F995A4E6E15}" dt="2024-04-23T16:17:04.769" v="1209" actId="47"/>
        <pc:sldMkLst>
          <pc:docMk/>
          <pc:sldMk cId="2725861316" sldId="1599"/>
        </pc:sldMkLst>
        <pc:picChg chg="del">
          <ac:chgData name="Carla Paola Cisternas Casale" userId="beb25667-3112-4abf-b188-53510438c47b" providerId="ADAL" clId="{6DA1AF72-DFBC-4339-8C17-5F995A4E6E15}" dt="2024-04-23T16:17:01.741" v="1207" actId="478"/>
          <ac:picMkLst>
            <pc:docMk/>
            <pc:sldMk cId="2725861316" sldId="1599"/>
            <ac:picMk id="11" creationId="{95A79BA3-2D17-04E3-1C68-59335EA6980B}"/>
          </ac:picMkLst>
        </pc:picChg>
        <pc:picChg chg="del">
          <ac:chgData name="Carla Paola Cisternas Casale" userId="beb25667-3112-4abf-b188-53510438c47b" providerId="ADAL" clId="{6DA1AF72-DFBC-4339-8C17-5F995A4E6E15}" dt="2024-04-23T16:17:02.251" v="1208" actId="478"/>
          <ac:picMkLst>
            <pc:docMk/>
            <pc:sldMk cId="2725861316" sldId="1599"/>
            <ac:picMk id="13" creationId="{DC7020D7-0221-CF3D-F2D0-DF65F14B9B3A}"/>
          </ac:picMkLst>
        </pc:picChg>
      </pc:sldChg>
      <pc:sldChg chg="delSp modSp add del mod">
        <pc:chgData name="Carla Paola Cisternas Casale" userId="beb25667-3112-4abf-b188-53510438c47b" providerId="ADAL" clId="{6DA1AF72-DFBC-4339-8C17-5F995A4E6E15}" dt="2024-04-23T16:17:53.167" v="1211" actId="2696"/>
        <pc:sldMkLst>
          <pc:docMk/>
          <pc:sldMk cId="1054956260" sldId="1600"/>
        </pc:sldMkLst>
        <pc:spChg chg="mod">
          <ac:chgData name="Carla Paola Cisternas Casale" userId="beb25667-3112-4abf-b188-53510438c47b" providerId="ADAL" clId="{6DA1AF72-DFBC-4339-8C17-5F995A4E6E15}" dt="2024-04-23T16:09:44.906" v="970" actId="20577"/>
          <ac:spMkLst>
            <pc:docMk/>
            <pc:sldMk cId="1054956260" sldId="1600"/>
            <ac:spMk id="2" creationId="{DE41AD86-9BD1-B77C-1A5A-AC40358AC4F5}"/>
          </ac:spMkLst>
        </pc:spChg>
        <pc:spChg chg="mod">
          <ac:chgData name="Carla Paola Cisternas Casale" userId="beb25667-3112-4abf-b188-53510438c47b" providerId="ADAL" clId="{6DA1AF72-DFBC-4339-8C17-5F995A4E6E15}" dt="2024-04-23T16:11:20.176" v="1158" actId="1076"/>
          <ac:spMkLst>
            <pc:docMk/>
            <pc:sldMk cId="1054956260" sldId="1600"/>
            <ac:spMk id="8" creationId="{8FF54100-066D-FB06-6B2D-2ECB5053054F}"/>
          </ac:spMkLst>
        </pc:spChg>
        <pc:picChg chg="del">
          <ac:chgData name="Carla Paola Cisternas Casale" userId="beb25667-3112-4abf-b188-53510438c47b" providerId="ADAL" clId="{6DA1AF72-DFBC-4339-8C17-5F995A4E6E15}" dt="2024-04-23T16:09:28.087" v="941" actId="478"/>
          <ac:picMkLst>
            <pc:docMk/>
            <pc:sldMk cId="1054956260" sldId="1600"/>
            <ac:picMk id="4" creationId="{2621DF00-763D-3FF6-0AD3-8DB4DE8199BF}"/>
          </ac:picMkLst>
        </pc:picChg>
      </pc:sldChg>
      <pc:sldChg chg="add del">
        <pc:chgData name="Carla Paola Cisternas Casale" userId="beb25667-3112-4abf-b188-53510438c47b" providerId="ADAL" clId="{6DA1AF72-DFBC-4339-8C17-5F995A4E6E15}" dt="2024-04-23T16:21:38.599" v="1272" actId="47"/>
        <pc:sldMkLst>
          <pc:docMk/>
          <pc:sldMk cId="3828991052" sldId="1601"/>
        </pc:sldMkLst>
      </pc:sldChg>
      <pc:sldChg chg="modSp add del mod ord">
        <pc:chgData name="Carla Paola Cisternas Casale" userId="beb25667-3112-4abf-b188-53510438c47b" providerId="ADAL" clId="{6DA1AF72-DFBC-4339-8C17-5F995A4E6E15}" dt="2024-04-23T16:26:50.411" v="1431" actId="47"/>
        <pc:sldMkLst>
          <pc:docMk/>
          <pc:sldMk cId="1467681997" sldId="1602"/>
        </pc:sldMkLst>
        <pc:spChg chg="mod">
          <ac:chgData name="Carla Paola Cisternas Casale" userId="beb25667-3112-4abf-b188-53510438c47b" providerId="ADAL" clId="{6DA1AF72-DFBC-4339-8C17-5F995A4E6E15}" dt="2024-04-23T16:18:33.954" v="1217"/>
          <ac:spMkLst>
            <pc:docMk/>
            <pc:sldMk cId="1467681997" sldId="1602"/>
            <ac:spMk id="2" creationId="{1986DD79-5073-1934-3467-037472CDDA91}"/>
          </ac:spMkLst>
        </pc:spChg>
        <pc:spChg chg="mod">
          <ac:chgData name="Carla Paola Cisternas Casale" userId="beb25667-3112-4abf-b188-53510438c47b" providerId="ADAL" clId="{6DA1AF72-DFBC-4339-8C17-5F995A4E6E15}" dt="2024-04-23T16:19:24.789" v="1222" actId="14100"/>
          <ac:spMkLst>
            <pc:docMk/>
            <pc:sldMk cId="1467681997" sldId="1602"/>
            <ac:spMk id="11" creationId="{2A7AD0FE-31C1-5B0D-0B18-C9BBDBE4367C}"/>
          </ac:spMkLst>
        </pc:spChg>
      </pc:sldChg>
      <pc:sldChg chg="addSp delSp modSp add mod modClrScheme chgLayout">
        <pc:chgData name="Carla Paola Cisternas Casale" userId="beb25667-3112-4abf-b188-53510438c47b" providerId="ADAL" clId="{6DA1AF72-DFBC-4339-8C17-5F995A4E6E15}" dt="2024-04-23T16:23:09.845" v="1323" actId="1076"/>
        <pc:sldMkLst>
          <pc:docMk/>
          <pc:sldMk cId="3615191472" sldId="1603"/>
        </pc:sldMkLst>
        <pc:spChg chg="mod">
          <ac:chgData name="Carla Paola Cisternas Casale" userId="beb25667-3112-4abf-b188-53510438c47b" providerId="ADAL" clId="{6DA1AF72-DFBC-4339-8C17-5F995A4E6E15}" dt="2024-04-23T16:23:05.725" v="1322" actId="14100"/>
          <ac:spMkLst>
            <pc:docMk/>
            <pc:sldMk cId="3615191472" sldId="1603"/>
            <ac:spMk id="3" creationId="{34C256EA-9D1F-C312-BFD7-228FA8351462}"/>
          </ac:spMkLst>
        </pc:spChg>
        <pc:spChg chg="del">
          <ac:chgData name="Carla Paola Cisternas Casale" userId="beb25667-3112-4abf-b188-53510438c47b" providerId="ADAL" clId="{6DA1AF72-DFBC-4339-8C17-5F995A4E6E15}" dt="2024-04-23T16:19:42.173" v="1226" actId="478"/>
          <ac:spMkLst>
            <pc:docMk/>
            <pc:sldMk cId="3615191472" sldId="1603"/>
            <ac:spMk id="4" creationId="{6681B642-C842-2C48-021A-C5F8BE048C7B}"/>
          </ac:spMkLst>
        </pc:spChg>
        <pc:spChg chg="del">
          <ac:chgData name="Carla Paola Cisternas Casale" userId="beb25667-3112-4abf-b188-53510438c47b" providerId="ADAL" clId="{6DA1AF72-DFBC-4339-8C17-5F995A4E6E15}" dt="2024-04-23T16:19:41.405" v="1225" actId="478"/>
          <ac:spMkLst>
            <pc:docMk/>
            <pc:sldMk cId="3615191472" sldId="1603"/>
            <ac:spMk id="6" creationId="{D49D8733-7DBF-0198-0262-AF581CCB3FC1}"/>
          </ac:spMkLst>
        </pc:spChg>
        <pc:spChg chg="add del mod ord">
          <ac:chgData name="Carla Paola Cisternas Casale" userId="beb25667-3112-4abf-b188-53510438c47b" providerId="ADAL" clId="{6DA1AF72-DFBC-4339-8C17-5F995A4E6E15}" dt="2024-04-23T16:20:33.145" v="1243" actId="478"/>
          <ac:spMkLst>
            <pc:docMk/>
            <pc:sldMk cId="3615191472" sldId="1603"/>
            <ac:spMk id="8" creationId="{5EF705EE-0D27-7523-FC79-31D9BD5051C5}"/>
          </ac:spMkLst>
        </pc:spChg>
        <pc:spChg chg="add mod ord">
          <ac:chgData name="Carla Paola Cisternas Casale" userId="beb25667-3112-4abf-b188-53510438c47b" providerId="ADAL" clId="{6DA1AF72-DFBC-4339-8C17-5F995A4E6E15}" dt="2024-04-23T16:21:24.209" v="1265" actId="1036"/>
          <ac:spMkLst>
            <pc:docMk/>
            <pc:sldMk cId="3615191472" sldId="1603"/>
            <ac:spMk id="9" creationId="{DA37D756-3BE6-F3EC-CF7B-52CB2A7D8462}"/>
          </ac:spMkLst>
        </pc:spChg>
        <pc:grpChg chg="mod">
          <ac:chgData name="Carla Paola Cisternas Casale" userId="beb25667-3112-4abf-b188-53510438c47b" providerId="ADAL" clId="{6DA1AF72-DFBC-4339-8C17-5F995A4E6E15}" dt="2024-04-23T16:23:09.845" v="1323" actId="1076"/>
          <ac:grpSpMkLst>
            <pc:docMk/>
            <pc:sldMk cId="3615191472" sldId="1603"/>
            <ac:grpSpMk id="11" creationId="{BF47B976-50B6-F3B3-A479-7E186DA5E2CD}"/>
          </ac:grpSpMkLst>
        </pc:grpChg>
        <pc:picChg chg="del">
          <ac:chgData name="Carla Paola Cisternas Casale" userId="beb25667-3112-4abf-b188-53510438c47b" providerId="ADAL" clId="{6DA1AF72-DFBC-4339-8C17-5F995A4E6E15}" dt="2024-04-23T16:20:09.785" v="1236" actId="478"/>
          <ac:picMkLst>
            <pc:docMk/>
            <pc:sldMk cId="3615191472" sldId="1603"/>
            <ac:picMk id="2" creationId="{3CC5E405-63DF-7D39-81C4-802CA1D20A0A}"/>
          </ac:picMkLst>
        </pc:picChg>
        <pc:picChg chg="del">
          <ac:chgData name="Carla Paola Cisternas Casale" userId="beb25667-3112-4abf-b188-53510438c47b" providerId="ADAL" clId="{6DA1AF72-DFBC-4339-8C17-5F995A4E6E15}" dt="2024-04-23T16:19:42.996" v="1227" actId="478"/>
          <ac:picMkLst>
            <pc:docMk/>
            <pc:sldMk cId="3615191472" sldId="1603"/>
            <ac:picMk id="5" creationId="{62A2C90F-A0EA-6E84-349B-88B10DA3E6CB}"/>
          </ac:picMkLst>
        </pc:picChg>
        <pc:picChg chg="add mod">
          <ac:chgData name="Carla Paola Cisternas Casale" userId="beb25667-3112-4abf-b188-53510438c47b" providerId="ADAL" clId="{6DA1AF72-DFBC-4339-8C17-5F995A4E6E15}" dt="2024-04-23T16:21:21.396" v="1259"/>
          <ac:picMkLst>
            <pc:docMk/>
            <pc:sldMk cId="3615191472" sldId="1603"/>
            <ac:picMk id="12" creationId="{2A9F8AD4-A838-1FCB-B057-EB135BFF8D34}"/>
          </ac:picMkLst>
        </pc:picChg>
        <pc:picChg chg="add mod">
          <ac:chgData name="Carla Paola Cisternas Casale" userId="beb25667-3112-4abf-b188-53510438c47b" providerId="ADAL" clId="{6DA1AF72-DFBC-4339-8C17-5F995A4E6E15}" dt="2024-04-23T16:21:51.205" v="1274"/>
          <ac:picMkLst>
            <pc:docMk/>
            <pc:sldMk cId="3615191472" sldId="1603"/>
            <ac:picMk id="13" creationId="{5D63621B-2780-1813-8C29-4EF3D8430B79}"/>
          </ac:picMkLst>
        </pc:picChg>
      </pc:sldChg>
      <pc:sldChg chg="addSp delSp modSp add mod modClrScheme chgLayout">
        <pc:chgData name="Carla Paola Cisternas Casale" userId="beb25667-3112-4abf-b188-53510438c47b" providerId="ADAL" clId="{6DA1AF72-DFBC-4339-8C17-5F995A4E6E15}" dt="2024-04-23T16:23:41.676" v="1333" actId="1076"/>
        <pc:sldMkLst>
          <pc:docMk/>
          <pc:sldMk cId="2814381284" sldId="1604"/>
        </pc:sldMkLst>
        <pc:spChg chg="mod">
          <ac:chgData name="Carla Paola Cisternas Casale" userId="beb25667-3112-4abf-b188-53510438c47b" providerId="ADAL" clId="{6DA1AF72-DFBC-4339-8C17-5F995A4E6E15}" dt="2024-04-23T16:23:41.676" v="1333" actId="1076"/>
          <ac:spMkLst>
            <pc:docMk/>
            <pc:sldMk cId="2814381284" sldId="1604"/>
            <ac:spMk id="3" creationId="{34C256EA-9D1F-C312-BFD7-228FA8351462}"/>
          </ac:spMkLst>
        </pc:spChg>
        <pc:spChg chg="del">
          <ac:chgData name="Carla Paola Cisternas Casale" userId="beb25667-3112-4abf-b188-53510438c47b" providerId="ADAL" clId="{6DA1AF72-DFBC-4339-8C17-5F995A4E6E15}" dt="2024-04-23T16:19:49.223" v="1229" actId="478"/>
          <ac:spMkLst>
            <pc:docMk/>
            <pc:sldMk cId="2814381284" sldId="1604"/>
            <ac:spMk id="4" creationId="{6681B642-C842-2C48-021A-C5F8BE048C7B}"/>
          </ac:spMkLst>
        </pc:spChg>
        <pc:spChg chg="del">
          <ac:chgData name="Carla Paola Cisternas Casale" userId="beb25667-3112-4abf-b188-53510438c47b" providerId="ADAL" clId="{6DA1AF72-DFBC-4339-8C17-5F995A4E6E15}" dt="2024-04-23T16:19:47.774" v="1228" actId="478"/>
          <ac:spMkLst>
            <pc:docMk/>
            <pc:sldMk cId="2814381284" sldId="1604"/>
            <ac:spMk id="6" creationId="{D49D8733-7DBF-0198-0262-AF581CCB3FC1}"/>
          </ac:spMkLst>
        </pc:spChg>
        <pc:spChg chg="add del mod ord">
          <ac:chgData name="Carla Paola Cisternas Casale" userId="beb25667-3112-4abf-b188-53510438c47b" providerId="ADAL" clId="{6DA1AF72-DFBC-4339-8C17-5F995A4E6E15}" dt="2024-04-23T16:20:43.454" v="1247" actId="478"/>
          <ac:spMkLst>
            <pc:docMk/>
            <pc:sldMk cId="2814381284" sldId="1604"/>
            <ac:spMk id="7" creationId="{3896EE39-B0F4-79CC-DD41-39820A87B0B2}"/>
          </ac:spMkLst>
        </pc:spChg>
        <pc:spChg chg="add mod ord">
          <ac:chgData name="Carla Paola Cisternas Casale" userId="beb25667-3112-4abf-b188-53510438c47b" providerId="ADAL" clId="{6DA1AF72-DFBC-4339-8C17-5F995A4E6E15}" dt="2024-04-23T16:21:29.611" v="1269" actId="1036"/>
          <ac:spMkLst>
            <pc:docMk/>
            <pc:sldMk cId="2814381284" sldId="1604"/>
            <ac:spMk id="8" creationId="{1DD21F27-974E-440D-5C85-9F92FE132E49}"/>
          </ac:spMkLst>
        </pc:spChg>
        <pc:spChg chg="del">
          <ac:chgData name="Carla Paola Cisternas Casale" userId="beb25667-3112-4abf-b188-53510438c47b" providerId="ADAL" clId="{6DA1AF72-DFBC-4339-8C17-5F995A4E6E15}" dt="2024-04-23T16:23:26.606" v="1327" actId="478"/>
          <ac:spMkLst>
            <pc:docMk/>
            <pc:sldMk cId="2814381284" sldId="1604"/>
            <ac:spMk id="16" creationId="{A1E94927-9E19-527D-B08C-C5F4D22000CD}"/>
          </ac:spMkLst>
        </pc:spChg>
        <pc:picChg chg="del">
          <ac:chgData name="Carla Paola Cisternas Casale" userId="beb25667-3112-4abf-b188-53510438c47b" providerId="ADAL" clId="{6DA1AF72-DFBC-4339-8C17-5F995A4E6E15}" dt="2024-04-23T16:20:06.815" v="1235" actId="478"/>
          <ac:picMkLst>
            <pc:docMk/>
            <pc:sldMk cId="2814381284" sldId="1604"/>
            <ac:picMk id="2" creationId="{4EB48F7D-5320-1A84-AB9C-E224F42D245B}"/>
          </ac:picMkLst>
        </pc:picChg>
        <pc:picChg chg="del">
          <ac:chgData name="Carla Paola Cisternas Casale" userId="beb25667-3112-4abf-b188-53510438c47b" providerId="ADAL" clId="{6DA1AF72-DFBC-4339-8C17-5F995A4E6E15}" dt="2024-04-23T16:19:49.733" v="1230" actId="478"/>
          <ac:picMkLst>
            <pc:docMk/>
            <pc:sldMk cId="2814381284" sldId="1604"/>
            <ac:picMk id="5" creationId="{62A2C90F-A0EA-6E84-349B-88B10DA3E6CB}"/>
          </ac:picMkLst>
        </pc:picChg>
        <pc:picChg chg="add mod">
          <ac:chgData name="Carla Paola Cisternas Casale" userId="beb25667-3112-4abf-b188-53510438c47b" providerId="ADAL" clId="{6DA1AF72-DFBC-4339-8C17-5F995A4E6E15}" dt="2024-04-23T16:21:26.636" v="1266"/>
          <ac:picMkLst>
            <pc:docMk/>
            <pc:sldMk cId="2814381284" sldId="1604"/>
            <ac:picMk id="9" creationId="{FEB7E163-454E-EFE2-06A2-479792B2177A}"/>
          </ac:picMkLst>
        </pc:picChg>
        <pc:picChg chg="add mod">
          <ac:chgData name="Carla Paola Cisternas Casale" userId="beb25667-3112-4abf-b188-53510438c47b" providerId="ADAL" clId="{6DA1AF72-DFBC-4339-8C17-5F995A4E6E15}" dt="2024-04-23T16:21:52.537" v="1275"/>
          <ac:picMkLst>
            <pc:docMk/>
            <pc:sldMk cId="2814381284" sldId="1604"/>
            <ac:picMk id="10" creationId="{F4742B5A-5842-11B3-ED02-96551B7A3F4D}"/>
          </ac:picMkLst>
        </pc:picChg>
        <pc:picChg chg="mod">
          <ac:chgData name="Carla Paola Cisternas Casale" userId="beb25667-3112-4abf-b188-53510438c47b" providerId="ADAL" clId="{6DA1AF72-DFBC-4339-8C17-5F995A4E6E15}" dt="2024-04-23T16:23:37.237" v="1331" actId="1076"/>
          <ac:picMkLst>
            <pc:docMk/>
            <pc:sldMk cId="2814381284" sldId="1604"/>
            <ac:picMk id="12" creationId="{F8EA0D51-FBB9-D150-660D-6C2D6AB131AA}"/>
          </ac:picMkLst>
        </pc:picChg>
        <pc:picChg chg="mod">
          <ac:chgData name="Carla Paola Cisternas Casale" userId="beb25667-3112-4abf-b188-53510438c47b" providerId="ADAL" clId="{6DA1AF72-DFBC-4339-8C17-5F995A4E6E15}" dt="2024-04-23T16:23:38.415" v="1332" actId="1076"/>
          <ac:picMkLst>
            <pc:docMk/>
            <pc:sldMk cId="2814381284" sldId="1604"/>
            <ac:picMk id="14" creationId="{A1513975-66B2-E112-B5A6-0F66B31135CA}"/>
          </ac:picMkLst>
        </pc:picChg>
      </pc:sldChg>
      <pc:sldChg chg="addSp delSp modSp add mod modClrScheme chgLayout">
        <pc:chgData name="Carla Paola Cisternas Casale" userId="beb25667-3112-4abf-b188-53510438c47b" providerId="ADAL" clId="{6DA1AF72-DFBC-4339-8C17-5F995A4E6E15}" dt="2024-04-23T16:25:00.557" v="1395" actId="1076"/>
        <pc:sldMkLst>
          <pc:docMk/>
          <pc:sldMk cId="1808371992" sldId="1605"/>
        </pc:sldMkLst>
        <pc:spChg chg="mod">
          <ac:chgData name="Carla Paola Cisternas Casale" userId="beb25667-3112-4abf-b188-53510438c47b" providerId="ADAL" clId="{6DA1AF72-DFBC-4339-8C17-5F995A4E6E15}" dt="2024-04-23T16:25:00.557" v="1395" actId="1076"/>
          <ac:spMkLst>
            <pc:docMk/>
            <pc:sldMk cId="1808371992" sldId="1605"/>
            <ac:spMk id="3" creationId="{34C256EA-9D1F-C312-BFD7-228FA8351462}"/>
          </ac:spMkLst>
        </pc:spChg>
        <pc:spChg chg="del">
          <ac:chgData name="Carla Paola Cisternas Casale" userId="beb25667-3112-4abf-b188-53510438c47b" providerId="ADAL" clId="{6DA1AF72-DFBC-4339-8C17-5F995A4E6E15}" dt="2024-04-23T16:19:55.555" v="1232" actId="478"/>
          <ac:spMkLst>
            <pc:docMk/>
            <pc:sldMk cId="1808371992" sldId="1605"/>
            <ac:spMk id="4" creationId="{6681B642-C842-2C48-021A-C5F8BE048C7B}"/>
          </ac:spMkLst>
        </pc:spChg>
        <pc:spChg chg="del">
          <ac:chgData name="Carla Paola Cisternas Casale" userId="beb25667-3112-4abf-b188-53510438c47b" providerId="ADAL" clId="{6DA1AF72-DFBC-4339-8C17-5F995A4E6E15}" dt="2024-04-23T16:19:54.734" v="1231" actId="478"/>
          <ac:spMkLst>
            <pc:docMk/>
            <pc:sldMk cId="1808371992" sldId="1605"/>
            <ac:spMk id="6" creationId="{D49D8733-7DBF-0198-0262-AF581CCB3FC1}"/>
          </ac:spMkLst>
        </pc:spChg>
        <pc:spChg chg="add del mod ord">
          <ac:chgData name="Carla Paola Cisternas Casale" userId="beb25667-3112-4abf-b188-53510438c47b" providerId="ADAL" clId="{6DA1AF72-DFBC-4339-8C17-5F995A4E6E15}" dt="2024-04-23T16:20:58.664" v="1252" actId="478"/>
          <ac:spMkLst>
            <pc:docMk/>
            <pc:sldMk cId="1808371992" sldId="1605"/>
            <ac:spMk id="7" creationId="{F05287A5-BFFF-81F8-1F71-867BD8C1B46E}"/>
          </ac:spMkLst>
        </pc:spChg>
        <pc:spChg chg="add mod ord">
          <ac:chgData name="Carla Paola Cisternas Casale" userId="beb25667-3112-4abf-b188-53510438c47b" providerId="ADAL" clId="{6DA1AF72-DFBC-4339-8C17-5F995A4E6E15}" dt="2024-04-23T16:21:34.965" v="1271" actId="1076"/>
          <ac:spMkLst>
            <pc:docMk/>
            <pc:sldMk cId="1808371992" sldId="1605"/>
            <ac:spMk id="12" creationId="{2BBAFE77-67F7-4CE1-2ACB-B5A893A07D12}"/>
          </ac:spMkLst>
        </pc:spChg>
        <pc:grpChg chg="mod">
          <ac:chgData name="Carla Paola Cisternas Casale" userId="beb25667-3112-4abf-b188-53510438c47b" providerId="ADAL" clId="{6DA1AF72-DFBC-4339-8C17-5F995A4E6E15}" dt="2024-04-23T16:24:04.217" v="1339" actId="1076"/>
          <ac:grpSpMkLst>
            <pc:docMk/>
            <pc:sldMk cId="1808371992" sldId="1605"/>
            <ac:grpSpMk id="11" creationId="{D5FA3636-8B6B-1F11-557E-5D407963C69F}"/>
          </ac:grpSpMkLst>
        </pc:grpChg>
        <pc:picChg chg="del">
          <ac:chgData name="Carla Paola Cisternas Casale" userId="beb25667-3112-4abf-b188-53510438c47b" providerId="ADAL" clId="{6DA1AF72-DFBC-4339-8C17-5F995A4E6E15}" dt="2024-04-23T16:20:02.563" v="1234" actId="478"/>
          <ac:picMkLst>
            <pc:docMk/>
            <pc:sldMk cId="1808371992" sldId="1605"/>
            <ac:picMk id="2" creationId="{EBF925C6-A9EF-FFDD-5A71-FFA26B79D9A9}"/>
          </ac:picMkLst>
        </pc:picChg>
        <pc:picChg chg="del">
          <ac:chgData name="Carla Paola Cisternas Casale" userId="beb25667-3112-4abf-b188-53510438c47b" providerId="ADAL" clId="{6DA1AF72-DFBC-4339-8C17-5F995A4E6E15}" dt="2024-04-23T16:19:59.985" v="1233" actId="478"/>
          <ac:picMkLst>
            <pc:docMk/>
            <pc:sldMk cId="1808371992" sldId="1605"/>
            <ac:picMk id="5" creationId="{62A2C90F-A0EA-6E84-349B-88B10DA3E6CB}"/>
          </ac:picMkLst>
        </pc:picChg>
        <pc:picChg chg="add mod">
          <ac:chgData name="Carla Paola Cisternas Casale" userId="beb25667-3112-4abf-b188-53510438c47b" providerId="ADAL" clId="{6DA1AF72-DFBC-4339-8C17-5F995A4E6E15}" dt="2024-04-23T16:21:32.884" v="1270"/>
          <ac:picMkLst>
            <pc:docMk/>
            <pc:sldMk cId="1808371992" sldId="1605"/>
            <ac:picMk id="13" creationId="{3103A3FB-EE1A-1B89-F61D-22E197B73E36}"/>
          </ac:picMkLst>
        </pc:picChg>
        <pc:picChg chg="add mod">
          <ac:chgData name="Carla Paola Cisternas Casale" userId="beb25667-3112-4abf-b188-53510438c47b" providerId="ADAL" clId="{6DA1AF72-DFBC-4339-8C17-5F995A4E6E15}" dt="2024-04-23T16:21:53.780" v="1276"/>
          <ac:picMkLst>
            <pc:docMk/>
            <pc:sldMk cId="1808371992" sldId="1605"/>
            <ac:picMk id="14" creationId="{FBB72C6E-DE04-E33F-5387-6F9E52A21951}"/>
          </ac:picMkLst>
        </pc:picChg>
      </pc:sldChg>
      <pc:sldChg chg="addSp delSp modSp add mod">
        <pc:chgData name="Carla Paola Cisternas Casale" userId="beb25667-3112-4abf-b188-53510438c47b" providerId="ADAL" clId="{6DA1AF72-DFBC-4339-8C17-5F995A4E6E15}" dt="2024-04-23T16:32:27.108" v="1632" actId="20577"/>
        <pc:sldMkLst>
          <pc:docMk/>
          <pc:sldMk cId="2133755200" sldId="1606"/>
        </pc:sldMkLst>
        <pc:spChg chg="mod">
          <ac:chgData name="Carla Paola Cisternas Casale" userId="beb25667-3112-4abf-b188-53510438c47b" providerId="ADAL" clId="{6DA1AF72-DFBC-4339-8C17-5F995A4E6E15}" dt="2024-04-23T16:32:27.108" v="1632" actId="20577"/>
          <ac:spMkLst>
            <pc:docMk/>
            <pc:sldMk cId="2133755200" sldId="1606"/>
            <ac:spMk id="3" creationId="{7A39CFF4-272E-07B9-198C-55B56B0E1531}"/>
          </ac:spMkLst>
        </pc:spChg>
        <pc:spChg chg="add mod">
          <ac:chgData name="Carla Paola Cisternas Casale" userId="beb25667-3112-4abf-b188-53510438c47b" providerId="ADAL" clId="{6DA1AF72-DFBC-4339-8C17-5F995A4E6E15}" dt="2024-04-23T16:30:37.846" v="1554" actId="20577"/>
          <ac:spMkLst>
            <pc:docMk/>
            <pc:sldMk cId="2133755200" sldId="1606"/>
            <ac:spMk id="4" creationId="{7A691C2E-8FB1-6963-D25A-CDBDFD0136DC}"/>
          </ac:spMkLst>
        </pc:spChg>
        <pc:spChg chg="add mod">
          <ac:chgData name="Carla Paola Cisternas Casale" userId="beb25667-3112-4abf-b188-53510438c47b" providerId="ADAL" clId="{6DA1AF72-DFBC-4339-8C17-5F995A4E6E15}" dt="2024-04-23T16:30:52.428" v="1556" actId="1076"/>
          <ac:spMkLst>
            <pc:docMk/>
            <pc:sldMk cId="2133755200" sldId="1606"/>
            <ac:spMk id="5" creationId="{57C24808-0CAB-EF42-099D-B593F3D501CA}"/>
          </ac:spMkLst>
        </pc:spChg>
        <pc:spChg chg="add mod">
          <ac:chgData name="Carla Paola Cisternas Casale" userId="beb25667-3112-4abf-b188-53510438c47b" providerId="ADAL" clId="{6DA1AF72-DFBC-4339-8C17-5F995A4E6E15}" dt="2024-04-23T16:32:18.067" v="1621" actId="12"/>
          <ac:spMkLst>
            <pc:docMk/>
            <pc:sldMk cId="2133755200" sldId="1606"/>
            <ac:spMk id="9" creationId="{AF719331-7967-918D-8FBC-679BC0C9C486}"/>
          </ac:spMkLst>
        </pc:spChg>
        <pc:spChg chg="mod">
          <ac:chgData name="Carla Paola Cisternas Casale" userId="beb25667-3112-4abf-b188-53510438c47b" providerId="ADAL" clId="{6DA1AF72-DFBC-4339-8C17-5F995A4E6E15}" dt="2024-04-23T16:28:43.145" v="1472" actId="20577"/>
          <ac:spMkLst>
            <pc:docMk/>
            <pc:sldMk cId="2133755200" sldId="1606"/>
            <ac:spMk id="18" creationId="{403E00BF-ED0F-42C7-C7C9-B1ED05D5AEE8}"/>
          </ac:spMkLst>
        </pc:spChg>
        <pc:grpChg chg="del mod">
          <ac:chgData name="Carla Paola Cisternas Casale" userId="beb25667-3112-4abf-b188-53510438c47b" providerId="ADAL" clId="{6DA1AF72-DFBC-4339-8C17-5F995A4E6E15}" dt="2024-04-23T16:30:12.857" v="1543" actId="478"/>
          <ac:grpSpMkLst>
            <pc:docMk/>
            <pc:sldMk cId="2133755200" sldId="1606"/>
            <ac:grpSpMk id="11" creationId="{074D438C-C687-E48E-ADC7-FCFAE0C67D06}"/>
          </ac:grpSpMkLst>
        </pc:grpChg>
        <pc:graphicFrameChg chg="add mod">
          <ac:chgData name="Carla Paola Cisternas Casale" userId="beb25667-3112-4abf-b188-53510438c47b" providerId="ADAL" clId="{6DA1AF72-DFBC-4339-8C17-5F995A4E6E15}" dt="2024-04-23T16:30:25.698" v="1548" actId="208"/>
          <ac:graphicFrameMkLst>
            <pc:docMk/>
            <pc:sldMk cId="2133755200" sldId="1606"/>
            <ac:graphicFrameMk id="2" creationId="{7117D055-BFDD-FE3D-F38B-D6AD2D1BC59C}"/>
          </ac:graphicFrameMkLst>
        </pc:graphicFrameChg>
      </pc:sldChg>
      <pc:sldChg chg="addSp delSp modSp add mod">
        <pc:chgData name="Carla Paola Cisternas Casale" userId="beb25667-3112-4abf-b188-53510438c47b" providerId="ADAL" clId="{6DA1AF72-DFBC-4339-8C17-5F995A4E6E15}" dt="2024-04-23T17:30:39.147" v="4742" actId="113"/>
        <pc:sldMkLst>
          <pc:docMk/>
          <pc:sldMk cId="1471172642" sldId="1607"/>
        </pc:sldMkLst>
        <pc:spChg chg="mod">
          <ac:chgData name="Carla Paola Cisternas Casale" userId="beb25667-3112-4abf-b188-53510438c47b" providerId="ADAL" clId="{6DA1AF72-DFBC-4339-8C17-5F995A4E6E15}" dt="2024-04-23T17:30:39.147" v="4742" actId="113"/>
          <ac:spMkLst>
            <pc:docMk/>
            <pc:sldMk cId="1471172642" sldId="1607"/>
            <ac:spMk id="17" creationId="{E110D515-CD95-7F83-5DA0-7E02D0B18D8E}"/>
          </ac:spMkLst>
        </pc:spChg>
        <pc:picChg chg="add mod">
          <ac:chgData name="Carla Paola Cisternas Casale" userId="beb25667-3112-4abf-b188-53510438c47b" providerId="ADAL" clId="{6DA1AF72-DFBC-4339-8C17-5F995A4E6E15}" dt="2024-04-23T16:53:05.795" v="2344"/>
          <ac:picMkLst>
            <pc:docMk/>
            <pc:sldMk cId="1471172642" sldId="1607"/>
            <ac:picMk id="3" creationId="{26232423-1818-A3C3-DB96-69EC83DF6C52}"/>
          </ac:picMkLst>
        </pc:picChg>
        <pc:picChg chg="del">
          <ac:chgData name="Carla Paola Cisternas Casale" userId="beb25667-3112-4abf-b188-53510438c47b" providerId="ADAL" clId="{6DA1AF72-DFBC-4339-8C17-5F995A4E6E15}" dt="2024-04-23T16:52:56.635" v="2341" actId="21"/>
          <ac:picMkLst>
            <pc:docMk/>
            <pc:sldMk cId="1471172642" sldId="1607"/>
            <ac:picMk id="9" creationId="{CBC97C54-5CC8-2B1E-0BAF-90C1E64445E7}"/>
          </ac:picMkLst>
        </pc:picChg>
      </pc:sldChg>
      <pc:sldChg chg="add del">
        <pc:chgData name="Carla Paola Cisternas Casale" userId="beb25667-3112-4abf-b188-53510438c47b" providerId="ADAL" clId="{6DA1AF72-DFBC-4339-8C17-5F995A4E6E15}" dt="2024-04-23T16:52:59.528" v="2343"/>
        <pc:sldMkLst>
          <pc:docMk/>
          <pc:sldMk cId="346667202" sldId="1608"/>
        </pc:sldMkLst>
      </pc:sldChg>
      <pc:sldChg chg="delSp modSp add mod">
        <pc:chgData name="Carla Paola Cisternas Casale" userId="beb25667-3112-4abf-b188-53510438c47b" providerId="ADAL" clId="{6DA1AF72-DFBC-4339-8C17-5F995A4E6E15}" dt="2024-04-23T18:31:19.596" v="5266" actId="313"/>
        <pc:sldMkLst>
          <pc:docMk/>
          <pc:sldMk cId="3883745473" sldId="1608"/>
        </pc:sldMkLst>
        <pc:spChg chg="del mod">
          <ac:chgData name="Carla Paola Cisternas Casale" userId="beb25667-3112-4abf-b188-53510438c47b" providerId="ADAL" clId="{6DA1AF72-DFBC-4339-8C17-5F995A4E6E15}" dt="2024-04-23T17:00:04.963" v="2648" actId="478"/>
          <ac:spMkLst>
            <pc:docMk/>
            <pc:sldMk cId="3883745473" sldId="1608"/>
            <ac:spMk id="3" creationId="{49C91647-6207-62B5-8437-B3BAF7B962E5}"/>
          </ac:spMkLst>
        </pc:spChg>
        <pc:spChg chg="mod">
          <ac:chgData name="Carla Paola Cisternas Casale" userId="beb25667-3112-4abf-b188-53510438c47b" providerId="ADAL" clId="{6DA1AF72-DFBC-4339-8C17-5F995A4E6E15}" dt="2024-04-23T18:31:19.596" v="5266" actId="313"/>
          <ac:spMkLst>
            <pc:docMk/>
            <pc:sldMk cId="3883745473" sldId="1608"/>
            <ac:spMk id="4" creationId="{7587D826-A5DB-51CC-1CA7-F11DD798FFA4}"/>
          </ac:spMkLst>
        </pc:spChg>
      </pc:sldChg>
      <pc:sldChg chg="modSp add mod">
        <pc:chgData name="Carla Paola Cisternas Casale" userId="beb25667-3112-4abf-b188-53510438c47b" providerId="ADAL" clId="{6DA1AF72-DFBC-4339-8C17-5F995A4E6E15}" dt="2024-04-23T18:32:38.547" v="5310" actId="20577"/>
        <pc:sldMkLst>
          <pc:docMk/>
          <pc:sldMk cId="1035807321" sldId="1609"/>
        </pc:sldMkLst>
        <pc:spChg chg="mod">
          <ac:chgData name="Carla Paola Cisternas Casale" userId="beb25667-3112-4abf-b188-53510438c47b" providerId="ADAL" clId="{6DA1AF72-DFBC-4339-8C17-5F995A4E6E15}" dt="2024-04-23T18:32:38.547" v="5310" actId="20577"/>
          <ac:spMkLst>
            <pc:docMk/>
            <pc:sldMk cId="1035807321" sldId="1609"/>
            <ac:spMk id="3" creationId="{7124DD86-3A24-35E0-BF96-5B3365AD3729}"/>
          </ac:spMkLst>
        </pc:spChg>
      </pc:sldChg>
      <pc:sldChg chg="addSp modSp add mod">
        <pc:chgData name="Carla Paola Cisternas Casale" userId="beb25667-3112-4abf-b188-53510438c47b" providerId="ADAL" clId="{6DA1AF72-DFBC-4339-8C17-5F995A4E6E15}" dt="2024-04-23T18:48:38.365" v="5314" actId="20577"/>
        <pc:sldMkLst>
          <pc:docMk/>
          <pc:sldMk cId="299261824" sldId="1610"/>
        </pc:sldMkLst>
        <pc:spChg chg="mod">
          <ac:chgData name="Carla Paola Cisternas Casale" userId="beb25667-3112-4abf-b188-53510438c47b" providerId="ADAL" clId="{6DA1AF72-DFBC-4339-8C17-5F995A4E6E15}" dt="2024-04-23T18:48:38.365" v="5314" actId="20577"/>
          <ac:spMkLst>
            <pc:docMk/>
            <pc:sldMk cId="299261824" sldId="1610"/>
            <ac:spMk id="3" creationId="{A21C94C0-C586-9B21-3CB5-2EAD0ADC9665}"/>
          </ac:spMkLst>
        </pc:spChg>
        <pc:spChg chg="add mod">
          <ac:chgData name="Carla Paola Cisternas Casale" userId="beb25667-3112-4abf-b188-53510438c47b" providerId="ADAL" clId="{6DA1AF72-DFBC-4339-8C17-5F995A4E6E15}" dt="2024-04-23T17:41:12.565" v="5034" actId="113"/>
          <ac:spMkLst>
            <pc:docMk/>
            <pc:sldMk cId="299261824" sldId="1610"/>
            <ac:spMk id="5" creationId="{969A0CB6-A802-B299-4DAB-A9C4D4D879A6}"/>
          </ac:spMkLst>
        </pc:spChg>
      </pc:sldChg>
      <pc:sldChg chg="addSp modSp add mod">
        <pc:chgData name="Carla Paola Cisternas Casale" userId="beb25667-3112-4abf-b188-53510438c47b" providerId="ADAL" clId="{6DA1AF72-DFBC-4339-8C17-5F995A4E6E15}" dt="2024-04-23T17:41:32.607" v="5100" actId="1076"/>
        <pc:sldMkLst>
          <pc:docMk/>
          <pc:sldMk cId="680787935" sldId="1611"/>
        </pc:sldMkLst>
        <pc:spChg chg="mod">
          <ac:chgData name="Carla Paola Cisternas Casale" userId="beb25667-3112-4abf-b188-53510438c47b" providerId="ADAL" clId="{6DA1AF72-DFBC-4339-8C17-5F995A4E6E15}" dt="2024-04-23T17:41:32.607" v="5100" actId="1076"/>
          <ac:spMkLst>
            <pc:docMk/>
            <pc:sldMk cId="680787935" sldId="1611"/>
            <ac:spMk id="3" creationId="{64B12754-093F-D966-D856-66C2EDD9BD8B}"/>
          </ac:spMkLst>
        </pc:spChg>
        <pc:spChg chg="add mod">
          <ac:chgData name="Carla Paola Cisternas Casale" userId="beb25667-3112-4abf-b188-53510438c47b" providerId="ADAL" clId="{6DA1AF72-DFBC-4339-8C17-5F995A4E6E15}" dt="2024-04-23T17:41:30.085" v="5099" actId="20577"/>
          <ac:spMkLst>
            <pc:docMk/>
            <pc:sldMk cId="680787935" sldId="1611"/>
            <ac:spMk id="5" creationId="{8739A586-B193-393A-3DFC-71BFABE7CD4A}"/>
          </ac:spMkLst>
        </pc:spChg>
      </pc:sldChg>
      <pc:sldMasterChg chg="delSldLayout">
        <pc:chgData name="Carla Paola Cisternas Casale" userId="beb25667-3112-4abf-b188-53510438c47b" providerId="ADAL" clId="{6DA1AF72-DFBC-4339-8C17-5F995A4E6E15}" dt="2024-04-22T20:22:30.862" v="80" actId="47"/>
        <pc:sldMasterMkLst>
          <pc:docMk/>
          <pc:sldMasterMk cId="3428658717" sldId="2147483660"/>
        </pc:sldMasterMkLst>
        <pc:sldLayoutChg chg="del">
          <pc:chgData name="Carla Paola Cisternas Casale" userId="beb25667-3112-4abf-b188-53510438c47b" providerId="ADAL" clId="{6DA1AF72-DFBC-4339-8C17-5F995A4E6E15}" dt="2024-04-22T20:22:30.862" v="80" actId="47"/>
          <pc:sldLayoutMkLst>
            <pc:docMk/>
            <pc:sldMasterMk cId="3428658717" sldId="2147483660"/>
            <pc:sldLayoutMk cId="833598414" sldId="2147483670"/>
          </pc:sldLayoutMkLst>
        </pc:sldLayoutChg>
      </pc:sldMasterChg>
    </pc:docChg>
  </pc:docChgLst>
  <pc:docChgLst>
    <pc:chgData name="Carolina Paz Salazar Escobedo" userId="12a6b02c-1acf-4840-9fd6-4a1273065230" providerId="ADAL" clId="{340C0BA0-DE4F-4AF3-A4C7-132EBBE1538D}"/>
    <pc:docChg chg="undo custSel modSld">
      <pc:chgData name="Carolina Paz Salazar Escobedo" userId="12a6b02c-1acf-4840-9fd6-4a1273065230" providerId="ADAL" clId="{340C0BA0-DE4F-4AF3-A4C7-132EBBE1538D}" dt="2024-04-04T19:46:55.303" v="6" actId="12"/>
      <pc:docMkLst>
        <pc:docMk/>
      </pc:docMkLst>
      <pc:sldChg chg="modSp mod">
        <pc:chgData name="Carolina Paz Salazar Escobedo" userId="12a6b02c-1acf-4840-9fd6-4a1273065230" providerId="ADAL" clId="{340C0BA0-DE4F-4AF3-A4C7-132EBBE1538D}" dt="2024-04-04T19:46:55.303" v="6" actId="12"/>
        <pc:sldMkLst>
          <pc:docMk/>
          <pc:sldMk cId="1554433339" sldId="1564"/>
        </pc:sldMkLst>
        <pc:spChg chg="mod">
          <ac:chgData name="Carolina Paz Salazar Escobedo" userId="12a6b02c-1acf-4840-9fd6-4a1273065230" providerId="ADAL" clId="{340C0BA0-DE4F-4AF3-A4C7-132EBBE1538D}" dt="2024-04-04T19:46:55.303" v="6" actId="12"/>
          <ac:spMkLst>
            <pc:docMk/>
            <pc:sldMk cId="1554433339" sldId="1564"/>
            <ac:spMk id="8" creationId="{0937CFF7-A0D8-9B3A-ED0B-295F7A9B414E}"/>
          </ac:spMkLst>
        </pc:spChg>
      </pc:sldChg>
      <pc:sldChg chg="modCm">
        <pc:chgData name="Carolina Paz Salazar Escobedo" userId="12a6b02c-1acf-4840-9fd6-4a1273065230" providerId="ADAL" clId="{340C0BA0-DE4F-4AF3-A4C7-132EBBE1538D}" dt="2024-04-04T18:46:09.805" v="0"/>
        <pc:sldMkLst>
          <pc:docMk/>
          <pc:sldMk cId="4204683339" sldId="1569"/>
        </pc:sldMkLst>
        <pc:extLst>
          <p:ext xmlns:p="http://schemas.openxmlformats.org/presentationml/2006/main" uri="{D6D511B9-2390-475A-947B-AFAB55BFBCF1}">
            <pc226:cmChg xmlns:pc226="http://schemas.microsoft.com/office/powerpoint/2022/06/main/command" chg="">
              <pc226:chgData name="Carolina Paz Salazar Escobedo" userId="12a6b02c-1acf-4840-9fd6-4a1273065230" providerId="ADAL" clId="{340C0BA0-DE4F-4AF3-A4C7-132EBBE1538D}" dt="2024-04-04T18:46:09.805" v="0"/>
              <pc2:cmMkLst xmlns:pc2="http://schemas.microsoft.com/office/powerpoint/2019/9/main/command">
                <pc:docMk/>
                <pc:sldMk cId="4204683339" sldId="1569"/>
                <pc2:cmMk id="{FC3E9B87-7BBD-4AA1-A979-3CADDBEE2F34}"/>
              </pc2:cmMkLst>
              <pc226:cmRplyChg chg="add">
                <pc226:chgData name="Carolina Paz Salazar Escobedo" userId="12a6b02c-1acf-4840-9fd6-4a1273065230" providerId="ADAL" clId="{340C0BA0-DE4F-4AF3-A4C7-132EBBE1538D}" dt="2024-04-04T18:46:09.805" v="0"/>
                <pc2:cmRplyMkLst xmlns:pc2="http://schemas.microsoft.com/office/powerpoint/2019/9/main/command">
                  <pc:docMk/>
                  <pc:sldMk cId="4204683339" sldId="1569"/>
                  <pc2:cmMk id="{FC3E9B87-7BBD-4AA1-A979-3CADDBEE2F34}"/>
                  <pc2:cmRplyMk id="{0E63EEC5-24E8-4B27-861A-8A5D6D1ACACD}"/>
                </pc2:cmRplyMkLst>
              </pc226:cmRplyChg>
            </pc226:cmChg>
          </p:ext>
        </pc:extLst>
      </pc:sldChg>
      <pc:sldChg chg="modSp mod">
        <pc:chgData name="Carolina Paz Salazar Escobedo" userId="12a6b02c-1acf-4840-9fd6-4a1273065230" providerId="ADAL" clId="{340C0BA0-DE4F-4AF3-A4C7-132EBBE1538D}" dt="2024-04-04T19:46:14.764" v="3" actId="404"/>
        <pc:sldMkLst>
          <pc:docMk/>
          <pc:sldMk cId="1556857413" sldId="1574"/>
        </pc:sldMkLst>
        <pc:spChg chg="mod">
          <ac:chgData name="Carolina Paz Salazar Escobedo" userId="12a6b02c-1acf-4840-9fd6-4a1273065230" providerId="ADAL" clId="{340C0BA0-DE4F-4AF3-A4C7-132EBBE1538D}" dt="2024-04-04T19:46:14.764" v="3" actId="404"/>
          <ac:spMkLst>
            <pc:docMk/>
            <pc:sldMk cId="1556857413" sldId="1574"/>
            <ac:spMk id="18" creationId="{ACDC501B-C351-6A59-25FA-48B268B2D980}"/>
          </ac:spMkLst>
        </pc:spChg>
      </pc:sldChg>
    </pc:docChg>
  </pc:docChgLst>
  <pc:docChgLst>
    <pc:chgData name="Nicolas Ratto Ribo" userId="2ad53a74-4254-40a0-bdd9-8ea8d499428c" providerId="ADAL" clId="{3C898DA9-2ACD-409B-A926-6810FB47A5FD}"/>
    <pc:docChg chg="undo redo custSel addSld delSld modSld sldOrd">
      <pc:chgData name="Nicolas Ratto Ribo" userId="2ad53a74-4254-40a0-bdd9-8ea8d499428c" providerId="ADAL" clId="{3C898DA9-2ACD-409B-A926-6810FB47A5FD}" dt="2024-04-25T15:19:15.443" v="3386" actId="20577"/>
      <pc:docMkLst>
        <pc:docMk/>
      </pc:docMkLst>
      <pc:sldChg chg="addSp delSp modSp mod">
        <pc:chgData name="Nicolas Ratto Ribo" userId="2ad53a74-4254-40a0-bdd9-8ea8d499428c" providerId="ADAL" clId="{3C898DA9-2ACD-409B-A926-6810FB47A5FD}" dt="2024-04-23T16:06:32.875" v="1006" actId="1076"/>
        <pc:sldMkLst>
          <pc:docMk/>
          <pc:sldMk cId="787462068" sldId="1518"/>
        </pc:sldMkLst>
        <pc:spChg chg="mod">
          <ac:chgData name="Nicolas Ratto Ribo" userId="2ad53a74-4254-40a0-bdd9-8ea8d499428c" providerId="ADAL" clId="{3C898DA9-2ACD-409B-A926-6810FB47A5FD}" dt="2024-04-23T16:05:57.640" v="998" actId="115"/>
          <ac:spMkLst>
            <pc:docMk/>
            <pc:sldMk cId="787462068" sldId="1518"/>
            <ac:spMk id="14" creationId="{B28BCAFB-08B8-0A68-0D37-F6DBA5B619FF}"/>
          </ac:spMkLst>
        </pc:spChg>
        <pc:spChg chg="mod">
          <ac:chgData name="Nicolas Ratto Ribo" userId="2ad53a74-4254-40a0-bdd9-8ea8d499428c" providerId="ADAL" clId="{3C898DA9-2ACD-409B-A926-6810FB47A5FD}" dt="2024-04-23T15:40:54.925" v="997" actId="1076"/>
          <ac:spMkLst>
            <pc:docMk/>
            <pc:sldMk cId="787462068" sldId="1518"/>
            <ac:spMk id="16" creationId="{9C744F38-237C-256B-5B45-A0B5CAAB897C}"/>
          </ac:spMkLst>
        </pc:spChg>
        <pc:spChg chg="mod">
          <ac:chgData name="Nicolas Ratto Ribo" userId="2ad53a74-4254-40a0-bdd9-8ea8d499428c" providerId="ADAL" clId="{3C898DA9-2ACD-409B-A926-6810FB47A5FD}" dt="2024-04-23T15:40:49.157" v="995" actId="14100"/>
          <ac:spMkLst>
            <pc:docMk/>
            <pc:sldMk cId="787462068" sldId="1518"/>
            <ac:spMk id="19" creationId="{1CCB6A88-F0B4-74E1-D40B-E3C309E973C7}"/>
          </ac:spMkLst>
        </pc:spChg>
        <pc:spChg chg="add mod">
          <ac:chgData name="Nicolas Ratto Ribo" userId="2ad53a74-4254-40a0-bdd9-8ea8d499428c" providerId="ADAL" clId="{3C898DA9-2ACD-409B-A926-6810FB47A5FD}" dt="2024-04-23T16:06:11.020" v="1000" actId="1076"/>
          <ac:spMkLst>
            <pc:docMk/>
            <pc:sldMk cId="787462068" sldId="1518"/>
            <ac:spMk id="22" creationId="{E3417246-C934-78C0-52BC-5A65B0529979}"/>
          </ac:spMkLst>
        </pc:spChg>
        <pc:spChg chg="add del">
          <ac:chgData name="Nicolas Ratto Ribo" userId="2ad53a74-4254-40a0-bdd9-8ea8d499428c" providerId="ADAL" clId="{3C898DA9-2ACD-409B-A926-6810FB47A5FD}" dt="2024-04-23T16:06:14.232" v="1002" actId="22"/>
          <ac:spMkLst>
            <pc:docMk/>
            <pc:sldMk cId="787462068" sldId="1518"/>
            <ac:spMk id="25" creationId="{60A903CD-BFFB-9CDE-A308-A1D81F2597E0}"/>
          </ac:spMkLst>
        </pc:spChg>
        <pc:spChg chg="add mod">
          <ac:chgData name="Nicolas Ratto Ribo" userId="2ad53a74-4254-40a0-bdd9-8ea8d499428c" providerId="ADAL" clId="{3C898DA9-2ACD-409B-A926-6810FB47A5FD}" dt="2024-04-23T16:06:32.875" v="1006" actId="1076"/>
          <ac:spMkLst>
            <pc:docMk/>
            <pc:sldMk cId="787462068" sldId="1518"/>
            <ac:spMk id="26" creationId="{229797F6-8C1E-103E-F54A-6E16D9F731AD}"/>
          </ac:spMkLst>
        </pc:spChg>
        <pc:grpChg chg="mod">
          <ac:chgData name="Nicolas Ratto Ribo" userId="2ad53a74-4254-40a0-bdd9-8ea8d499428c" providerId="ADAL" clId="{3C898DA9-2ACD-409B-A926-6810FB47A5FD}" dt="2024-04-23T15:40:45.632" v="994" actId="1076"/>
          <ac:grpSpMkLst>
            <pc:docMk/>
            <pc:sldMk cId="787462068" sldId="1518"/>
            <ac:grpSpMk id="20" creationId="{FBC2323F-14C2-094B-99E2-4E6BF3CE1D60}"/>
          </ac:grpSpMkLst>
        </pc:grpChg>
      </pc:sldChg>
      <pc:sldChg chg="modSp mod">
        <pc:chgData name="Nicolas Ratto Ribo" userId="2ad53a74-4254-40a0-bdd9-8ea8d499428c" providerId="ADAL" clId="{3C898DA9-2ACD-409B-A926-6810FB47A5FD}" dt="2024-04-25T15:19:15.443" v="3386" actId="20577"/>
        <pc:sldMkLst>
          <pc:docMk/>
          <pc:sldMk cId="2341011509" sldId="1519"/>
        </pc:sldMkLst>
        <pc:spChg chg="mod">
          <ac:chgData name="Nicolas Ratto Ribo" userId="2ad53a74-4254-40a0-bdd9-8ea8d499428c" providerId="ADAL" clId="{3C898DA9-2ACD-409B-A926-6810FB47A5FD}" dt="2024-04-25T15:19:15.443" v="3386" actId="20577"/>
          <ac:spMkLst>
            <pc:docMk/>
            <pc:sldMk cId="2341011509" sldId="1519"/>
            <ac:spMk id="5" creationId="{96E69A3A-144B-9D99-BDA8-AB6C12536E99}"/>
          </ac:spMkLst>
        </pc:spChg>
      </pc:sldChg>
      <pc:sldChg chg="addSp modSp mod">
        <pc:chgData name="Nicolas Ratto Ribo" userId="2ad53a74-4254-40a0-bdd9-8ea8d499428c" providerId="ADAL" clId="{3C898DA9-2ACD-409B-A926-6810FB47A5FD}" dt="2024-04-23T14:12:02.408" v="588" actId="14100"/>
        <pc:sldMkLst>
          <pc:docMk/>
          <pc:sldMk cId="3310591425" sldId="1535"/>
        </pc:sldMkLst>
        <pc:spChg chg="add mod">
          <ac:chgData name="Nicolas Ratto Ribo" userId="2ad53a74-4254-40a0-bdd9-8ea8d499428c" providerId="ADAL" clId="{3C898DA9-2ACD-409B-A926-6810FB47A5FD}" dt="2024-04-23T14:12:02.408" v="588" actId="14100"/>
          <ac:spMkLst>
            <pc:docMk/>
            <pc:sldMk cId="3310591425" sldId="1535"/>
            <ac:spMk id="4" creationId="{20B903FE-19F3-25E5-2AEC-6E6B534DB31F}"/>
          </ac:spMkLst>
        </pc:spChg>
      </pc:sldChg>
      <pc:sldChg chg="modSp mod">
        <pc:chgData name="Nicolas Ratto Ribo" userId="2ad53a74-4254-40a0-bdd9-8ea8d499428c" providerId="ADAL" clId="{3C898DA9-2ACD-409B-A926-6810FB47A5FD}" dt="2024-04-23T16:59:36.349" v="2466" actId="113"/>
        <pc:sldMkLst>
          <pc:docMk/>
          <pc:sldMk cId="2284056833" sldId="1541"/>
        </pc:sldMkLst>
        <pc:spChg chg="mod">
          <ac:chgData name="Nicolas Ratto Ribo" userId="2ad53a74-4254-40a0-bdd9-8ea8d499428c" providerId="ADAL" clId="{3C898DA9-2ACD-409B-A926-6810FB47A5FD}" dt="2024-04-23T16:59:36.349" v="2466" actId="113"/>
          <ac:spMkLst>
            <pc:docMk/>
            <pc:sldMk cId="2284056833" sldId="1541"/>
            <ac:spMk id="7" creationId="{868C988B-9B23-6BBE-C174-146D3FE4195B}"/>
          </ac:spMkLst>
        </pc:spChg>
      </pc:sldChg>
      <pc:sldChg chg="modSp mod">
        <pc:chgData name="Nicolas Ratto Ribo" userId="2ad53a74-4254-40a0-bdd9-8ea8d499428c" providerId="ADAL" clId="{3C898DA9-2ACD-409B-A926-6810FB47A5FD}" dt="2024-04-23T16:55:11.434" v="2465" actId="1076"/>
        <pc:sldMkLst>
          <pc:docMk/>
          <pc:sldMk cId="2172449813" sldId="1542"/>
        </pc:sldMkLst>
        <pc:picChg chg="mod">
          <ac:chgData name="Nicolas Ratto Ribo" userId="2ad53a74-4254-40a0-bdd9-8ea8d499428c" providerId="ADAL" clId="{3C898DA9-2ACD-409B-A926-6810FB47A5FD}" dt="2024-04-23T16:55:11.434" v="2465" actId="1076"/>
          <ac:picMkLst>
            <pc:docMk/>
            <pc:sldMk cId="2172449813" sldId="1542"/>
            <ac:picMk id="4" creationId="{6D8FE8B8-0547-20C5-AC3C-8152E88CEB15}"/>
          </ac:picMkLst>
        </pc:picChg>
      </pc:sldChg>
      <pc:sldChg chg="modSp mod">
        <pc:chgData name="Nicolas Ratto Ribo" userId="2ad53a74-4254-40a0-bdd9-8ea8d499428c" providerId="ADAL" clId="{3C898DA9-2ACD-409B-A926-6810FB47A5FD}" dt="2024-04-23T18:36:27.043" v="2684" actId="20577"/>
        <pc:sldMkLst>
          <pc:docMk/>
          <pc:sldMk cId="1489260847" sldId="1543"/>
        </pc:sldMkLst>
        <pc:spChg chg="mod">
          <ac:chgData name="Nicolas Ratto Ribo" userId="2ad53a74-4254-40a0-bdd9-8ea8d499428c" providerId="ADAL" clId="{3C898DA9-2ACD-409B-A926-6810FB47A5FD}" dt="2024-04-23T16:43:10.450" v="2101" actId="113"/>
          <ac:spMkLst>
            <pc:docMk/>
            <pc:sldMk cId="1489260847" sldId="1543"/>
            <ac:spMk id="8" creationId="{8001F108-E0C0-9D8D-7474-CFD6EAC552C6}"/>
          </ac:spMkLst>
        </pc:spChg>
        <pc:spChg chg="mod">
          <ac:chgData name="Nicolas Ratto Ribo" userId="2ad53a74-4254-40a0-bdd9-8ea8d499428c" providerId="ADAL" clId="{3C898DA9-2ACD-409B-A926-6810FB47A5FD}" dt="2024-04-23T18:36:27.043" v="2684" actId="20577"/>
          <ac:spMkLst>
            <pc:docMk/>
            <pc:sldMk cId="1489260847" sldId="1543"/>
            <ac:spMk id="12" creationId="{717FE3AB-B967-65BE-85D9-9EA6D6497BCA}"/>
          </ac:spMkLst>
        </pc:spChg>
      </pc:sldChg>
      <pc:sldChg chg="modSp mod">
        <pc:chgData name="Nicolas Ratto Ribo" userId="2ad53a74-4254-40a0-bdd9-8ea8d499428c" providerId="ADAL" clId="{3C898DA9-2ACD-409B-A926-6810FB47A5FD}" dt="2024-04-23T18:45:52.568" v="3380" actId="113"/>
        <pc:sldMkLst>
          <pc:docMk/>
          <pc:sldMk cId="3129209225" sldId="1549"/>
        </pc:sldMkLst>
        <pc:spChg chg="mod">
          <ac:chgData name="Nicolas Ratto Ribo" userId="2ad53a74-4254-40a0-bdd9-8ea8d499428c" providerId="ADAL" clId="{3C898DA9-2ACD-409B-A926-6810FB47A5FD}" dt="2024-04-23T18:45:52.568" v="3380" actId="113"/>
          <ac:spMkLst>
            <pc:docMk/>
            <pc:sldMk cId="3129209225" sldId="1549"/>
            <ac:spMk id="7" creationId="{868C988B-9B23-6BBE-C174-146D3FE4195B}"/>
          </ac:spMkLst>
        </pc:spChg>
      </pc:sldChg>
      <pc:sldChg chg="addSp modSp mod">
        <pc:chgData name="Nicolas Ratto Ribo" userId="2ad53a74-4254-40a0-bdd9-8ea8d499428c" providerId="ADAL" clId="{3C898DA9-2ACD-409B-A926-6810FB47A5FD}" dt="2024-04-23T14:27:58.273" v="747" actId="113"/>
        <pc:sldMkLst>
          <pc:docMk/>
          <pc:sldMk cId="1791865705" sldId="1555"/>
        </pc:sldMkLst>
        <pc:spChg chg="add mod">
          <ac:chgData name="Nicolas Ratto Ribo" userId="2ad53a74-4254-40a0-bdd9-8ea8d499428c" providerId="ADAL" clId="{3C898DA9-2ACD-409B-A926-6810FB47A5FD}" dt="2024-04-23T14:27:58.273" v="747" actId="113"/>
          <ac:spMkLst>
            <pc:docMk/>
            <pc:sldMk cId="1791865705" sldId="1555"/>
            <ac:spMk id="7" creationId="{3BB32C1E-572E-59DF-8130-D371ACAD8C0D}"/>
          </ac:spMkLst>
        </pc:spChg>
        <pc:spChg chg="mod">
          <ac:chgData name="Nicolas Ratto Ribo" userId="2ad53a74-4254-40a0-bdd9-8ea8d499428c" providerId="ADAL" clId="{3C898DA9-2ACD-409B-A926-6810FB47A5FD}" dt="2024-04-23T14:27:35.496" v="702"/>
          <ac:spMkLst>
            <pc:docMk/>
            <pc:sldMk cId="1791865705" sldId="1555"/>
            <ac:spMk id="10" creationId="{7B9D90C9-210B-F836-2EDD-629F2D82F064}"/>
          </ac:spMkLst>
        </pc:spChg>
      </pc:sldChg>
      <pc:sldChg chg="modSp mod">
        <pc:chgData name="Nicolas Ratto Ribo" userId="2ad53a74-4254-40a0-bdd9-8ea8d499428c" providerId="ADAL" clId="{3C898DA9-2ACD-409B-A926-6810FB47A5FD}" dt="2024-04-23T18:35:24.859" v="2600" actId="20577"/>
        <pc:sldMkLst>
          <pc:docMk/>
          <pc:sldMk cId="2224732467" sldId="1557"/>
        </pc:sldMkLst>
        <pc:spChg chg="mod">
          <ac:chgData name="Nicolas Ratto Ribo" userId="2ad53a74-4254-40a0-bdd9-8ea8d499428c" providerId="ADAL" clId="{3C898DA9-2ACD-409B-A926-6810FB47A5FD}" dt="2024-04-23T18:35:24.859" v="2600" actId="20577"/>
          <ac:spMkLst>
            <pc:docMk/>
            <pc:sldMk cId="2224732467" sldId="1557"/>
            <ac:spMk id="19" creationId="{FF446326-02C5-6DBC-C799-1109571A13CD}"/>
          </ac:spMkLst>
        </pc:spChg>
      </pc:sldChg>
      <pc:sldChg chg="del mod modShow">
        <pc:chgData name="Nicolas Ratto Ribo" userId="2ad53a74-4254-40a0-bdd9-8ea8d499428c" providerId="ADAL" clId="{3C898DA9-2ACD-409B-A926-6810FB47A5FD}" dt="2024-04-23T14:23:40.684" v="613" actId="2696"/>
        <pc:sldMkLst>
          <pc:docMk/>
          <pc:sldMk cId="3550710101" sldId="1560"/>
        </pc:sldMkLst>
      </pc:sldChg>
      <pc:sldChg chg="modSp mod">
        <pc:chgData name="Nicolas Ratto Ribo" userId="2ad53a74-4254-40a0-bdd9-8ea8d499428c" providerId="ADAL" clId="{3C898DA9-2ACD-409B-A926-6810FB47A5FD}" dt="2024-04-23T14:23:56.986" v="614" actId="113"/>
        <pc:sldMkLst>
          <pc:docMk/>
          <pc:sldMk cId="672392586" sldId="1572"/>
        </pc:sldMkLst>
        <pc:spChg chg="mod">
          <ac:chgData name="Nicolas Ratto Ribo" userId="2ad53a74-4254-40a0-bdd9-8ea8d499428c" providerId="ADAL" clId="{3C898DA9-2ACD-409B-A926-6810FB47A5FD}" dt="2024-04-23T14:23:56.986" v="614" actId="113"/>
          <ac:spMkLst>
            <pc:docMk/>
            <pc:sldMk cId="672392586" sldId="1572"/>
            <ac:spMk id="7" creationId="{868C988B-9B23-6BBE-C174-146D3FE4195B}"/>
          </ac:spMkLst>
        </pc:spChg>
      </pc:sldChg>
      <pc:sldChg chg="del">
        <pc:chgData name="Nicolas Ratto Ribo" userId="2ad53a74-4254-40a0-bdd9-8ea8d499428c" providerId="ADAL" clId="{3C898DA9-2ACD-409B-A926-6810FB47A5FD}" dt="2024-04-23T16:38:55.918" v="1693" actId="2696"/>
        <pc:sldMkLst>
          <pc:docMk/>
          <pc:sldMk cId="1045355376" sldId="1576"/>
        </pc:sldMkLst>
      </pc:sldChg>
      <pc:sldChg chg="del">
        <pc:chgData name="Nicolas Ratto Ribo" userId="2ad53a74-4254-40a0-bdd9-8ea8d499428c" providerId="ADAL" clId="{3C898DA9-2ACD-409B-A926-6810FB47A5FD}" dt="2024-04-23T14:13:14.106" v="591" actId="2696"/>
        <pc:sldMkLst>
          <pc:docMk/>
          <pc:sldMk cId="3436000800" sldId="1577"/>
        </pc:sldMkLst>
      </pc:sldChg>
      <pc:sldChg chg="ord">
        <pc:chgData name="Nicolas Ratto Ribo" userId="2ad53a74-4254-40a0-bdd9-8ea8d499428c" providerId="ADAL" clId="{3C898DA9-2ACD-409B-A926-6810FB47A5FD}" dt="2024-04-23T14:13:59.393" v="595"/>
        <pc:sldMkLst>
          <pc:docMk/>
          <pc:sldMk cId="1483334725" sldId="1578"/>
        </pc:sldMkLst>
      </pc:sldChg>
      <pc:sldChg chg="del">
        <pc:chgData name="Nicolas Ratto Ribo" userId="2ad53a74-4254-40a0-bdd9-8ea8d499428c" providerId="ADAL" clId="{3C898DA9-2ACD-409B-A926-6810FB47A5FD}" dt="2024-04-23T14:13:20.350" v="592" actId="2696"/>
        <pc:sldMkLst>
          <pc:docMk/>
          <pc:sldMk cId="1761785429" sldId="1581"/>
        </pc:sldMkLst>
      </pc:sldChg>
      <pc:sldChg chg="del">
        <pc:chgData name="Nicolas Ratto Ribo" userId="2ad53a74-4254-40a0-bdd9-8ea8d499428c" providerId="ADAL" clId="{3C898DA9-2ACD-409B-A926-6810FB47A5FD}" dt="2024-04-23T14:13:00.366" v="590" actId="2696"/>
        <pc:sldMkLst>
          <pc:docMk/>
          <pc:sldMk cId="2115212720" sldId="1582"/>
        </pc:sldMkLst>
      </pc:sldChg>
      <pc:sldChg chg="del">
        <pc:chgData name="Nicolas Ratto Ribo" userId="2ad53a74-4254-40a0-bdd9-8ea8d499428c" providerId="ADAL" clId="{3C898DA9-2ACD-409B-A926-6810FB47A5FD}" dt="2024-04-23T14:08:09.215" v="548" actId="2696"/>
        <pc:sldMkLst>
          <pc:docMk/>
          <pc:sldMk cId="689195675" sldId="1583"/>
        </pc:sldMkLst>
      </pc:sldChg>
      <pc:sldChg chg="del">
        <pc:chgData name="Nicolas Ratto Ribo" userId="2ad53a74-4254-40a0-bdd9-8ea8d499428c" providerId="ADAL" clId="{3C898DA9-2ACD-409B-A926-6810FB47A5FD}" dt="2024-04-23T14:12:29.044" v="589" actId="2696"/>
        <pc:sldMkLst>
          <pc:docMk/>
          <pc:sldMk cId="1486622000" sldId="1585"/>
        </pc:sldMkLst>
      </pc:sldChg>
      <pc:sldChg chg="modSp mod">
        <pc:chgData name="Nicolas Ratto Ribo" userId="2ad53a74-4254-40a0-bdd9-8ea8d499428c" providerId="ADAL" clId="{3C898DA9-2ACD-409B-A926-6810FB47A5FD}" dt="2024-04-23T16:52:09.781" v="2321" actId="113"/>
        <pc:sldMkLst>
          <pc:docMk/>
          <pc:sldMk cId="1738695315" sldId="1586"/>
        </pc:sldMkLst>
        <pc:spChg chg="mod">
          <ac:chgData name="Nicolas Ratto Ribo" userId="2ad53a74-4254-40a0-bdd9-8ea8d499428c" providerId="ADAL" clId="{3C898DA9-2ACD-409B-A926-6810FB47A5FD}" dt="2024-04-23T16:52:09.781" v="2321" actId="113"/>
          <ac:spMkLst>
            <pc:docMk/>
            <pc:sldMk cId="1738695315" sldId="1586"/>
            <ac:spMk id="2" creationId="{D4E53616-C09E-51B1-2444-CD602240D587}"/>
          </ac:spMkLst>
        </pc:spChg>
        <pc:spChg chg="mod">
          <ac:chgData name="Nicolas Ratto Ribo" userId="2ad53a74-4254-40a0-bdd9-8ea8d499428c" providerId="ADAL" clId="{3C898DA9-2ACD-409B-A926-6810FB47A5FD}" dt="2024-04-23T16:51:58.525" v="2320" actId="114"/>
          <ac:spMkLst>
            <pc:docMk/>
            <pc:sldMk cId="1738695315" sldId="1586"/>
            <ac:spMk id="8" creationId="{2944884E-3556-1D4B-4035-D66DF1891D89}"/>
          </ac:spMkLst>
        </pc:spChg>
      </pc:sldChg>
      <pc:sldChg chg="addSp modSp mod">
        <pc:chgData name="Nicolas Ratto Ribo" userId="2ad53a74-4254-40a0-bdd9-8ea8d499428c" providerId="ADAL" clId="{3C898DA9-2ACD-409B-A926-6810FB47A5FD}" dt="2024-04-23T16:54:43.731" v="2464" actId="1076"/>
        <pc:sldMkLst>
          <pc:docMk/>
          <pc:sldMk cId="858435264" sldId="1588"/>
        </pc:sldMkLst>
        <pc:spChg chg="add mod">
          <ac:chgData name="Nicolas Ratto Ribo" userId="2ad53a74-4254-40a0-bdd9-8ea8d499428c" providerId="ADAL" clId="{3C898DA9-2ACD-409B-A926-6810FB47A5FD}" dt="2024-04-23T16:54:43.731" v="2464" actId="1076"/>
          <ac:spMkLst>
            <pc:docMk/>
            <pc:sldMk cId="858435264" sldId="1588"/>
            <ac:spMk id="3" creationId="{B0DC7335-0472-6945-651D-DCE834A224AD}"/>
          </ac:spMkLst>
        </pc:spChg>
        <pc:spChg chg="mod">
          <ac:chgData name="Nicolas Ratto Ribo" userId="2ad53a74-4254-40a0-bdd9-8ea8d499428c" providerId="ADAL" clId="{3C898DA9-2ACD-409B-A926-6810FB47A5FD}" dt="2024-04-23T16:54:05.411" v="2375" actId="404"/>
          <ac:spMkLst>
            <pc:docMk/>
            <pc:sldMk cId="858435264" sldId="1588"/>
            <ac:spMk id="10" creationId="{43641EC5-69D1-EFDB-CF8A-DAE204CD06EF}"/>
          </ac:spMkLst>
        </pc:spChg>
      </pc:sldChg>
      <pc:sldChg chg="del">
        <pc:chgData name="Nicolas Ratto Ribo" userId="2ad53a74-4254-40a0-bdd9-8ea8d499428c" providerId="ADAL" clId="{3C898DA9-2ACD-409B-A926-6810FB47A5FD}" dt="2024-04-23T14:11:19.208" v="549" actId="2696"/>
        <pc:sldMkLst>
          <pc:docMk/>
          <pc:sldMk cId="2761836943" sldId="1589"/>
        </pc:sldMkLst>
      </pc:sldChg>
      <pc:sldChg chg="addSp delSp modSp mod">
        <pc:chgData name="Nicolas Ratto Ribo" userId="2ad53a74-4254-40a0-bdd9-8ea8d499428c" providerId="ADAL" clId="{3C898DA9-2ACD-409B-A926-6810FB47A5FD}" dt="2024-04-22T23:29:31.214" v="32" actId="1076"/>
        <pc:sldMkLst>
          <pc:docMk/>
          <pc:sldMk cId="19887461" sldId="1590"/>
        </pc:sldMkLst>
        <pc:spChg chg="mod">
          <ac:chgData name="Nicolas Ratto Ribo" userId="2ad53a74-4254-40a0-bdd9-8ea8d499428c" providerId="ADAL" clId="{3C898DA9-2ACD-409B-A926-6810FB47A5FD}" dt="2024-04-22T23:29:24.936" v="30" actId="404"/>
          <ac:spMkLst>
            <pc:docMk/>
            <pc:sldMk cId="19887461" sldId="1590"/>
            <ac:spMk id="3" creationId="{89D77961-834D-A7E8-098A-3796495FA405}"/>
          </ac:spMkLst>
        </pc:spChg>
        <pc:spChg chg="del mod">
          <ac:chgData name="Nicolas Ratto Ribo" userId="2ad53a74-4254-40a0-bdd9-8ea8d499428c" providerId="ADAL" clId="{3C898DA9-2ACD-409B-A926-6810FB47A5FD}" dt="2024-04-22T23:28:31.022" v="6" actId="478"/>
          <ac:spMkLst>
            <pc:docMk/>
            <pc:sldMk cId="19887461" sldId="1590"/>
            <ac:spMk id="6" creationId="{08DA4AD6-2809-4520-71A1-C8B4DC0D103B}"/>
          </ac:spMkLst>
        </pc:spChg>
        <pc:spChg chg="add del mod">
          <ac:chgData name="Nicolas Ratto Ribo" userId="2ad53a74-4254-40a0-bdd9-8ea8d499428c" providerId="ADAL" clId="{3C898DA9-2ACD-409B-A926-6810FB47A5FD}" dt="2024-04-22T23:28:32.970" v="7" actId="478"/>
          <ac:spMkLst>
            <pc:docMk/>
            <pc:sldMk cId="19887461" sldId="1590"/>
            <ac:spMk id="9" creationId="{F6BA20A4-A879-8208-3EDE-6DFF29D041C9}"/>
          </ac:spMkLst>
        </pc:spChg>
        <pc:picChg chg="add mod">
          <ac:chgData name="Nicolas Ratto Ribo" userId="2ad53a74-4254-40a0-bdd9-8ea8d499428c" providerId="ADAL" clId="{3C898DA9-2ACD-409B-A926-6810FB47A5FD}" dt="2024-04-22T23:29:31.214" v="32" actId="1076"/>
          <ac:picMkLst>
            <pc:docMk/>
            <pc:sldMk cId="19887461" sldId="1590"/>
            <ac:picMk id="7" creationId="{214B19DA-548E-B100-842D-AEA2D70D0E15}"/>
          </ac:picMkLst>
        </pc:picChg>
      </pc:sldChg>
      <pc:sldChg chg="modSp add mod ord">
        <pc:chgData name="Nicolas Ratto Ribo" userId="2ad53a74-4254-40a0-bdd9-8ea8d499428c" providerId="ADAL" clId="{3C898DA9-2ACD-409B-A926-6810FB47A5FD}" dt="2024-04-23T16:07:27.799" v="1010" actId="114"/>
        <pc:sldMkLst>
          <pc:docMk/>
          <pc:sldMk cId="3792531881" sldId="1591"/>
        </pc:sldMkLst>
        <pc:spChg chg="mod">
          <ac:chgData name="Nicolas Ratto Ribo" userId="2ad53a74-4254-40a0-bdd9-8ea8d499428c" providerId="ADAL" clId="{3C898DA9-2ACD-409B-A926-6810FB47A5FD}" dt="2024-04-23T13:34:46.333" v="128" actId="20577"/>
          <ac:spMkLst>
            <pc:docMk/>
            <pc:sldMk cId="3792531881" sldId="1591"/>
            <ac:spMk id="3" creationId="{BF9E4D82-FC30-6975-CD8B-CFEC615FB59C}"/>
          </ac:spMkLst>
        </pc:spChg>
        <pc:spChg chg="mod">
          <ac:chgData name="Nicolas Ratto Ribo" userId="2ad53a74-4254-40a0-bdd9-8ea8d499428c" providerId="ADAL" clId="{3C898DA9-2ACD-409B-A926-6810FB47A5FD}" dt="2024-04-23T16:07:27.799" v="1010" actId="114"/>
          <ac:spMkLst>
            <pc:docMk/>
            <pc:sldMk cId="3792531881" sldId="1591"/>
            <ac:spMk id="5" creationId="{96E69A3A-144B-9D99-BDA8-AB6C12536E99}"/>
          </ac:spMkLst>
        </pc:spChg>
        <pc:picChg chg="mod">
          <ac:chgData name="Nicolas Ratto Ribo" userId="2ad53a74-4254-40a0-bdd9-8ea8d499428c" providerId="ADAL" clId="{3C898DA9-2ACD-409B-A926-6810FB47A5FD}" dt="2024-04-23T13:34:50.947" v="136" actId="1036"/>
          <ac:picMkLst>
            <pc:docMk/>
            <pc:sldMk cId="3792531881" sldId="1591"/>
            <ac:picMk id="2" creationId="{1F73437A-1FB5-0D41-06B2-36C31EB2E78F}"/>
          </ac:picMkLst>
        </pc:picChg>
      </pc:sldChg>
      <pc:sldChg chg="delSp modSp add mod ord">
        <pc:chgData name="Nicolas Ratto Ribo" userId="2ad53a74-4254-40a0-bdd9-8ea8d499428c" providerId="ADAL" clId="{3C898DA9-2ACD-409B-A926-6810FB47A5FD}" dt="2024-04-23T16:06:56.237" v="1008" actId="20577"/>
        <pc:sldMkLst>
          <pc:docMk/>
          <pc:sldMk cId="1205905737" sldId="1592"/>
        </pc:sldMkLst>
        <pc:spChg chg="mod">
          <ac:chgData name="Nicolas Ratto Ribo" userId="2ad53a74-4254-40a0-bdd9-8ea8d499428c" providerId="ADAL" clId="{3C898DA9-2ACD-409B-A926-6810FB47A5FD}" dt="2024-04-23T13:34:07.819" v="92" actId="20577"/>
          <ac:spMkLst>
            <pc:docMk/>
            <pc:sldMk cId="1205905737" sldId="1592"/>
            <ac:spMk id="7" creationId="{373F5BCB-6FF4-04AF-5647-5D4F142C5B60}"/>
          </ac:spMkLst>
        </pc:spChg>
        <pc:spChg chg="mod">
          <ac:chgData name="Nicolas Ratto Ribo" userId="2ad53a74-4254-40a0-bdd9-8ea8d499428c" providerId="ADAL" clId="{3C898DA9-2ACD-409B-A926-6810FB47A5FD}" dt="2024-04-23T16:06:56.237" v="1008" actId="20577"/>
          <ac:spMkLst>
            <pc:docMk/>
            <pc:sldMk cId="1205905737" sldId="1592"/>
            <ac:spMk id="10" creationId="{C6556733-0769-11F2-2966-42E7C4B71A87}"/>
          </ac:spMkLst>
        </pc:spChg>
        <pc:grpChg chg="del">
          <ac:chgData name="Nicolas Ratto Ribo" userId="2ad53a74-4254-40a0-bdd9-8ea8d499428c" providerId="ADAL" clId="{3C898DA9-2ACD-409B-A926-6810FB47A5FD}" dt="2024-04-23T13:34:09.526" v="93" actId="478"/>
          <ac:grpSpMkLst>
            <pc:docMk/>
            <pc:sldMk cId="1205905737" sldId="1592"/>
            <ac:grpSpMk id="11" creationId="{96AB5E53-53A2-820A-875E-362A424D639C}"/>
          </ac:grpSpMkLst>
        </pc:grpChg>
        <pc:grpChg chg="del">
          <ac:chgData name="Nicolas Ratto Ribo" userId="2ad53a74-4254-40a0-bdd9-8ea8d499428c" providerId="ADAL" clId="{3C898DA9-2ACD-409B-A926-6810FB47A5FD}" dt="2024-04-23T13:34:10.132" v="94" actId="478"/>
          <ac:grpSpMkLst>
            <pc:docMk/>
            <pc:sldMk cId="1205905737" sldId="1592"/>
            <ac:grpSpMk id="14" creationId="{483E4E45-4ABF-4FB9-F326-A77D048B0206}"/>
          </ac:grpSpMkLst>
        </pc:grpChg>
      </pc:sldChg>
      <pc:sldChg chg="delSp modSp add mod">
        <pc:chgData name="Nicolas Ratto Ribo" userId="2ad53a74-4254-40a0-bdd9-8ea8d499428c" providerId="ADAL" clId="{3C898DA9-2ACD-409B-A926-6810FB47A5FD}" dt="2024-04-23T14:23:31.742" v="610" actId="478"/>
        <pc:sldMkLst>
          <pc:docMk/>
          <pc:sldMk cId="321662802" sldId="1593"/>
        </pc:sldMkLst>
        <pc:spChg chg="del">
          <ac:chgData name="Nicolas Ratto Ribo" userId="2ad53a74-4254-40a0-bdd9-8ea8d499428c" providerId="ADAL" clId="{3C898DA9-2ACD-409B-A926-6810FB47A5FD}" dt="2024-04-23T14:23:30.192" v="609" actId="478"/>
          <ac:spMkLst>
            <pc:docMk/>
            <pc:sldMk cId="321662802" sldId="1593"/>
            <ac:spMk id="7" creationId="{868C988B-9B23-6BBE-C174-146D3FE4195B}"/>
          </ac:spMkLst>
        </pc:spChg>
        <pc:spChg chg="mod">
          <ac:chgData name="Nicolas Ratto Ribo" userId="2ad53a74-4254-40a0-bdd9-8ea8d499428c" providerId="ADAL" clId="{3C898DA9-2ACD-409B-A926-6810FB47A5FD}" dt="2024-04-23T14:23:23.263" v="605" actId="20577"/>
          <ac:spMkLst>
            <pc:docMk/>
            <pc:sldMk cId="321662802" sldId="1593"/>
            <ac:spMk id="8" creationId="{C751A5A6-6E4A-9B45-E654-C34539B16A4E}"/>
          </ac:spMkLst>
        </pc:spChg>
        <pc:spChg chg="del">
          <ac:chgData name="Nicolas Ratto Ribo" userId="2ad53a74-4254-40a0-bdd9-8ea8d499428c" providerId="ADAL" clId="{3C898DA9-2ACD-409B-A926-6810FB47A5FD}" dt="2024-04-23T14:23:10.581" v="597" actId="478"/>
          <ac:spMkLst>
            <pc:docMk/>
            <pc:sldMk cId="321662802" sldId="1593"/>
            <ac:spMk id="17" creationId="{314ED4C8-1C75-5947-9205-66CF1A538036}"/>
          </ac:spMkLst>
        </pc:spChg>
        <pc:picChg chg="mod">
          <ac:chgData name="Nicolas Ratto Ribo" userId="2ad53a74-4254-40a0-bdd9-8ea8d499428c" providerId="ADAL" clId="{3C898DA9-2ACD-409B-A926-6810FB47A5FD}" dt="2024-04-23T14:23:28.165" v="608" actId="1076"/>
          <ac:picMkLst>
            <pc:docMk/>
            <pc:sldMk cId="321662802" sldId="1593"/>
            <ac:picMk id="2" creationId="{4D78F45D-44A4-7B4D-8822-DB0F37F290A0}"/>
          </ac:picMkLst>
        </pc:picChg>
        <pc:picChg chg="del">
          <ac:chgData name="Nicolas Ratto Ribo" userId="2ad53a74-4254-40a0-bdd9-8ea8d499428c" providerId="ADAL" clId="{3C898DA9-2ACD-409B-A926-6810FB47A5FD}" dt="2024-04-23T14:23:31.742" v="610" actId="478"/>
          <ac:picMkLst>
            <pc:docMk/>
            <pc:sldMk cId="321662802" sldId="1593"/>
            <ac:picMk id="9" creationId="{6D3CA1EA-2CE2-1E78-10F2-BE3D088F9EB6}"/>
          </ac:picMkLst>
        </pc:picChg>
      </pc:sldChg>
      <pc:sldChg chg="modSp add mod">
        <pc:chgData name="Nicolas Ratto Ribo" userId="2ad53a74-4254-40a0-bdd9-8ea8d499428c" providerId="ADAL" clId="{3C898DA9-2ACD-409B-A926-6810FB47A5FD}" dt="2024-04-23T18:40:47.549" v="3003" actId="20577"/>
        <pc:sldMkLst>
          <pc:docMk/>
          <pc:sldMk cId="1984967408" sldId="1594"/>
        </pc:sldMkLst>
        <pc:spChg chg="mod">
          <ac:chgData name="Nicolas Ratto Ribo" userId="2ad53a74-4254-40a0-bdd9-8ea8d499428c" providerId="ADAL" clId="{3C898DA9-2ACD-409B-A926-6810FB47A5FD}" dt="2024-04-23T18:40:47.549" v="3003" actId="20577"/>
          <ac:spMkLst>
            <pc:docMk/>
            <pc:sldMk cId="1984967408" sldId="1594"/>
            <ac:spMk id="4" creationId="{2DA149B4-E63D-D244-C40F-EE3000456850}"/>
          </ac:spMkLst>
        </pc:spChg>
      </pc:sldChg>
      <pc:sldChg chg="modSp add mod">
        <pc:chgData name="Nicolas Ratto Ribo" userId="2ad53a74-4254-40a0-bdd9-8ea8d499428c" providerId="ADAL" clId="{3C898DA9-2ACD-409B-A926-6810FB47A5FD}" dt="2024-04-23T18:42:18.235" v="3098" actId="403"/>
        <pc:sldMkLst>
          <pc:docMk/>
          <pc:sldMk cId="2687483611" sldId="1595"/>
        </pc:sldMkLst>
        <pc:spChg chg="mod">
          <ac:chgData name="Nicolas Ratto Ribo" userId="2ad53a74-4254-40a0-bdd9-8ea8d499428c" providerId="ADAL" clId="{3C898DA9-2ACD-409B-A926-6810FB47A5FD}" dt="2024-04-23T18:42:18.235" v="3098" actId="403"/>
          <ac:spMkLst>
            <pc:docMk/>
            <pc:sldMk cId="2687483611" sldId="1595"/>
            <ac:spMk id="3" creationId="{1183EBBB-378D-C06C-C7E9-3B6C5212CD70}"/>
          </ac:spMkLst>
        </pc:spChg>
      </pc:sldChg>
      <pc:sldChg chg="addSp delSp modSp add mod">
        <pc:chgData name="Nicolas Ratto Ribo" userId="2ad53a74-4254-40a0-bdd9-8ea8d499428c" providerId="ADAL" clId="{3C898DA9-2ACD-409B-A926-6810FB47A5FD}" dt="2024-04-23T16:32:53.539" v="1261" actId="20577"/>
        <pc:sldMkLst>
          <pc:docMk/>
          <pc:sldMk cId="1830283744" sldId="1596"/>
        </pc:sldMkLst>
        <pc:spChg chg="mod">
          <ac:chgData name="Nicolas Ratto Ribo" userId="2ad53a74-4254-40a0-bdd9-8ea8d499428c" providerId="ADAL" clId="{3C898DA9-2ACD-409B-A926-6810FB47A5FD}" dt="2024-04-23T16:32:29.179" v="1255" actId="113"/>
          <ac:spMkLst>
            <pc:docMk/>
            <pc:sldMk cId="1830283744" sldId="1596"/>
            <ac:spMk id="2" creationId="{D4E53616-C09E-51B1-2444-CD602240D587}"/>
          </ac:spMkLst>
        </pc:spChg>
        <pc:spChg chg="del">
          <ac:chgData name="Nicolas Ratto Ribo" userId="2ad53a74-4254-40a0-bdd9-8ea8d499428c" providerId="ADAL" clId="{3C898DA9-2ACD-409B-A926-6810FB47A5FD}" dt="2024-04-23T14:29:01.753" v="909" actId="478"/>
          <ac:spMkLst>
            <pc:docMk/>
            <pc:sldMk cId="1830283744" sldId="1596"/>
            <ac:spMk id="8" creationId="{2944884E-3556-1D4B-4035-D66DF1891D89}"/>
          </ac:spMkLst>
        </pc:spChg>
        <pc:spChg chg="del">
          <ac:chgData name="Nicolas Ratto Ribo" userId="2ad53a74-4254-40a0-bdd9-8ea8d499428c" providerId="ADAL" clId="{3C898DA9-2ACD-409B-A926-6810FB47A5FD}" dt="2024-04-23T14:29:01.753" v="909" actId="478"/>
          <ac:spMkLst>
            <pc:docMk/>
            <pc:sldMk cId="1830283744" sldId="1596"/>
            <ac:spMk id="9" creationId="{88066EDA-F9C5-5C6F-3758-06A9343FBA92}"/>
          </ac:spMkLst>
        </pc:spChg>
        <pc:spChg chg="mod">
          <ac:chgData name="Nicolas Ratto Ribo" userId="2ad53a74-4254-40a0-bdd9-8ea8d499428c" providerId="ADAL" clId="{3C898DA9-2ACD-409B-A926-6810FB47A5FD}" dt="2024-04-23T14:29:09.682" v="940" actId="20577"/>
          <ac:spMkLst>
            <pc:docMk/>
            <pc:sldMk cId="1830283744" sldId="1596"/>
            <ac:spMk id="10" creationId="{43641EC5-69D1-EFDB-CF8A-DAE204CD06EF}"/>
          </ac:spMkLst>
        </pc:spChg>
        <pc:spChg chg="add mod">
          <ac:chgData name="Nicolas Ratto Ribo" userId="2ad53a74-4254-40a0-bdd9-8ea8d499428c" providerId="ADAL" clId="{3C898DA9-2ACD-409B-A926-6810FB47A5FD}" dt="2024-04-23T16:32:53.539" v="1261" actId="20577"/>
          <ac:spMkLst>
            <pc:docMk/>
            <pc:sldMk cId="1830283744" sldId="1596"/>
            <ac:spMk id="12" creationId="{041BA29E-7066-9D34-A773-7ABB2A34571E}"/>
          </ac:spMkLst>
        </pc:spChg>
        <pc:picChg chg="add mod">
          <ac:chgData name="Nicolas Ratto Ribo" userId="2ad53a74-4254-40a0-bdd9-8ea8d499428c" providerId="ADAL" clId="{3C898DA9-2ACD-409B-A926-6810FB47A5FD}" dt="2024-04-23T16:31:09.153" v="1146" actId="1076"/>
          <ac:picMkLst>
            <pc:docMk/>
            <pc:sldMk cId="1830283744" sldId="1596"/>
            <ac:picMk id="4" creationId="{A761D40D-C906-C755-304C-8D0DC48F5CDD}"/>
          </ac:picMkLst>
        </pc:picChg>
        <pc:picChg chg="del">
          <ac:chgData name="Nicolas Ratto Ribo" userId="2ad53a74-4254-40a0-bdd9-8ea8d499428c" providerId="ADAL" clId="{3C898DA9-2ACD-409B-A926-6810FB47A5FD}" dt="2024-04-23T14:29:01.753" v="909" actId="478"/>
          <ac:picMkLst>
            <pc:docMk/>
            <pc:sldMk cId="1830283744" sldId="1596"/>
            <ac:picMk id="6" creationId="{0C242C0F-2527-02A2-4895-34784DFAB650}"/>
          </ac:picMkLst>
        </pc:picChg>
        <pc:picChg chg="del">
          <ac:chgData name="Nicolas Ratto Ribo" userId="2ad53a74-4254-40a0-bdd9-8ea8d499428c" providerId="ADAL" clId="{3C898DA9-2ACD-409B-A926-6810FB47A5FD}" dt="2024-04-23T14:29:01.753" v="909" actId="478"/>
          <ac:picMkLst>
            <pc:docMk/>
            <pc:sldMk cId="1830283744" sldId="1596"/>
            <ac:picMk id="7" creationId="{8B529B6A-92C7-E926-B405-933184C7F20D}"/>
          </ac:picMkLst>
        </pc:picChg>
        <pc:picChg chg="add mod">
          <ac:chgData name="Nicolas Ratto Ribo" userId="2ad53a74-4254-40a0-bdd9-8ea8d499428c" providerId="ADAL" clId="{3C898DA9-2ACD-409B-A926-6810FB47A5FD}" dt="2024-04-23T16:31:13.401" v="1149" actId="1076"/>
          <ac:picMkLst>
            <pc:docMk/>
            <pc:sldMk cId="1830283744" sldId="1596"/>
            <ac:picMk id="11" creationId="{68AA8A1B-BEC3-C1C1-48AA-351CB9925217}"/>
          </ac:picMkLst>
        </pc:picChg>
      </pc:sldChg>
      <pc:sldChg chg="modSp mod">
        <pc:chgData name="Nicolas Ratto Ribo" userId="2ad53a74-4254-40a0-bdd9-8ea8d499428c" providerId="ADAL" clId="{3C898DA9-2ACD-409B-A926-6810FB47A5FD}" dt="2024-04-23T16:13:33.667" v="1025" actId="20577"/>
        <pc:sldMkLst>
          <pc:docMk/>
          <pc:sldMk cId="194817769" sldId="1597"/>
        </pc:sldMkLst>
        <pc:spChg chg="mod">
          <ac:chgData name="Nicolas Ratto Ribo" userId="2ad53a74-4254-40a0-bdd9-8ea8d499428c" providerId="ADAL" clId="{3C898DA9-2ACD-409B-A926-6810FB47A5FD}" dt="2024-04-23T16:13:33.667" v="1025" actId="20577"/>
          <ac:spMkLst>
            <pc:docMk/>
            <pc:sldMk cId="194817769" sldId="1597"/>
            <ac:spMk id="3" creationId="{CAE4FBF2-E1FF-462B-44AB-EF1C6255707D}"/>
          </ac:spMkLst>
        </pc:spChg>
      </pc:sldChg>
      <pc:sldChg chg="modSp mod">
        <pc:chgData name="Nicolas Ratto Ribo" userId="2ad53a74-4254-40a0-bdd9-8ea8d499428c" providerId="ADAL" clId="{3C898DA9-2ACD-409B-A926-6810FB47A5FD}" dt="2024-04-23T18:34:23.883" v="2485" actId="20577"/>
        <pc:sldMkLst>
          <pc:docMk/>
          <pc:sldMk cId="2493167991" sldId="1598"/>
        </pc:sldMkLst>
        <pc:spChg chg="mod">
          <ac:chgData name="Nicolas Ratto Ribo" userId="2ad53a74-4254-40a0-bdd9-8ea8d499428c" providerId="ADAL" clId="{3C898DA9-2ACD-409B-A926-6810FB47A5FD}" dt="2024-04-23T18:34:23.883" v="2485" actId="20577"/>
          <ac:spMkLst>
            <pc:docMk/>
            <pc:sldMk cId="2493167991" sldId="1598"/>
            <ac:spMk id="10" creationId="{0C86FA60-E8B9-00ED-A518-C37832BE2DBE}"/>
          </ac:spMkLst>
        </pc:spChg>
      </pc:sldChg>
      <pc:sldChg chg="modSp mod">
        <pc:chgData name="Nicolas Ratto Ribo" userId="2ad53a74-4254-40a0-bdd9-8ea8d499428c" providerId="ADAL" clId="{3C898DA9-2ACD-409B-A926-6810FB47A5FD}" dt="2024-04-23T16:16:34.616" v="1026" actId="1076"/>
        <pc:sldMkLst>
          <pc:docMk/>
          <pc:sldMk cId="1054956260" sldId="1600"/>
        </pc:sldMkLst>
        <pc:spChg chg="mod">
          <ac:chgData name="Nicolas Ratto Ribo" userId="2ad53a74-4254-40a0-bdd9-8ea8d499428c" providerId="ADAL" clId="{3C898DA9-2ACD-409B-A926-6810FB47A5FD}" dt="2024-04-23T16:16:34.616" v="1026" actId="1076"/>
          <ac:spMkLst>
            <pc:docMk/>
            <pc:sldMk cId="1054956260" sldId="1600"/>
            <ac:spMk id="8" creationId="{8FF54100-066D-FB06-6B2D-2ECB5053054F}"/>
          </ac:spMkLst>
        </pc:spChg>
      </pc:sldChg>
      <pc:sldChg chg="modSp mod">
        <pc:chgData name="Nicolas Ratto Ribo" userId="2ad53a74-4254-40a0-bdd9-8ea8d499428c" providerId="ADAL" clId="{3C898DA9-2ACD-409B-A926-6810FB47A5FD}" dt="2024-04-23T18:38:52.389" v="2862" actId="20577"/>
        <pc:sldMkLst>
          <pc:docMk/>
          <pc:sldMk cId="1471172642" sldId="1607"/>
        </pc:sldMkLst>
        <pc:spChg chg="mod">
          <ac:chgData name="Nicolas Ratto Ribo" userId="2ad53a74-4254-40a0-bdd9-8ea8d499428c" providerId="ADAL" clId="{3C898DA9-2ACD-409B-A926-6810FB47A5FD}" dt="2024-04-23T18:38:52.389" v="2862" actId="20577"/>
          <ac:spMkLst>
            <pc:docMk/>
            <pc:sldMk cId="1471172642" sldId="1607"/>
            <ac:spMk id="17" creationId="{E110D515-CD95-7F83-5DA0-7E02D0B18D8E}"/>
          </ac:spMkLst>
        </pc:spChg>
      </pc:sldChg>
      <pc:sldChg chg="modSp mod">
        <pc:chgData name="Nicolas Ratto Ribo" userId="2ad53a74-4254-40a0-bdd9-8ea8d499428c" providerId="ADAL" clId="{3C898DA9-2ACD-409B-A926-6810FB47A5FD}" dt="2024-04-23T18:44:04.662" v="3272" actId="20577"/>
        <pc:sldMkLst>
          <pc:docMk/>
          <pc:sldMk cId="299261824" sldId="1610"/>
        </pc:sldMkLst>
        <pc:spChg chg="mod">
          <ac:chgData name="Nicolas Ratto Ribo" userId="2ad53a74-4254-40a0-bdd9-8ea8d499428c" providerId="ADAL" clId="{3C898DA9-2ACD-409B-A926-6810FB47A5FD}" dt="2024-04-23T18:44:04.662" v="3272" actId="20577"/>
          <ac:spMkLst>
            <pc:docMk/>
            <pc:sldMk cId="299261824" sldId="1610"/>
            <ac:spMk id="3" creationId="{A21C94C0-C586-9B21-3CB5-2EAD0ADC9665}"/>
          </ac:spMkLst>
        </pc:spChg>
      </pc:sldChg>
      <pc:sldChg chg="modSp mod">
        <pc:chgData name="Nicolas Ratto Ribo" userId="2ad53a74-4254-40a0-bdd9-8ea8d499428c" providerId="ADAL" clId="{3C898DA9-2ACD-409B-A926-6810FB47A5FD}" dt="2024-04-23T18:44:14.996" v="3273" actId="1076"/>
        <pc:sldMkLst>
          <pc:docMk/>
          <pc:sldMk cId="680787935" sldId="1611"/>
        </pc:sldMkLst>
        <pc:spChg chg="mod">
          <ac:chgData name="Nicolas Ratto Ribo" userId="2ad53a74-4254-40a0-bdd9-8ea8d499428c" providerId="ADAL" clId="{3C898DA9-2ACD-409B-A926-6810FB47A5FD}" dt="2024-04-23T18:44:14.996" v="3273" actId="1076"/>
          <ac:spMkLst>
            <pc:docMk/>
            <pc:sldMk cId="680787935" sldId="1611"/>
            <ac:spMk id="3" creationId="{64B12754-093F-D966-D856-66C2EDD9BD8B}"/>
          </ac:spMkLst>
        </pc:spChg>
      </pc:sldChg>
    </pc:docChg>
  </pc:docChgLst>
  <pc:docChgLst>
    <pc:chgData name="Nicolas Ratto Ribo" userId="2ad53a74-4254-40a0-bdd9-8ea8d499428c" providerId="ADAL" clId="{8C2FDA0B-DC8F-40A1-9BC4-212DEDCEA5BF}"/>
    <pc:docChg chg="undo custSel addSld delSld modSld sldOrd">
      <pc:chgData name="Nicolas Ratto Ribo" userId="2ad53a74-4254-40a0-bdd9-8ea8d499428c" providerId="ADAL" clId="{8C2FDA0B-DC8F-40A1-9BC4-212DEDCEA5BF}" dt="2024-04-05T12:20:36.792" v="3395" actId="20577"/>
      <pc:docMkLst>
        <pc:docMk/>
      </pc:docMkLst>
      <pc:sldChg chg="addSp modSp mod">
        <pc:chgData name="Nicolas Ratto Ribo" userId="2ad53a74-4254-40a0-bdd9-8ea8d499428c" providerId="ADAL" clId="{8C2FDA0B-DC8F-40A1-9BC4-212DEDCEA5BF}" dt="2024-04-04T19:48:25.996" v="2344" actId="1076"/>
        <pc:sldMkLst>
          <pc:docMk/>
          <pc:sldMk cId="3192428990" sldId="256"/>
        </pc:sldMkLst>
        <pc:spChg chg="mod">
          <ac:chgData name="Nicolas Ratto Ribo" userId="2ad53a74-4254-40a0-bdd9-8ea8d499428c" providerId="ADAL" clId="{8C2FDA0B-DC8F-40A1-9BC4-212DEDCEA5BF}" dt="2024-04-04T19:19:16.420" v="1658" actId="1076"/>
          <ac:spMkLst>
            <pc:docMk/>
            <pc:sldMk cId="3192428990" sldId="256"/>
            <ac:spMk id="5" creationId="{A4165E82-3E13-68FF-E877-AD2E127E4840}"/>
          </ac:spMkLst>
        </pc:spChg>
        <pc:picChg chg="add mod">
          <ac:chgData name="Nicolas Ratto Ribo" userId="2ad53a74-4254-40a0-bdd9-8ea8d499428c" providerId="ADAL" clId="{8C2FDA0B-DC8F-40A1-9BC4-212DEDCEA5BF}" dt="2024-04-04T12:44:37.227" v="26"/>
          <ac:picMkLst>
            <pc:docMk/>
            <pc:sldMk cId="3192428990" sldId="256"/>
            <ac:picMk id="2" creationId="{C673510E-9E00-A333-E17A-0FAF6A6E58E4}"/>
          </ac:picMkLst>
        </pc:picChg>
        <pc:picChg chg="mod">
          <ac:chgData name="Nicolas Ratto Ribo" userId="2ad53a74-4254-40a0-bdd9-8ea8d499428c" providerId="ADAL" clId="{8C2FDA0B-DC8F-40A1-9BC4-212DEDCEA5BF}" dt="2024-04-04T19:48:25.996" v="2344" actId="1076"/>
          <ac:picMkLst>
            <pc:docMk/>
            <pc:sldMk cId="3192428990" sldId="256"/>
            <ac:picMk id="9" creationId="{AA3B26D9-D841-C394-15B2-574749042A04}"/>
          </ac:picMkLst>
        </pc:picChg>
      </pc:sldChg>
      <pc:sldChg chg="modSp mod">
        <pc:chgData name="Nicolas Ratto Ribo" userId="2ad53a74-4254-40a0-bdd9-8ea8d499428c" providerId="ADAL" clId="{8C2FDA0B-DC8F-40A1-9BC4-212DEDCEA5BF}" dt="2024-04-05T12:20:36.792" v="3395" actId="20577"/>
        <pc:sldMkLst>
          <pc:docMk/>
          <pc:sldMk cId="1799057242" sldId="1411"/>
        </pc:sldMkLst>
        <pc:spChg chg="mod">
          <ac:chgData name="Nicolas Ratto Ribo" userId="2ad53a74-4254-40a0-bdd9-8ea8d499428c" providerId="ADAL" clId="{8C2FDA0B-DC8F-40A1-9BC4-212DEDCEA5BF}" dt="2024-04-05T12:20:36.792" v="3395" actId="20577"/>
          <ac:spMkLst>
            <pc:docMk/>
            <pc:sldMk cId="1799057242" sldId="1411"/>
            <ac:spMk id="7" creationId="{868C988B-9B23-6BBE-C174-146D3FE4195B}"/>
          </ac:spMkLst>
        </pc:spChg>
      </pc:sldChg>
      <pc:sldChg chg="addSp modSp mod">
        <pc:chgData name="Nicolas Ratto Ribo" userId="2ad53a74-4254-40a0-bdd9-8ea8d499428c" providerId="ADAL" clId="{8C2FDA0B-DC8F-40A1-9BC4-212DEDCEA5BF}" dt="2024-04-04T19:23:06.614" v="1698" actId="1036"/>
        <pc:sldMkLst>
          <pc:docMk/>
          <pc:sldMk cId="787462068" sldId="1518"/>
        </pc:sldMkLst>
        <pc:spChg chg="mod">
          <ac:chgData name="Nicolas Ratto Ribo" userId="2ad53a74-4254-40a0-bdd9-8ea8d499428c" providerId="ADAL" clId="{8C2FDA0B-DC8F-40A1-9BC4-212DEDCEA5BF}" dt="2024-04-04T19:21:33.907" v="1660" actId="20577"/>
          <ac:spMkLst>
            <pc:docMk/>
            <pc:sldMk cId="787462068" sldId="1518"/>
            <ac:spMk id="6" creationId="{8F2564D7-FA39-3592-7EE1-7CC97F52178B}"/>
          </ac:spMkLst>
        </pc:spChg>
        <pc:spChg chg="mod">
          <ac:chgData name="Nicolas Ratto Ribo" userId="2ad53a74-4254-40a0-bdd9-8ea8d499428c" providerId="ADAL" clId="{8C2FDA0B-DC8F-40A1-9BC4-212DEDCEA5BF}" dt="2024-04-04T19:22:57.614" v="1692" actId="20577"/>
          <ac:spMkLst>
            <pc:docMk/>
            <pc:sldMk cId="787462068" sldId="1518"/>
            <ac:spMk id="14" creationId="{B28BCAFB-08B8-0A68-0D37-F6DBA5B619FF}"/>
          </ac:spMkLst>
        </pc:spChg>
        <pc:spChg chg="add mod">
          <ac:chgData name="Nicolas Ratto Ribo" userId="2ad53a74-4254-40a0-bdd9-8ea8d499428c" providerId="ADAL" clId="{8C2FDA0B-DC8F-40A1-9BC4-212DEDCEA5BF}" dt="2024-04-04T19:23:01.722" v="1695" actId="1038"/>
          <ac:spMkLst>
            <pc:docMk/>
            <pc:sldMk cId="787462068" sldId="1518"/>
            <ac:spMk id="16" creationId="{9C744F38-237C-256B-5B45-A0B5CAAB897C}"/>
          </ac:spMkLst>
        </pc:spChg>
        <pc:spChg chg="add mod">
          <ac:chgData name="Nicolas Ratto Ribo" userId="2ad53a74-4254-40a0-bdd9-8ea8d499428c" providerId="ADAL" clId="{8C2FDA0B-DC8F-40A1-9BC4-212DEDCEA5BF}" dt="2024-04-04T19:23:06.614" v="1698" actId="1036"/>
          <ac:spMkLst>
            <pc:docMk/>
            <pc:sldMk cId="787462068" sldId="1518"/>
            <ac:spMk id="19" creationId="{1CCB6A88-F0B4-74E1-D40B-E3C309E973C7}"/>
          </ac:spMkLst>
        </pc:spChg>
      </pc:sldChg>
      <pc:sldChg chg="modSp mod">
        <pc:chgData name="Nicolas Ratto Ribo" userId="2ad53a74-4254-40a0-bdd9-8ea8d499428c" providerId="ADAL" clId="{8C2FDA0B-DC8F-40A1-9BC4-212DEDCEA5BF}" dt="2024-04-04T19:41:25.502" v="2343" actId="113"/>
        <pc:sldMkLst>
          <pc:docMk/>
          <pc:sldMk cId="3811639349" sldId="1539"/>
        </pc:sldMkLst>
        <pc:spChg chg="mod">
          <ac:chgData name="Nicolas Ratto Ribo" userId="2ad53a74-4254-40a0-bdd9-8ea8d499428c" providerId="ADAL" clId="{8C2FDA0B-DC8F-40A1-9BC4-212DEDCEA5BF}" dt="2024-04-04T19:41:25.502" v="2343" actId="113"/>
          <ac:spMkLst>
            <pc:docMk/>
            <pc:sldMk cId="3811639349" sldId="1539"/>
            <ac:spMk id="4" creationId="{F637F16F-2191-42AD-1070-E5FAFF1E2E03}"/>
          </ac:spMkLst>
        </pc:spChg>
        <pc:grpChg chg="mod">
          <ac:chgData name="Nicolas Ratto Ribo" userId="2ad53a74-4254-40a0-bdd9-8ea8d499428c" providerId="ADAL" clId="{8C2FDA0B-DC8F-40A1-9BC4-212DEDCEA5BF}" dt="2024-04-04T19:41:12.092" v="2339" actId="1076"/>
          <ac:grpSpMkLst>
            <pc:docMk/>
            <pc:sldMk cId="3811639349" sldId="1539"/>
            <ac:grpSpMk id="5" creationId="{F02B3B40-DCA1-7BC9-7B98-81D319877447}"/>
          </ac:grpSpMkLst>
        </pc:grpChg>
        <pc:picChg chg="mod">
          <ac:chgData name="Nicolas Ratto Ribo" userId="2ad53a74-4254-40a0-bdd9-8ea8d499428c" providerId="ADAL" clId="{8C2FDA0B-DC8F-40A1-9BC4-212DEDCEA5BF}" dt="2024-04-04T19:41:19.420" v="2342" actId="1076"/>
          <ac:picMkLst>
            <pc:docMk/>
            <pc:sldMk cId="3811639349" sldId="1539"/>
            <ac:picMk id="3" creationId="{6EC21BEB-EBB9-3629-AC05-C00CDD61D76E}"/>
          </ac:picMkLst>
        </pc:picChg>
      </pc:sldChg>
      <pc:sldChg chg="add del">
        <pc:chgData name="Nicolas Ratto Ribo" userId="2ad53a74-4254-40a0-bdd9-8ea8d499428c" providerId="ADAL" clId="{8C2FDA0B-DC8F-40A1-9BC4-212DEDCEA5BF}" dt="2024-04-04T12:52:29.969" v="28"/>
        <pc:sldMkLst>
          <pc:docMk/>
          <pc:sldMk cId="502300317" sldId="1540"/>
        </pc:sldMkLst>
      </pc:sldChg>
      <pc:sldChg chg="addSp modSp add del mod">
        <pc:chgData name="Nicolas Ratto Ribo" userId="2ad53a74-4254-40a0-bdd9-8ea8d499428c" providerId="ADAL" clId="{8C2FDA0B-DC8F-40A1-9BC4-212DEDCEA5BF}" dt="2024-04-04T14:47:55.317" v="148" actId="1076"/>
        <pc:sldMkLst>
          <pc:docMk/>
          <pc:sldMk cId="137465670" sldId="1544"/>
        </pc:sldMkLst>
        <pc:spChg chg="add mod">
          <ac:chgData name="Nicolas Ratto Ribo" userId="2ad53a74-4254-40a0-bdd9-8ea8d499428c" providerId="ADAL" clId="{8C2FDA0B-DC8F-40A1-9BC4-212DEDCEA5BF}" dt="2024-04-04T14:47:54.349" v="147" actId="20577"/>
          <ac:spMkLst>
            <pc:docMk/>
            <pc:sldMk cId="137465670" sldId="1544"/>
            <ac:spMk id="3" creationId="{D31C1183-4F2A-564B-E099-04731436D419}"/>
          </ac:spMkLst>
        </pc:spChg>
        <pc:spChg chg="mod">
          <ac:chgData name="Nicolas Ratto Ribo" userId="2ad53a74-4254-40a0-bdd9-8ea8d499428c" providerId="ADAL" clId="{8C2FDA0B-DC8F-40A1-9BC4-212DEDCEA5BF}" dt="2024-04-04T14:47:55.317" v="148" actId="1076"/>
          <ac:spMkLst>
            <pc:docMk/>
            <pc:sldMk cId="137465670" sldId="1544"/>
            <ac:spMk id="7" creationId="{868C988B-9B23-6BBE-C174-146D3FE4195B}"/>
          </ac:spMkLst>
        </pc:spChg>
      </pc:sldChg>
      <pc:sldChg chg="del">
        <pc:chgData name="Nicolas Ratto Ribo" userId="2ad53a74-4254-40a0-bdd9-8ea8d499428c" providerId="ADAL" clId="{8C2FDA0B-DC8F-40A1-9BC4-212DEDCEA5BF}" dt="2024-04-04T12:53:31.253" v="37" actId="2696"/>
        <pc:sldMkLst>
          <pc:docMk/>
          <pc:sldMk cId="3129209225" sldId="1549"/>
        </pc:sldMkLst>
      </pc:sldChg>
      <pc:sldChg chg="modSp mod">
        <pc:chgData name="Nicolas Ratto Ribo" userId="2ad53a74-4254-40a0-bdd9-8ea8d499428c" providerId="ADAL" clId="{8C2FDA0B-DC8F-40A1-9BC4-212DEDCEA5BF}" dt="2024-04-04T12:43:25.965" v="24" actId="255"/>
        <pc:sldMkLst>
          <pc:docMk/>
          <pc:sldMk cId="3676171871" sldId="1550"/>
        </pc:sldMkLst>
        <pc:spChg chg="mod">
          <ac:chgData name="Nicolas Ratto Ribo" userId="2ad53a74-4254-40a0-bdd9-8ea8d499428c" providerId="ADAL" clId="{8C2FDA0B-DC8F-40A1-9BC4-212DEDCEA5BF}" dt="2024-04-04T12:43:25.965" v="24" actId="255"/>
          <ac:spMkLst>
            <pc:docMk/>
            <pc:sldMk cId="3676171871" sldId="1550"/>
            <ac:spMk id="5" creationId="{96E69A3A-144B-9D99-BDA8-AB6C12536E99}"/>
          </ac:spMkLst>
        </pc:spChg>
      </pc:sldChg>
      <pc:sldChg chg="addSp modSp add del mod">
        <pc:chgData name="Nicolas Ratto Ribo" userId="2ad53a74-4254-40a0-bdd9-8ea8d499428c" providerId="ADAL" clId="{8C2FDA0B-DC8F-40A1-9BC4-212DEDCEA5BF}" dt="2024-04-04T14:47:05.262" v="96" actId="20577"/>
        <pc:sldMkLst>
          <pc:docMk/>
          <pc:sldMk cId="705437528" sldId="1553"/>
        </pc:sldMkLst>
        <pc:spChg chg="add mod">
          <ac:chgData name="Nicolas Ratto Ribo" userId="2ad53a74-4254-40a0-bdd9-8ea8d499428c" providerId="ADAL" clId="{8C2FDA0B-DC8F-40A1-9BC4-212DEDCEA5BF}" dt="2024-04-04T14:46:44.366" v="65" actId="1076"/>
          <ac:spMkLst>
            <pc:docMk/>
            <pc:sldMk cId="705437528" sldId="1553"/>
            <ac:spMk id="2" creationId="{08781D9F-C7BE-F87E-6BDB-FE551D8878C8}"/>
          </ac:spMkLst>
        </pc:spChg>
        <pc:spChg chg="add mod">
          <ac:chgData name="Nicolas Ratto Ribo" userId="2ad53a74-4254-40a0-bdd9-8ea8d499428c" providerId="ADAL" clId="{8C2FDA0B-DC8F-40A1-9BC4-212DEDCEA5BF}" dt="2024-04-04T14:46:55.214" v="80" actId="20577"/>
          <ac:spMkLst>
            <pc:docMk/>
            <pc:sldMk cId="705437528" sldId="1553"/>
            <ac:spMk id="7" creationId="{F8C0008D-F928-B261-225E-898F174420F0}"/>
          </ac:spMkLst>
        </pc:spChg>
        <pc:spChg chg="add mod">
          <ac:chgData name="Nicolas Ratto Ribo" userId="2ad53a74-4254-40a0-bdd9-8ea8d499428c" providerId="ADAL" clId="{8C2FDA0B-DC8F-40A1-9BC4-212DEDCEA5BF}" dt="2024-04-04T14:47:05.262" v="96" actId="20577"/>
          <ac:spMkLst>
            <pc:docMk/>
            <pc:sldMk cId="705437528" sldId="1553"/>
            <ac:spMk id="8" creationId="{4FC95026-4033-3C45-2D18-9DDA6D01CC35}"/>
          </ac:spMkLst>
        </pc:spChg>
        <pc:spChg chg="mod">
          <ac:chgData name="Nicolas Ratto Ribo" userId="2ad53a74-4254-40a0-bdd9-8ea8d499428c" providerId="ADAL" clId="{8C2FDA0B-DC8F-40A1-9BC4-212DEDCEA5BF}" dt="2024-04-04T14:46:36.461" v="64" actId="1076"/>
          <ac:spMkLst>
            <pc:docMk/>
            <pc:sldMk cId="705437528" sldId="1553"/>
            <ac:spMk id="20" creationId="{BBE0D5AA-9761-240B-A6FA-284FC3C3B98D}"/>
          </ac:spMkLst>
        </pc:spChg>
      </pc:sldChg>
      <pc:sldChg chg="add del">
        <pc:chgData name="Nicolas Ratto Ribo" userId="2ad53a74-4254-40a0-bdd9-8ea8d499428c" providerId="ADAL" clId="{8C2FDA0B-DC8F-40A1-9BC4-212DEDCEA5BF}" dt="2024-04-04T12:52:29.969" v="28"/>
        <pc:sldMkLst>
          <pc:docMk/>
          <pc:sldMk cId="3127763932" sldId="1556"/>
        </pc:sldMkLst>
      </pc:sldChg>
      <pc:sldChg chg="addSp modSp add del mod">
        <pc:chgData name="Nicolas Ratto Ribo" userId="2ad53a74-4254-40a0-bdd9-8ea8d499428c" providerId="ADAL" clId="{8C2FDA0B-DC8F-40A1-9BC4-212DEDCEA5BF}" dt="2024-04-04T21:39:25.646" v="2557" actId="20577"/>
        <pc:sldMkLst>
          <pc:docMk/>
          <pc:sldMk cId="2224732467" sldId="1557"/>
        </pc:sldMkLst>
        <pc:spChg chg="add mod">
          <ac:chgData name="Nicolas Ratto Ribo" userId="2ad53a74-4254-40a0-bdd9-8ea8d499428c" providerId="ADAL" clId="{8C2FDA0B-DC8F-40A1-9BC4-212DEDCEA5BF}" dt="2024-04-04T14:47:21.573" v="128" actId="14100"/>
          <ac:spMkLst>
            <pc:docMk/>
            <pc:sldMk cId="2224732467" sldId="1557"/>
            <ac:spMk id="2" creationId="{F1DD0DC4-F22A-1604-2320-DA4BED3F8BFF}"/>
          </ac:spMkLst>
        </pc:spChg>
        <pc:spChg chg="mod">
          <ac:chgData name="Nicolas Ratto Ribo" userId="2ad53a74-4254-40a0-bdd9-8ea8d499428c" providerId="ADAL" clId="{8C2FDA0B-DC8F-40A1-9BC4-212DEDCEA5BF}" dt="2024-04-04T21:39:25.646" v="2557" actId="20577"/>
          <ac:spMkLst>
            <pc:docMk/>
            <pc:sldMk cId="2224732467" sldId="1557"/>
            <ac:spMk id="19" creationId="{FF446326-02C5-6DBC-C799-1109571A13CD}"/>
          </ac:spMkLst>
        </pc:spChg>
      </pc:sldChg>
      <pc:sldChg chg="del">
        <pc:chgData name="Nicolas Ratto Ribo" userId="2ad53a74-4254-40a0-bdd9-8ea8d499428c" providerId="ADAL" clId="{8C2FDA0B-DC8F-40A1-9BC4-212DEDCEA5BF}" dt="2024-04-04T12:53:24.419" v="34" actId="2696"/>
        <pc:sldMkLst>
          <pc:docMk/>
          <pc:sldMk cId="3380823643" sldId="1559"/>
        </pc:sldMkLst>
      </pc:sldChg>
      <pc:sldChg chg="addSp modSp add del mod">
        <pc:chgData name="Nicolas Ratto Ribo" userId="2ad53a74-4254-40a0-bdd9-8ea8d499428c" providerId="ADAL" clId="{8C2FDA0B-DC8F-40A1-9BC4-212DEDCEA5BF}" dt="2024-04-04T14:57:15.566" v="355" actId="20577"/>
        <pc:sldMkLst>
          <pc:docMk/>
          <pc:sldMk cId="3550710101" sldId="1560"/>
        </pc:sldMkLst>
        <pc:spChg chg="add mod">
          <ac:chgData name="Nicolas Ratto Ribo" userId="2ad53a74-4254-40a0-bdd9-8ea8d499428c" providerId="ADAL" clId="{8C2FDA0B-DC8F-40A1-9BC4-212DEDCEA5BF}" dt="2024-04-04T14:49:07.534" v="191" actId="14100"/>
          <ac:spMkLst>
            <pc:docMk/>
            <pc:sldMk cId="3550710101" sldId="1560"/>
            <ac:spMk id="3" creationId="{B3BFE92E-F07F-B99E-EAE5-719A1A91B51B}"/>
          </ac:spMkLst>
        </pc:spChg>
        <pc:spChg chg="add mod">
          <ac:chgData name="Nicolas Ratto Ribo" userId="2ad53a74-4254-40a0-bdd9-8ea8d499428c" providerId="ADAL" clId="{8C2FDA0B-DC8F-40A1-9BC4-212DEDCEA5BF}" dt="2024-04-04T14:49:21.470" v="200" actId="14100"/>
          <ac:spMkLst>
            <pc:docMk/>
            <pc:sldMk cId="3550710101" sldId="1560"/>
            <ac:spMk id="5" creationId="{F2841F30-EFB4-20A2-C39A-9DC7C546E698}"/>
          </ac:spMkLst>
        </pc:spChg>
        <pc:spChg chg="add mod">
          <ac:chgData name="Nicolas Ratto Ribo" userId="2ad53a74-4254-40a0-bdd9-8ea8d499428c" providerId="ADAL" clId="{8C2FDA0B-DC8F-40A1-9BC4-212DEDCEA5BF}" dt="2024-04-04T14:49:23.475" v="202" actId="1076"/>
          <ac:spMkLst>
            <pc:docMk/>
            <pc:sldMk cId="3550710101" sldId="1560"/>
            <ac:spMk id="8" creationId="{E68D2505-17DD-BD18-C0CF-E6AA5D4433FD}"/>
          </ac:spMkLst>
        </pc:spChg>
        <pc:spChg chg="add mod">
          <ac:chgData name="Nicolas Ratto Ribo" userId="2ad53a74-4254-40a0-bdd9-8ea8d499428c" providerId="ADAL" clId="{8C2FDA0B-DC8F-40A1-9BC4-212DEDCEA5BF}" dt="2024-04-04T14:49:17.806" v="198" actId="14100"/>
          <ac:spMkLst>
            <pc:docMk/>
            <pc:sldMk cId="3550710101" sldId="1560"/>
            <ac:spMk id="14" creationId="{8DB6AF57-9794-7F41-9E50-E8FAB18AAEF5}"/>
          </ac:spMkLst>
        </pc:spChg>
        <pc:spChg chg="add mod">
          <ac:chgData name="Nicolas Ratto Ribo" userId="2ad53a74-4254-40a0-bdd9-8ea8d499428c" providerId="ADAL" clId="{8C2FDA0B-DC8F-40A1-9BC4-212DEDCEA5BF}" dt="2024-04-04T14:57:15.566" v="355" actId="20577"/>
          <ac:spMkLst>
            <pc:docMk/>
            <pc:sldMk cId="3550710101" sldId="1560"/>
            <ac:spMk id="15" creationId="{2E7EC6A6-1759-13C8-5FE6-4F7D8027C01F}"/>
          </ac:spMkLst>
        </pc:spChg>
      </pc:sldChg>
      <pc:sldChg chg="del ord">
        <pc:chgData name="Nicolas Ratto Ribo" userId="2ad53a74-4254-40a0-bdd9-8ea8d499428c" providerId="ADAL" clId="{8C2FDA0B-DC8F-40A1-9BC4-212DEDCEA5BF}" dt="2024-04-04T12:53:14.594" v="33" actId="2696"/>
        <pc:sldMkLst>
          <pc:docMk/>
          <pc:sldMk cId="4087967162" sldId="1563"/>
        </pc:sldMkLst>
      </pc:sldChg>
      <pc:sldChg chg="modSp del mod">
        <pc:chgData name="Nicolas Ratto Ribo" userId="2ad53a74-4254-40a0-bdd9-8ea8d499428c" providerId="ADAL" clId="{8C2FDA0B-DC8F-40A1-9BC4-212DEDCEA5BF}" dt="2024-04-04T12:53:24.419" v="34" actId="2696"/>
        <pc:sldMkLst>
          <pc:docMk/>
          <pc:sldMk cId="2816603508" sldId="1565"/>
        </pc:sldMkLst>
        <pc:graphicFrameChg chg="modGraphic">
          <ac:chgData name="Nicolas Ratto Ribo" userId="2ad53a74-4254-40a0-bdd9-8ea8d499428c" providerId="ADAL" clId="{8C2FDA0B-DC8F-40A1-9BC4-212DEDCEA5BF}" dt="2024-04-01T19:58:50.318" v="2" actId="20577"/>
          <ac:graphicFrameMkLst>
            <pc:docMk/>
            <pc:sldMk cId="2816603508" sldId="1565"/>
            <ac:graphicFrameMk id="3" creationId="{12875F7D-9916-DD38-E7F6-B8320800245F}"/>
          </ac:graphicFrameMkLst>
        </pc:graphicFrameChg>
      </pc:sldChg>
      <pc:sldChg chg="modSp del mod">
        <pc:chgData name="Nicolas Ratto Ribo" userId="2ad53a74-4254-40a0-bdd9-8ea8d499428c" providerId="ADAL" clId="{8C2FDA0B-DC8F-40A1-9BC4-212DEDCEA5BF}" dt="2024-04-04T12:53:24.419" v="34" actId="2696"/>
        <pc:sldMkLst>
          <pc:docMk/>
          <pc:sldMk cId="2150703649" sldId="1566"/>
        </pc:sldMkLst>
        <pc:graphicFrameChg chg="mod modGraphic">
          <ac:chgData name="Nicolas Ratto Ribo" userId="2ad53a74-4254-40a0-bdd9-8ea8d499428c" providerId="ADAL" clId="{8C2FDA0B-DC8F-40A1-9BC4-212DEDCEA5BF}" dt="2024-04-01T20:03:08.062" v="21"/>
          <ac:graphicFrameMkLst>
            <pc:docMk/>
            <pc:sldMk cId="2150703649" sldId="1566"/>
            <ac:graphicFrameMk id="3" creationId="{12875F7D-9916-DD38-E7F6-B8320800245F}"/>
          </ac:graphicFrameMkLst>
        </pc:graphicFrameChg>
      </pc:sldChg>
      <pc:sldChg chg="addSp delSp modSp add mod ord">
        <pc:chgData name="Nicolas Ratto Ribo" userId="2ad53a74-4254-40a0-bdd9-8ea8d499428c" providerId="ADAL" clId="{8C2FDA0B-DC8F-40A1-9BC4-212DEDCEA5BF}" dt="2024-04-04T18:14:36.234" v="968"/>
        <pc:sldMkLst>
          <pc:docMk/>
          <pc:sldMk cId="2048664978" sldId="1567"/>
        </pc:sldMkLst>
        <pc:spChg chg="add mod">
          <ac:chgData name="Nicolas Ratto Ribo" userId="2ad53a74-4254-40a0-bdd9-8ea8d499428c" providerId="ADAL" clId="{8C2FDA0B-DC8F-40A1-9BC4-212DEDCEA5BF}" dt="2024-04-04T16:25:37.284" v="436" actId="1076"/>
          <ac:spMkLst>
            <pc:docMk/>
            <pc:sldMk cId="2048664978" sldId="1567"/>
            <ac:spMk id="4" creationId="{A13EF7DC-15A2-2532-2DD4-942392145F4A}"/>
          </ac:spMkLst>
        </pc:spChg>
        <pc:spChg chg="add mod">
          <ac:chgData name="Nicolas Ratto Ribo" userId="2ad53a74-4254-40a0-bdd9-8ea8d499428c" providerId="ADAL" clId="{8C2FDA0B-DC8F-40A1-9BC4-212DEDCEA5BF}" dt="2024-04-04T16:26:03.492" v="444" actId="20577"/>
          <ac:spMkLst>
            <pc:docMk/>
            <pc:sldMk cId="2048664978" sldId="1567"/>
            <ac:spMk id="5" creationId="{6438F6FD-BC57-86C8-FEF6-C98F9353B325}"/>
          </ac:spMkLst>
        </pc:spChg>
        <pc:spChg chg="add del mod">
          <ac:chgData name="Nicolas Ratto Ribo" userId="2ad53a74-4254-40a0-bdd9-8ea8d499428c" providerId="ADAL" clId="{8C2FDA0B-DC8F-40A1-9BC4-212DEDCEA5BF}" dt="2024-04-04T16:25:42.999" v="437" actId="478"/>
          <ac:spMkLst>
            <pc:docMk/>
            <pc:sldMk cId="2048664978" sldId="1567"/>
            <ac:spMk id="7" creationId="{D3725A92-07D5-CC3A-7741-C18FAD73D119}"/>
          </ac:spMkLst>
        </pc:spChg>
        <pc:spChg chg="add mod">
          <ac:chgData name="Nicolas Ratto Ribo" userId="2ad53a74-4254-40a0-bdd9-8ea8d499428c" providerId="ADAL" clId="{8C2FDA0B-DC8F-40A1-9BC4-212DEDCEA5BF}" dt="2024-04-04T16:25:52.173" v="440" actId="1076"/>
          <ac:spMkLst>
            <pc:docMk/>
            <pc:sldMk cId="2048664978" sldId="1567"/>
            <ac:spMk id="8" creationId="{B46E25ED-3546-33E9-5664-2338C063F660}"/>
          </ac:spMkLst>
        </pc:spChg>
        <pc:spChg chg="mod">
          <ac:chgData name="Nicolas Ratto Ribo" userId="2ad53a74-4254-40a0-bdd9-8ea8d499428c" providerId="ADAL" clId="{8C2FDA0B-DC8F-40A1-9BC4-212DEDCEA5BF}" dt="2024-04-04T16:25:34.945" v="435"/>
          <ac:spMkLst>
            <pc:docMk/>
            <pc:sldMk cId="2048664978" sldId="1567"/>
            <ac:spMk id="13" creationId="{E870B40E-7E08-E1B3-1551-5BA70BA02E4D}"/>
          </ac:spMkLst>
        </pc:spChg>
        <pc:spChg chg="add mod">
          <ac:chgData name="Nicolas Ratto Ribo" userId="2ad53a74-4254-40a0-bdd9-8ea8d499428c" providerId="ADAL" clId="{8C2FDA0B-DC8F-40A1-9BC4-212DEDCEA5BF}" dt="2024-04-04T16:25:52.173" v="440" actId="1076"/>
          <ac:spMkLst>
            <pc:docMk/>
            <pc:sldMk cId="2048664978" sldId="1567"/>
            <ac:spMk id="14" creationId="{7F3ED75F-7F6C-EAFA-34F4-134D303FE221}"/>
          </ac:spMkLst>
        </pc:spChg>
        <pc:spChg chg="add mod">
          <ac:chgData name="Nicolas Ratto Ribo" userId="2ad53a74-4254-40a0-bdd9-8ea8d499428c" providerId="ADAL" clId="{8C2FDA0B-DC8F-40A1-9BC4-212DEDCEA5BF}" dt="2024-04-04T16:25:52.173" v="440" actId="1076"/>
          <ac:spMkLst>
            <pc:docMk/>
            <pc:sldMk cId="2048664978" sldId="1567"/>
            <ac:spMk id="15" creationId="{BFDEEAB9-2E0D-39FC-427D-C4A445F40E6F}"/>
          </ac:spMkLst>
        </pc:spChg>
        <pc:grpChg chg="add mod">
          <ac:chgData name="Nicolas Ratto Ribo" userId="2ad53a74-4254-40a0-bdd9-8ea8d499428c" providerId="ADAL" clId="{8C2FDA0B-DC8F-40A1-9BC4-212DEDCEA5BF}" dt="2024-04-04T16:25:52.173" v="440" actId="1076"/>
          <ac:grpSpMkLst>
            <pc:docMk/>
            <pc:sldMk cId="2048664978" sldId="1567"/>
            <ac:grpSpMk id="11" creationId="{4228FDC2-2778-3D38-6933-A4F344ED292C}"/>
          </ac:grpSpMkLst>
        </pc:grpChg>
        <pc:graphicFrameChg chg="mod modGraphic">
          <ac:chgData name="Nicolas Ratto Ribo" userId="2ad53a74-4254-40a0-bdd9-8ea8d499428c" providerId="ADAL" clId="{8C2FDA0B-DC8F-40A1-9BC4-212DEDCEA5BF}" dt="2024-04-04T16:42:06.482" v="947" actId="20577"/>
          <ac:graphicFrameMkLst>
            <pc:docMk/>
            <pc:sldMk cId="2048664978" sldId="1567"/>
            <ac:graphicFrameMk id="3" creationId="{12875F7D-9916-DD38-E7F6-B8320800245F}"/>
          </ac:graphicFrameMkLst>
        </pc:graphicFrameChg>
        <pc:picChg chg="mod">
          <ac:chgData name="Nicolas Ratto Ribo" userId="2ad53a74-4254-40a0-bdd9-8ea8d499428c" providerId="ADAL" clId="{8C2FDA0B-DC8F-40A1-9BC4-212DEDCEA5BF}" dt="2024-04-04T16:25:52.173" v="440" actId="1076"/>
          <ac:picMkLst>
            <pc:docMk/>
            <pc:sldMk cId="2048664978" sldId="1567"/>
            <ac:picMk id="6" creationId="{0C242C0F-2527-02A2-4895-34784DFAB650}"/>
          </ac:picMkLst>
        </pc:picChg>
        <pc:picChg chg="mod">
          <ac:chgData name="Nicolas Ratto Ribo" userId="2ad53a74-4254-40a0-bdd9-8ea8d499428c" providerId="ADAL" clId="{8C2FDA0B-DC8F-40A1-9BC4-212DEDCEA5BF}" dt="2024-04-04T16:25:34.945" v="435"/>
          <ac:picMkLst>
            <pc:docMk/>
            <pc:sldMk cId="2048664978" sldId="1567"/>
            <ac:picMk id="12" creationId="{0120F1D0-E4A2-E3CC-0A0E-7AD73569B39A}"/>
          </ac:picMkLst>
        </pc:picChg>
        <pc:picChg chg="add mod">
          <ac:chgData name="Nicolas Ratto Ribo" userId="2ad53a74-4254-40a0-bdd9-8ea8d499428c" providerId="ADAL" clId="{8C2FDA0B-DC8F-40A1-9BC4-212DEDCEA5BF}" dt="2024-04-04T16:26:38.243" v="450" actId="1076"/>
          <ac:picMkLst>
            <pc:docMk/>
            <pc:sldMk cId="2048664978" sldId="1567"/>
            <ac:picMk id="16" creationId="{5EB7C06E-22FE-4305-89D6-478733F66751}"/>
          </ac:picMkLst>
        </pc:picChg>
        <pc:picChg chg="add mod">
          <ac:chgData name="Nicolas Ratto Ribo" userId="2ad53a74-4254-40a0-bdd9-8ea8d499428c" providerId="ADAL" clId="{8C2FDA0B-DC8F-40A1-9BC4-212DEDCEA5BF}" dt="2024-04-04T16:26:33.700" v="449" actId="1076"/>
          <ac:picMkLst>
            <pc:docMk/>
            <pc:sldMk cId="2048664978" sldId="1567"/>
            <ac:picMk id="17" creationId="{9B72D4A2-A8DD-D7D2-7E28-F13B7B5C1AE2}"/>
          </ac:picMkLst>
        </pc:picChg>
      </pc:sldChg>
      <pc:sldChg chg="modSp add mod ord addCm modCm modNotesTx">
        <pc:chgData name="Nicolas Ratto Ribo" userId="2ad53a74-4254-40a0-bdd9-8ea8d499428c" providerId="ADAL" clId="{8C2FDA0B-DC8F-40A1-9BC4-212DEDCEA5BF}" dt="2024-04-04T21:40:13.678" v="2559" actId="403"/>
        <pc:sldMkLst>
          <pc:docMk/>
          <pc:sldMk cId="4204683339" sldId="1569"/>
        </pc:sldMkLst>
        <pc:graphicFrameChg chg="mod modGraphic">
          <ac:chgData name="Nicolas Ratto Ribo" userId="2ad53a74-4254-40a0-bdd9-8ea8d499428c" providerId="ADAL" clId="{8C2FDA0B-DC8F-40A1-9BC4-212DEDCEA5BF}" dt="2024-04-04T21:40:13.678" v="2559" actId="403"/>
          <ac:graphicFrameMkLst>
            <pc:docMk/>
            <pc:sldMk cId="4204683339" sldId="1569"/>
            <ac:graphicFrameMk id="3" creationId="{12875F7D-9916-DD38-E7F6-B8320800245F}"/>
          </ac:graphicFrameMkLst>
        </pc:graphicFrameChg>
        <pc:extLst>
          <p:ext xmlns:p="http://schemas.openxmlformats.org/presentationml/2006/main" uri="{D6D511B9-2390-475A-947B-AFAB55BFBCF1}">
            <pc226:cmChg xmlns:pc226="http://schemas.microsoft.com/office/powerpoint/2022/06/main/command" chg="add mod">
              <pc226:chgData name="Nicolas Ratto Ribo" userId="2ad53a74-4254-40a0-bdd9-8ea8d499428c" providerId="ADAL" clId="{8C2FDA0B-DC8F-40A1-9BC4-212DEDCEA5BF}" dt="2024-04-04T19:28:37.412" v="1699"/>
              <pc2:cmMkLst xmlns:pc2="http://schemas.microsoft.com/office/powerpoint/2019/9/main/command">
                <pc:docMk/>
                <pc:sldMk cId="4204683339" sldId="1569"/>
                <pc2:cmMk id="{FC3E9B87-7BBD-4AA1-A979-3CADDBEE2F34}"/>
              </pc2:cmMkLst>
            </pc226:cmChg>
          </p:ext>
        </pc:extLst>
      </pc:sldChg>
      <pc:sldChg chg="modSp add mod">
        <pc:chgData name="Nicolas Ratto Ribo" userId="2ad53a74-4254-40a0-bdd9-8ea8d499428c" providerId="ADAL" clId="{8C2FDA0B-DC8F-40A1-9BC4-212DEDCEA5BF}" dt="2024-04-04T21:40:08.758" v="2558" actId="403"/>
        <pc:sldMkLst>
          <pc:docMk/>
          <pc:sldMk cId="2426926765" sldId="1570"/>
        </pc:sldMkLst>
        <pc:graphicFrameChg chg="mod modGraphic">
          <ac:chgData name="Nicolas Ratto Ribo" userId="2ad53a74-4254-40a0-bdd9-8ea8d499428c" providerId="ADAL" clId="{8C2FDA0B-DC8F-40A1-9BC4-212DEDCEA5BF}" dt="2024-04-04T21:40:08.758" v="2558" actId="403"/>
          <ac:graphicFrameMkLst>
            <pc:docMk/>
            <pc:sldMk cId="2426926765" sldId="1570"/>
            <ac:graphicFrameMk id="3" creationId="{12875F7D-9916-DD38-E7F6-B8320800245F}"/>
          </ac:graphicFrameMkLst>
        </pc:graphicFrameChg>
      </pc:sldChg>
      <pc:sldChg chg="modSp add mod">
        <pc:chgData name="Nicolas Ratto Ribo" userId="2ad53a74-4254-40a0-bdd9-8ea8d499428c" providerId="ADAL" clId="{8C2FDA0B-DC8F-40A1-9BC4-212DEDCEA5BF}" dt="2024-04-04T16:38:14.943" v="759" actId="20577"/>
        <pc:sldMkLst>
          <pc:docMk/>
          <pc:sldMk cId="926035842" sldId="1571"/>
        </pc:sldMkLst>
        <pc:graphicFrameChg chg="modGraphic">
          <ac:chgData name="Nicolas Ratto Ribo" userId="2ad53a74-4254-40a0-bdd9-8ea8d499428c" providerId="ADAL" clId="{8C2FDA0B-DC8F-40A1-9BC4-212DEDCEA5BF}" dt="2024-04-04T16:38:14.943" v="759" actId="20577"/>
          <ac:graphicFrameMkLst>
            <pc:docMk/>
            <pc:sldMk cId="926035842" sldId="1571"/>
            <ac:graphicFrameMk id="3" creationId="{12875F7D-9916-DD38-E7F6-B8320800245F}"/>
          </ac:graphicFrameMkLst>
        </pc:graphicFrameChg>
      </pc:sldChg>
      <pc:sldChg chg="addSp modSp add mod ord">
        <pc:chgData name="Nicolas Ratto Ribo" userId="2ad53a74-4254-40a0-bdd9-8ea8d499428c" providerId="ADAL" clId="{8C2FDA0B-DC8F-40A1-9BC4-212DEDCEA5BF}" dt="2024-04-04T16:24:25.241" v="432" actId="5793"/>
        <pc:sldMkLst>
          <pc:docMk/>
          <pc:sldMk cId="672392586" sldId="1572"/>
        </pc:sldMkLst>
        <pc:spChg chg="mod">
          <ac:chgData name="Nicolas Ratto Ribo" userId="2ad53a74-4254-40a0-bdd9-8ea8d499428c" providerId="ADAL" clId="{8C2FDA0B-DC8F-40A1-9BC4-212DEDCEA5BF}" dt="2024-04-04T16:24:25.241" v="432" actId="5793"/>
          <ac:spMkLst>
            <pc:docMk/>
            <pc:sldMk cId="672392586" sldId="1572"/>
            <ac:spMk id="7" creationId="{868C988B-9B23-6BBE-C174-146D3FE4195B}"/>
          </ac:spMkLst>
        </pc:spChg>
        <pc:spChg chg="mod">
          <ac:chgData name="Nicolas Ratto Ribo" userId="2ad53a74-4254-40a0-bdd9-8ea8d499428c" providerId="ADAL" clId="{8C2FDA0B-DC8F-40A1-9BC4-212DEDCEA5BF}" dt="2024-04-04T12:53:38.692" v="38"/>
          <ac:spMkLst>
            <pc:docMk/>
            <pc:sldMk cId="672392586" sldId="1572"/>
            <ac:spMk id="11" creationId="{5A0D1E22-0687-F7C3-27B5-99C5D65C1947}"/>
          </ac:spMkLst>
        </pc:spChg>
        <pc:spChg chg="mod">
          <ac:chgData name="Nicolas Ratto Ribo" userId="2ad53a74-4254-40a0-bdd9-8ea8d499428c" providerId="ADAL" clId="{8C2FDA0B-DC8F-40A1-9BC4-212DEDCEA5BF}" dt="2024-04-04T16:23:48.816" v="388"/>
          <ac:spMkLst>
            <pc:docMk/>
            <pc:sldMk cId="672392586" sldId="1572"/>
            <ac:spMk id="14" creationId="{DC7745EC-E54C-D5AD-D95F-BF296CFA260A}"/>
          </ac:spMkLst>
        </pc:spChg>
        <pc:grpChg chg="add mod">
          <ac:chgData name="Nicolas Ratto Ribo" userId="2ad53a74-4254-40a0-bdd9-8ea8d499428c" providerId="ADAL" clId="{8C2FDA0B-DC8F-40A1-9BC4-212DEDCEA5BF}" dt="2024-04-04T12:53:42.973" v="39" actId="1076"/>
          <ac:grpSpMkLst>
            <pc:docMk/>
            <pc:sldMk cId="672392586" sldId="1572"/>
            <ac:grpSpMk id="10" creationId="{22D933CE-A9A9-FDCA-A64F-8CC86CBB0216}"/>
          </ac:grpSpMkLst>
        </pc:grpChg>
        <pc:grpChg chg="add mod">
          <ac:chgData name="Nicolas Ratto Ribo" userId="2ad53a74-4254-40a0-bdd9-8ea8d499428c" providerId="ADAL" clId="{8C2FDA0B-DC8F-40A1-9BC4-212DEDCEA5BF}" dt="2024-04-04T16:23:51.172" v="389" actId="1076"/>
          <ac:grpSpMkLst>
            <pc:docMk/>
            <pc:sldMk cId="672392586" sldId="1572"/>
            <ac:grpSpMk id="13" creationId="{9431FEEF-FF11-C86A-B484-A8AA1E9485A0}"/>
          </ac:grpSpMkLst>
        </pc:grpChg>
        <pc:picChg chg="mod">
          <ac:chgData name="Nicolas Ratto Ribo" userId="2ad53a74-4254-40a0-bdd9-8ea8d499428c" providerId="ADAL" clId="{8C2FDA0B-DC8F-40A1-9BC4-212DEDCEA5BF}" dt="2024-04-04T12:53:38.692" v="38"/>
          <ac:picMkLst>
            <pc:docMk/>
            <pc:sldMk cId="672392586" sldId="1572"/>
            <ac:picMk id="12" creationId="{91454149-B133-EB07-9E34-085C8CF2FE34}"/>
          </ac:picMkLst>
        </pc:picChg>
        <pc:picChg chg="mod">
          <ac:chgData name="Nicolas Ratto Ribo" userId="2ad53a74-4254-40a0-bdd9-8ea8d499428c" providerId="ADAL" clId="{8C2FDA0B-DC8F-40A1-9BC4-212DEDCEA5BF}" dt="2024-04-04T16:23:48.816" v="388"/>
          <ac:picMkLst>
            <pc:docMk/>
            <pc:sldMk cId="672392586" sldId="1572"/>
            <ac:picMk id="15" creationId="{A922D6BD-F0C2-6D5C-FBE3-57C047AB2686}"/>
          </ac:picMkLst>
        </pc:picChg>
      </pc:sldChg>
      <pc:sldChg chg="addSp delSp modSp add mod">
        <pc:chgData name="Nicolas Ratto Ribo" userId="2ad53a74-4254-40a0-bdd9-8ea8d499428c" providerId="ADAL" clId="{8C2FDA0B-DC8F-40A1-9BC4-212DEDCEA5BF}" dt="2024-04-04T16:31:48.071" v="705" actId="14100"/>
        <pc:sldMkLst>
          <pc:docMk/>
          <pc:sldMk cId="2897173922" sldId="1573"/>
        </pc:sldMkLst>
        <pc:spChg chg="add mod">
          <ac:chgData name="Nicolas Ratto Ribo" userId="2ad53a74-4254-40a0-bdd9-8ea8d499428c" providerId="ADAL" clId="{8C2FDA0B-DC8F-40A1-9BC4-212DEDCEA5BF}" dt="2024-04-04T16:27:55.292" v="488"/>
          <ac:spMkLst>
            <pc:docMk/>
            <pc:sldMk cId="2897173922" sldId="1573"/>
            <ac:spMk id="5" creationId="{38C8968C-4917-350D-D28E-5D25C133C8D4}"/>
          </ac:spMkLst>
        </pc:spChg>
        <pc:spChg chg="add mod">
          <ac:chgData name="Nicolas Ratto Ribo" userId="2ad53a74-4254-40a0-bdd9-8ea8d499428c" providerId="ADAL" clId="{8C2FDA0B-DC8F-40A1-9BC4-212DEDCEA5BF}" dt="2024-04-04T16:27:55.292" v="488"/>
          <ac:spMkLst>
            <pc:docMk/>
            <pc:sldMk cId="2897173922" sldId="1573"/>
            <ac:spMk id="6" creationId="{32C06564-DA8D-6A35-45D9-110A7C210998}"/>
          </ac:spMkLst>
        </pc:spChg>
        <pc:spChg chg="del mod">
          <ac:chgData name="Nicolas Ratto Ribo" userId="2ad53a74-4254-40a0-bdd9-8ea8d499428c" providerId="ADAL" clId="{8C2FDA0B-DC8F-40A1-9BC4-212DEDCEA5BF}" dt="2024-04-04T16:27:46.332" v="451" actId="478"/>
          <ac:spMkLst>
            <pc:docMk/>
            <pc:sldMk cId="2897173922" sldId="1573"/>
            <ac:spMk id="7" creationId="{868C988B-9B23-6BBE-C174-146D3FE4195B}"/>
          </ac:spMkLst>
        </pc:spChg>
        <pc:spChg chg="add mod">
          <ac:chgData name="Nicolas Ratto Ribo" userId="2ad53a74-4254-40a0-bdd9-8ea8d499428c" providerId="ADAL" clId="{8C2FDA0B-DC8F-40A1-9BC4-212DEDCEA5BF}" dt="2024-04-04T16:27:55.292" v="488"/>
          <ac:spMkLst>
            <pc:docMk/>
            <pc:sldMk cId="2897173922" sldId="1573"/>
            <ac:spMk id="8" creationId="{1D6BBF59-A27E-E2D6-E246-8F2A55F91C3B}"/>
          </ac:spMkLst>
        </pc:spChg>
        <pc:spChg chg="mod">
          <ac:chgData name="Nicolas Ratto Ribo" userId="2ad53a74-4254-40a0-bdd9-8ea8d499428c" providerId="ADAL" clId="{8C2FDA0B-DC8F-40A1-9BC4-212DEDCEA5BF}" dt="2024-04-04T16:27:53.656" v="487" actId="20577"/>
          <ac:spMkLst>
            <pc:docMk/>
            <pc:sldMk cId="2897173922" sldId="1573"/>
            <ac:spMk id="10" creationId="{D9E9ADA4-DC57-D5F6-3C97-69F535D1FA95}"/>
          </ac:spMkLst>
        </pc:spChg>
        <pc:spChg chg="add mod">
          <ac:chgData name="Nicolas Ratto Ribo" userId="2ad53a74-4254-40a0-bdd9-8ea8d499428c" providerId="ADAL" clId="{8C2FDA0B-DC8F-40A1-9BC4-212DEDCEA5BF}" dt="2024-04-04T16:28:08.154" v="489"/>
          <ac:spMkLst>
            <pc:docMk/>
            <pc:sldMk cId="2897173922" sldId="1573"/>
            <ac:spMk id="13" creationId="{4EB5C703-CD57-7034-4D11-AAD9E0E6870C}"/>
          </ac:spMkLst>
        </pc:spChg>
        <pc:spChg chg="add mod">
          <ac:chgData name="Nicolas Ratto Ribo" userId="2ad53a74-4254-40a0-bdd9-8ea8d499428c" providerId="ADAL" clId="{8C2FDA0B-DC8F-40A1-9BC4-212DEDCEA5BF}" dt="2024-04-04T16:29:30.596" v="549" actId="20577"/>
          <ac:spMkLst>
            <pc:docMk/>
            <pc:sldMk cId="2897173922" sldId="1573"/>
            <ac:spMk id="14" creationId="{7804680F-FC02-7AD6-0A24-3583A33DE231}"/>
          </ac:spMkLst>
        </pc:spChg>
        <pc:spChg chg="add mod">
          <ac:chgData name="Nicolas Ratto Ribo" userId="2ad53a74-4254-40a0-bdd9-8ea8d499428c" providerId="ADAL" clId="{8C2FDA0B-DC8F-40A1-9BC4-212DEDCEA5BF}" dt="2024-04-04T16:28:27.501" v="494" actId="1076"/>
          <ac:spMkLst>
            <pc:docMk/>
            <pc:sldMk cId="2897173922" sldId="1573"/>
            <ac:spMk id="15" creationId="{18D268F9-D9F3-508A-C3FC-4FD766E6F1F1}"/>
          </ac:spMkLst>
        </pc:spChg>
        <pc:spChg chg="add mod">
          <ac:chgData name="Nicolas Ratto Ribo" userId="2ad53a74-4254-40a0-bdd9-8ea8d499428c" providerId="ADAL" clId="{8C2FDA0B-DC8F-40A1-9BC4-212DEDCEA5BF}" dt="2024-04-04T16:29:06.284" v="502" actId="14100"/>
          <ac:spMkLst>
            <pc:docMk/>
            <pc:sldMk cId="2897173922" sldId="1573"/>
            <ac:spMk id="16" creationId="{57E31D37-CFCF-EB98-6F0A-B8C8ABE2CC80}"/>
          </ac:spMkLst>
        </pc:spChg>
        <pc:spChg chg="add mod">
          <ac:chgData name="Nicolas Ratto Ribo" userId="2ad53a74-4254-40a0-bdd9-8ea8d499428c" providerId="ADAL" clId="{8C2FDA0B-DC8F-40A1-9BC4-212DEDCEA5BF}" dt="2024-04-04T16:30:30.982" v="631" actId="20577"/>
          <ac:spMkLst>
            <pc:docMk/>
            <pc:sldMk cId="2897173922" sldId="1573"/>
            <ac:spMk id="18" creationId="{C7907B5B-4BAD-D918-EFDF-A38FB4A0D2B3}"/>
          </ac:spMkLst>
        </pc:spChg>
        <pc:spChg chg="add mod">
          <ac:chgData name="Nicolas Ratto Ribo" userId="2ad53a74-4254-40a0-bdd9-8ea8d499428c" providerId="ADAL" clId="{8C2FDA0B-DC8F-40A1-9BC4-212DEDCEA5BF}" dt="2024-04-04T16:29:58.509" v="557" actId="14100"/>
          <ac:spMkLst>
            <pc:docMk/>
            <pc:sldMk cId="2897173922" sldId="1573"/>
            <ac:spMk id="19" creationId="{C0CB6058-0E90-EE3B-E029-AC8CD04CD495}"/>
          </ac:spMkLst>
        </pc:spChg>
        <pc:spChg chg="add mod">
          <ac:chgData name="Nicolas Ratto Ribo" userId="2ad53a74-4254-40a0-bdd9-8ea8d499428c" providerId="ADAL" clId="{8C2FDA0B-DC8F-40A1-9BC4-212DEDCEA5BF}" dt="2024-04-04T16:31:48.071" v="705" actId="14100"/>
          <ac:spMkLst>
            <pc:docMk/>
            <pc:sldMk cId="2897173922" sldId="1573"/>
            <ac:spMk id="21" creationId="{E3F46681-CEEA-9823-DD81-EAAD2BF4450C}"/>
          </ac:spMkLst>
        </pc:spChg>
        <pc:graphicFrameChg chg="add del mod modGraphic">
          <ac:chgData name="Nicolas Ratto Ribo" userId="2ad53a74-4254-40a0-bdd9-8ea8d499428c" providerId="ADAL" clId="{8C2FDA0B-DC8F-40A1-9BC4-212DEDCEA5BF}" dt="2024-04-04T16:27:46.332" v="451" actId="478"/>
          <ac:graphicFrameMkLst>
            <pc:docMk/>
            <pc:sldMk cId="2897173922" sldId="1573"/>
            <ac:graphicFrameMk id="3" creationId="{C20A0040-CA3D-CEC8-02C9-521F6045BE0A}"/>
          </ac:graphicFrameMkLst>
        </pc:graphicFrameChg>
        <pc:graphicFrameChg chg="add del mod modGraphic">
          <ac:chgData name="Nicolas Ratto Ribo" userId="2ad53a74-4254-40a0-bdd9-8ea8d499428c" providerId="ADAL" clId="{8C2FDA0B-DC8F-40A1-9BC4-212DEDCEA5BF}" dt="2024-04-04T16:27:46.332" v="451" actId="478"/>
          <ac:graphicFrameMkLst>
            <pc:docMk/>
            <pc:sldMk cId="2897173922" sldId="1573"/>
            <ac:graphicFrameMk id="4" creationId="{45CCBA1E-8FF5-0431-117A-AFCFA45D8D9E}"/>
          </ac:graphicFrameMkLst>
        </pc:graphicFrameChg>
        <pc:picChg chg="del">
          <ac:chgData name="Nicolas Ratto Ribo" userId="2ad53a74-4254-40a0-bdd9-8ea8d499428c" providerId="ADAL" clId="{8C2FDA0B-DC8F-40A1-9BC4-212DEDCEA5BF}" dt="2024-04-04T14:47:37.473" v="130" actId="478"/>
          <ac:picMkLst>
            <pc:docMk/>
            <pc:sldMk cId="2897173922" sldId="1573"/>
            <ac:picMk id="11" creationId="{BCB69756-5A41-F553-0DC1-B22FE5B505CC}"/>
          </ac:picMkLst>
        </pc:picChg>
        <pc:picChg chg="del">
          <ac:chgData name="Nicolas Ratto Ribo" userId="2ad53a74-4254-40a0-bdd9-8ea8d499428c" providerId="ADAL" clId="{8C2FDA0B-DC8F-40A1-9BC4-212DEDCEA5BF}" dt="2024-04-04T14:47:37.873" v="131" actId="478"/>
          <ac:picMkLst>
            <pc:docMk/>
            <pc:sldMk cId="2897173922" sldId="1573"/>
            <ac:picMk id="12" creationId="{A6950FD6-FF01-B4FE-2EDB-2B42AEC33199}"/>
          </ac:picMkLst>
        </pc:picChg>
      </pc:sldChg>
      <pc:sldChg chg="addSp delSp modSp add mod ord">
        <pc:chgData name="Nicolas Ratto Ribo" userId="2ad53a74-4254-40a0-bdd9-8ea8d499428c" providerId="ADAL" clId="{8C2FDA0B-DC8F-40A1-9BC4-212DEDCEA5BF}" dt="2024-04-04T18:16:52.162" v="1071" actId="20577"/>
        <pc:sldMkLst>
          <pc:docMk/>
          <pc:sldMk cId="1556857413" sldId="1574"/>
        </pc:sldMkLst>
        <pc:spChg chg="del">
          <ac:chgData name="Nicolas Ratto Ribo" userId="2ad53a74-4254-40a0-bdd9-8ea8d499428c" providerId="ADAL" clId="{8C2FDA0B-DC8F-40A1-9BC4-212DEDCEA5BF}" dt="2024-04-04T16:41:38.010" v="852" actId="478"/>
          <ac:spMkLst>
            <pc:docMk/>
            <pc:sldMk cId="1556857413" sldId="1574"/>
            <ac:spMk id="2" creationId="{A3E0868B-2BDD-4C8F-6337-C62F6ACDEF1E}"/>
          </ac:spMkLst>
        </pc:spChg>
        <pc:spChg chg="add del mod ord">
          <ac:chgData name="Nicolas Ratto Ribo" userId="2ad53a74-4254-40a0-bdd9-8ea8d499428c" providerId="ADAL" clId="{8C2FDA0B-DC8F-40A1-9BC4-212DEDCEA5BF}" dt="2024-04-04T18:13:50.849" v="959" actId="478"/>
          <ac:spMkLst>
            <pc:docMk/>
            <pc:sldMk cId="1556857413" sldId="1574"/>
            <ac:spMk id="3" creationId="{25063FA4-F615-5F35-2E5F-D35110F0C861}"/>
          </ac:spMkLst>
        </pc:spChg>
        <pc:spChg chg="add del mod">
          <ac:chgData name="Nicolas Ratto Ribo" userId="2ad53a74-4254-40a0-bdd9-8ea8d499428c" providerId="ADAL" clId="{8C2FDA0B-DC8F-40A1-9BC4-212DEDCEA5BF}" dt="2024-04-04T18:15:01.811" v="972" actId="478"/>
          <ac:spMkLst>
            <pc:docMk/>
            <pc:sldMk cId="1556857413" sldId="1574"/>
            <ac:spMk id="4" creationId="{BEB056A6-D197-38D0-1877-3A05521574D0}"/>
          </ac:spMkLst>
        </pc:spChg>
        <pc:spChg chg="add del mod">
          <ac:chgData name="Nicolas Ratto Ribo" userId="2ad53a74-4254-40a0-bdd9-8ea8d499428c" providerId="ADAL" clId="{8C2FDA0B-DC8F-40A1-9BC4-212DEDCEA5BF}" dt="2024-04-04T18:15:03.576" v="974" actId="478"/>
          <ac:spMkLst>
            <pc:docMk/>
            <pc:sldMk cId="1556857413" sldId="1574"/>
            <ac:spMk id="5" creationId="{4E011BD7-81B0-CDD6-3DDE-6C4B4B75A821}"/>
          </ac:spMkLst>
        </pc:spChg>
        <pc:spChg chg="add del mod">
          <ac:chgData name="Nicolas Ratto Ribo" userId="2ad53a74-4254-40a0-bdd9-8ea8d499428c" providerId="ADAL" clId="{8C2FDA0B-DC8F-40A1-9BC4-212DEDCEA5BF}" dt="2024-04-04T18:13:15.882" v="951" actId="478"/>
          <ac:spMkLst>
            <pc:docMk/>
            <pc:sldMk cId="1556857413" sldId="1574"/>
            <ac:spMk id="7" creationId="{BC860ADD-AFAB-1217-A155-88931CA04324}"/>
          </ac:spMkLst>
        </pc:spChg>
        <pc:spChg chg="del">
          <ac:chgData name="Nicolas Ratto Ribo" userId="2ad53a74-4254-40a0-bdd9-8ea8d499428c" providerId="ADAL" clId="{8C2FDA0B-DC8F-40A1-9BC4-212DEDCEA5BF}" dt="2024-04-04T16:41:38.010" v="852" actId="478"/>
          <ac:spMkLst>
            <pc:docMk/>
            <pc:sldMk cId="1556857413" sldId="1574"/>
            <ac:spMk id="8" creationId="{0937CFF7-A0D8-9B3A-ED0B-295F7A9B414E}"/>
          </ac:spMkLst>
        </pc:spChg>
        <pc:spChg chg="del">
          <ac:chgData name="Nicolas Ratto Ribo" userId="2ad53a74-4254-40a0-bdd9-8ea8d499428c" providerId="ADAL" clId="{8C2FDA0B-DC8F-40A1-9BC4-212DEDCEA5BF}" dt="2024-04-04T16:41:38.010" v="852" actId="478"/>
          <ac:spMkLst>
            <pc:docMk/>
            <pc:sldMk cId="1556857413" sldId="1574"/>
            <ac:spMk id="10" creationId="{D9E9ADA4-DC57-D5F6-3C97-69F535D1FA95}"/>
          </ac:spMkLst>
        </pc:spChg>
        <pc:spChg chg="add del mod">
          <ac:chgData name="Nicolas Ratto Ribo" userId="2ad53a74-4254-40a0-bdd9-8ea8d499428c" providerId="ADAL" clId="{8C2FDA0B-DC8F-40A1-9BC4-212DEDCEA5BF}" dt="2024-04-04T18:13:15.882" v="951" actId="478"/>
          <ac:spMkLst>
            <pc:docMk/>
            <pc:sldMk cId="1556857413" sldId="1574"/>
            <ac:spMk id="11" creationId="{04376B2D-21ED-726C-376B-C3892C171D74}"/>
          </ac:spMkLst>
        </pc:spChg>
        <pc:spChg chg="add del mod">
          <ac:chgData name="Nicolas Ratto Ribo" userId="2ad53a74-4254-40a0-bdd9-8ea8d499428c" providerId="ADAL" clId="{8C2FDA0B-DC8F-40A1-9BC4-212DEDCEA5BF}" dt="2024-04-04T18:13:15.882" v="951" actId="478"/>
          <ac:spMkLst>
            <pc:docMk/>
            <pc:sldMk cId="1556857413" sldId="1574"/>
            <ac:spMk id="12" creationId="{1BDC6F07-C778-7FBD-479B-19ABB60672FD}"/>
          </ac:spMkLst>
        </pc:spChg>
        <pc:spChg chg="add mod">
          <ac:chgData name="Nicolas Ratto Ribo" userId="2ad53a74-4254-40a0-bdd9-8ea8d499428c" providerId="ADAL" clId="{8C2FDA0B-DC8F-40A1-9BC4-212DEDCEA5BF}" dt="2024-04-04T18:13:54.838" v="960"/>
          <ac:spMkLst>
            <pc:docMk/>
            <pc:sldMk cId="1556857413" sldId="1574"/>
            <ac:spMk id="14" creationId="{CECC2414-6D23-AC61-99A7-21C5CF90A9C8}"/>
          </ac:spMkLst>
        </pc:spChg>
        <pc:spChg chg="add mod">
          <ac:chgData name="Nicolas Ratto Ribo" userId="2ad53a74-4254-40a0-bdd9-8ea8d499428c" providerId="ADAL" clId="{8C2FDA0B-DC8F-40A1-9BC4-212DEDCEA5BF}" dt="2024-04-04T18:15:29.365" v="978"/>
          <ac:spMkLst>
            <pc:docMk/>
            <pc:sldMk cId="1556857413" sldId="1574"/>
            <ac:spMk id="16" creationId="{F6969B35-ECC1-21FA-BE66-A9DCF499AE0C}"/>
          </ac:spMkLst>
        </pc:spChg>
        <pc:spChg chg="add mod">
          <ac:chgData name="Nicolas Ratto Ribo" userId="2ad53a74-4254-40a0-bdd9-8ea8d499428c" providerId="ADAL" clId="{8C2FDA0B-DC8F-40A1-9BC4-212DEDCEA5BF}" dt="2024-04-04T18:16:52.162" v="1071" actId="20577"/>
          <ac:spMkLst>
            <pc:docMk/>
            <pc:sldMk cId="1556857413" sldId="1574"/>
            <ac:spMk id="18" creationId="{ACDC501B-C351-6A59-25FA-48B268B2D980}"/>
          </ac:spMkLst>
        </pc:spChg>
        <pc:graphicFrameChg chg="add del mod">
          <ac:chgData name="Nicolas Ratto Ribo" userId="2ad53a74-4254-40a0-bdd9-8ea8d499428c" providerId="ADAL" clId="{8C2FDA0B-DC8F-40A1-9BC4-212DEDCEA5BF}" dt="2024-04-04T18:13:48.033" v="958" actId="478"/>
          <ac:graphicFrameMkLst>
            <pc:docMk/>
            <pc:sldMk cId="1556857413" sldId="1574"/>
            <ac:graphicFrameMk id="13" creationId="{C9D0A9A6-9E44-0712-4DFC-7D3B60977F01}"/>
          </ac:graphicFrameMkLst>
        </pc:graphicFrameChg>
        <pc:picChg chg="del">
          <ac:chgData name="Nicolas Ratto Ribo" userId="2ad53a74-4254-40a0-bdd9-8ea8d499428c" providerId="ADAL" clId="{8C2FDA0B-DC8F-40A1-9BC4-212DEDCEA5BF}" dt="2024-04-04T16:41:38.010" v="852" actId="478"/>
          <ac:picMkLst>
            <pc:docMk/>
            <pc:sldMk cId="1556857413" sldId="1574"/>
            <ac:picMk id="6" creationId="{0C242C0F-2527-02A2-4895-34784DFAB650}"/>
          </ac:picMkLst>
        </pc:picChg>
        <pc:picChg chg="del">
          <ac:chgData name="Nicolas Ratto Ribo" userId="2ad53a74-4254-40a0-bdd9-8ea8d499428c" providerId="ADAL" clId="{8C2FDA0B-DC8F-40A1-9BC4-212DEDCEA5BF}" dt="2024-04-04T16:41:38.010" v="852" actId="478"/>
          <ac:picMkLst>
            <pc:docMk/>
            <pc:sldMk cId="1556857413" sldId="1574"/>
            <ac:picMk id="9" creationId="{38725872-5DA6-565E-1EF6-316C2C7A55B0}"/>
          </ac:picMkLst>
        </pc:picChg>
        <pc:picChg chg="add mod">
          <ac:chgData name="Nicolas Ratto Ribo" userId="2ad53a74-4254-40a0-bdd9-8ea8d499428c" providerId="ADAL" clId="{8C2FDA0B-DC8F-40A1-9BC4-212DEDCEA5BF}" dt="2024-04-04T18:13:54.838" v="960"/>
          <ac:picMkLst>
            <pc:docMk/>
            <pc:sldMk cId="1556857413" sldId="1574"/>
            <ac:picMk id="15" creationId="{BC4E7EE5-A2D1-AE69-0618-03AA2108896F}"/>
          </ac:picMkLst>
        </pc:picChg>
      </pc:sldChg>
      <pc:sldChg chg="addSp delSp modSp add mod">
        <pc:chgData name="Nicolas Ratto Ribo" userId="2ad53a74-4254-40a0-bdd9-8ea8d499428c" providerId="ADAL" clId="{8C2FDA0B-DC8F-40A1-9BC4-212DEDCEA5BF}" dt="2024-04-04T21:51:59.390" v="3369" actId="5793"/>
        <pc:sldMkLst>
          <pc:docMk/>
          <pc:sldMk cId="642406316" sldId="1575"/>
        </pc:sldMkLst>
        <pc:spChg chg="add mod">
          <ac:chgData name="Nicolas Ratto Ribo" userId="2ad53a74-4254-40a0-bdd9-8ea8d499428c" providerId="ADAL" clId="{8C2FDA0B-DC8F-40A1-9BC4-212DEDCEA5BF}" dt="2024-04-04T21:51:59.390" v="3369" actId="5793"/>
          <ac:spMkLst>
            <pc:docMk/>
            <pc:sldMk cId="642406316" sldId="1575"/>
            <ac:spMk id="5" creationId="{23F02504-F922-229F-4D43-8D8CDBC0E522}"/>
          </ac:spMkLst>
        </pc:spChg>
        <pc:spChg chg="del">
          <ac:chgData name="Nicolas Ratto Ribo" userId="2ad53a74-4254-40a0-bdd9-8ea8d499428c" providerId="ADAL" clId="{8C2FDA0B-DC8F-40A1-9BC4-212DEDCEA5BF}" dt="2024-04-04T18:18:34.261" v="1073" actId="478"/>
          <ac:spMkLst>
            <pc:docMk/>
            <pc:sldMk cId="642406316" sldId="1575"/>
            <ac:spMk id="8" creationId="{0937CFF7-A0D8-9B3A-ED0B-295F7A9B414E}"/>
          </ac:spMkLst>
        </pc:spChg>
        <pc:spChg chg="mod">
          <ac:chgData name="Nicolas Ratto Ribo" userId="2ad53a74-4254-40a0-bdd9-8ea8d499428c" providerId="ADAL" clId="{8C2FDA0B-DC8F-40A1-9BC4-212DEDCEA5BF}" dt="2024-04-04T19:10:39.150" v="1383" actId="20577"/>
          <ac:spMkLst>
            <pc:docMk/>
            <pc:sldMk cId="642406316" sldId="1575"/>
            <ac:spMk id="10" creationId="{D9E9ADA4-DC57-D5F6-3C97-69F535D1FA95}"/>
          </ac:spMkLst>
        </pc:spChg>
        <pc:picChg chg="add mod">
          <ac:chgData name="Nicolas Ratto Ribo" userId="2ad53a74-4254-40a0-bdd9-8ea8d499428c" providerId="ADAL" clId="{8C2FDA0B-DC8F-40A1-9BC4-212DEDCEA5BF}" dt="2024-04-04T18:18:47.618" v="1079" actId="1440"/>
          <ac:picMkLst>
            <pc:docMk/>
            <pc:sldMk cId="642406316" sldId="1575"/>
            <ac:picMk id="4" creationId="{C1D38C5A-F4CA-F5A5-2EF1-E3B17D1EACAD}"/>
          </ac:picMkLst>
        </pc:picChg>
      </pc:sldChg>
      <pc:sldChg chg="addSp delSp modSp add mod">
        <pc:chgData name="Nicolas Ratto Ribo" userId="2ad53a74-4254-40a0-bdd9-8ea8d499428c" providerId="ADAL" clId="{8C2FDA0B-DC8F-40A1-9BC4-212DEDCEA5BF}" dt="2024-04-04T19:12:40.031" v="1464" actId="478"/>
        <pc:sldMkLst>
          <pc:docMk/>
          <pc:sldMk cId="1045355376" sldId="1576"/>
        </pc:sldMkLst>
        <pc:spChg chg="mod">
          <ac:chgData name="Nicolas Ratto Ribo" userId="2ad53a74-4254-40a0-bdd9-8ea8d499428c" providerId="ADAL" clId="{8C2FDA0B-DC8F-40A1-9BC4-212DEDCEA5BF}" dt="2024-04-04T19:11:43.177" v="1438" actId="20577"/>
          <ac:spMkLst>
            <pc:docMk/>
            <pc:sldMk cId="1045355376" sldId="1576"/>
            <ac:spMk id="5" creationId="{A886488E-6F07-0C28-204B-ADCA949548F7}"/>
          </ac:spMkLst>
        </pc:spChg>
        <pc:spChg chg="del mod">
          <ac:chgData name="Nicolas Ratto Ribo" userId="2ad53a74-4254-40a0-bdd9-8ea8d499428c" providerId="ADAL" clId="{8C2FDA0B-DC8F-40A1-9BC4-212DEDCEA5BF}" dt="2024-04-04T19:12:40.031" v="1464" actId="478"/>
          <ac:spMkLst>
            <pc:docMk/>
            <pc:sldMk cId="1045355376" sldId="1576"/>
            <ac:spMk id="7" creationId="{868C988B-9B23-6BBE-C174-146D3FE4195B}"/>
          </ac:spMkLst>
        </pc:spChg>
        <pc:spChg chg="mod">
          <ac:chgData name="Nicolas Ratto Ribo" userId="2ad53a74-4254-40a0-bdd9-8ea8d499428c" providerId="ADAL" clId="{8C2FDA0B-DC8F-40A1-9BC4-212DEDCEA5BF}" dt="2024-04-04T19:11:47.431" v="1439"/>
          <ac:spMkLst>
            <pc:docMk/>
            <pc:sldMk cId="1045355376" sldId="1576"/>
            <ac:spMk id="19" creationId="{6A2E789A-4B94-DD07-F6C6-F294D5F112A4}"/>
          </ac:spMkLst>
        </pc:spChg>
        <pc:spChg chg="mod">
          <ac:chgData name="Nicolas Ratto Ribo" userId="2ad53a74-4254-40a0-bdd9-8ea8d499428c" providerId="ADAL" clId="{8C2FDA0B-DC8F-40A1-9BC4-212DEDCEA5BF}" dt="2024-04-04T19:11:50.658" v="1441"/>
          <ac:spMkLst>
            <pc:docMk/>
            <pc:sldMk cId="1045355376" sldId="1576"/>
            <ac:spMk id="22" creationId="{35C78EA5-B7C0-DA7A-9D42-E0995E81DBD9}"/>
          </ac:spMkLst>
        </pc:spChg>
        <pc:spChg chg="mod">
          <ac:chgData name="Nicolas Ratto Ribo" userId="2ad53a74-4254-40a0-bdd9-8ea8d499428c" providerId="ADAL" clId="{8C2FDA0B-DC8F-40A1-9BC4-212DEDCEA5BF}" dt="2024-04-04T19:11:53.527" v="1443"/>
          <ac:spMkLst>
            <pc:docMk/>
            <pc:sldMk cId="1045355376" sldId="1576"/>
            <ac:spMk id="25" creationId="{13460CDC-8FDC-B034-74E6-09ABE5E994C6}"/>
          </ac:spMkLst>
        </pc:spChg>
        <pc:spChg chg="mod">
          <ac:chgData name="Nicolas Ratto Ribo" userId="2ad53a74-4254-40a0-bdd9-8ea8d499428c" providerId="ADAL" clId="{8C2FDA0B-DC8F-40A1-9BC4-212DEDCEA5BF}" dt="2024-04-04T19:12:17.276" v="1457"/>
          <ac:spMkLst>
            <pc:docMk/>
            <pc:sldMk cId="1045355376" sldId="1576"/>
            <ac:spMk id="28" creationId="{1F50D990-14FB-B7FC-9314-E1817BEB0919}"/>
          </ac:spMkLst>
        </pc:spChg>
        <pc:spChg chg="mod">
          <ac:chgData name="Nicolas Ratto Ribo" userId="2ad53a74-4254-40a0-bdd9-8ea8d499428c" providerId="ADAL" clId="{8C2FDA0B-DC8F-40A1-9BC4-212DEDCEA5BF}" dt="2024-04-04T19:12:19.452" v="1458"/>
          <ac:spMkLst>
            <pc:docMk/>
            <pc:sldMk cId="1045355376" sldId="1576"/>
            <ac:spMk id="31" creationId="{B52CF3B7-E65D-532F-716A-FE23FA49CF1B}"/>
          </ac:spMkLst>
        </pc:spChg>
        <pc:spChg chg="mod">
          <ac:chgData name="Nicolas Ratto Ribo" userId="2ad53a74-4254-40a0-bdd9-8ea8d499428c" providerId="ADAL" clId="{8C2FDA0B-DC8F-40A1-9BC4-212DEDCEA5BF}" dt="2024-04-04T19:12:22.476" v="1460"/>
          <ac:spMkLst>
            <pc:docMk/>
            <pc:sldMk cId="1045355376" sldId="1576"/>
            <ac:spMk id="34" creationId="{4A20D69C-8B7E-F8B2-FEC0-C4A928879AFE}"/>
          </ac:spMkLst>
        </pc:spChg>
        <pc:spChg chg="mod">
          <ac:chgData name="Nicolas Ratto Ribo" userId="2ad53a74-4254-40a0-bdd9-8ea8d499428c" providerId="ADAL" clId="{8C2FDA0B-DC8F-40A1-9BC4-212DEDCEA5BF}" dt="2024-04-04T19:12:26.203" v="1462"/>
          <ac:spMkLst>
            <pc:docMk/>
            <pc:sldMk cId="1045355376" sldId="1576"/>
            <ac:spMk id="37" creationId="{F561661D-ACA0-B8EA-07F4-A24CDFFC56F3}"/>
          </ac:spMkLst>
        </pc:spChg>
        <pc:grpChg chg="del">
          <ac:chgData name="Nicolas Ratto Ribo" userId="2ad53a74-4254-40a0-bdd9-8ea8d499428c" providerId="ADAL" clId="{8C2FDA0B-DC8F-40A1-9BC4-212DEDCEA5BF}" dt="2024-04-04T19:11:01.589" v="1389" actId="478"/>
          <ac:grpSpMkLst>
            <pc:docMk/>
            <pc:sldMk cId="1045355376" sldId="1576"/>
            <ac:grpSpMk id="2" creationId="{AF52FB8B-8B32-931A-F5D6-8EF22F869A98}"/>
          </ac:grpSpMkLst>
        </pc:grpChg>
        <pc:grpChg chg="del">
          <ac:chgData name="Nicolas Ratto Ribo" userId="2ad53a74-4254-40a0-bdd9-8ea8d499428c" providerId="ADAL" clId="{8C2FDA0B-DC8F-40A1-9BC4-212DEDCEA5BF}" dt="2024-04-04T19:11:01.589" v="1389" actId="478"/>
          <ac:grpSpMkLst>
            <pc:docMk/>
            <pc:sldMk cId="1045355376" sldId="1576"/>
            <ac:grpSpMk id="10" creationId="{22D933CE-A9A9-FDCA-A64F-8CC86CBB0216}"/>
          </ac:grpSpMkLst>
        </pc:grpChg>
        <pc:grpChg chg="del">
          <ac:chgData name="Nicolas Ratto Ribo" userId="2ad53a74-4254-40a0-bdd9-8ea8d499428c" providerId="ADAL" clId="{8C2FDA0B-DC8F-40A1-9BC4-212DEDCEA5BF}" dt="2024-04-04T19:11:01.589" v="1389" actId="478"/>
          <ac:grpSpMkLst>
            <pc:docMk/>
            <pc:sldMk cId="1045355376" sldId="1576"/>
            <ac:grpSpMk id="13" creationId="{9431FEEF-FF11-C86A-B484-A8AA1E9485A0}"/>
          </ac:grpSpMkLst>
        </pc:grpChg>
        <pc:grpChg chg="add mod">
          <ac:chgData name="Nicolas Ratto Ribo" userId="2ad53a74-4254-40a0-bdd9-8ea8d499428c" providerId="ADAL" clId="{8C2FDA0B-DC8F-40A1-9BC4-212DEDCEA5BF}" dt="2024-04-04T19:12:03.270" v="1446" actId="1076"/>
          <ac:grpSpMkLst>
            <pc:docMk/>
            <pc:sldMk cId="1045355376" sldId="1576"/>
            <ac:grpSpMk id="18" creationId="{11419884-DD5C-8711-5BD6-A594ED3B8C5F}"/>
          </ac:grpSpMkLst>
        </pc:grpChg>
        <pc:grpChg chg="add del mod">
          <ac:chgData name="Nicolas Ratto Ribo" userId="2ad53a74-4254-40a0-bdd9-8ea8d499428c" providerId="ADAL" clId="{8C2FDA0B-DC8F-40A1-9BC4-212DEDCEA5BF}" dt="2024-04-04T19:12:04.047" v="1447" actId="478"/>
          <ac:grpSpMkLst>
            <pc:docMk/>
            <pc:sldMk cId="1045355376" sldId="1576"/>
            <ac:grpSpMk id="21" creationId="{45E406F0-1081-9D91-9838-B0A6FE18D74F}"/>
          </ac:grpSpMkLst>
        </pc:grpChg>
        <pc:grpChg chg="add del mod">
          <ac:chgData name="Nicolas Ratto Ribo" userId="2ad53a74-4254-40a0-bdd9-8ea8d499428c" providerId="ADAL" clId="{8C2FDA0B-DC8F-40A1-9BC4-212DEDCEA5BF}" dt="2024-04-04T19:12:04.511" v="1448" actId="478"/>
          <ac:grpSpMkLst>
            <pc:docMk/>
            <pc:sldMk cId="1045355376" sldId="1576"/>
            <ac:grpSpMk id="24" creationId="{03672DE3-52ED-EF9C-CE66-81D52255B878}"/>
          </ac:grpSpMkLst>
        </pc:grpChg>
        <pc:grpChg chg="add mod">
          <ac:chgData name="Nicolas Ratto Ribo" userId="2ad53a74-4254-40a0-bdd9-8ea8d499428c" providerId="ADAL" clId="{8C2FDA0B-DC8F-40A1-9BC4-212DEDCEA5BF}" dt="2024-04-04T19:12:17.276" v="1457"/>
          <ac:grpSpMkLst>
            <pc:docMk/>
            <pc:sldMk cId="1045355376" sldId="1576"/>
            <ac:grpSpMk id="27" creationId="{78FFBD02-8780-D773-957A-0CEC11E0174C}"/>
          </ac:grpSpMkLst>
        </pc:grpChg>
        <pc:grpChg chg="add mod">
          <ac:chgData name="Nicolas Ratto Ribo" userId="2ad53a74-4254-40a0-bdd9-8ea8d499428c" providerId="ADAL" clId="{8C2FDA0B-DC8F-40A1-9BC4-212DEDCEA5BF}" dt="2024-04-04T19:12:22.271" v="1459" actId="1076"/>
          <ac:grpSpMkLst>
            <pc:docMk/>
            <pc:sldMk cId="1045355376" sldId="1576"/>
            <ac:grpSpMk id="30" creationId="{FEF54DAC-7D5C-A130-9CCF-5C67576C8EE4}"/>
          </ac:grpSpMkLst>
        </pc:grpChg>
        <pc:grpChg chg="add mod">
          <ac:chgData name="Nicolas Ratto Ribo" userId="2ad53a74-4254-40a0-bdd9-8ea8d499428c" providerId="ADAL" clId="{8C2FDA0B-DC8F-40A1-9BC4-212DEDCEA5BF}" dt="2024-04-04T19:12:25.993" v="1461" actId="1076"/>
          <ac:grpSpMkLst>
            <pc:docMk/>
            <pc:sldMk cId="1045355376" sldId="1576"/>
            <ac:grpSpMk id="33" creationId="{670A1866-23B7-BABF-A05E-1E9A246AB0D8}"/>
          </ac:grpSpMkLst>
        </pc:grpChg>
        <pc:grpChg chg="add mod">
          <ac:chgData name="Nicolas Ratto Ribo" userId="2ad53a74-4254-40a0-bdd9-8ea8d499428c" providerId="ADAL" clId="{8C2FDA0B-DC8F-40A1-9BC4-212DEDCEA5BF}" dt="2024-04-04T19:12:28.879" v="1463" actId="1076"/>
          <ac:grpSpMkLst>
            <pc:docMk/>
            <pc:sldMk cId="1045355376" sldId="1576"/>
            <ac:grpSpMk id="36" creationId="{F2C8C379-D93A-CF3F-4E87-A205A292BBD9}"/>
          </ac:grpSpMkLst>
        </pc:grpChg>
        <pc:picChg chg="del">
          <ac:chgData name="Nicolas Ratto Ribo" userId="2ad53a74-4254-40a0-bdd9-8ea8d499428c" providerId="ADAL" clId="{8C2FDA0B-DC8F-40A1-9BC4-212DEDCEA5BF}" dt="2024-04-04T19:11:01.589" v="1389" actId="478"/>
          <ac:picMkLst>
            <pc:docMk/>
            <pc:sldMk cId="1045355376" sldId="1576"/>
            <ac:picMk id="6" creationId="{0C242C0F-2527-02A2-4895-34784DFAB650}"/>
          </ac:picMkLst>
        </pc:picChg>
        <pc:picChg chg="add mod">
          <ac:chgData name="Nicolas Ratto Ribo" userId="2ad53a74-4254-40a0-bdd9-8ea8d499428c" providerId="ADAL" clId="{8C2FDA0B-DC8F-40A1-9BC4-212DEDCEA5BF}" dt="2024-04-04T19:11:36.422" v="1423" actId="1076"/>
          <ac:picMkLst>
            <pc:docMk/>
            <pc:sldMk cId="1045355376" sldId="1576"/>
            <ac:picMk id="17" creationId="{F42DB48B-C6B7-A385-D4DD-10ABA0E2D461}"/>
          </ac:picMkLst>
        </pc:picChg>
        <pc:picChg chg="mod">
          <ac:chgData name="Nicolas Ratto Ribo" userId="2ad53a74-4254-40a0-bdd9-8ea8d499428c" providerId="ADAL" clId="{8C2FDA0B-DC8F-40A1-9BC4-212DEDCEA5BF}" dt="2024-04-04T19:12:15.862" v="1456" actId="1440"/>
          <ac:picMkLst>
            <pc:docMk/>
            <pc:sldMk cId="1045355376" sldId="1576"/>
            <ac:picMk id="20" creationId="{E217628E-E013-FE6C-6F71-CA9FCB4AD1FE}"/>
          </ac:picMkLst>
        </pc:picChg>
        <pc:picChg chg="mod">
          <ac:chgData name="Nicolas Ratto Ribo" userId="2ad53a74-4254-40a0-bdd9-8ea8d499428c" providerId="ADAL" clId="{8C2FDA0B-DC8F-40A1-9BC4-212DEDCEA5BF}" dt="2024-04-04T19:11:50.658" v="1441"/>
          <ac:picMkLst>
            <pc:docMk/>
            <pc:sldMk cId="1045355376" sldId="1576"/>
            <ac:picMk id="23" creationId="{92114D40-F260-C775-33D5-E8EF8D531805}"/>
          </ac:picMkLst>
        </pc:picChg>
        <pc:picChg chg="mod">
          <ac:chgData name="Nicolas Ratto Ribo" userId="2ad53a74-4254-40a0-bdd9-8ea8d499428c" providerId="ADAL" clId="{8C2FDA0B-DC8F-40A1-9BC4-212DEDCEA5BF}" dt="2024-04-04T19:11:53.527" v="1443"/>
          <ac:picMkLst>
            <pc:docMk/>
            <pc:sldMk cId="1045355376" sldId="1576"/>
            <ac:picMk id="26" creationId="{DF674E19-3D24-79C0-EF09-562E9137D816}"/>
          </ac:picMkLst>
        </pc:picChg>
        <pc:picChg chg="mod">
          <ac:chgData name="Nicolas Ratto Ribo" userId="2ad53a74-4254-40a0-bdd9-8ea8d499428c" providerId="ADAL" clId="{8C2FDA0B-DC8F-40A1-9BC4-212DEDCEA5BF}" dt="2024-04-04T19:12:17.276" v="1457"/>
          <ac:picMkLst>
            <pc:docMk/>
            <pc:sldMk cId="1045355376" sldId="1576"/>
            <ac:picMk id="29" creationId="{40D081B0-A03D-4975-DC8C-589B17A4693D}"/>
          </ac:picMkLst>
        </pc:picChg>
        <pc:picChg chg="mod">
          <ac:chgData name="Nicolas Ratto Ribo" userId="2ad53a74-4254-40a0-bdd9-8ea8d499428c" providerId="ADAL" clId="{8C2FDA0B-DC8F-40A1-9BC4-212DEDCEA5BF}" dt="2024-04-04T19:12:19.452" v="1458"/>
          <ac:picMkLst>
            <pc:docMk/>
            <pc:sldMk cId="1045355376" sldId="1576"/>
            <ac:picMk id="32" creationId="{E8F9A876-F0CE-0F9D-999A-1A34E2F0307E}"/>
          </ac:picMkLst>
        </pc:picChg>
        <pc:picChg chg="mod">
          <ac:chgData name="Nicolas Ratto Ribo" userId="2ad53a74-4254-40a0-bdd9-8ea8d499428c" providerId="ADAL" clId="{8C2FDA0B-DC8F-40A1-9BC4-212DEDCEA5BF}" dt="2024-04-04T19:12:22.476" v="1460"/>
          <ac:picMkLst>
            <pc:docMk/>
            <pc:sldMk cId="1045355376" sldId="1576"/>
            <ac:picMk id="35" creationId="{43A620BD-78B2-9F61-A0EA-88A4B4B94561}"/>
          </ac:picMkLst>
        </pc:picChg>
        <pc:picChg chg="mod">
          <ac:chgData name="Nicolas Ratto Ribo" userId="2ad53a74-4254-40a0-bdd9-8ea8d499428c" providerId="ADAL" clId="{8C2FDA0B-DC8F-40A1-9BC4-212DEDCEA5BF}" dt="2024-04-04T19:12:26.203" v="1462"/>
          <ac:picMkLst>
            <pc:docMk/>
            <pc:sldMk cId="1045355376" sldId="1576"/>
            <ac:picMk id="38" creationId="{2B9068E5-F4AD-4973-2429-E05E881BDFF7}"/>
          </ac:picMkLst>
        </pc:picChg>
      </pc:sldChg>
      <pc:sldChg chg="addSp modSp add mod modNotesTx">
        <pc:chgData name="Nicolas Ratto Ribo" userId="2ad53a74-4254-40a0-bdd9-8ea8d499428c" providerId="ADAL" clId="{8C2FDA0B-DC8F-40A1-9BC4-212DEDCEA5BF}" dt="2024-04-04T19:40:03.037" v="2157" actId="20577"/>
        <pc:sldMkLst>
          <pc:docMk/>
          <pc:sldMk cId="3436000800" sldId="1577"/>
        </pc:sldMkLst>
        <pc:spChg chg="mod">
          <ac:chgData name="Nicolas Ratto Ribo" userId="2ad53a74-4254-40a0-bdd9-8ea8d499428c" providerId="ADAL" clId="{8C2FDA0B-DC8F-40A1-9BC4-212DEDCEA5BF}" dt="2024-04-04T19:29:37.161" v="1720" actId="20577"/>
          <ac:spMkLst>
            <pc:docMk/>
            <pc:sldMk cId="3436000800" sldId="1577"/>
            <ac:spMk id="16" creationId="{F6969B35-ECC1-21FA-BE66-A9DCF499AE0C}"/>
          </ac:spMkLst>
        </pc:spChg>
        <pc:spChg chg="mod">
          <ac:chgData name="Nicolas Ratto Ribo" userId="2ad53a74-4254-40a0-bdd9-8ea8d499428c" providerId="ADAL" clId="{8C2FDA0B-DC8F-40A1-9BC4-212DEDCEA5BF}" dt="2024-04-04T19:40:03.037" v="2157" actId="20577"/>
          <ac:spMkLst>
            <pc:docMk/>
            <pc:sldMk cId="3436000800" sldId="1577"/>
            <ac:spMk id="18" creationId="{ACDC501B-C351-6A59-25FA-48B268B2D980}"/>
          </ac:spMkLst>
        </pc:spChg>
        <pc:picChg chg="add mod">
          <ac:chgData name="Nicolas Ratto Ribo" userId="2ad53a74-4254-40a0-bdd9-8ea8d499428c" providerId="ADAL" clId="{8C2FDA0B-DC8F-40A1-9BC4-212DEDCEA5BF}" dt="2024-04-04T19:32:52.017" v="2140" actId="1076"/>
          <ac:picMkLst>
            <pc:docMk/>
            <pc:sldMk cId="3436000800" sldId="1577"/>
            <ac:picMk id="3" creationId="{80515BFB-EDB9-EE72-A4F8-7FAF73EAC44D}"/>
          </ac:picMkLst>
        </pc:picChg>
      </pc:sldChg>
      <pc:sldChg chg="modSp add mod">
        <pc:chgData name="Nicolas Ratto Ribo" userId="2ad53a74-4254-40a0-bdd9-8ea8d499428c" providerId="ADAL" clId="{8C2FDA0B-DC8F-40A1-9BC4-212DEDCEA5BF}" dt="2024-04-04T21:51:32.020" v="3364" actId="1076"/>
        <pc:sldMkLst>
          <pc:docMk/>
          <pc:sldMk cId="970833951" sldId="1578"/>
        </pc:sldMkLst>
        <pc:spChg chg="mod">
          <ac:chgData name="Nicolas Ratto Ribo" userId="2ad53a74-4254-40a0-bdd9-8ea8d499428c" providerId="ADAL" clId="{8C2FDA0B-DC8F-40A1-9BC4-212DEDCEA5BF}" dt="2024-04-04T21:48:33.022" v="2584" actId="20577"/>
          <ac:spMkLst>
            <pc:docMk/>
            <pc:sldMk cId="970833951" sldId="1578"/>
            <ac:spMk id="16" creationId="{F6969B35-ECC1-21FA-BE66-A9DCF499AE0C}"/>
          </ac:spMkLst>
        </pc:spChg>
        <pc:spChg chg="mod">
          <ac:chgData name="Nicolas Ratto Ribo" userId="2ad53a74-4254-40a0-bdd9-8ea8d499428c" providerId="ADAL" clId="{8C2FDA0B-DC8F-40A1-9BC4-212DEDCEA5BF}" dt="2024-04-04T21:51:32.020" v="3364" actId="1076"/>
          <ac:spMkLst>
            <pc:docMk/>
            <pc:sldMk cId="970833951" sldId="1578"/>
            <ac:spMk id="18" creationId="{ACDC501B-C351-6A59-25FA-48B268B2D980}"/>
          </ac:spMkLst>
        </pc:spChg>
      </pc:sldChg>
    </pc:docChg>
  </pc:docChgLst>
</pc:chgInfo>
</file>

<file path=ppt/comments/modernComment_64A_11D65F80.xml><?xml version="1.0" encoding="utf-8"?>
<p188:cmLst xmlns:a="http://schemas.openxmlformats.org/drawingml/2006/main" xmlns:r="http://schemas.openxmlformats.org/officeDocument/2006/relationships" xmlns:p188="http://schemas.microsoft.com/office/powerpoint/2018/8/main">
  <p188:cm id="{7CDA766B-0C6A-4649-B4B6-4C707E27994E}" authorId="{252FE8CA-A01C-3D72-FB39-8F0A5EBD9984}" created="2024-05-16T23:08:12.229">
    <pc:sldMkLst xmlns:pc="http://schemas.microsoft.com/office/powerpoint/2013/main/command">
      <pc:docMk/>
      <pc:sldMk cId="299261824" sldId="1610"/>
    </pc:sldMkLst>
    <p188:txBody>
      <a:bodyPr/>
      <a:lstStyle/>
      <a:p>
        <a:r>
          <a:rPr lang="es-ES"/>
          <a:t>Si alcanzamos. Otra diapositiva:
-Principales usuarios (2024). 
SENCE para compra de cursos... 
Consejo Política migratoria
Stakeholders regionales..
¿Quién mas? </a:t>
        </a:r>
      </a:p>
    </p188:txBody>
  </p188:cm>
</p188:cmLst>
</file>

<file path=ppt/comments/modernComment_64B_2893FFDF.xml><?xml version="1.0" encoding="utf-8"?>
<p188:cmLst xmlns:a="http://schemas.openxmlformats.org/drawingml/2006/main" xmlns:r="http://schemas.openxmlformats.org/officeDocument/2006/relationships" xmlns:p188="http://schemas.microsoft.com/office/powerpoint/2018/8/main">
  <p188:cm id="{AC3F8DDD-0803-4501-89F1-749B28763657}" authorId="{252FE8CA-A01C-3D72-FB39-8F0A5EBD9984}" status="resolved" created="2024-05-17T12:13:33.816" complete="100000">
    <ac:txMkLst xmlns:ac="http://schemas.microsoft.com/office/drawing/2013/main/command">
      <pc:docMk xmlns:pc="http://schemas.microsoft.com/office/powerpoint/2013/main/command"/>
      <pc:sldMk xmlns:pc="http://schemas.microsoft.com/office/powerpoint/2013/main/command" cId="680787935" sldId="1611"/>
      <ac:spMk id="7" creationId="{54DAF1EF-BE11-422C-CB4E-484A6DA016CC}"/>
      <ac:txMk cp="301" len="60">
        <ac:context len="394" hash="3592515169"/>
      </ac:txMk>
    </ac:txMkLst>
    <p188:pos x="8261684" y="3569368"/>
    <p188:replyLst>
      <p188:reply id="{91D4C965-CA37-45ED-AE40-43863CB81F49}" authorId="{DD8A2E82-5757-CE0E-0083-16E340F7E97C}" created="2024-05-17T14:34:36.724">
        <p188:txBody>
          <a:bodyPr/>
          <a:lstStyle/>
          <a:p>
            <a:r>
              <a:rPr lang="es-CL"/>
              <a:t>Según yo, va junto con la parte de levantamiento</a:t>
            </a:r>
          </a:p>
        </p188:txBody>
      </p188:reply>
      <p188:reply id="{892824C5-1FEF-410A-9B1D-D3D4ED2B063B}" authorId="{D76B34EC-D913-B9A7-75E4-F02413FD53D3}" created="2024-05-17T15:01:37.110">
        <p188:txBody>
          <a:bodyPr/>
          <a:lstStyle/>
          <a:p>
            <a:r>
              <a:rPr lang="es-CL"/>
              <a:t>Exacto, supervisión se hace durante el levantamiento. </a:t>
            </a:r>
          </a:p>
        </p188:txBody>
      </p188:reply>
    </p188:replyLst>
    <p188:txBody>
      <a:bodyPr/>
      <a:lstStyle/>
      <a:p>
        <a:r>
          <a:rPr lang="es-ES"/>
          <a:t>¿Supervisión?</a:t>
        </a:r>
      </a:p>
    </p188:txBody>
  </p188:cm>
</p188:cmLst>
</file>

<file path=ppt/comments/modernComment_64D_EEA285CB.xml><?xml version="1.0" encoding="utf-8"?>
<p188:cmLst xmlns:a="http://schemas.openxmlformats.org/drawingml/2006/main" xmlns:r="http://schemas.openxmlformats.org/officeDocument/2006/relationships" xmlns:p188="http://schemas.microsoft.com/office/powerpoint/2018/8/main">
  <p188:cm id="{AF28DF87-A1AA-4F60-951C-596E46CC9F3C}" authorId="{252FE8CA-A01C-3D72-FB39-8F0A5EBD9984}" created="2024-05-17T11:56:25.821">
    <pc:sldMkLst xmlns:pc="http://schemas.microsoft.com/office/powerpoint/2013/main/command">
      <pc:docMk/>
      <pc:sldMk cId="4003628491" sldId="1613"/>
    </pc:sldMkLst>
    <p188:replyLst>
      <p188:reply id="{B359A55E-8B67-412F-A6F9-0D8478BA6F40}" authorId="{D76B34EC-D913-B9A7-75E4-F02413FD53D3}" created="2024-05-17T14:43:27.929">
        <p188:txBody>
          <a:bodyPr/>
          <a:lstStyle/>
          <a:p>
            <a:r>
              <a:rPr lang="es-CL"/>
              <a:t>Si, pero estamos considerando estrategia para empresas con inclusión forzosa. </a:t>
            </a:r>
          </a:p>
        </p188:txBody>
      </p188:reply>
    </p188:replyLst>
    <p188:txBody>
      <a:bodyPr/>
      <a:lstStyle/>
      <a:p>
        <a:r>
          <a:rPr lang="es-ES"/>
          <a:t>¿y la inclusión forzosa no te sube el error muestral?</a:t>
        </a:r>
      </a:p>
    </p188:txBody>
  </p188:cm>
</p188:cmLst>
</file>

<file path=ppt/comments/modernComment_651_EE7BF80D.xml><?xml version="1.0" encoding="utf-8"?>
<p188:cmLst xmlns:a="http://schemas.openxmlformats.org/drawingml/2006/main" xmlns:r="http://schemas.openxmlformats.org/officeDocument/2006/relationships" xmlns:p188="http://schemas.microsoft.com/office/powerpoint/2018/8/main">
  <p188:cm id="{78C47FEA-A5D7-45F4-BF02-3E859068F471}" authorId="{252FE8CA-A01C-3D72-FB39-8F0A5EBD9984}" created="2024-05-17T11:57:18.884">
    <pc:sldMkLst xmlns:pc="http://schemas.microsoft.com/office/powerpoint/2013/main/command">
      <pc:docMk/>
      <pc:sldMk cId="4001101837" sldId="1617"/>
    </pc:sldMkLst>
    <p188:replyLst>
      <p188:reply id="{940954DB-7796-4CEC-ADA5-86D82DAA474F}" authorId="{D76B34EC-D913-B9A7-75E4-F02413FD53D3}" created="2024-05-17T14:45:10.768">
        <p188:txBody>
          <a:bodyPr/>
          <a:lstStyle/>
          <a:p>
            <a:r>
              <a:rPr lang="es-CL"/>
              <a:t>A parte, el consentimiento no es parte del instrumento, lo tenemos en otro documento en la carpeta por si quieres verlo. </a:t>
            </a:r>
          </a:p>
        </p188:txBody>
      </p188:reply>
    </p188:replyLst>
    <p188:txBody>
      <a:bodyPr/>
      <a:lstStyle/>
      <a:p>
        <a:r>
          <a:rPr lang="es-ES"/>
          <a:t>Falta pregunta en donde se acepte participar... ¿O eso lo dejamos en hora aparte y con firma?</a:t>
        </a:r>
      </a:p>
    </p188:txBody>
  </p188:cm>
  <p188:cm id="{31AE5924-B7D6-4C47-803E-E33C6CA6A83D}" authorId="{252FE8CA-A01C-3D72-FB39-8F0A5EBD9984}" created="2024-05-17T11:58:01.229">
    <ac:deMkLst xmlns:ac="http://schemas.microsoft.com/office/drawing/2013/main/command">
      <pc:docMk xmlns:pc="http://schemas.microsoft.com/office/powerpoint/2013/main/command"/>
      <pc:sldMk xmlns:pc="http://schemas.microsoft.com/office/powerpoint/2013/main/command" cId="4001101837" sldId="1617"/>
      <ac:picMk id="11" creationId="{ED877739-D8F5-8B3F-22E9-910D6A18D746}"/>
    </ac:deMkLst>
    <p188:replyLst>
      <p188:reply id="{7541C725-BFE0-431B-8797-9D7A8F2AE418}" authorId="{D76B34EC-D913-B9A7-75E4-F02413FD53D3}" created="2024-05-17T14:46:29.888">
        <p188:txBody>
          <a:bodyPr/>
          <a:lstStyle/>
          <a:p>
            <a:r>
              <a:rPr lang="es-CL"/>
              <a:t>La verdad, no lo hemos pensado, debería venir prellenado, pero si o si iría en la muestra enviada. </a:t>
            </a:r>
          </a:p>
        </p188:txBody>
      </p188:reply>
    </p188:replyLst>
    <p188:txBody>
      <a:bodyPr/>
      <a:lstStyle/>
      <a:p>
        <a:r>
          <a:rPr lang="es-ES"/>
          <a:t>ID de empresa viene pre llenado ?</a:t>
        </a:r>
      </a:p>
    </p188:txBody>
  </p188:cm>
</p188:cmLst>
</file>

<file path=ppt/comments/modernComment_652_4FF42930.xml><?xml version="1.0" encoding="utf-8"?>
<p188:cmLst xmlns:a="http://schemas.openxmlformats.org/drawingml/2006/main" xmlns:r="http://schemas.openxmlformats.org/officeDocument/2006/relationships" xmlns:p188="http://schemas.microsoft.com/office/powerpoint/2018/8/main">
  <p188:cm id="{C440BA3C-1098-456D-BC32-F75BC732F8AC}" authorId="{252FE8CA-A01C-3D72-FB39-8F0A5EBD9984}" created="2024-05-17T11:58:53.996">
    <ac:deMkLst xmlns:ac="http://schemas.microsoft.com/office/drawing/2013/main/command">
      <pc:docMk xmlns:pc="http://schemas.microsoft.com/office/powerpoint/2013/main/command"/>
      <pc:sldMk xmlns:pc="http://schemas.microsoft.com/office/powerpoint/2013/main/command" cId="1341401392" sldId="1618"/>
      <ac:picMk id="5" creationId="{B2FBB336-E91E-D91B-C2ED-BAC604ECFC3B}"/>
    </ac:deMkLst>
    <p188:replyLst>
      <p188:reply id="{BAB96C7F-ED12-4A60-B9A2-1A50524C6E2E}" authorId="{D76B34EC-D913-B9A7-75E4-F02413FD53D3}" created="2024-05-17T14:48:08.828">
        <p188:txBody>
          <a:bodyPr/>
          <a:lstStyle/>
          <a:p>
            <a:r>
              <a:rPr lang="es-CL"/>
              <a:t>La idea de todo este módulo es poder confirmar la información que tenemos por marco, puede que no sepa, pero el informante es un alto cargo de la empresa se supone por lo que debería saberlo. Yo no lo pre-llenaria. </a:t>
            </a:r>
          </a:p>
        </p188:txBody>
      </p188:reply>
    </p188:replyLst>
    <p188:txBody>
      <a:bodyPr/>
      <a:lstStyle/>
      <a:p>
        <a:r>
          <a:rPr lang="es-ES"/>
          <a:t>A3 debiese venir pre llenada y/o llenarlo ex post con RRAA. No se si el informante es el ideal para responder esto. </a:t>
        </a:r>
      </a:p>
    </p188:txBody>
  </p188:cm>
</p188:cmLst>
</file>

<file path=ppt/comments/modernComment_653_C6E079BA.xml><?xml version="1.0" encoding="utf-8"?>
<p188:cmLst xmlns:a="http://schemas.openxmlformats.org/drawingml/2006/main" xmlns:r="http://schemas.openxmlformats.org/officeDocument/2006/relationships" xmlns:p188="http://schemas.microsoft.com/office/powerpoint/2018/8/main">
  <p188:cm id="{4AAEF48E-7E79-4C5E-A224-2436AE701A97}" authorId="{252FE8CA-A01C-3D72-FB39-8F0A5EBD9984}" created="2024-05-17T11:55:54.304">
    <ac:deMkLst xmlns:ac="http://schemas.microsoft.com/office/drawing/2013/main/command">
      <pc:docMk xmlns:pc="http://schemas.microsoft.com/office/powerpoint/2013/main/command"/>
      <pc:sldMk xmlns:pc="http://schemas.microsoft.com/office/powerpoint/2013/main/command" cId="3336599994" sldId="1619"/>
      <ac:grpSpMk id="13" creationId="{52310769-C3BE-EE47-0EE1-8ACF3EE8E0BE}"/>
    </ac:deMkLst>
    <p188:replyLst>
      <p188:reply id="{98AB2870-1A5B-412A-B614-31B294B79451}" authorId="{DD8A2E82-5757-CE0E-0083-16E340F7E97C}" created="2024-05-17T14:29:39.048">
        <p188:txBody>
          <a:bodyPr/>
          <a:lstStyle/>
          <a:p>
            <a:r>
              <a:rPr lang="es-CL"/>
              <a:t>No aplica la pregunta para ese grupo</a:t>
            </a:r>
          </a:p>
        </p188:txBody>
      </p188:reply>
      <p188:reply id="{2B34EAC1-911B-419B-9D24-CF91E317E2E3}" authorId="{D76B34EC-D913-B9A7-75E4-F02413FD53D3}" created="2024-05-17T14:48:56.082">
        <p188:txBody>
          <a:bodyPr/>
          <a:lstStyle/>
          <a:p>
            <a:r>
              <a:rPr lang="es-CL"/>
              <a:t>Exacto, por que son vacantes, acaso las vacantes tienen sesgos demograficos?</a:t>
            </a:r>
          </a:p>
        </p188:txBody>
      </p188:reply>
    </p188:replyLst>
    <p188:txBody>
      <a:bodyPr/>
      <a:lstStyle/>
      <a:p>
        <a:r>
          <a:rPr lang="es-ES"/>
          <a:t>¿Por qué las X en algunas celdas?</a:t>
        </a:r>
      </a:p>
    </p188:txBody>
  </p188:cm>
  <p188:cm id="{54C63736-6A2E-485A-B586-2965BB7EEB0A}" authorId="{252FE8CA-A01C-3D72-FB39-8F0A5EBD9984}" created="2024-05-17T12:00:37.124">
    <ac:deMkLst xmlns:ac="http://schemas.microsoft.com/office/drawing/2013/main/command">
      <pc:docMk xmlns:pc="http://schemas.microsoft.com/office/powerpoint/2013/main/command"/>
      <pc:sldMk xmlns:pc="http://schemas.microsoft.com/office/powerpoint/2013/main/command" cId="3336599994" sldId="1619"/>
      <ac:picMk id="7" creationId="{3E12097A-1FEF-15D9-8D04-468C2CD080A4}"/>
    </ac:deMkLst>
    <p188:replyLst>
      <p188:reply id="{E8A7BA9D-6222-46B0-8EF0-266B40A7FD7D}" authorId="{D76B34EC-D913-B9A7-75E4-F02413FD53D3}" created="2024-05-17T14:50:04.418">
        <p188:txBody>
          <a:bodyPr/>
          <a:lstStyle/>
          <a:p>
            <a:r>
              <a:rPr lang="es-CL"/>
              <a:t>A mi al comienzo tampoco me parecía mal, pero la verdad no tiene sentido, porque el sub contrato es otra empresa diferente, y si la empresa que subcontrata sale en la muestra? Estaríamos sobre estimando puestos de trabajo. </a:t>
            </a:r>
          </a:p>
        </p188:txBody>
      </p188:reply>
    </p188:replyLst>
    <p188:txBody>
      <a:bodyPr/>
      <a:lstStyle/>
      <a:p>
        <a:r>
          <a:rPr lang="es-ES"/>
          <a:t>¿Subcontrato no preguntamos? No me parece mal pero hablémoslo con Sence, para que nos cuenten la experiencia de preguntar eso y trabajar con la variable. </a:t>
        </a:r>
      </a:p>
    </p188:txBody>
  </p188:cm>
  <p188:cm id="{701C60D8-F1FE-4100-B47D-3818D7FF3847}" authorId="{252FE8CA-A01C-3D72-FB39-8F0A5EBD9984}" created="2024-05-17T12:01:28.500">
    <ac:deMkLst xmlns:ac="http://schemas.microsoft.com/office/drawing/2013/main/command">
      <pc:docMk xmlns:pc="http://schemas.microsoft.com/office/powerpoint/2013/main/command"/>
      <pc:sldMk xmlns:pc="http://schemas.microsoft.com/office/powerpoint/2013/main/command" cId="3336599994" sldId="1619"/>
      <ac:grpSpMk id="13" creationId="{52310769-C3BE-EE47-0EE1-8ACF3EE8E0BE}"/>
    </ac:deMkLst>
    <p188:replyLst>
      <p188:reply id="{5E4AAAEC-08D2-4E58-9309-5FA67F8F4ED6}" authorId="{D76B34EC-D913-B9A7-75E4-F02413FD53D3}" created="2024-05-17T14:50:52.226">
        <p188:txBody>
          <a:bodyPr/>
          <a:lstStyle/>
          <a:p>
            <a:r>
              <a:rPr lang="es-CL"/>
              <a:t>Solo teníamos considerado hacer un mini piloto con las regiones, no pruebas cuali, pero todo se atrasó con mi enfermedad. </a:t>
            </a:r>
          </a:p>
        </p188:txBody>
      </p188:reply>
    </p188:replyLst>
    <p188:txBody>
      <a:bodyPr/>
      <a:lstStyle/>
      <a:p>
        <a:r>
          <a:rPr lang="es-ES"/>
          <a:t>Me gustaría preguntar más allá de 12 meses... pero no se si da.
¿Alcanzamos a hacer pruebas cuali del instrumento?, ¿Está considerado?</a:t>
        </a:r>
      </a:p>
    </p188:txBody>
  </p188:cm>
  <p188:cm id="{BD435241-1300-4D39-A08F-FEAEEAC777D7}" authorId="{252FE8CA-A01C-3D72-FB39-8F0A5EBD9984}" created="2024-05-17T12:02:07.236">
    <ac:deMkLst xmlns:ac="http://schemas.microsoft.com/office/drawing/2013/main/command">
      <pc:docMk xmlns:pc="http://schemas.microsoft.com/office/powerpoint/2013/main/command"/>
      <pc:sldMk xmlns:pc="http://schemas.microsoft.com/office/powerpoint/2013/main/command" cId="3336599994" sldId="1619"/>
      <ac:grpSpMk id="13" creationId="{52310769-C3BE-EE47-0EE1-8ACF3EE8E0BE}"/>
    </ac:deMkLst>
    <p188:replyLst>
      <p188:reply id="{544034A1-E20A-4441-B813-1C1815DDC93E}" authorId="{DD8A2E82-5757-CE0E-0083-16E340F7E97C}" created="2024-05-17T14:37:31.361">
        <p188:txBody>
          <a:bodyPr/>
          <a:lstStyle/>
          <a:p>
            <a:r>
              <a:rPr lang="es-CL"/>
              <a:t>La validación se da después, en el modulo D se pregunta por vacantes de difícil cobertura </a:t>
            </a:r>
          </a:p>
        </p188:txBody>
      </p188:reply>
      <p188:reply id="{56297B03-3E46-4E5C-8D00-F73D0DD36B43}" authorId="{D76B34EC-D913-B9A7-75E4-F02413FD53D3}" created="2024-05-17T14:52:15.014">
        <p188:txBody>
          <a:bodyPr/>
          <a:lstStyle/>
          <a:p>
            <a:r>
              <a:rPr lang="es-CL"/>
              <a:t>Porque tendrían que calzar entradas y salidas? Si no tenemos punto de partida para poder comparar el neto</a:t>
            </a:r>
          </a:p>
        </p188:txBody>
      </p188:reply>
    </p188:replyLst>
    <p188:txBody>
      <a:bodyPr/>
      <a:lstStyle/>
      <a:p>
        <a:r>
          <a:rPr lang="es-ES"/>
          <a:t>¿La lógica es que calcen las salidas y entradas con la dotación actual?, ¿Tendremos validadores?</a:t>
        </a:r>
      </a:p>
    </p188:txBody>
  </p188:cm>
</p188:cmLst>
</file>

<file path=ppt/comments/modernComment_656_18F9992B.xml><?xml version="1.0" encoding="utf-8"?>
<p188:cmLst xmlns:a="http://schemas.openxmlformats.org/drawingml/2006/main" xmlns:r="http://schemas.openxmlformats.org/officeDocument/2006/relationships" xmlns:p188="http://schemas.microsoft.com/office/powerpoint/2018/8/main">
  <p188:cm id="{E9B9D1C6-DC14-434F-8884-052BAB3897FF}" authorId="{252FE8CA-A01C-3D72-FB39-8F0A5EBD9984}" created="2024-05-17T12:03:11.128">
    <ac:deMkLst xmlns:ac="http://schemas.microsoft.com/office/drawing/2013/main/command">
      <pc:docMk xmlns:pc="http://schemas.microsoft.com/office/powerpoint/2013/main/command"/>
      <pc:sldMk xmlns:pc="http://schemas.microsoft.com/office/powerpoint/2013/main/command" cId="419010859" sldId="1622"/>
      <ac:picMk id="7" creationId="{D089328E-A730-D34B-A448-4DE32842E06F}"/>
    </ac:deMkLst>
    <p188:replyLst>
      <p188:reply id="{9B89A59F-4614-4A61-B434-4025ED0ADFC1}" authorId="{DD8A2E82-5757-CE0E-0083-16E340F7E97C}" created="2024-05-17T14:31:39.998">
        <p188:txBody>
          <a:bodyPr/>
          <a:lstStyle/>
          <a:p>
            <a:r>
              <a:rPr lang="es-CL"/>
              <a:t>Podría ser una sola pregunta donde elijan los tres medios mas utilizados en general</a:t>
            </a:r>
          </a:p>
        </p188:txBody>
      </p188:reply>
      <p188:reply id="{B76DE2E3-2034-4DA7-A778-6A0254E17089}" authorId="{D76B34EC-D913-B9A7-75E4-F02413FD53D3}" created="2024-05-17T14:52:48.901">
        <p188:txBody>
          <a:bodyPr/>
          <a:lstStyle/>
          <a:p>
            <a:r>
              <a:rPr lang="es-CL"/>
              <a:t>Me parece buena idea</a:t>
            </a:r>
          </a:p>
        </p188:txBody>
      </p188:reply>
    </p188:replyLst>
    <p188:txBody>
      <a:bodyPr/>
      <a:lstStyle/>
      <a:p>
        <a:r>
          <a:rPr lang="es-ES"/>
          <a:t>No me parece reducirla a los cargos nombrados.... 
Haría una general al menos</a:t>
        </a:r>
      </a:p>
    </p188:txBody>
  </p188:cm>
</p188:cmLst>
</file>

<file path=ppt/comments/modernComment_657_B21670AE.xml><?xml version="1.0" encoding="utf-8"?>
<p188:cmLst xmlns:a="http://schemas.openxmlformats.org/drawingml/2006/main" xmlns:r="http://schemas.openxmlformats.org/officeDocument/2006/relationships" xmlns:p188="http://schemas.microsoft.com/office/powerpoint/2018/8/main">
  <p188:cm id="{8DEC356E-7455-466D-B86F-A85EC452DBFE}" authorId="{252FE8CA-A01C-3D72-FB39-8F0A5EBD9984}" created="2024-05-17T12:05:06.568">
    <ac:deMkLst xmlns:ac="http://schemas.microsoft.com/office/drawing/2013/main/command">
      <pc:docMk xmlns:pc="http://schemas.microsoft.com/office/powerpoint/2013/main/command"/>
      <pc:sldMk xmlns:pc="http://schemas.microsoft.com/office/powerpoint/2013/main/command" cId="2987815086" sldId="1623"/>
      <ac:picMk id="5" creationId="{650D5528-8BF2-556F-E4EE-1A877A3401B6}"/>
    </ac:deMkLst>
    <p188:replyLst>
      <p188:reply id="{C7CABB45-65BD-461A-97F4-6123A51C5F03}" authorId="{D76B34EC-D913-B9A7-75E4-F02413FD53D3}" created="2024-05-17T14:54:01.295">
        <p188:txBody>
          <a:bodyPr/>
          <a:lstStyle/>
          <a:p>
            <a:r>
              <a:rPr lang="es-CL"/>
              <a:t>Agregado, ese lo saqué de ENADEL 2023, asó que si tienes comentarios bienvenidos.</a:t>
            </a:r>
          </a:p>
        </p188:txBody>
      </p188:reply>
    </p188:replyLst>
    <p188:txBody>
      <a:bodyPr/>
      <a:lstStyle/>
      <a:p>
        <a:r>
          <a:rPr lang="es-ES"/>
          <a:t>¿El listado de dificultades donde está?</a:t>
        </a:r>
      </a:p>
    </p188:txBody>
  </p188:cm>
</p188:cmLst>
</file>

<file path=ppt/comments/modernComment_658_9E19F82A.xml><?xml version="1.0" encoding="utf-8"?>
<p188:cmLst xmlns:a="http://schemas.openxmlformats.org/drawingml/2006/main" xmlns:r="http://schemas.openxmlformats.org/officeDocument/2006/relationships" xmlns:p188="http://schemas.microsoft.com/office/powerpoint/2018/8/main">
  <p188:cm id="{E2386404-11C0-4A61-8BF0-F99D26D86EAC}" authorId="{252FE8CA-A01C-3D72-FB39-8F0A5EBD9984}" status="resolved" created="2024-05-17T12:08:27.621" complete="100000">
    <ac:deMkLst xmlns:ac="http://schemas.microsoft.com/office/drawing/2013/main/command">
      <pc:docMk xmlns:pc="http://schemas.microsoft.com/office/powerpoint/2013/main/command"/>
      <pc:sldMk xmlns:pc="http://schemas.microsoft.com/office/powerpoint/2013/main/command" cId="2652502058" sldId="1624"/>
      <ac:picMk id="7" creationId="{929D53F4-9F98-39D4-5B9B-AD8E01351092}"/>
    </ac:deMkLst>
    <p188:replyLst>
      <p188:reply id="{25D7C0D1-6B1C-4A06-9361-D4F2DD87BE8A}" authorId="{252FE8CA-A01C-3D72-FB39-8F0A5EBD9984}" created="2024-05-17T12:08:44.840">
        <p188:txBody>
          <a:bodyPr/>
          <a:lstStyle/>
          <a:p>
            <a:r>
              <a:rPr lang="es-ES"/>
              <a:t>https://docs.iza.org/dp15506.pdf</a:t>
            </a:r>
          </a:p>
        </p188:txBody>
      </p188:reply>
      <p188:reply id="{BBE56FF2-E2EB-458D-A342-AA2AF4A9ADF1}" authorId="{252FE8CA-A01C-3D72-FB39-8F0A5EBD9984}" created="2024-05-17T12:09:44.279">
        <p188:txBody>
          <a:bodyPr/>
          <a:lstStyle/>
          <a:p>
            <a:r>
              <a:rPr lang="es-ES"/>
              <a:t>En otras palabras y resumen, 3 grupos: cognitivas (digitales y no digitales), socio emocionales y manuales</a:t>
            </a:r>
          </a:p>
        </p188:txBody>
      </p188:reply>
      <p188:reply id="{F44ED50B-10A0-4CFD-9783-C900CFBDCD3F}" authorId="{252FE8CA-A01C-3D72-FB39-8F0A5EBD9984}" created="2024-05-17T12:10:03.748">
        <p188:txBody>
          <a:bodyPr/>
          <a:lstStyle/>
          <a:p>
            <a:r>
              <a:rPr lang="es-ES"/>
              <a:t>Como está ahora es un flanco. Sobre todo con Sence presente. </a:t>
            </a:r>
          </a:p>
        </p188:txBody>
      </p188:reply>
    </p188:replyLst>
    <p188:txBody>
      <a:bodyPr/>
      <a:lstStyle/>
      <a:p>
        <a:r>
          <a:rPr lang="es-ES"/>
          <a:t>Hay que trabajar los conceptos y/o utilizar una taxonomía. 
Propongo estas y/o ONET:
Character skills (conscientiousness, emotional stability and openness to experience)
Social skills (including agreeableness and extraversion)
People management skills
Customer service skills
Finger-dexterity skills
Hand-foot-eye coordination skills
Physical skills
Cognitive skills  
Computer
Software (specific) skills and technical support
Machine Learning and Artificial Intelligence
Financial skills
Writing skills
Project management skills</a:t>
        </a:r>
      </a:p>
    </p188:txBody>
  </p188:cm>
  <p188:cm id="{DB7C104A-80DA-46FD-B42A-9B66CC6BF353}" authorId="{252FE8CA-A01C-3D72-FB39-8F0A5EBD9984}" status="resolved" created="2024-05-17T12:10:47.015" complete="100000">
    <ac:deMkLst xmlns:ac="http://schemas.microsoft.com/office/drawing/2013/main/command">
      <pc:docMk xmlns:pc="http://schemas.microsoft.com/office/powerpoint/2013/main/command"/>
      <pc:sldMk xmlns:pc="http://schemas.microsoft.com/office/powerpoint/2013/main/command" cId="2652502058" sldId="1624"/>
      <ac:picMk id="7" creationId="{929D53F4-9F98-39D4-5B9B-AD8E01351092}"/>
    </ac:deMkLst>
    <p188:replyLst>
      <p188:reply id="{63C77238-DA6E-4EE3-878B-45FF76F2E616}" authorId="{252FE8CA-A01C-3D72-FB39-8F0A5EBD9984}" created="2024-05-17T12:27:09.235">
        <p188:txBody>
          <a:bodyPr/>
          <a:lstStyle/>
          <a:p>
            <a:r>
              <a:rPr lang="es-ES"/>
              <a:t>Encla no lo prgunta y me parece clave. </a:t>
            </a:r>
          </a:p>
        </p188:txBody>
      </p188:reply>
    </p188:replyLst>
    <p188:txBody>
      <a:bodyPr/>
      <a:lstStyle/>
      <a:p>
        <a:r>
          <a:rPr lang="es-ES"/>
          <a:t>Pregunta por financiamiento de estas:
¿propio?
¿franquicia tributaria?
¿Recursos trabajador?
Creo que Encla 2022 tiene algo. </a:t>
        </a:r>
      </a:p>
    </p188:txBody>
  </p188:cm>
  <p188:cm id="{C1CDB6EE-64C6-46AF-A0A2-461236CA4E61}" authorId="{252FE8CA-A01C-3D72-FB39-8F0A5EBD9984}" status="resolved" created="2024-05-17T12:25:32.358" complete="100000">
    <ac:deMkLst xmlns:ac="http://schemas.microsoft.com/office/drawing/2013/main/command">
      <pc:docMk xmlns:pc="http://schemas.microsoft.com/office/powerpoint/2013/main/command"/>
      <pc:sldMk xmlns:pc="http://schemas.microsoft.com/office/powerpoint/2013/main/command" cId="2652502058" sldId="1624"/>
      <ac:picMk id="3" creationId="{D36D24E8-F7E7-7F89-CBD6-802D1EA6EF10}"/>
    </ac:deMkLst>
    <p188:replyLst>
      <p188:reply id="{BA2095F6-D06F-4816-978B-DFFEB4AAED45}" authorId="{D76B34EC-D913-B9A7-75E4-F02413FD53D3}" created="2024-05-17T14:55:35.211">
        <p188:txBody>
          <a:bodyPr/>
          <a:lstStyle/>
          <a:p>
            <a:r>
              <a:rPr lang="es-CL"/>
              <a:t>Lo dejaré en el word para incorporarlo. </a:t>
            </a:r>
          </a:p>
        </p188:txBody>
      </p188:reply>
    </p188:replyLst>
    <p188:txBody>
      <a:bodyPr/>
      <a:lstStyle/>
      <a:p>
        <a:r>
          <a:rPr lang="es-ES"/>
          <a:t>Acá ejemplo Encla. </a:t>
        </a:r>
      </a:p>
    </p188:txBody>
    <p188:extLst>
      <p:ext xmlns:p="http://schemas.openxmlformats.org/presentationml/2006/main" uri="{57CB4572-C831-44C2-8A1C-0ADB6CCDFE69}">
        <p223:reactions xmlns:p223="http://schemas.microsoft.com/office/powerpoint/2022/03/main">
          <p223:rxn type="👍">
            <p223:instance time="2024-05-17T14:55:23.759" authorId="{D76B34EC-D913-B9A7-75E4-F02413FD53D3}"/>
          </p223:rxn>
        </p223:reactions>
      </p:ext>
    </p188:extLst>
  </p188:cm>
  <p188:cm id="{41A77892-1100-4574-9E90-1760E40198AE}" authorId="{252FE8CA-A01C-3D72-FB39-8F0A5EBD9984}" status="resolved" created="2024-05-17T12:26:37.625" complete="100000">
    <pc:sldMkLst xmlns:pc="http://schemas.microsoft.com/office/powerpoint/2013/main/command">
      <pc:docMk/>
      <pc:sldMk cId="2652502058" sldId="1624"/>
    </pc:sldMkLst>
    <p188:txBody>
      <a:bodyPr/>
      <a:lstStyle/>
      <a:p>
        <a:r>
          <a:rPr lang="es-ES"/>
          <a:t>Interesante la diferencia entre "ha requerido" de " efectivamente capacitó". </a:t>
        </a:r>
      </a:p>
    </p188:txBody>
    <p188:extLst>
      <p:ext xmlns:p="http://schemas.openxmlformats.org/presentationml/2006/main" uri="{57CB4572-C831-44C2-8A1C-0ADB6CCDFE69}">
        <p223:reactions xmlns:p223="http://schemas.microsoft.com/office/powerpoint/2022/03/main">
          <p223:rxn type="👍">
            <p223:instance time="2024-05-17T14:58:23.470" authorId="{D76B34EC-D913-B9A7-75E4-F02413FD53D3}"/>
          </p223:rxn>
        </p223:reactions>
      </p:ext>
    </p188:extLst>
  </p188:cm>
</p188:cmLst>
</file>

<file path=ppt/comments/modernComment_659_E04B4933.xml><?xml version="1.0" encoding="utf-8"?>
<p188:cmLst xmlns:a="http://schemas.openxmlformats.org/drawingml/2006/main" xmlns:r="http://schemas.openxmlformats.org/officeDocument/2006/relationships" xmlns:p188="http://schemas.microsoft.com/office/powerpoint/2018/8/main">
  <p188:cm id="{7CDBDB06-B1A7-4398-AA93-FFCAC0F1B5D6}" authorId="{252FE8CA-A01C-3D72-FB39-8F0A5EBD9984}" status="resolved" created="2024-05-17T12:11:33.344" complete="100000">
    <ac:deMkLst xmlns:ac="http://schemas.microsoft.com/office/drawing/2013/main/command">
      <pc:docMk xmlns:pc="http://schemas.microsoft.com/office/powerpoint/2013/main/command"/>
      <pc:sldMk xmlns:pc="http://schemas.microsoft.com/office/powerpoint/2013/main/command" cId="3763030323" sldId="1625"/>
      <ac:picMk id="5" creationId="{54217743-7A54-DC2E-8E59-EB16978783D7}"/>
    </ac:deMkLst>
    <p188:replyLst>
      <p188:reply id="{E6531DDA-5F92-4A3E-9485-05A61335152E}" authorId="{252FE8CA-A01C-3D72-FB39-8F0A5EBD9984}" created="2024-05-17T12:16:12.407">
        <p188:txBody>
          <a:bodyPr/>
          <a:lstStyle/>
          <a:p>
            <a:r>
              <a:rPr lang="es-ES"/>
              <a:t>Acá el BCCH, al m3enos para socioecológico, lo pregunta muy claro: https://www.bcentral.cl/en/web/banco-central/content/-/detalle/que-efectos-tendra-el-cambio-climatico-sobre-las-empresas-en-chile </a:t>
            </a:r>
          </a:p>
        </p188:txBody>
      </p188:reply>
      <p188:reply id="{B5DB0C28-0565-4E01-ACB6-443869E05486}" authorId="{252FE8CA-A01C-3D72-FB39-8F0A5EBD9984}" created="2024-05-17T12:17:41.550">
        <p188:txBody>
          <a:bodyPr/>
          <a:lstStyle/>
          <a:p>
            <a:r>
              <a:rPr lang="es-ES"/>
              <a:t>Acá página 12 tmb super bueno, es hacia futuro acá: https://www.bcentral.cl/documents/33528/3515225/Informe-Percepciones-Negocios-mayo-2022.pdf/a5633a85-cbdd-f18b-300e-ea0c405b3ae7?t=1651540240797 </a:t>
            </a:r>
          </a:p>
        </p188:txBody>
      </p188:reply>
      <p188:reply id="{8C973985-1919-4BC0-8ADF-24E17073D6E3}" authorId="{D76B34EC-D913-B9A7-75E4-F02413FD53D3}" created="2024-05-17T14:59:47.776">
        <p188:txBody>
          <a:bodyPr/>
          <a:lstStyle/>
          <a:p>
            <a:r>
              <a:rPr lang="es-CL"/>
              <a:t>Se va al word para trabajarla. </a:t>
            </a:r>
          </a:p>
        </p188:txBody>
      </p188:reply>
    </p188:replyLst>
    <p188:txBody>
      <a:bodyPr/>
      <a:lstStyle/>
      <a:p>
        <a:r>
          <a:rPr lang="es-ES"/>
          <a:t>Esta hay que trabajarla, son demasiado abstractos los conceptos. Quizás ejemplificar o buscar un poco más de antecedentes. </a:t>
        </a:r>
      </a:p>
    </p188:txBody>
  </p188:cm>
  <p188:cm id="{DE965F80-1D70-497A-AA7A-8000A64F2E67}" authorId="{252FE8CA-A01C-3D72-FB39-8F0A5EBD9984}" status="resolved" created="2024-05-17T12:12:13.252" complete="100000">
    <ac:deMkLst xmlns:ac="http://schemas.microsoft.com/office/drawing/2013/main/command">
      <pc:docMk xmlns:pc="http://schemas.microsoft.com/office/powerpoint/2013/main/command"/>
      <pc:sldMk xmlns:pc="http://schemas.microsoft.com/office/powerpoint/2013/main/command" cId="3763030323" sldId="1625"/>
      <ac:picMk id="10" creationId="{4FBB71B4-F0C8-1E12-68C0-1BA981E818BC}"/>
    </ac:deMkLst>
    <p188:txBody>
      <a:bodyPr/>
      <a:lstStyle/>
      <a:p>
        <a:r>
          <a:rPr lang="es-ES"/>
          <a:t>f2 y f3 están super buenas</a:t>
        </a:r>
      </a:p>
    </p188:txBody>
    <p188:extLst>
      <p:ext xmlns:p="http://schemas.openxmlformats.org/presentationml/2006/main" uri="{57CB4572-C831-44C2-8A1C-0ADB6CCDFE69}">
        <p223:reactions xmlns:p223="http://schemas.microsoft.com/office/powerpoint/2022/03/main">
          <p223:rxn type="👍">
            <p223:instance time="2024-05-17T14:59:34.163" authorId="{D76B34EC-D913-B9A7-75E4-F02413FD53D3}"/>
          </p223:rxn>
        </p223:reactions>
      </p:ext>
    </p188:extLst>
  </p188:cm>
</p188:cmLst>
</file>

<file path=ppt/comments/modernComment_65A_B4716C8D.xml><?xml version="1.0" encoding="utf-8"?>
<p188:cmLst xmlns:a="http://schemas.openxmlformats.org/drawingml/2006/main" xmlns:r="http://schemas.openxmlformats.org/officeDocument/2006/relationships" xmlns:p188="http://schemas.microsoft.com/office/powerpoint/2018/8/main">
  <p188:cm id="{E2184459-6A9D-4F9F-9C72-0CDD26AD8418}" authorId="{252FE8CA-A01C-3D72-FB39-8F0A5EBD9984}" status="resolved" created="2024-05-17T12:13:01.909" complete="100000">
    <ac:deMkLst xmlns:ac="http://schemas.microsoft.com/office/drawing/2013/main/command">
      <pc:docMk xmlns:pc="http://schemas.microsoft.com/office/powerpoint/2013/main/command"/>
      <pc:sldMk xmlns:pc="http://schemas.microsoft.com/office/powerpoint/2013/main/command" cId="3027332237" sldId="1626"/>
      <ac:picMk id="5" creationId="{5F007004-5FCC-F994-23BC-3D8FB6E54A84}"/>
    </ac:deMkLst>
    <p188:replyLst>
      <p188:reply id="{123135F4-8D03-4CC9-8E1C-4056EEAA70AF}" authorId="{D76B34EC-D913-B9A7-75E4-F02413FD53D3}" created="2024-05-17T15:01:10.471">
        <p188:txBody>
          <a:bodyPr/>
          <a:lstStyle/>
          <a:p>
            <a:r>
              <a:rPr lang="es-CL"/>
              <a:t>Se va al word. </a:t>
            </a:r>
          </a:p>
        </p188:txBody>
      </p188:reply>
    </p188:replyLst>
    <p188:txBody>
      <a:bodyPr/>
      <a:lstStyle/>
      <a:p>
        <a:r>
          <a:rPr lang="es-ES"/>
          <a:t>"Programas de empleo"
y quizá poner una fase previa:
"el miisterio cuenta con un amplio repertorios de politicas de empleo.... subsidio , certificación, capacitación...."</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1D240343-F8D4-4B0A-9BDD-59BD9C297D5F}" type="datetimeFigureOut">
              <a:rPr lang="es-CL" smtClean="0"/>
              <a:t>12-06-2024</a:t>
            </a:fld>
            <a:endParaRPr lang="es-CL"/>
          </a:p>
        </p:txBody>
      </p:sp>
      <p:sp>
        <p:nvSpPr>
          <p:cNvPr id="4" name="Marcador de imagen de diapositiva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3158E14F-642A-45D3-A1AD-4C80CD92855E}" type="slidenum">
              <a:rPr lang="es-CL" smtClean="0"/>
              <a:t>‹Nº›</a:t>
            </a:fld>
            <a:endParaRPr lang="es-CL"/>
          </a:p>
        </p:txBody>
      </p:sp>
    </p:spTree>
    <p:extLst>
      <p:ext uri="{BB962C8B-B14F-4D97-AF65-F5344CB8AC3E}">
        <p14:creationId xmlns:p14="http://schemas.microsoft.com/office/powerpoint/2010/main" val="2148209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a:p>
        </p:txBody>
      </p:sp>
      <p:sp>
        <p:nvSpPr>
          <p:cNvPr id="4" name="Marcador de número de diapositiva 3"/>
          <p:cNvSpPr>
            <a:spLocks noGrp="1"/>
          </p:cNvSpPr>
          <p:nvPr>
            <p:ph type="sldNum" sz="quarter" idx="5"/>
          </p:nvPr>
        </p:nvSpPr>
        <p:spPr/>
        <p:txBody>
          <a:bodyPr/>
          <a:lstStyle/>
          <a:p>
            <a:fld id="{3158E14F-642A-45D3-A1AD-4C80CD92855E}" type="slidenum">
              <a:rPr lang="es-CL" smtClean="0"/>
              <a:t>3</a:t>
            </a:fld>
            <a:endParaRPr lang="es-CL"/>
          </a:p>
        </p:txBody>
      </p:sp>
    </p:spTree>
    <p:extLst>
      <p:ext uri="{BB962C8B-B14F-4D97-AF65-F5344CB8AC3E}">
        <p14:creationId xmlns:p14="http://schemas.microsoft.com/office/powerpoint/2010/main" val="1551760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A6ED5-92D4-23C0-AF8F-5AA91434EE4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5706629-3BDC-4ADF-9CFF-77CC68E1EE4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F3B0F33-D06B-2AEE-42F5-BECC93EBB509}"/>
              </a:ext>
            </a:extLst>
          </p:cNvPr>
          <p:cNvSpPr>
            <a:spLocks noGrp="1"/>
          </p:cNvSpPr>
          <p:nvPr>
            <p:ph type="body" idx="1"/>
          </p:nvPr>
        </p:nvSpPr>
        <p:spPr/>
        <p:txBody>
          <a:bodyPr/>
          <a:lstStyle/>
          <a:p>
            <a:endParaRPr lang="es-CL"/>
          </a:p>
        </p:txBody>
      </p:sp>
      <p:sp>
        <p:nvSpPr>
          <p:cNvPr id="4" name="Marcador de número de diapositiva 3">
            <a:extLst>
              <a:ext uri="{FF2B5EF4-FFF2-40B4-BE49-F238E27FC236}">
                <a16:creationId xmlns:a16="http://schemas.microsoft.com/office/drawing/2014/main" id="{F7F783B2-8110-27B6-FED5-A70E5893C777}"/>
              </a:ext>
            </a:extLst>
          </p:cNvPr>
          <p:cNvSpPr>
            <a:spLocks noGrp="1"/>
          </p:cNvSpPr>
          <p:nvPr>
            <p:ph type="sldNum" sz="quarter" idx="5"/>
          </p:nvPr>
        </p:nvSpPr>
        <p:spPr/>
        <p:txBody>
          <a:bodyPr/>
          <a:lstStyle/>
          <a:p>
            <a:fld id="{3158E14F-642A-45D3-A1AD-4C80CD92855E}" type="slidenum">
              <a:rPr lang="es-CL" smtClean="0"/>
              <a:t>12</a:t>
            </a:fld>
            <a:endParaRPr lang="es-CL"/>
          </a:p>
        </p:txBody>
      </p:sp>
    </p:spTree>
    <p:extLst>
      <p:ext uri="{BB962C8B-B14F-4D97-AF65-F5344CB8AC3E}">
        <p14:creationId xmlns:p14="http://schemas.microsoft.com/office/powerpoint/2010/main" val="2929219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3B6187-52C2-F23F-C401-87942AE80F7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1A9C788-3E7D-7934-37B7-4159796FA9F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D4716A4A-858E-5569-53A2-D6C34DBCE54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200" kern="100">
                <a:effectLst/>
                <a:latin typeface="Calibri" panose="020F0502020204030204" pitchFamily="34" charset="0"/>
                <a:ea typeface="Calibri" panose="020F0502020204030204" pitchFamily="34" charset="0"/>
                <a:cs typeface="Arial" panose="020B0604020202020204" pitchFamily="34" charset="0"/>
              </a:rPr>
              <a:t>Al multiplicar las 16 regiones por las 12 ramas se generan 192 celdas, sin embargo, en el marco muestral no existen empresas del sector de Actividades financieras y seguros en la región de Arica y Parinacota, quedando así 191 estratos con al menos 1 empresa de la población objetivo del estudio. </a:t>
            </a:r>
          </a:p>
          <a:p>
            <a:endParaRPr lang="es-CL"/>
          </a:p>
        </p:txBody>
      </p:sp>
      <p:sp>
        <p:nvSpPr>
          <p:cNvPr id="4" name="Marcador de número de diapositiva 3">
            <a:extLst>
              <a:ext uri="{FF2B5EF4-FFF2-40B4-BE49-F238E27FC236}">
                <a16:creationId xmlns:a16="http://schemas.microsoft.com/office/drawing/2014/main" id="{550F503B-F6BE-7076-7F0C-AFAB2ADE3E29}"/>
              </a:ext>
            </a:extLst>
          </p:cNvPr>
          <p:cNvSpPr>
            <a:spLocks noGrp="1"/>
          </p:cNvSpPr>
          <p:nvPr>
            <p:ph type="sldNum" sz="quarter" idx="5"/>
          </p:nvPr>
        </p:nvSpPr>
        <p:spPr/>
        <p:txBody>
          <a:bodyPr/>
          <a:lstStyle/>
          <a:p>
            <a:fld id="{3158E14F-642A-45D3-A1AD-4C80CD92855E}" type="slidenum">
              <a:rPr lang="es-CL" smtClean="0"/>
              <a:t>13</a:t>
            </a:fld>
            <a:endParaRPr lang="es-CL"/>
          </a:p>
        </p:txBody>
      </p:sp>
    </p:spTree>
    <p:extLst>
      <p:ext uri="{BB962C8B-B14F-4D97-AF65-F5344CB8AC3E}">
        <p14:creationId xmlns:p14="http://schemas.microsoft.com/office/powerpoint/2010/main" val="3335425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DCA210-7BBD-2553-FC5A-D4CDDE914CD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3326091-D697-CB22-D793-2858C4CF76C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F811E70-D308-9F7D-539F-A07C8EE06354}"/>
              </a:ext>
            </a:extLst>
          </p:cNvPr>
          <p:cNvSpPr>
            <a:spLocks noGrp="1"/>
          </p:cNvSpPr>
          <p:nvPr>
            <p:ph type="body" idx="1"/>
          </p:nvPr>
        </p:nvSpPr>
        <p:spPr/>
        <p:txBody>
          <a:bodyPr/>
          <a:lstStyle/>
          <a:p>
            <a:endParaRPr lang="es-CL"/>
          </a:p>
        </p:txBody>
      </p:sp>
      <p:sp>
        <p:nvSpPr>
          <p:cNvPr id="4" name="Marcador de número de diapositiva 3">
            <a:extLst>
              <a:ext uri="{FF2B5EF4-FFF2-40B4-BE49-F238E27FC236}">
                <a16:creationId xmlns:a16="http://schemas.microsoft.com/office/drawing/2014/main" id="{C17C3FB2-818B-EDF0-830A-F1F3117C8597}"/>
              </a:ext>
            </a:extLst>
          </p:cNvPr>
          <p:cNvSpPr>
            <a:spLocks noGrp="1"/>
          </p:cNvSpPr>
          <p:nvPr>
            <p:ph type="sldNum" sz="quarter" idx="5"/>
          </p:nvPr>
        </p:nvSpPr>
        <p:spPr/>
        <p:txBody>
          <a:bodyPr/>
          <a:lstStyle/>
          <a:p>
            <a:fld id="{3158E14F-642A-45D3-A1AD-4C80CD92855E}" type="slidenum">
              <a:rPr lang="es-CL" smtClean="0"/>
              <a:t>14</a:t>
            </a:fld>
            <a:endParaRPr lang="es-CL"/>
          </a:p>
        </p:txBody>
      </p:sp>
    </p:spTree>
    <p:extLst>
      <p:ext uri="{BB962C8B-B14F-4D97-AF65-F5344CB8AC3E}">
        <p14:creationId xmlns:p14="http://schemas.microsoft.com/office/powerpoint/2010/main" val="3955448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D33BED-8543-5DE8-4D76-3CF71D5E5F1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A195DD8-0354-F124-AB68-D2B8DC42DE7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3AA2664-9E69-1899-DDE6-C8707B88BDBA}"/>
              </a:ext>
            </a:extLst>
          </p:cNvPr>
          <p:cNvSpPr>
            <a:spLocks noGrp="1"/>
          </p:cNvSpPr>
          <p:nvPr>
            <p:ph type="body" idx="1"/>
          </p:nvPr>
        </p:nvSpPr>
        <p:spPr/>
        <p:txBody>
          <a:bodyPr/>
          <a:lstStyle/>
          <a:p>
            <a:endParaRPr lang="es-CL"/>
          </a:p>
        </p:txBody>
      </p:sp>
      <p:sp>
        <p:nvSpPr>
          <p:cNvPr id="4" name="Marcador de número de diapositiva 3">
            <a:extLst>
              <a:ext uri="{FF2B5EF4-FFF2-40B4-BE49-F238E27FC236}">
                <a16:creationId xmlns:a16="http://schemas.microsoft.com/office/drawing/2014/main" id="{1C71595A-C4ED-F9BA-650F-0CDD7FF05414}"/>
              </a:ext>
            </a:extLst>
          </p:cNvPr>
          <p:cNvSpPr>
            <a:spLocks noGrp="1"/>
          </p:cNvSpPr>
          <p:nvPr>
            <p:ph type="sldNum" sz="quarter" idx="5"/>
          </p:nvPr>
        </p:nvSpPr>
        <p:spPr/>
        <p:txBody>
          <a:bodyPr/>
          <a:lstStyle/>
          <a:p>
            <a:fld id="{3158E14F-642A-45D3-A1AD-4C80CD92855E}" type="slidenum">
              <a:rPr lang="es-CL" smtClean="0"/>
              <a:t>15</a:t>
            </a:fld>
            <a:endParaRPr lang="es-CL"/>
          </a:p>
        </p:txBody>
      </p:sp>
    </p:spTree>
    <p:extLst>
      <p:ext uri="{BB962C8B-B14F-4D97-AF65-F5344CB8AC3E}">
        <p14:creationId xmlns:p14="http://schemas.microsoft.com/office/powerpoint/2010/main" val="2958704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CF14E-0B5E-605D-DE1F-446BB378173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10BBE47-2867-D53D-8379-0360FD1E6B0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FE76940-36C7-89CF-904C-68511A113E40}"/>
              </a:ext>
            </a:extLst>
          </p:cNvPr>
          <p:cNvSpPr>
            <a:spLocks noGrp="1"/>
          </p:cNvSpPr>
          <p:nvPr>
            <p:ph type="body" idx="1"/>
          </p:nvPr>
        </p:nvSpPr>
        <p:spPr/>
        <p:txBody>
          <a:bodyPr/>
          <a:lstStyle/>
          <a:p>
            <a:endParaRPr lang="es-CL"/>
          </a:p>
        </p:txBody>
      </p:sp>
      <p:sp>
        <p:nvSpPr>
          <p:cNvPr id="4" name="Marcador de número de diapositiva 3">
            <a:extLst>
              <a:ext uri="{FF2B5EF4-FFF2-40B4-BE49-F238E27FC236}">
                <a16:creationId xmlns:a16="http://schemas.microsoft.com/office/drawing/2014/main" id="{C606BFD5-CA59-22F4-3FDF-FCBE75E4E1D9}"/>
              </a:ext>
            </a:extLst>
          </p:cNvPr>
          <p:cNvSpPr>
            <a:spLocks noGrp="1"/>
          </p:cNvSpPr>
          <p:nvPr>
            <p:ph type="sldNum" sz="quarter" idx="5"/>
          </p:nvPr>
        </p:nvSpPr>
        <p:spPr/>
        <p:txBody>
          <a:bodyPr/>
          <a:lstStyle/>
          <a:p>
            <a:fld id="{3158E14F-642A-45D3-A1AD-4C80CD92855E}" type="slidenum">
              <a:rPr lang="es-CL" smtClean="0"/>
              <a:t>16</a:t>
            </a:fld>
            <a:endParaRPr lang="es-CL"/>
          </a:p>
        </p:txBody>
      </p:sp>
    </p:spTree>
    <p:extLst>
      <p:ext uri="{BB962C8B-B14F-4D97-AF65-F5344CB8AC3E}">
        <p14:creationId xmlns:p14="http://schemas.microsoft.com/office/powerpoint/2010/main" val="1823634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C8324-102C-1D2D-9BC1-E3BBB3769C1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6ADF079-E84A-C676-F90A-AFF6BCF5432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061EFEB-A5FF-18C0-D0C5-6BB079DC306B}"/>
              </a:ext>
            </a:extLst>
          </p:cNvPr>
          <p:cNvSpPr>
            <a:spLocks noGrp="1"/>
          </p:cNvSpPr>
          <p:nvPr>
            <p:ph type="body" idx="1"/>
          </p:nvPr>
        </p:nvSpPr>
        <p:spPr/>
        <p:txBody>
          <a:bodyPr/>
          <a:lstStyle/>
          <a:p>
            <a:endParaRPr lang="es-CL"/>
          </a:p>
        </p:txBody>
      </p:sp>
      <p:sp>
        <p:nvSpPr>
          <p:cNvPr id="4" name="Marcador de número de diapositiva 3">
            <a:extLst>
              <a:ext uri="{FF2B5EF4-FFF2-40B4-BE49-F238E27FC236}">
                <a16:creationId xmlns:a16="http://schemas.microsoft.com/office/drawing/2014/main" id="{466C9F45-E0A6-D4C1-FC56-897EE5950091}"/>
              </a:ext>
            </a:extLst>
          </p:cNvPr>
          <p:cNvSpPr>
            <a:spLocks noGrp="1"/>
          </p:cNvSpPr>
          <p:nvPr>
            <p:ph type="sldNum" sz="quarter" idx="5"/>
          </p:nvPr>
        </p:nvSpPr>
        <p:spPr/>
        <p:txBody>
          <a:bodyPr/>
          <a:lstStyle/>
          <a:p>
            <a:fld id="{3158E14F-642A-45D3-A1AD-4C80CD92855E}" type="slidenum">
              <a:rPr lang="es-CL" smtClean="0"/>
              <a:t>17</a:t>
            </a:fld>
            <a:endParaRPr lang="es-CL"/>
          </a:p>
        </p:txBody>
      </p:sp>
    </p:spTree>
    <p:extLst>
      <p:ext uri="{BB962C8B-B14F-4D97-AF65-F5344CB8AC3E}">
        <p14:creationId xmlns:p14="http://schemas.microsoft.com/office/powerpoint/2010/main" val="3298326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02E2B7-8999-D05E-40C4-2D3C1A961CD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FF55C9C-7F2D-275C-CA6A-8B9A404302B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F113B90-A89D-5CEC-ED7A-4ECC1011A447}"/>
              </a:ext>
            </a:extLst>
          </p:cNvPr>
          <p:cNvSpPr>
            <a:spLocks noGrp="1"/>
          </p:cNvSpPr>
          <p:nvPr>
            <p:ph type="body" idx="1"/>
          </p:nvPr>
        </p:nvSpPr>
        <p:spPr/>
        <p:txBody>
          <a:bodyPr/>
          <a:lstStyle/>
          <a:p>
            <a:endParaRPr lang="es-CL"/>
          </a:p>
        </p:txBody>
      </p:sp>
      <p:sp>
        <p:nvSpPr>
          <p:cNvPr id="4" name="Marcador de número de diapositiva 3">
            <a:extLst>
              <a:ext uri="{FF2B5EF4-FFF2-40B4-BE49-F238E27FC236}">
                <a16:creationId xmlns:a16="http://schemas.microsoft.com/office/drawing/2014/main" id="{4AC8C757-F281-5F13-F2C4-47176401D62A}"/>
              </a:ext>
            </a:extLst>
          </p:cNvPr>
          <p:cNvSpPr>
            <a:spLocks noGrp="1"/>
          </p:cNvSpPr>
          <p:nvPr>
            <p:ph type="sldNum" sz="quarter" idx="5"/>
          </p:nvPr>
        </p:nvSpPr>
        <p:spPr/>
        <p:txBody>
          <a:bodyPr/>
          <a:lstStyle/>
          <a:p>
            <a:fld id="{3158E14F-642A-45D3-A1AD-4C80CD92855E}" type="slidenum">
              <a:rPr lang="es-CL" smtClean="0"/>
              <a:t>18</a:t>
            </a:fld>
            <a:endParaRPr lang="es-CL"/>
          </a:p>
        </p:txBody>
      </p:sp>
    </p:spTree>
    <p:extLst>
      <p:ext uri="{BB962C8B-B14F-4D97-AF65-F5344CB8AC3E}">
        <p14:creationId xmlns:p14="http://schemas.microsoft.com/office/powerpoint/2010/main" val="3822708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36108D-4423-3DB2-A432-A2490C9B968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A239F0D-E6DE-C2A6-9A0C-A2EB17B82A3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322C805-71AB-0767-CD99-70DAE59D4BCD}"/>
              </a:ext>
            </a:extLst>
          </p:cNvPr>
          <p:cNvSpPr>
            <a:spLocks noGrp="1"/>
          </p:cNvSpPr>
          <p:nvPr>
            <p:ph type="body" idx="1"/>
          </p:nvPr>
        </p:nvSpPr>
        <p:spPr/>
        <p:txBody>
          <a:bodyPr/>
          <a:lstStyle/>
          <a:p>
            <a:endParaRPr lang="es-CL"/>
          </a:p>
        </p:txBody>
      </p:sp>
      <p:sp>
        <p:nvSpPr>
          <p:cNvPr id="4" name="Marcador de número de diapositiva 3">
            <a:extLst>
              <a:ext uri="{FF2B5EF4-FFF2-40B4-BE49-F238E27FC236}">
                <a16:creationId xmlns:a16="http://schemas.microsoft.com/office/drawing/2014/main" id="{37BEA7B3-75D9-9A61-6F2B-E7CC23866ACB}"/>
              </a:ext>
            </a:extLst>
          </p:cNvPr>
          <p:cNvSpPr>
            <a:spLocks noGrp="1"/>
          </p:cNvSpPr>
          <p:nvPr>
            <p:ph type="sldNum" sz="quarter" idx="5"/>
          </p:nvPr>
        </p:nvSpPr>
        <p:spPr/>
        <p:txBody>
          <a:bodyPr/>
          <a:lstStyle/>
          <a:p>
            <a:fld id="{3158E14F-642A-45D3-A1AD-4C80CD92855E}" type="slidenum">
              <a:rPr lang="es-CL" smtClean="0"/>
              <a:t>19</a:t>
            </a:fld>
            <a:endParaRPr lang="es-CL"/>
          </a:p>
        </p:txBody>
      </p:sp>
    </p:spTree>
    <p:extLst>
      <p:ext uri="{BB962C8B-B14F-4D97-AF65-F5344CB8AC3E}">
        <p14:creationId xmlns:p14="http://schemas.microsoft.com/office/powerpoint/2010/main" val="388721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21368-3A69-A6F1-1626-467B7DC4187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44C46C7-5A03-0FFB-864E-FE6A93537CD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2DFD4A7-B391-CF97-0BBA-7129F0EA0D7B}"/>
              </a:ext>
            </a:extLst>
          </p:cNvPr>
          <p:cNvSpPr>
            <a:spLocks noGrp="1"/>
          </p:cNvSpPr>
          <p:nvPr>
            <p:ph type="body" idx="1"/>
          </p:nvPr>
        </p:nvSpPr>
        <p:spPr/>
        <p:txBody>
          <a:bodyPr/>
          <a:lstStyle/>
          <a:p>
            <a:endParaRPr lang="es-CL"/>
          </a:p>
        </p:txBody>
      </p:sp>
      <p:sp>
        <p:nvSpPr>
          <p:cNvPr id="4" name="Marcador de número de diapositiva 3">
            <a:extLst>
              <a:ext uri="{FF2B5EF4-FFF2-40B4-BE49-F238E27FC236}">
                <a16:creationId xmlns:a16="http://schemas.microsoft.com/office/drawing/2014/main" id="{38277CE3-2B10-873E-4C76-10A03C27988B}"/>
              </a:ext>
            </a:extLst>
          </p:cNvPr>
          <p:cNvSpPr>
            <a:spLocks noGrp="1"/>
          </p:cNvSpPr>
          <p:nvPr>
            <p:ph type="sldNum" sz="quarter" idx="5"/>
          </p:nvPr>
        </p:nvSpPr>
        <p:spPr/>
        <p:txBody>
          <a:bodyPr/>
          <a:lstStyle/>
          <a:p>
            <a:fld id="{3158E14F-642A-45D3-A1AD-4C80CD92855E}" type="slidenum">
              <a:rPr lang="es-CL" smtClean="0"/>
              <a:t>20</a:t>
            </a:fld>
            <a:endParaRPr lang="es-CL"/>
          </a:p>
        </p:txBody>
      </p:sp>
    </p:spTree>
    <p:extLst>
      <p:ext uri="{BB962C8B-B14F-4D97-AF65-F5344CB8AC3E}">
        <p14:creationId xmlns:p14="http://schemas.microsoft.com/office/powerpoint/2010/main" val="7563527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2E416A-3037-59D8-546A-D8149F3C826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80B2C88-477F-BD67-B726-34E3E99D002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C6339CD-9A99-3AA4-B114-96805381A779}"/>
              </a:ext>
            </a:extLst>
          </p:cNvPr>
          <p:cNvSpPr>
            <a:spLocks noGrp="1"/>
          </p:cNvSpPr>
          <p:nvPr>
            <p:ph type="body" idx="1"/>
          </p:nvPr>
        </p:nvSpPr>
        <p:spPr/>
        <p:txBody>
          <a:bodyPr/>
          <a:lstStyle/>
          <a:p>
            <a:endParaRPr lang="es-CL"/>
          </a:p>
        </p:txBody>
      </p:sp>
      <p:sp>
        <p:nvSpPr>
          <p:cNvPr id="4" name="Marcador de número de diapositiva 3">
            <a:extLst>
              <a:ext uri="{FF2B5EF4-FFF2-40B4-BE49-F238E27FC236}">
                <a16:creationId xmlns:a16="http://schemas.microsoft.com/office/drawing/2014/main" id="{C7F0D2E4-805F-2723-C5C8-A517F98D78F3}"/>
              </a:ext>
            </a:extLst>
          </p:cNvPr>
          <p:cNvSpPr>
            <a:spLocks noGrp="1"/>
          </p:cNvSpPr>
          <p:nvPr>
            <p:ph type="sldNum" sz="quarter" idx="5"/>
          </p:nvPr>
        </p:nvSpPr>
        <p:spPr/>
        <p:txBody>
          <a:bodyPr/>
          <a:lstStyle/>
          <a:p>
            <a:fld id="{3158E14F-642A-45D3-A1AD-4C80CD92855E}" type="slidenum">
              <a:rPr lang="es-CL" smtClean="0"/>
              <a:t>21</a:t>
            </a:fld>
            <a:endParaRPr lang="es-CL"/>
          </a:p>
        </p:txBody>
      </p:sp>
    </p:spTree>
    <p:extLst>
      <p:ext uri="{BB962C8B-B14F-4D97-AF65-F5344CB8AC3E}">
        <p14:creationId xmlns:p14="http://schemas.microsoft.com/office/powerpoint/2010/main" val="2969821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a:p>
        </p:txBody>
      </p:sp>
      <p:sp>
        <p:nvSpPr>
          <p:cNvPr id="4" name="Marcador de número de diapositiva 3"/>
          <p:cNvSpPr>
            <a:spLocks noGrp="1"/>
          </p:cNvSpPr>
          <p:nvPr>
            <p:ph type="sldNum" sz="quarter" idx="5"/>
          </p:nvPr>
        </p:nvSpPr>
        <p:spPr/>
        <p:txBody>
          <a:bodyPr/>
          <a:lstStyle/>
          <a:p>
            <a:fld id="{3158E14F-642A-45D3-A1AD-4C80CD92855E}" type="slidenum">
              <a:rPr lang="es-CL" smtClean="0"/>
              <a:t>4</a:t>
            </a:fld>
            <a:endParaRPr lang="es-CL"/>
          </a:p>
        </p:txBody>
      </p:sp>
    </p:spTree>
    <p:extLst>
      <p:ext uri="{BB962C8B-B14F-4D97-AF65-F5344CB8AC3E}">
        <p14:creationId xmlns:p14="http://schemas.microsoft.com/office/powerpoint/2010/main" val="8666485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E45E2-55F8-5260-7AC5-C0CC5583179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158369B-DB8E-75A1-70F5-97889BF97DC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0D9819C-02D0-0FE2-7A03-F3BA9FDDD3D3}"/>
              </a:ext>
            </a:extLst>
          </p:cNvPr>
          <p:cNvSpPr>
            <a:spLocks noGrp="1"/>
          </p:cNvSpPr>
          <p:nvPr>
            <p:ph type="body" idx="1"/>
          </p:nvPr>
        </p:nvSpPr>
        <p:spPr/>
        <p:txBody>
          <a:bodyPr/>
          <a:lstStyle/>
          <a:p>
            <a:endParaRPr lang="es-CL"/>
          </a:p>
        </p:txBody>
      </p:sp>
      <p:sp>
        <p:nvSpPr>
          <p:cNvPr id="4" name="Marcador de número de diapositiva 3">
            <a:extLst>
              <a:ext uri="{FF2B5EF4-FFF2-40B4-BE49-F238E27FC236}">
                <a16:creationId xmlns:a16="http://schemas.microsoft.com/office/drawing/2014/main" id="{46AB5314-9EEA-501A-0C01-44095259888F}"/>
              </a:ext>
            </a:extLst>
          </p:cNvPr>
          <p:cNvSpPr>
            <a:spLocks noGrp="1"/>
          </p:cNvSpPr>
          <p:nvPr>
            <p:ph type="sldNum" sz="quarter" idx="5"/>
          </p:nvPr>
        </p:nvSpPr>
        <p:spPr/>
        <p:txBody>
          <a:bodyPr/>
          <a:lstStyle/>
          <a:p>
            <a:fld id="{3158E14F-642A-45D3-A1AD-4C80CD92855E}" type="slidenum">
              <a:rPr lang="es-CL" smtClean="0"/>
              <a:t>22</a:t>
            </a:fld>
            <a:endParaRPr lang="es-CL"/>
          </a:p>
        </p:txBody>
      </p:sp>
    </p:spTree>
    <p:extLst>
      <p:ext uri="{BB962C8B-B14F-4D97-AF65-F5344CB8AC3E}">
        <p14:creationId xmlns:p14="http://schemas.microsoft.com/office/powerpoint/2010/main" val="18390386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311C59-1E41-BBF3-F293-D6CCF66CC20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B86431E-0C68-8391-3D6E-75C0C203076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27D1737-791D-E01D-53CE-CAF5F1793CB6}"/>
              </a:ext>
            </a:extLst>
          </p:cNvPr>
          <p:cNvSpPr>
            <a:spLocks noGrp="1"/>
          </p:cNvSpPr>
          <p:nvPr>
            <p:ph type="body" idx="1"/>
          </p:nvPr>
        </p:nvSpPr>
        <p:spPr/>
        <p:txBody>
          <a:bodyPr/>
          <a:lstStyle/>
          <a:p>
            <a:endParaRPr lang="es-CL"/>
          </a:p>
        </p:txBody>
      </p:sp>
      <p:sp>
        <p:nvSpPr>
          <p:cNvPr id="4" name="Marcador de número de diapositiva 3">
            <a:extLst>
              <a:ext uri="{FF2B5EF4-FFF2-40B4-BE49-F238E27FC236}">
                <a16:creationId xmlns:a16="http://schemas.microsoft.com/office/drawing/2014/main" id="{93895B28-BF80-DB68-0733-5A2963D125A0}"/>
              </a:ext>
            </a:extLst>
          </p:cNvPr>
          <p:cNvSpPr>
            <a:spLocks noGrp="1"/>
          </p:cNvSpPr>
          <p:nvPr>
            <p:ph type="sldNum" sz="quarter" idx="5"/>
          </p:nvPr>
        </p:nvSpPr>
        <p:spPr/>
        <p:txBody>
          <a:bodyPr/>
          <a:lstStyle/>
          <a:p>
            <a:fld id="{3158E14F-642A-45D3-A1AD-4C80CD92855E}" type="slidenum">
              <a:rPr lang="es-CL" smtClean="0"/>
              <a:t>23</a:t>
            </a:fld>
            <a:endParaRPr lang="es-CL"/>
          </a:p>
        </p:txBody>
      </p:sp>
    </p:spTree>
    <p:extLst>
      <p:ext uri="{BB962C8B-B14F-4D97-AF65-F5344CB8AC3E}">
        <p14:creationId xmlns:p14="http://schemas.microsoft.com/office/powerpoint/2010/main" val="34750065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86493-983D-0887-816C-C1A93F21024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69E3719-9E7D-75CA-A358-EFA890C2954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F619CDF-0547-0545-D8D3-9890D4FF13A3}"/>
              </a:ext>
            </a:extLst>
          </p:cNvPr>
          <p:cNvSpPr>
            <a:spLocks noGrp="1"/>
          </p:cNvSpPr>
          <p:nvPr>
            <p:ph type="body" idx="1"/>
          </p:nvPr>
        </p:nvSpPr>
        <p:spPr/>
        <p:txBody>
          <a:bodyPr/>
          <a:lstStyle/>
          <a:p>
            <a:endParaRPr lang="es-CL"/>
          </a:p>
        </p:txBody>
      </p:sp>
      <p:sp>
        <p:nvSpPr>
          <p:cNvPr id="4" name="Marcador de número de diapositiva 3">
            <a:extLst>
              <a:ext uri="{FF2B5EF4-FFF2-40B4-BE49-F238E27FC236}">
                <a16:creationId xmlns:a16="http://schemas.microsoft.com/office/drawing/2014/main" id="{532A03E2-F24B-4D1F-CDC1-A73EDB1E4AB5}"/>
              </a:ext>
            </a:extLst>
          </p:cNvPr>
          <p:cNvSpPr>
            <a:spLocks noGrp="1"/>
          </p:cNvSpPr>
          <p:nvPr>
            <p:ph type="sldNum" sz="quarter" idx="5"/>
          </p:nvPr>
        </p:nvSpPr>
        <p:spPr/>
        <p:txBody>
          <a:bodyPr/>
          <a:lstStyle/>
          <a:p>
            <a:fld id="{3158E14F-642A-45D3-A1AD-4C80CD92855E}" type="slidenum">
              <a:rPr lang="es-CL" smtClean="0"/>
              <a:t>24</a:t>
            </a:fld>
            <a:endParaRPr lang="es-CL"/>
          </a:p>
        </p:txBody>
      </p:sp>
    </p:spTree>
    <p:extLst>
      <p:ext uri="{BB962C8B-B14F-4D97-AF65-F5344CB8AC3E}">
        <p14:creationId xmlns:p14="http://schemas.microsoft.com/office/powerpoint/2010/main" val="3014027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257175"/>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6906684" y="0"/>
            <a:ext cx="5283200" cy="257175"/>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4384675" y="384175"/>
            <a:ext cx="3422650" cy="19256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1219200" y="2438400"/>
            <a:ext cx="9753600" cy="2311004"/>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4876800"/>
            <a:ext cx="5283200" cy="255985"/>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6906684" y="4876800"/>
            <a:ext cx="5283200" cy="255985"/>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320422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F52E6E-9B8A-AAA9-DE6A-8430A2690C4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2B72B54-8CA8-2498-8786-F4F1FE96D46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EAC3C36-4370-3103-5D12-135412153877}"/>
              </a:ext>
            </a:extLst>
          </p:cNvPr>
          <p:cNvSpPr>
            <a:spLocks noGrp="1"/>
          </p:cNvSpPr>
          <p:nvPr>
            <p:ph type="body" idx="1"/>
          </p:nvPr>
        </p:nvSpPr>
        <p:spPr/>
        <p:txBody>
          <a:bodyPr/>
          <a:lstStyle/>
          <a:p>
            <a:endParaRPr lang="es-CL"/>
          </a:p>
        </p:txBody>
      </p:sp>
      <p:sp>
        <p:nvSpPr>
          <p:cNvPr id="4" name="Marcador de número de diapositiva 3">
            <a:extLst>
              <a:ext uri="{FF2B5EF4-FFF2-40B4-BE49-F238E27FC236}">
                <a16:creationId xmlns:a16="http://schemas.microsoft.com/office/drawing/2014/main" id="{38469F4D-D99D-2B5C-686C-D0F836EF0557}"/>
              </a:ext>
            </a:extLst>
          </p:cNvPr>
          <p:cNvSpPr>
            <a:spLocks noGrp="1"/>
          </p:cNvSpPr>
          <p:nvPr>
            <p:ph type="sldNum" sz="quarter" idx="5"/>
          </p:nvPr>
        </p:nvSpPr>
        <p:spPr/>
        <p:txBody>
          <a:bodyPr/>
          <a:lstStyle/>
          <a:p>
            <a:fld id="{3158E14F-642A-45D3-A1AD-4C80CD92855E}" type="slidenum">
              <a:rPr lang="es-CL" smtClean="0"/>
              <a:t>5</a:t>
            </a:fld>
            <a:endParaRPr lang="es-CL"/>
          </a:p>
        </p:txBody>
      </p:sp>
    </p:spTree>
    <p:extLst>
      <p:ext uri="{BB962C8B-B14F-4D97-AF65-F5344CB8AC3E}">
        <p14:creationId xmlns:p14="http://schemas.microsoft.com/office/powerpoint/2010/main" val="4177442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3366E-11D6-3770-2C00-28B1334306D0}"/>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668796D-9257-3963-CD86-BD9B15B0E45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F692985-9064-D8D7-7225-15987EEEA00D}"/>
              </a:ext>
            </a:extLst>
          </p:cNvPr>
          <p:cNvSpPr>
            <a:spLocks noGrp="1"/>
          </p:cNvSpPr>
          <p:nvPr>
            <p:ph type="body" idx="1"/>
          </p:nvPr>
        </p:nvSpPr>
        <p:spPr/>
        <p:txBody>
          <a:bodyPr/>
          <a:lstStyle/>
          <a:p>
            <a:endParaRPr lang="es-CL"/>
          </a:p>
        </p:txBody>
      </p:sp>
      <p:sp>
        <p:nvSpPr>
          <p:cNvPr id="4" name="Marcador de número de diapositiva 3">
            <a:extLst>
              <a:ext uri="{FF2B5EF4-FFF2-40B4-BE49-F238E27FC236}">
                <a16:creationId xmlns:a16="http://schemas.microsoft.com/office/drawing/2014/main" id="{A2F26DEC-5C9C-F944-030E-F8B247CE2420}"/>
              </a:ext>
            </a:extLst>
          </p:cNvPr>
          <p:cNvSpPr>
            <a:spLocks noGrp="1"/>
          </p:cNvSpPr>
          <p:nvPr>
            <p:ph type="sldNum" sz="quarter" idx="5"/>
          </p:nvPr>
        </p:nvSpPr>
        <p:spPr/>
        <p:txBody>
          <a:bodyPr/>
          <a:lstStyle/>
          <a:p>
            <a:fld id="{3158E14F-642A-45D3-A1AD-4C80CD92855E}" type="slidenum">
              <a:rPr lang="es-CL" smtClean="0"/>
              <a:t>6</a:t>
            </a:fld>
            <a:endParaRPr lang="es-CL"/>
          </a:p>
        </p:txBody>
      </p:sp>
    </p:spTree>
    <p:extLst>
      <p:ext uri="{BB962C8B-B14F-4D97-AF65-F5344CB8AC3E}">
        <p14:creationId xmlns:p14="http://schemas.microsoft.com/office/powerpoint/2010/main" val="2396130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a:p>
        </p:txBody>
      </p:sp>
      <p:sp>
        <p:nvSpPr>
          <p:cNvPr id="4" name="Marcador de número de diapositiva 3"/>
          <p:cNvSpPr>
            <a:spLocks noGrp="1"/>
          </p:cNvSpPr>
          <p:nvPr>
            <p:ph type="sldNum" sz="quarter" idx="5"/>
          </p:nvPr>
        </p:nvSpPr>
        <p:spPr/>
        <p:txBody>
          <a:bodyPr/>
          <a:lstStyle/>
          <a:p>
            <a:fld id="{3158E14F-642A-45D3-A1AD-4C80CD92855E}" type="slidenum">
              <a:rPr lang="es-CL" smtClean="0"/>
              <a:t>7</a:t>
            </a:fld>
            <a:endParaRPr lang="es-CL"/>
          </a:p>
        </p:txBody>
      </p:sp>
    </p:spTree>
    <p:extLst>
      <p:ext uri="{BB962C8B-B14F-4D97-AF65-F5344CB8AC3E}">
        <p14:creationId xmlns:p14="http://schemas.microsoft.com/office/powerpoint/2010/main" val="394284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7EBD02-496E-AB5F-E7DC-97F837A9B06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F2B6EB3-0EB9-55FD-4C82-6B72D068F12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49D8E55-410A-06AE-30A4-18991F51D265}"/>
              </a:ext>
            </a:extLst>
          </p:cNvPr>
          <p:cNvSpPr>
            <a:spLocks noGrp="1"/>
          </p:cNvSpPr>
          <p:nvPr>
            <p:ph type="body" idx="1"/>
          </p:nvPr>
        </p:nvSpPr>
        <p:spPr/>
        <p:txBody>
          <a:bodyPr/>
          <a:lstStyle/>
          <a:p>
            <a:endParaRPr lang="es-CL"/>
          </a:p>
        </p:txBody>
      </p:sp>
      <p:sp>
        <p:nvSpPr>
          <p:cNvPr id="4" name="Marcador de número de diapositiva 3">
            <a:extLst>
              <a:ext uri="{FF2B5EF4-FFF2-40B4-BE49-F238E27FC236}">
                <a16:creationId xmlns:a16="http://schemas.microsoft.com/office/drawing/2014/main" id="{1FF258DB-0CB0-A64E-2571-5FCBEF520897}"/>
              </a:ext>
            </a:extLst>
          </p:cNvPr>
          <p:cNvSpPr>
            <a:spLocks noGrp="1"/>
          </p:cNvSpPr>
          <p:nvPr>
            <p:ph type="sldNum" sz="quarter" idx="5"/>
          </p:nvPr>
        </p:nvSpPr>
        <p:spPr/>
        <p:txBody>
          <a:bodyPr/>
          <a:lstStyle/>
          <a:p>
            <a:fld id="{3158E14F-642A-45D3-A1AD-4C80CD92855E}" type="slidenum">
              <a:rPr lang="es-CL" smtClean="0"/>
              <a:t>8</a:t>
            </a:fld>
            <a:endParaRPr lang="es-CL"/>
          </a:p>
        </p:txBody>
      </p:sp>
    </p:spTree>
    <p:extLst>
      <p:ext uri="{BB962C8B-B14F-4D97-AF65-F5344CB8AC3E}">
        <p14:creationId xmlns:p14="http://schemas.microsoft.com/office/powerpoint/2010/main" val="2525095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2BBDD7-321F-D9C3-FFCD-0565E0F4BDC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85EEFCF-0FEC-5327-1205-47B5A82A77C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B804457-BEE6-6C99-DC81-EFF09B3E6CA8}"/>
              </a:ext>
            </a:extLst>
          </p:cNvPr>
          <p:cNvSpPr>
            <a:spLocks noGrp="1"/>
          </p:cNvSpPr>
          <p:nvPr>
            <p:ph type="body" idx="1"/>
          </p:nvPr>
        </p:nvSpPr>
        <p:spPr/>
        <p:txBody>
          <a:bodyPr/>
          <a:lstStyle/>
          <a:p>
            <a:endParaRPr lang="es-CL"/>
          </a:p>
        </p:txBody>
      </p:sp>
      <p:sp>
        <p:nvSpPr>
          <p:cNvPr id="4" name="Marcador de número de diapositiva 3">
            <a:extLst>
              <a:ext uri="{FF2B5EF4-FFF2-40B4-BE49-F238E27FC236}">
                <a16:creationId xmlns:a16="http://schemas.microsoft.com/office/drawing/2014/main" id="{37A22343-93AB-E9C6-204B-5392061052B5}"/>
              </a:ext>
            </a:extLst>
          </p:cNvPr>
          <p:cNvSpPr>
            <a:spLocks noGrp="1"/>
          </p:cNvSpPr>
          <p:nvPr>
            <p:ph type="sldNum" sz="quarter" idx="5"/>
          </p:nvPr>
        </p:nvSpPr>
        <p:spPr/>
        <p:txBody>
          <a:bodyPr/>
          <a:lstStyle/>
          <a:p>
            <a:fld id="{3158E14F-642A-45D3-A1AD-4C80CD92855E}" type="slidenum">
              <a:rPr lang="es-CL" smtClean="0"/>
              <a:t>9</a:t>
            </a:fld>
            <a:endParaRPr lang="es-CL"/>
          </a:p>
        </p:txBody>
      </p:sp>
    </p:spTree>
    <p:extLst>
      <p:ext uri="{BB962C8B-B14F-4D97-AF65-F5344CB8AC3E}">
        <p14:creationId xmlns:p14="http://schemas.microsoft.com/office/powerpoint/2010/main" val="301807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F9369-E7A9-28DB-0B52-5C33801E810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C8D64D0-08AB-4F6C-4998-479F74263F8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65EBAEC-5D18-26A4-28B6-12D8A4058D5C}"/>
              </a:ext>
            </a:extLst>
          </p:cNvPr>
          <p:cNvSpPr>
            <a:spLocks noGrp="1"/>
          </p:cNvSpPr>
          <p:nvPr>
            <p:ph type="body" idx="1"/>
          </p:nvPr>
        </p:nvSpPr>
        <p:spPr/>
        <p:txBody>
          <a:bodyPr/>
          <a:lstStyle/>
          <a:p>
            <a:endParaRPr lang="es-CL"/>
          </a:p>
        </p:txBody>
      </p:sp>
      <p:sp>
        <p:nvSpPr>
          <p:cNvPr id="4" name="Marcador de número de diapositiva 3">
            <a:extLst>
              <a:ext uri="{FF2B5EF4-FFF2-40B4-BE49-F238E27FC236}">
                <a16:creationId xmlns:a16="http://schemas.microsoft.com/office/drawing/2014/main" id="{2AC0E7AD-9FF3-436F-ABF5-1BDE75306DCB}"/>
              </a:ext>
            </a:extLst>
          </p:cNvPr>
          <p:cNvSpPr>
            <a:spLocks noGrp="1"/>
          </p:cNvSpPr>
          <p:nvPr>
            <p:ph type="sldNum" sz="quarter" idx="5"/>
          </p:nvPr>
        </p:nvSpPr>
        <p:spPr/>
        <p:txBody>
          <a:bodyPr/>
          <a:lstStyle/>
          <a:p>
            <a:fld id="{3158E14F-642A-45D3-A1AD-4C80CD92855E}" type="slidenum">
              <a:rPr lang="es-CL" smtClean="0"/>
              <a:t>10</a:t>
            </a:fld>
            <a:endParaRPr lang="es-CL"/>
          </a:p>
        </p:txBody>
      </p:sp>
    </p:spTree>
    <p:extLst>
      <p:ext uri="{BB962C8B-B14F-4D97-AF65-F5344CB8AC3E}">
        <p14:creationId xmlns:p14="http://schemas.microsoft.com/office/powerpoint/2010/main" val="3511242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A6ED5-92D4-23C0-AF8F-5AA91434EE4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5706629-3BDC-4ADF-9CFF-77CC68E1EE4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F3B0F33-D06B-2AEE-42F5-BECC93EBB50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200" kern="100">
                <a:effectLst/>
                <a:latin typeface="Calibri" panose="020F0502020204030204" pitchFamily="34" charset="0"/>
                <a:ea typeface="Calibri" panose="020F0502020204030204" pitchFamily="34" charset="0"/>
                <a:cs typeface="Arial" panose="020B0604020202020204" pitchFamily="34" charset="0"/>
              </a:rPr>
              <a:t>Al multiplicar las 16 regiones por las 12 ramas se generan 192 celdas, sin embargo, en el marco muestral no existen empresas del sector de Actividades financieras y seguros en la región de Arica y Parinacota, quedando así 191 estratos con al menos 1 empresa de la población objetivo del estudio. </a:t>
            </a:r>
          </a:p>
          <a:p>
            <a:endParaRPr lang="es-CL"/>
          </a:p>
        </p:txBody>
      </p:sp>
      <p:sp>
        <p:nvSpPr>
          <p:cNvPr id="4" name="Marcador de número de diapositiva 3">
            <a:extLst>
              <a:ext uri="{FF2B5EF4-FFF2-40B4-BE49-F238E27FC236}">
                <a16:creationId xmlns:a16="http://schemas.microsoft.com/office/drawing/2014/main" id="{F7F783B2-8110-27B6-FED5-A70E5893C777}"/>
              </a:ext>
            </a:extLst>
          </p:cNvPr>
          <p:cNvSpPr>
            <a:spLocks noGrp="1"/>
          </p:cNvSpPr>
          <p:nvPr>
            <p:ph type="sldNum" sz="quarter" idx="5"/>
          </p:nvPr>
        </p:nvSpPr>
        <p:spPr/>
        <p:txBody>
          <a:bodyPr/>
          <a:lstStyle/>
          <a:p>
            <a:fld id="{3158E14F-642A-45D3-A1AD-4C80CD92855E}" type="slidenum">
              <a:rPr lang="es-CL" smtClean="0"/>
              <a:t>11</a:t>
            </a:fld>
            <a:endParaRPr lang="es-CL"/>
          </a:p>
        </p:txBody>
      </p:sp>
    </p:spTree>
    <p:extLst>
      <p:ext uri="{BB962C8B-B14F-4D97-AF65-F5344CB8AC3E}">
        <p14:creationId xmlns:p14="http://schemas.microsoft.com/office/powerpoint/2010/main" val="3027124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ortada">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2339259"/>
            <a:ext cx="10515600" cy="837710"/>
          </a:xfrm>
          <a:prstGeom prst="rect">
            <a:avLst/>
          </a:prstGeom>
        </p:spPr>
        <p:txBody>
          <a:bodyPr>
            <a:normAutofit/>
          </a:bodyPr>
          <a:lstStyle>
            <a:lvl1pPr algn="ctr">
              <a:defRPr sz="4000" b="1" i="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s-ES"/>
              <a:t>Haga clic para modificar el estilo de título del patrón</a:t>
            </a:r>
            <a:endParaRPr lang="es-CL"/>
          </a:p>
        </p:txBody>
      </p:sp>
      <p:sp>
        <p:nvSpPr>
          <p:cNvPr id="14" name="Marcador de texto 13"/>
          <p:cNvSpPr>
            <a:spLocks noGrp="1"/>
          </p:cNvSpPr>
          <p:nvPr>
            <p:ph type="body" sz="quarter" idx="11"/>
          </p:nvPr>
        </p:nvSpPr>
        <p:spPr>
          <a:xfrm>
            <a:off x="2882212" y="3681032"/>
            <a:ext cx="6427574" cy="346738"/>
          </a:xfrm>
          <a:prstGeom prst="rect">
            <a:avLst/>
          </a:prstGeom>
        </p:spPr>
        <p:txBody>
          <a:bodyPr>
            <a:noAutofit/>
          </a:bodyPr>
          <a:lstStyle>
            <a:lvl1pPr marL="0" indent="0" algn="ctr">
              <a:buNone/>
              <a:defRPr sz="2800">
                <a:solidFill>
                  <a:schemeClr val="bg1"/>
                </a:solidFill>
              </a:defRPr>
            </a:lvl1pPr>
          </a:lstStyle>
          <a:p>
            <a:pPr lvl="0"/>
            <a:r>
              <a:rPr lang="es-ES"/>
              <a:t>Haga clic para modificar los estilos de texto del patrón</a:t>
            </a:r>
          </a:p>
        </p:txBody>
      </p:sp>
      <p:sp>
        <p:nvSpPr>
          <p:cNvPr id="8" name="Marcador de texto 7"/>
          <p:cNvSpPr>
            <a:spLocks noGrp="1"/>
          </p:cNvSpPr>
          <p:nvPr>
            <p:ph type="body" sz="quarter" idx="12"/>
          </p:nvPr>
        </p:nvSpPr>
        <p:spPr>
          <a:xfrm>
            <a:off x="4101379" y="1600590"/>
            <a:ext cx="3989238" cy="559903"/>
          </a:xfrm>
          <a:prstGeom prst="rect">
            <a:avLst/>
          </a:prstGeom>
        </p:spPr>
        <p:txBody>
          <a:bodyPr/>
          <a:lstStyle>
            <a:lvl1pPr marL="0" indent="0" algn="ctr">
              <a:buNone/>
              <a:defRPr sz="1600"/>
            </a:lvl1pPr>
          </a:lstStyle>
          <a:p>
            <a:pPr lvl="0"/>
            <a:r>
              <a:rPr lang="es-ES"/>
              <a:t>Haga clic para modificar los estilos de texto del patrón</a:t>
            </a:r>
          </a:p>
        </p:txBody>
      </p:sp>
    </p:spTree>
    <p:extLst>
      <p:ext uri="{BB962C8B-B14F-4D97-AF65-F5344CB8AC3E}">
        <p14:creationId xmlns:p14="http://schemas.microsoft.com/office/powerpoint/2010/main" val="1131776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499B3AC-CD3C-BC40-8107-01A2919F41C9}"/>
              </a:ext>
            </a:extLst>
          </p:cNvPr>
          <p:cNvSpPr>
            <a:spLocks noGrp="1"/>
          </p:cNvSpPr>
          <p:nvPr>
            <p:ph type="dt" sz="half" idx="10"/>
          </p:nvPr>
        </p:nvSpPr>
        <p:spPr/>
        <p:txBody>
          <a:bodyPr/>
          <a:lstStyle/>
          <a:p>
            <a:fld id="{88868756-A832-6946-8293-694AA9BB0A1E}" type="datetimeFigureOut">
              <a:rPr lang="es-CL" smtClean="0"/>
              <a:t>12-06-2024</a:t>
            </a:fld>
            <a:endParaRPr lang="es-CL"/>
          </a:p>
        </p:txBody>
      </p:sp>
      <p:sp>
        <p:nvSpPr>
          <p:cNvPr id="3" name="Marcador de pie de página 2">
            <a:extLst>
              <a:ext uri="{FF2B5EF4-FFF2-40B4-BE49-F238E27FC236}">
                <a16:creationId xmlns:a16="http://schemas.microsoft.com/office/drawing/2014/main" id="{B4DFCED3-F550-564D-9074-D12773EF2491}"/>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BE899E08-E673-574B-86B1-DFB0AF2B37DE}"/>
              </a:ext>
            </a:extLst>
          </p:cNvPr>
          <p:cNvSpPr>
            <a:spLocks noGrp="1"/>
          </p:cNvSpPr>
          <p:nvPr>
            <p:ph type="sldNum" sz="quarter" idx="12"/>
          </p:nvPr>
        </p:nvSpPr>
        <p:spPr/>
        <p:txBody>
          <a:bodyPr/>
          <a:lstStyle/>
          <a:p>
            <a:fld id="{8D65D76A-E84D-5246-AE81-49670E48EA76}" type="slidenum">
              <a:rPr lang="es-CL" smtClean="0"/>
              <a:t>‹Nº›</a:t>
            </a:fld>
            <a:endParaRPr lang="es-CL"/>
          </a:p>
        </p:txBody>
      </p:sp>
    </p:spTree>
    <p:extLst>
      <p:ext uri="{BB962C8B-B14F-4D97-AF65-F5344CB8AC3E}">
        <p14:creationId xmlns:p14="http://schemas.microsoft.com/office/powerpoint/2010/main" val="1147432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ámina interior 1">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1" name="Marcador de texto 2">
            <a:extLst>
              <a:ext uri="{FF2B5EF4-FFF2-40B4-BE49-F238E27FC236}">
                <a16:creationId xmlns:a16="http://schemas.microsoft.com/office/drawing/2014/main" id="{06D97B16-7C3C-3DCD-5321-EE541B5CC6EF}"/>
              </a:ext>
            </a:extLst>
          </p:cNvPr>
          <p:cNvSpPr>
            <a:spLocks noGrp="1"/>
          </p:cNvSpPr>
          <p:nvPr>
            <p:ph type="body" idx="12" hasCustomPrompt="1"/>
          </p:nvPr>
        </p:nvSpPr>
        <p:spPr>
          <a:xfrm>
            <a:off x="715309" y="900983"/>
            <a:ext cx="9585138" cy="596123"/>
          </a:xfrm>
          <a:prstGeom prst="rect">
            <a:avLst/>
          </a:prstGeom>
        </p:spPr>
        <p:txBody>
          <a:bodyPr>
            <a:normAutofit/>
          </a:bodyPr>
          <a:lstStyle>
            <a:lvl1pPr marL="0" indent="0">
              <a:buNone/>
              <a:defRPr sz="2800" b="1"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TÍTULO DE LÁMINA</a:t>
            </a:r>
          </a:p>
        </p:txBody>
      </p:sp>
      <p:sp>
        <p:nvSpPr>
          <p:cNvPr id="12" name="Marcador de texto 13">
            <a:extLst>
              <a:ext uri="{FF2B5EF4-FFF2-40B4-BE49-F238E27FC236}">
                <a16:creationId xmlns:a16="http://schemas.microsoft.com/office/drawing/2014/main" id="{D466892E-21EB-5F17-7709-C5183D8B4B3E}"/>
              </a:ext>
            </a:extLst>
          </p:cNvPr>
          <p:cNvSpPr>
            <a:spLocks noGrp="1"/>
          </p:cNvSpPr>
          <p:nvPr>
            <p:ph type="body" sz="quarter" idx="11" hasCustomPrompt="1"/>
          </p:nvPr>
        </p:nvSpPr>
        <p:spPr>
          <a:xfrm>
            <a:off x="3613036" y="2291313"/>
            <a:ext cx="5279952" cy="2275373"/>
          </a:xfrm>
          <a:prstGeom prst="rect">
            <a:avLst/>
          </a:prstGeom>
        </p:spPr>
        <p:txBody>
          <a:bodyPr>
            <a:normAutofit/>
          </a:bodyPr>
          <a:lstStyle>
            <a:lvl1pPr marL="342900" indent="-342900" algn="l">
              <a:buFont typeface="Arial" panose="020B0604020202020204" pitchFamily="34" charset="0"/>
              <a:buChar char="•"/>
              <a:defRPr sz="2000">
                <a:solidFill>
                  <a:schemeClr val="accent1"/>
                </a:solidFill>
              </a:defRPr>
            </a:lvl1pPr>
          </a:lstStyle>
          <a:p>
            <a:pPr lvl="0"/>
            <a:r>
              <a:rPr lang="es-MX"/>
              <a:t>Haga clic para modificar los estilos de texto del patrón </a:t>
            </a:r>
          </a:p>
          <a:p>
            <a:pPr marL="342900" marR="0" lvl="0" indent="-3429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r>
              <a:rPr lang="es-MX"/>
              <a:t>Haga clic para modificar los estilos de texto del patrón </a:t>
            </a:r>
          </a:p>
          <a:p>
            <a:pPr marL="342900" marR="0" lvl="0" indent="-3429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r>
              <a:rPr lang="es-MX"/>
              <a:t>Haga clic para modificar los estilos de texto del patrón </a:t>
            </a:r>
          </a:p>
          <a:p>
            <a:pPr lvl="0"/>
            <a:endParaRPr lang="es-MX"/>
          </a:p>
        </p:txBody>
      </p:sp>
    </p:spTree>
    <p:extLst>
      <p:ext uri="{BB962C8B-B14F-4D97-AF65-F5344CB8AC3E}">
        <p14:creationId xmlns:p14="http://schemas.microsoft.com/office/powerpoint/2010/main" val="1069738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ámina interior  2">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Marcador de texto 2">
            <a:extLst>
              <a:ext uri="{FF2B5EF4-FFF2-40B4-BE49-F238E27FC236}">
                <a16:creationId xmlns:a16="http://schemas.microsoft.com/office/drawing/2014/main" id="{2AC17B51-1112-EBA5-7008-B8E53B0FD259}"/>
              </a:ext>
            </a:extLst>
          </p:cNvPr>
          <p:cNvSpPr>
            <a:spLocks noGrp="1"/>
          </p:cNvSpPr>
          <p:nvPr>
            <p:ph type="body" idx="12" hasCustomPrompt="1"/>
          </p:nvPr>
        </p:nvSpPr>
        <p:spPr>
          <a:xfrm>
            <a:off x="715309" y="900983"/>
            <a:ext cx="9585138" cy="596123"/>
          </a:xfrm>
          <a:prstGeom prst="rect">
            <a:avLst/>
          </a:prstGeom>
        </p:spPr>
        <p:txBody>
          <a:bodyPr>
            <a:normAutofit/>
          </a:bodyPr>
          <a:lstStyle>
            <a:lvl1pPr marL="0" indent="0">
              <a:buNone/>
              <a:defRPr sz="2800" b="1"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TÍTULO DE LÁMINA</a:t>
            </a:r>
          </a:p>
        </p:txBody>
      </p:sp>
      <p:sp>
        <p:nvSpPr>
          <p:cNvPr id="7" name="Marcador de texto 13">
            <a:extLst>
              <a:ext uri="{FF2B5EF4-FFF2-40B4-BE49-F238E27FC236}">
                <a16:creationId xmlns:a16="http://schemas.microsoft.com/office/drawing/2014/main" id="{8715E8E8-EBF8-322B-D57B-C8BBB7C86D55}"/>
              </a:ext>
            </a:extLst>
          </p:cNvPr>
          <p:cNvSpPr>
            <a:spLocks noGrp="1"/>
          </p:cNvSpPr>
          <p:nvPr>
            <p:ph type="body" sz="quarter" idx="11" hasCustomPrompt="1"/>
          </p:nvPr>
        </p:nvSpPr>
        <p:spPr>
          <a:xfrm>
            <a:off x="774476" y="3002280"/>
            <a:ext cx="3362325" cy="2331487"/>
          </a:xfrm>
          <a:prstGeom prst="rect">
            <a:avLst/>
          </a:prstGeom>
        </p:spPr>
        <p:txBody>
          <a:bodyPr>
            <a:normAutofit/>
          </a:bodyPr>
          <a:lstStyle>
            <a:lvl1pPr marL="0" indent="0" algn="l">
              <a:buFont typeface="Arial" panose="020B0604020202020204" pitchFamily="34" charset="0"/>
              <a:buNone/>
              <a:defRPr sz="2000" b="0">
                <a:solidFill>
                  <a:schemeClr val="tx1"/>
                </a:solidFill>
              </a:defRPr>
            </a:lvl1pPr>
          </a:lstStyle>
          <a:p>
            <a:pPr lvl="0"/>
            <a:r>
              <a:rPr lang="es-MX"/>
              <a:t>Lorem ipsum dolor sit amet, consectetur edipiscing elit, sed do eiusmod tempor incididunt ut labore et dolore magna aliqua</a:t>
            </a:r>
          </a:p>
        </p:txBody>
      </p:sp>
      <p:sp>
        <p:nvSpPr>
          <p:cNvPr id="8" name="Marcador de texto 13">
            <a:extLst>
              <a:ext uri="{FF2B5EF4-FFF2-40B4-BE49-F238E27FC236}">
                <a16:creationId xmlns:a16="http://schemas.microsoft.com/office/drawing/2014/main" id="{149DC9BA-E36E-B480-1DED-19266C0E3A0E}"/>
              </a:ext>
            </a:extLst>
          </p:cNvPr>
          <p:cNvSpPr>
            <a:spLocks noGrp="1"/>
          </p:cNvSpPr>
          <p:nvPr>
            <p:ph type="body" sz="quarter" idx="13" hasCustomPrompt="1"/>
          </p:nvPr>
        </p:nvSpPr>
        <p:spPr>
          <a:xfrm>
            <a:off x="4350796" y="3002280"/>
            <a:ext cx="3362325" cy="2331487"/>
          </a:xfrm>
          <a:prstGeom prst="rect">
            <a:avLst/>
          </a:prstGeom>
        </p:spPr>
        <p:txBody>
          <a:bodyPr>
            <a:normAutofit/>
          </a:bodyPr>
          <a:lstStyle>
            <a:lvl1pPr marL="0" indent="0" algn="l">
              <a:buFont typeface="Arial" panose="020B0604020202020204" pitchFamily="34" charset="0"/>
              <a:buNone/>
              <a:defRPr sz="2000" b="0">
                <a:solidFill>
                  <a:schemeClr val="tx1"/>
                </a:solidFill>
              </a:defRPr>
            </a:lvl1pPr>
          </a:lstStyle>
          <a:p>
            <a:pPr lvl="0"/>
            <a:r>
              <a:rPr lang="es-MX"/>
              <a:t>Lorem ipsum dolor sit amet, consectetur edipiscing elit, sed do eiusmod tempor incididunt ut labore et dolore magna aliqua</a:t>
            </a:r>
          </a:p>
        </p:txBody>
      </p:sp>
      <p:sp>
        <p:nvSpPr>
          <p:cNvPr id="9" name="Marcador de texto 13">
            <a:extLst>
              <a:ext uri="{FF2B5EF4-FFF2-40B4-BE49-F238E27FC236}">
                <a16:creationId xmlns:a16="http://schemas.microsoft.com/office/drawing/2014/main" id="{F454279A-FB41-DDEE-90AD-23A93D66677E}"/>
              </a:ext>
            </a:extLst>
          </p:cNvPr>
          <p:cNvSpPr>
            <a:spLocks noGrp="1"/>
          </p:cNvSpPr>
          <p:nvPr>
            <p:ph type="body" sz="quarter" idx="14" hasCustomPrompt="1"/>
          </p:nvPr>
        </p:nvSpPr>
        <p:spPr>
          <a:xfrm>
            <a:off x="7825516" y="3002280"/>
            <a:ext cx="3362325" cy="2331487"/>
          </a:xfrm>
          <a:prstGeom prst="rect">
            <a:avLst/>
          </a:prstGeom>
        </p:spPr>
        <p:txBody>
          <a:bodyPr>
            <a:normAutofit/>
          </a:bodyPr>
          <a:lstStyle>
            <a:lvl1pPr marL="0" indent="0" algn="l">
              <a:buFont typeface="Arial" panose="020B0604020202020204" pitchFamily="34" charset="0"/>
              <a:buNone/>
              <a:defRPr sz="2000" b="0">
                <a:solidFill>
                  <a:schemeClr val="tx1"/>
                </a:solidFill>
              </a:defRPr>
            </a:lvl1pPr>
          </a:lstStyle>
          <a:p>
            <a:pPr lvl="0"/>
            <a:r>
              <a:rPr lang="es-MX"/>
              <a:t>Lorem ipsum dolor sit amet, consectetur edipiscing elit, sed do eiusmod tempor incididunt ut labore et dolore magna aliqua</a:t>
            </a:r>
          </a:p>
        </p:txBody>
      </p:sp>
    </p:spTree>
    <p:extLst>
      <p:ext uri="{BB962C8B-B14F-4D97-AF65-F5344CB8AC3E}">
        <p14:creationId xmlns:p14="http://schemas.microsoft.com/office/powerpoint/2010/main" val="2407435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ámina interior 3">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3" name="Marcador de texto 12"/>
          <p:cNvSpPr>
            <a:spLocks noGrp="1"/>
          </p:cNvSpPr>
          <p:nvPr>
            <p:ph type="body" sz="quarter" idx="16"/>
          </p:nvPr>
        </p:nvSpPr>
        <p:spPr>
          <a:xfrm>
            <a:off x="2311400" y="1991656"/>
            <a:ext cx="7569200" cy="3584575"/>
          </a:xfrm>
          <a:prstGeom prst="rect">
            <a:avLst/>
          </a:prstGeom>
        </p:spPr>
        <p:txBody>
          <a:bodyPr/>
          <a:lstStyle>
            <a:lvl1pPr marL="0" indent="0">
              <a:buNone/>
              <a:defRPr sz="2000">
                <a:solidFill>
                  <a:srgbClr val="0C4581"/>
                </a:solidFill>
              </a:defRPr>
            </a:lvl1pPr>
          </a:lstStyle>
          <a:p>
            <a:pPr lvl="0"/>
            <a:r>
              <a:rPr lang="es-ES"/>
              <a:t>Haga clic para modificar los estilos de texto del patrón</a:t>
            </a:r>
          </a:p>
        </p:txBody>
      </p:sp>
      <p:sp>
        <p:nvSpPr>
          <p:cNvPr id="2" name="Marcador de texto 2">
            <a:extLst>
              <a:ext uri="{FF2B5EF4-FFF2-40B4-BE49-F238E27FC236}">
                <a16:creationId xmlns:a16="http://schemas.microsoft.com/office/drawing/2014/main" id="{36A952D6-5185-FE90-173D-9B4238679C1B}"/>
              </a:ext>
            </a:extLst>
          </p:cNvPr>
          <p:cNvSpPr>
            <a:spLocks noGrp="1"/>
          </p:cNvSpPr>
          <p:nvPr>
            <p:ph type="body" idx="12" hasCustomPrompt="1"/>
          </p:nvPr>
        </p:nvSpPr>
        <p:spPr>
          <a:xfrm>
            <a:off x="715309" y="900983"/>
            <a:ext cx="9585138" cy="596123"/>
          </a:xfrm>
          <a:prstGeom prst="rect">
            <a:avLst/>
          </a:prstGeom>
        </p:spPr>
        <p:txBody>
          <a:bodyPr>
            <a:normAutofit/>
          </a:bodyPr>
          <a:lstStyle>
            <a:lvl1pPr marL="0" indent="0">
              <a:buNone/>
              <a:defRPr sz="2800" b="1"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TÍTULO DE LÁMINA</a:t>
            </a:r>
          </a:p>
        </p:txBody>
      </p:sp>
    </p:spTree>
    <p:extLst>
      <p:ext uri="{BB962C8B-B14F-4D97-AF65-F5344CB8AC3E}">
        <p14:creationId xmlns:p14="http://schemas.microsoft.com/office/powerpoint/2010/main" val="444130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ámina interior 4">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Marcador de texto 12">
            <a:extLst>
              <a:ext uri="{FF2B5EF4-FFF2-40B4-BE49-F238E27FC236}">
                <a16:creationId xmlns:a16="http://schemas.microsoft.com/office/drawing/2014/main" id="{083C2F68-6964-3C8B-C094-22EBBD96A129}"/>
              </a:ext>
            </a:extLst>
          </p:cNvPr>
          <p:cNvSpPr>
            <a:spLocks noGrp="1"/>
          </p:cNvSpPr>
          <p:nvPr>
            <p:ph type="body" sz="quarter" idx="16"/>
          </p:nvPr>
        </p:nvSpPr>
        <p:spPr>
          <a:xfrm>
            <a:off x="2311400" y="1991656"/>
            <a:ext cx="7569200" cy="3584575"/>
          </a:xfrm>
          <a:prstGeom prst="rect">
            <a:avLst/>
          </a:prstGeom>
        </p:spPr>
        <p:txBody>
          <a:bodyPr/>
          <a:lstStyle>
            <a:lvl1pPr marL="0" indent="0">
              <a:buNone/>
              <a:defRPr sz="2000">
                <a:solidFill>
                  <a:schemeClr val="bg1"/>
                </a:solidFill>
              </a:defRPr>
            </a:lvl1pPr>
          </a:lstStyle>
          <a:p>
            <a:pPr lvl="0"/>
            <a:r>
              <a:rPr lang="es-ES"/>
              <a:t>Haga clic para modificar los estilos de texto del patrón</a:t>
            </a:r>
          </a:p>
        </p:txBody>
      </p:sp>
      <p:sp>
        <p:nvSpPr>
          <p:cNvPr id="3" name="Marcador de texto 2">
            <a:extLst>
              <a:ext uri="{FF2B5EF4-FFF2-40B4-BE49-F238E27FC236}">
                <a16:creationId xmlns:a16="http://schemas.microsoft.com/office/drawing/2014/main" id="{B1A60D15-3417-47F6-F965-7789E500EE5C}"/>
              </a:ext>
            </a:extLst>
          </p:cNvPr>
          <p:cNvSpPr>
            <a:spLocks noGrp="1"/>
          </p:cNvSpPr>
          <p:nvPr>
            <p:ph type="body" idx="12" hasCustomPrompt="1"/>
          </p:nvPr>
        </p:nvSpPr>
        <p:spPr>
          <a:xfrm>
            <a:off x="715309" y="900983"/>
            <a:ext cx="9585138" cy="596123"/>
          </a:xfrm>
          <a:prstGeom prst="rect">
            <a:avLst/>
          </a:prstGeom>
        </p:spPr>
        <p:txBody>
          <a:bodyPr>
            <a:normAutofit/>
          </a:bodyPr>
          <a:lstStyle>
            <a:lvl1pPr marL="0" indent="0">
              <a:buNone/>
              <a:defRPr sz="2800" b="1" i="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TÍTULO DE LÁMINA</a:t>
            </a:r>
          </a:p>
        </p:txBody>
      </p:sp>
    </p:spTree>
    <p:extLst>
      <p:ext uri="{BB962C8B-B14F-4D97-AF65-F5344CB8AC3E}">
        <p14:creationId xmlns:p14="http://schemas.microsoft.com/office/powerpoint/2010/main" val="3417572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Lámina interior 5">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 name="Marcador de texto 12">
            <a:extLst>
              <a:ext uri="{FF2B5EF4-FFF2-40B4-BE49-F238E27FC236}">
                <a16:creationId xmlns:a16="http://schemas.microsoft.com/office/drawing/2014/main" id="{0ACB8943-007C-33E5-CF14-C945CC700A72}"/>
              </a:ext>
            </a:extLst>
          </p:cNvPr>
          <p:cNvSpPr>
            <a:spLocks noGrp="1"/>
          </p:cNvSpPr>
          <p:nvPr>
            <p:ph type="body" sz="quarter" idx="16"/>
          </p:nvPr>
        </p:nvSpPr>
        <p:spPr>
          <a:xfrm>
            <a:off x="2311400" y="1991656"/>
            <a:ext cx="7569200" cy="3584575"/>
          </a:xfrm>
          <a:prstGeom prst="rect">
            <a:avLst/>
          </a:prstGeom>
        </p:spPr>
        <p:txBody>
          <a:bodyPr/>
          <a:lstStyle>
            <a:lvl1pPr marL="0" indent="0">
              <a:buNone/>
              <a:defRPr sz="2000">
                <a:solidFill>
                  <a:srgbClr val="0C4581"/>
                </a:solidFill>
              </a:defRPr>
            </a:lvl1pPr>
          </a:lstStyle>
          <a:p>
            <a:pPr lvl="0"/>
            <a:r>
              <a:rPr lang="es-ES"/>
              <a:t>Haga clic para modificar los estilos de texto del patrón</a:t>
            </a:r>
          </a:p>
        </p:txBody>
      </p:sp>
      <p:sp>
        <p:nvSpPr>
          <p:cNvPr id="4" name="Marcador de texto 2">
            <a:extLst>
              <a:ext uri="{FF2B5EF4-FFF2-40B4-BE49-F238E27FC236}">
                <a16:creationId xmlns:a16="http://schemas.microsoft.com/office/drawing/2014/main" id="{6F0B8119-FB90-2490-8112-1D4EEF42EFB3}"/>
              </a:ext>
            </a:extLst>
          </p:cNvPr>
          <p:cNvSpPr>
            <a:spLocks noGrp="1"/>
          </p:cNvSpPr>
          <p:nvPr>
            <p:ph type="body" idx="12" hasCustomPrompt="1"/>
          </p:nvPr>
        </p:nvSpPr>
        <p:spPr>
          <a:xfrm>
            <a:off x="715309" y="900983"/>
            <a:ext cx="9585138" cy="596123"/>
          </a:xfrm>
          <a:prstGeom prst="rect">
            <a:avLst/>
          </a:prstGeom>
        </p:spPr>
        <p:txBody>
          <a:bodyPr>
            <a:normAutofit/>
          </a:bodyPr>
          <a:lstStyle>
            <a:lvl1pPr marL="0" indent="0">
              <a:buNone/>
              <a:defRPr sz="2800" b="1"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TÍTULO DE LÁMINA</a:t>
            </a:r>
          </a:p>
        </p:txBody>
      </p:sp>
    </p:spTree>
    <p:extLst>
      <p:ext uri="{BB962C8B-B14F-4D97-AF65-F5344CB8AC3E}">
        <p14:creationId xmlns:p14="http://schemas.microsoft.com/office/powerpoint/2010/main" val="3706487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ámina interior 6">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3" name="Marcador de texto 12"/>
          <p:cNvSpPr>
            <a:spLocks noGrp="1"/>
          </p:cNvSpPr>
          <p:nvPr>
            <p:ph type="body" sz="quarter" idx="16"/>
          </p:nvPr>
        </p:nvSpPr>
        <p:spPr>
          <a:xfrm>
            <a:off x="2311400" y="1991656"/>
            <a:ext cx="7569200" cy="3584575"/>
          </a:xfrm>
          <a:prstGeom prst="rect">
            <a:avLst/>
          </a:prstGeom>
        </p:spPr>
        <p:txBody>
          <a:bodyPr/>
          <a:lstStyle>
            <a:lvl1pPr marL="0" indent="0">
              <a:buNone/>
              <a:defRPr sz="2000">
                <a:solidFill>
                  <a:schemeClr val="bg1"/>
                </a:solidFill>
              </a:defRPr>
            </a:lvl1pPr>
          </a:lstStyle>
          <a:p>
            <a:pPr lvl="0"/>
            <a:r>
              <a:rPr lang="es-ES"/>
              <a:t>Haga clic para modificar los estilos de texto del patrón</a:t>
            </a:r>
          </a:p>
        </p:txBody>
      </p:sp>
      <p:sp>
        <p:nvSpPr>
          <p:cNvPr id="2" name="Marcador de texto 2">
            <a:extLst>
              <a:ext uri="{FF2B5EF4-FFF2-40B4-BE49-F238E27FC236}">
                <a16:creationId xmlns:a16="http://schemas.microsoft.com/office/drawing/2014/main" id="{B787F262-AA07-6FC4-4287-B4142226B22B}"/>
              </a:ext>
            </a:extLst>
          </p:cNvPr>
          <p:cNvSpPr>
            <a:spLocks noGrp="1"/>
          </p:cNvSpPr>
          <p:nvPr>
            <p:ph type="body" idx="12" hasCustomPrompt="1"/>
          </p:nvPr>
        </p:nvSpPr>
        <p:spPr>
          <a:xfrm>
            <a:off x="715309" y="900983"/>
            <a:ext cx="9585138" cy="596123"/>
          </a:xfrm>
          <a:prstGeom prst="rect">
            <a:avLst/>
          </a:prstGeom>
        </p:spPr>
        <p:txBody>
          <a:bodyPr>
            <a:normAutofit/>
          </a:bodyPr>
          <a:lstStyle>
            <a:lvl1pPr marL="0" indent="0">
              <a:buNone/>
              <a:defRPr sz="2800" b="1" i="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TÍTULO DE LÁMINA</a:t>
            </a:r>
          </a:p>
        </p:txBody>
      </p:sp>
    </p:spTree>
    <p:extLst>
      <p:ext uri="{BB962C8B-B14F-4D97-AF65-F5344CB8AC3E}">
        <p14:creationId xmlns:p14="http://schemas.microsoft.com/office/powerpoint/2010/main" val="762212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Lámina interior 7">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Marcador de texto 2">
            <a:extLst>
              <a:ext uri="{FF2B5EF4-FFF2-40B4-BE49-F238E27FC236}">
                <a16:creationId xmlns:a16="http://schemas.microsoft.com/office/drawing/2014/main" id="{0D6255A5-5A3F-5538-429C-DB581F832C27}"/>
              </a:ext>
            </a:extLst>
          </p:cNvPr>
          <p:cNvSpPr>
            <a:spLocks noGrp="1"/>
          </p:cNvSpPr>
          <p:nvPr>
            <p:ph type="body" idx="12" hasCustomPrompt="1"/>
          </p:nvPr>
        </p:nvSpPr>
        <p:spPr>
          <a:xfrm>
            <a:off x="715309" y="900983"/>
            <a:ext cx="9585138" cy="596123"/>
          </a:xfrm>
          <a:prstGeom prst="rect">
            <a:avLst/>
          </a:prstGeom>
        </p:spPr>
        <p:txBody>
          <a:bodyPr>
            <a:normAutofit/>
          </a:bodyPr>
          <a:lstStyle>
            <a:lvl1pPr marL="0" indent="0">
              <a:buNone/>
              <a:defRPr sz="2800" b="1"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TÍTULO DE LÁMINA</a:t>
            </a:r>
          </a:p>
        </p:txBody>
      </p:sp>
      <p:sp>
        <p:nvSpPr>
          <p:cNvPr id="9" name="Marcador de texto 13">
            <a:extLst>
              <a:ext uri="{FF2B5EF4-FFF2-40B4-BE49-F238E27FC236}">
                <a16:creationId xmlns:a16="http://schemas.microsoft.com/office/drawing/2014/main" id="{4DB415EF-E6CF-1D34-E6EB-14DD19F69D86}"/>
              </a:ext>
            </a:extLst>
          </p:cNvPr>
          <p:cNvSpPr>
            <a:spLocks noGrp="1"/>
          </p:cNvSpPr>
          <p:nvPr>
            <p:ph type="body" sz="quarter" idx="11" hasCustomPrompt="1"/>
          </p:nvPr>
        </p:nvSpPr>
        <p:spPr>
          <a:xfrm>
            <a:off x="774476" y="3002280"/>
            <a:ext cx="3362325" cy="2331487"/>
          </a:xfrm>
          <a:prstGeom prst="rect">
            <a:avLst/>
          </a:prstGeom>
        </p:spPr>
        <p:txBody>
          <a:bodyPr>
            <a:normAutofit/>
          </a:bodyPr>
          <a:lstStyle>
            <a:lvl1pPr marL="0" indent="0" algn="l">
              <a:buFont typeface="Arial" panose="020B0604020202020204" pitchFamily="34" charset="0"/>
              <a:buNone/>
              <a:defRPr sz="2000" b="0">
                <a:solidFill>
                  <a:schemeClr val="tx2"/>
                </a:solidFill>
              </a:defRPr>
            </a:lvl1pPr>
          </a:lstStyle>
          <a:p>
            <a:pPr lvl="0"/>
            <a:r>
              <a:rPr lang="es-MX"/>
              <a:t>Lorem ipsum dolor sit amet, consectetur edipiscing elit, sed do eiusmod tempor incididunt ut labore et dolore magna aliqua</a:t>
            </a:r>
          </a:p>
        </p:txBody>
      </p:sp>
      <p:sp>
        <p:nvSpPr>
          <p:cNvPr id="10" name="Marcador de texto 13">
            <a:extLst>
              <a:ext uri="{FF2B5EF4-FFF2-40B4-BE49-F238E27FC236}">
                <a16:creationId xmlns:a16="http://schemas.microsoft.com/office/drawing/2014/main" id="{9E79EBB5-6B94-C65B-57BB-B6C49409FD12}"/>
              </a:ext>
            </a:extLst>
          </p:cNvPr>
          <p:cNvSpPr>
            <a:spLocks noGrp="1"/>
          </p:cNvSpPr>
          <p:nvPr>
            <p:ph type="body" sz="quarter" idx="13" hasCustomPrompt="1"/>
          </p:nvPr>
        </p:nvSpPr>
        <p:spPr>
          <a:xfrm>
            <a:off x="4350796" y="3002280"/>
            <a:ext cx="3362325" cy="2331487"/>
          </a:xfrm>
          <a:prstGeom prst="rect">
            <a:avLst/>
          </a:prstGeom>
        </p:spPr>
        <p:txBody>
          <a:bodyPr>
            <a:normAutofit/>
          </a:bodyPr>
          <a:lstStyle>
            <a:lvl1pPr marL="0" indent="0" algn="l">
              <a:buFont typeface="Arial" panose="020B0604020202020204" pitchFamily="34" charset="0"/>
              <a:buNone/>
              <a:defRPr sz="2000" b="0">
                <a:solidFill>
                  <a:schemeClr val="tx2"/>
                </a:solidFill>
              </a:defRPr>
            </a:lvl1pPr>
          </a:lstStyle>
          <a:p>
            <a:pPr lvl="0"/>
            <a:r>
              <a:rPr lang="es-MX"/>
              <a:t>Lorem ipsum dolor sit amet, consectetur edipiscing elit, sed do eiusmod tempor incididunt ut labore et dolore magna aliqua</a:t>
            </a:r>
          </a:p>
        </p:txBody>
      </p:sp>
      <p:sp>
        <p:nvSpPr>
          <p:cNvPr id="11" name="Marcador de texto 13">
            <a:extLst>
              <a:ext uri="{FF2B5EF4-FFF2-40B4-BE49-F238E27FC236}">
                <a16:creationId xmlns:a16="http://schemas.microsoft.com/office/drawing/2014/main" id="{DC51C920-4CC8-14E1-3746-F2578D74C8E1}"/>
              </a:ext>
            </a:extLst>
          </p:cNvPr>
          <p:cNvSpPr>
            <a:spLocks noGrp="1"/>
          </p:cNvSpPr>
          <p:nvPr>
            <p:ph type="body" sz="quarter" idx="14" hasCustomPrompt="1"/>
          </p:nvPr>
        </p:nvSpPr>
        <p:spPr>
          <a:xfrm>
            <a:off x="7825516" y="3002280"/>
            <a:ext cx="3362325" cy="2331487"/>
          </a:xfrm>
          <a:prstGeom prst="rect">
            <a:avLst/>
          </a:prstGeom>
        </p:spPr>
        <p:txBody>
          <a:bodyPr>
            <a:normAutofit/>
          </a:bodyPr>
          <a:lstStyle>
            <a:lvl1pPr marL="0" indent="0" algn="l">
              <a:buFont typeface="Arial" panose="020B0604020202020204" pitchFamily="34" charset="0"/>
              <a:buNone/>
              <a:defRPr sz="2000" b="0">
                <a:solidFill>
                  <a:schemeClr val="tx2"/>
                </a:solidFill>
              </a:defRPr>
            </a:lvl1pPr>
          </a:lstStyle>
          <a:p>
            <a:pPr lvl="0"/>
            <a:r>
              <a:rPr lang="es-MX"/>
              <a:t>Lorem ipsum dolor sit amet, consectetur edipiscing elit, sed do eiusmod tempor incididunt ut labore et dolore magna aliqua</a:t>
            </a:r>
          </a:p>
        </p:txBody>
      </p:sp>
    </p:spTree>
    <p:extLst>
      <p:ext uri="{BB962C8B-B14F-4D97-AF65-F5344CB8AC3E}">
        <p14:creationId xmlns:p14="http://schemas.microsoft.com/office/powerpoint/2010/main" val="2239312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ierr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375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8658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2" r:id="rId10"/>
  </p:sldLayoutIdLst>
  <p:txStyles>
    <p:titleStyle>
      <a:lvl1pPr algn="l" rtl="0" eaLnBrk="1" fontAlgn="base" hangingPunct="1">
        <a:lnSpc>
          <a:spcPct val="90000"/>
        </a:lnSpc>
        <a:spcBef>
          <a:spcPct val="0"/>
        </a:spcBef>
        <a:spcAft>
          <a:spcPct val="0"/>
        </a:spcAft>
        <a:defRPr sz="4400" kern="12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lgn="l" rtl="0" eaLnBrk="1" fontAlgn="base" hangingPunct="1">
        <a:lnSpc>
          <a:spcPct val="90000"/>
        </a:lnSpc>
        <a:spcBef>
          <a:spcPct val="0"/>
        </a:spcBef>
        <a:spcAft>
          <a:spcPct val="0"/>
        </a:spcAft>
        <a:defRPr sz="4400">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algn="l" rtl="0" eaLnBrk="1" fontAlgn="base" hangingPunct="1">
        <a:lnSpc>
          <a:spcPct val="90000"/>
        </a:lnSpc>
        <a:spcBef>
          <a:spcPct val="0"/>
        </a:spcBef>
        <a:spcAft>
          <a:spcPct val="0"/>
        </a:spcAft>
        <a:defRPr sz="4400">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algn="l" rtl="0" eaLnBrk="1" fontAlgn="base" hangingPunct="1">
        <a:lnSpc>
          <a:spcPct val="90000"/>
        </a:lnSpc>
        <a:spcBef>
          <a:spcPct val="0"/>
        </a:spcBef>
        <a:spcAft>
          <a:spcPct val="0"/>
        </a:spcAft>
        <a:defRPr sz="4400">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algn="l" rtl="0" eaLnBrk="1" fontAlgn="base" hangingPunct="1">
        <a:lnSpc>
          <a:spcPct val="90000"/>
        </a:lnSpc>
        <a:spcBef>
          <a:spcPct val="0"/>
        </a:spcBef>
        <a:spcAft>
          <a:spcPct val="0"/>
        </a:spcAft>
        <a:defRPr sz="4400">
          <a:solidFill>
            <a:schemeClr val="bg1"/>
          </a:solidFill>
          <a:latin typeface="Verdana" panose="020B0604030504040204" pitchFamily="34" charset="0"/>
          <a:ea typeface="Verdana" panose="020B0604030504040204" pitchFamily="34" charset="0"/>
          <a:cs typeface="Verdana" panose="020B0604030504040204" pitchFamily="34" charset="0"/>
        </a:defRPr>
      </a:lvl5pPr>
      <a:lvl6pPr marL="457200" algn="l" rtl="0" eaLnBrk="1" fontAlgn="base" hangingPunct="1">
        <a:lnSpc>
          <a:spcPct val="90000"/>
        </a:lnSpc>
        <a:spcBef>
          <a:spcPct val="0"/>
        </a:spcBef>
        <a:spcAft>
          <a:spcPct val="0"/>
        </a:spcAft>
        <a:defRPr sz="4400">
          <a:solidFill>
            <a:schemeClr val="bg1"/>
          </a:solidFill>
          <a:latin typeface="Verdana" panose="020B0604030504040204" pitchFamily="34" charset="0"/>
          <a:ea typeface="Verdana" panose="020B0604030504040204" pitchFamily="34" charset="0"/>
          <a:cs typeface="Verdana" panose="020B0604030504040204" pitchFamily="34" charset="0"/>
        </a:defRPr>
      </a:lvl6pPr>
      <a:lvl7pPr marL="914400" algn="l" rtl="0" eaLnBrk="1" fontAlgn="base" hangingPunct="1">
        <a:lnSpc>
          <a:spcPct val="90000"/>
        </a:lnSpc>
        <a:spcBef>
          <a:spcPct val="0"/>
        </a:spcBef>
        <a:spcAft>
          <a:spcPct val="0"/>
        </a:spcAft>
        <a:defRPr sz="4400">
          <a:solidFill>
            <a:schemeClr val="bg1"/>
          </a:solidFill>
          <a:latin typeface="Verdana" panose="020B0604030504040204" pitchFamily="34" charset="0"/>
          <a:ea typeface="Verdana" panose="020B0604030504040204" pitchFamily="34" charset="0"/>
          <a:cs typeface="Verdana" panose="020B0604030504040204" pitchFamily="34" charset="0"/>
        </a:defRPr>
      </a:lvl7pPr>
      <a:lvl8pPr marL="1371600" algn="l" rtl="0" eaLnBrk="1" fontAlgn="base" hangingPunct="1">
        <a:lnSpc>
          <a:spcPct val="90000"/>
        </a:lnSpc>
        <a:spcBef>
          <a:spcPct val="0"/>
        </a:spcBef>
        <a:spcAft>
          <a:spcPct val="0"/>
        </a:spcAft>
        <a:defRPr sz="4400">
          <a:solidFill>
            <a:schemeClr val="bg1"/>
          </a:solidFill>
          <a:latin typeface="Verdana" panose="020B0604030504040204" pitchFamily="34" charset="0"/>
          <a:ea typeface="Verdana" panose="020B0604030504040204" pitchFamily="34" charset="0"/>
          <a:cs typeface="Verdana" panose="020B0604030504040204" pitchFamily="34" charset="0"/>
        </a:defRPr>
      </a:lvl8pPr>
      <a:lvl9pPr marL="1828800" algn="l" rtl="0" eaLnBrk="1" fontAlgn="base" hangingPunct="1">
        <a:lnSpc>
          <a:spcPct val="90000"/>
        </a:lnSpc>
        <a:spcBef>
          <a:spcPct val="0"/>
        </a:spcBef>
        <a:spcAft>
          <a:spcPct val="0"/>
        </a:spcAft>
        <a:defRPr sz="4400">
          <a:solidFill>
            <a:schemeClr val="bg1"/>
          </a:solidFill>
          <a:latin typeface="Verdana" panose="020B0604030504040204" pitchFamily="34" charset="0"/>
          <a:ea typeface="Verdana" panose="020B0604030504040204" pitchFamily="34" charset="0"/>
          <a:cs typeface="Verdana" panose="020B060403050404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bg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microsoft.com/office/2018/10/relationships/comments" Target="../comments/modernComment_64D_EEA285CB.xml"/><Relationship Id="rId7" Type="http://schemas.openxmlformats.org/officeDocument/2006/relationships/image" Target="../media/image13.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4.jpe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10.xml"/><Relationship Id="rId16"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9.png"/><Relationship Id="rId5" Type="http://schemas.openxmlformats.org/officeDocument/2006/relationships/image" Target="../media/image10.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9.png"/><Relationship Id="rId9" Type="http://schemas.openxmlformats.org/officeDocument/2006/relationships/image" Target="../media/image17.png"/><Relationship Id="rId1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microsoft.com/office/2018/10/relationships/comments" Target="../comments/modernComment_651_EE7BF80D.xml"/><Relationship Id="rId7"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3" Type="http://schemas.microsoft.com/office/2018/10/relationships/comments" Target="../comments/modernComment_652_4FF42930.xml"/><Relationship Id="rId7"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8" Type="http://schemas.openxmlformats.org/officeDocument/2006/relationships/image" Target="../media/image32.png"/><Relationship Id="rId3" Type="http://schemas.microsoft.com/office/2018/10/relationships/comments" Target="../comments/modernComment_653_C6E079BA.xml"/><Relationship Id="rId7"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microsoft.com/office/2018/10/relationships/comments" Target="../comments/modernComment_656_18F9992B.xml"/><Relationship Id="rId7"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microsoft.com/office/2018/10/relationships/comments" Target="../comments/modernComment_657_B21670AE.xml"/><Relationship Id="rId7"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microsoft.com/office/2018/10/relationships/comments" Target="../comments/modernComment_658_9E19F82A.xml"/><Relationship Id="rId7"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8" Type="http://schemas.openxmlformats.org/officeDocument/2006/relationships/image" Target="../media/image38.png"/><Relationship Id="rId3" Type="http://schemas.microsoft.com/office/2018/10/relationships/comments" Target="../comments/modernComment_659_E04B4933.xml"/><Relationship Id="rId7"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microsoft.com/office/2018/10/relationships/comments" Target="../comments/modernComment_65A_B4716C8D.xml"/><Relationship Id="rId7"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microsoft.com/office/2018/10/relationships/comments" Target="../comments/modernComment_64B_2893FFDF.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hyperlink" Target="https://www.subtrab.gob.cl/division-politicas-de-empleo/prospeccion-laboral/" TargetMode="External"/><Relationship Id="rId2" Type="http://schemas.openxmlformats.org/officeDocument/2006/relationships/notesSlide" Target="../notesSlides/notesSlide23.xml"/><Relationship Id="rId1" Type="http://schemas.openxmlformats.org/officeDocument/2006/relationships/slideLayout" Target="../slideLayouts/slideLayout9.xml"/><Relationship Id="rId6" Type="http://schemas.openxmlformats.org/officeDocument/2006/relationships/image" Target="../media/image41.png"/><Relationship Id="rId5" Type="http://schemas.openxmlformats.org/officeDocument/2006/relationships/image" Target="../media/image7.png"/><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microsoft.com/office/2018/10/relationships/comments" Target="../comments/modernComment_64A_11D65F80.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89D77961-834D-A7E8-098A-3796495FA405}"/>
              </a:ext>
            </a:extLst>
          </p:cNvPr>
          <p:cNvSpPr>
            <a:spLocks noGrp="1"/>
          </p:cNvSpPr>
          <p:nvPr>
            <p:ph type="body" sz="quarter" idx="11"/>
          </p:nvPr>
        </p:nvSpPr>
        <p:spPr>
          <a:xfrm>
            <a:off x="2882213" y="4716200"/>
            <a:ext cx="6427574" cy="1281927"/>
          </a:xfrm>
        </p:spPr>
        <p:txBody>
          <a:bodyPr/>
          <a:lstStyle/>
          <a:p>
            <a:r>
              <a:rPr lang="es-MX" sz="1400"/>
              <a:t>Ministerio del Trabajo y Previsión Social</a:t>
            </a:r>
          </a:p>
          <a:p>
            <a:r>
              <a:rPr lang="es-MX" sz="1400"/>
              <a:t>División de Políticas de Empleo</a:t>
            </a:r>
          </a:p>
          <a:p>
            <a:r>
              <a:rPr lang="es-MX" sz="1400"/>
              <a:t>Dpto. Intermediación y Prospección Laboral</a:t>
            </a:r>
          </a:p>
          <a:p>
            <a:endParaRPr lang="es-CL" sz="1600"/>
          </a:p>
        </p:txBody>
      </p:sp>
      <p:sp>
        <p:nvSpPr>
          <p:cNvPr id="4" name="Marcador de texto 3">
            <a:extLst>
              <a:ext uri="{FF2B5EF4-FFF2-40B4-BE49-F238E27FC236}">
                <a16:creationId xmlns:a16="http://schemas.microsoft.com/office/drawing/2014/main" id="{F298BB86-6AD1-EEF6-070F-E003AC873598}"/>
              </a:ext>
            </a:extLst>
          </p:cNvPr>
          <p:cNvSpPr>
            <a:spLocks noGrp="1"/>
          </p:cNvSpPr>
          <p:nvPr>
            <p:ph type="body" sz="quarter" idx="12"/>
          </p:nvPr>
        </p:nvSpPr>
        <p:spPr>
          <a:xfrm>
            <a:off x="3997862" y="4156298"/>
            <a:ext cx="3989238" cy="559903"/>
          </a:xfrm>
        </p:spPr>
        <p:txBody>
          <a:bodyPr lIns="91440" tIns="45720" rIns="91440" bIns="45720" anchor="t"/>
          <a:lstStyle/>
          <a:p>
            <a:r>
              <a:rPr lang="es-CL">
                <a:latin typeface="Verdana"/>
                <a:ea typeface="Verdana"/>
              </a:rPr>
              <a:t>17 de mayo de 2024</a:t>
            </a:r>
          </a:p>
        </p:txBody>
      </p:sp>
      <p:pic>
        <p:nvPicPr>
          <p:cNvPr id="5" name="Picture 2" descr="Subsecretaría del Trabajo de Chile - Wikipedia, la enciclopedia libre">
            <a:extLst>
              <a:ext uri="{FF2B5EF4-FFF2-40B4-BE49-F238E27FC236}">
                <a16:creationId xmlns:a16="http://schemas.microsoft.com/office/drawing/2014/main" id="{6BEEE6BE-3BDF-629F-4AEB-C3E2E0E0E3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490" y="455458"/>
            <a:ext cx="1353499" cy="1225297"/>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descr="Imagen que contiene Interfaz de usuario gráfica&#10;&#10;Descripción generada automáticamente">
            <a:extLst>
              <a:ext uri="{FF2B5EF4-FFF2-40B4-BE49-F238E27FC236}">
                <a16:creationId xmlns:a16="http://schemas.microsoft.com/office/drawing/2014/main" id="{214B19DA-548E-B100-842D-AEA2D70D0E15}"/>
              </a:ext>
            </a:extLst>
          </p:cNvPr>
          <p:cNvPicPr>
            <a:picLocks noChangeAspect="1"/>
          </p:cNvPicPr>
          <p:nvPr/>
        </p:nvPicPr>
        <p:blipFill>
          <a:blip r:embed="rId3"/>
          <a:stretch>
            <a:fillRect/>
          </a:stretch>
        </p:blipFill>
        <p:spPr>
          <a:xfrm>
            <a:off x="2648955" y="1967184"/>
            <a:ext cx="6894091" cy="2667243"/>
          </a:xfrm>
          <a:prstGeom prst="rect">
            <a:avLst/>
          </a:prstGeom>
        </p:spPr>
      </p:pic>
    </p:spTree>
    <p:extLst>
      <p:ext uri="{BB962C8B-B14F-4D97-AF65-F5344CB8AC3E}">
        <p14:creationId xmlns:p14="http://schemas.microsoft.com/office/powerpoint/2010/main" val="19887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91E85-470B-E2F0-C2B7-A28454BEB0D1}"/>
            </a:ext>
          </a:extLst>
        </p:cNvPr>
        <p:cNvGrpSpPr/>
        <p:nvPr/>
      </p:nvGrpSpPr>
      <p:grpSpPr>
        <a:xfrm>
          <a:off x="0" y="0"/>
          <a:ext cx="0" cy="0"/>
          <a:chOff x="0" y="0"/>
          <a:chExt cx="0" cy="0"/>
        </a:xfrm>
      </p:grpSpPr>
      <p:pic>
        <p:nvPicPr>
          <p:cNvPr id="6" name="Imagen 5" descr="Imagen que contiene dibujo&#10;&#10;Descripción generada automáticamente">
            <a:extLst>
              <a:ext uri="{FF2B5EF4-FFF2-40B4-BE49-F238E27FC236}">
                <a16:creationId xmlns:a16="http://schemas.microsoft.com/office/drawing/2014/main" id="{809F643A-6F18-A3B5-761A-BEDF73F9D70B}"/>
              </a:ext>
            </a:extLst>
          </p:cNvPr>
          <p:cNvPicPr>
            <a:picLocks noChangeAspect="1"/>
          </p:cNvPicPr>
          <p:nvPr/>
        </p:nvPicPr>
        <p:blipFill>
          <a:blip r:embed="rId3"/>
          <a:stretch>
            <a:fillRect/>
          </a:stretch>
        </p:blipFill>
        <p:spPr>
          <a:xfrm>
            <a:off x="11321244" y="1527624"/>
            <a:ext cx="439464" cy="750120"/>
          </a:xfrm>
          <a:prstGeom prst="rect">
            <a:avLst/>
          </a:prstGeom>
        </p:spPr>
      </p:pic>
      <p:sp>
        <p:nvSpPr>
          <p:cNvPr id="8" name="Marcador de texto 7">
            <a:extLst>
              <a:ext uri="{FF2B5EF4-FFF2-40B4-BE49-F238E27FC236}">
                <a16:creationId xmlns:a16="http://schemas.microsoft.com/office/drawing/2014/main" id="{E25C7C90-2B0B-8518-1AF6-54730DFB9279}"/>
              </a:ext>
            </a:extLst>
          </p:cNvPr>
          <p:cNvSpPr>
            <a:spLocks noGrp="1"/>
          </p:cNvSpPr>
          <p:nvPr>
            <p:ph type="body" idx="12"/>
          </p:nvPr>
        </p:nvSpPr>
        <p:spPr>
          <a:xfrm>
            <a:off x="582137" y="544028"/>
            <a:ext cx="9585138" cy="596123"/>
          </a:xfrm>
        </p:spPr>
        <p:txBody>
          <a:bodyPr>
            <a:normAutofit/>
          </a:bodyPr>
          <a:lstStyle/>
          <a:p>
            <a:r>
              <a:rPr lang="es-CL"/>
              <a:t>Encuesta Nacional de Demanda Laboral</a:t>
            </a:r>
          </a:p>
        </p:txBody>
      </p:sp>
      <p:pic>
        <p:nvPicPr>
          <p:cNvPr id="2" name="Imagen 1" descr="Imagen que contiene exterior, firmar, calle, caminando&#10;&#10;Descripción generada automáticamente">
            <a:extLst>
              <a:ext uri="{FF2B5EF4-FFF2-40B4-BE49-F238E27FC236}">
                <a16:creationId xmlns:a16="http://schemas.microsoft.com/office/drawing/2014/main" id="{8AA4A140-F9D0-A221-FCC2-B1681A763F16}"/>
              </a:ext>
            </a:extLst>
          </p:cNvPr>
          <p:cNvPicPr>
            <a:picLocks noChangeAspect="1"/>
          </p:cNvPicPr>
          <p:nvPr/>
        </p:nvPicPr>
        <p:blipFill>
          <a:blip r:embed="rId4"/>
          <a:stretch>
            <a:fillRect/>
          </a:stretch>
        </p:blipFill>
        <p:spPr>
          <a:xfrm rot="5400000">
            <a:off x="9001706" y="414393"/>
            <a:ext cx="444799" cy="759225"/>
          </a:xfrm>
          <a:prstGeom prst="rect">
            <a:avLst/>
          </a:prstGeom>
        </p:spPr>
      </p:pic>
      <p:sp>
        <p:nvSpPr>
          <p:cNvPr id="3" name="CuadroTexto 2">
            <a:extLst>
              <a:ext uri="{FF2B5EF4-FFF2-40B4-BE49-F238E27FC236}">
                <a16:creationId xmlns:a16="http://schemas.microsoft.com/office/drawing/2014/main" id="{6EA789F0-D8C8-74FC-AF91-0BEDEC6C2698}"/>
              </a:ext>
            </a:extLst>
          </p:cNvPr>
          <p:cNvSpPr txBox="1"/>
          <p:nvPr/>
        </p:nvSpPr>
        <p:spPr>
          <a:xfrm>
            <a:off x="582138" y="1016405"/>
            <a:ext cx="7404660" cy="902811"/>
          </a:xfrm>
          <a:prstGeom prst="rect">
            <a:avLst/>
          </a:prstGeom>
          <a:noFill/>
          <a:ln w="57150">
            <a:noFill/>
          </a:ln>
        </p:spPr>
        <p:txBody>
          <a:bodyPr wrap="square" rtlCol="0">
            <a:spAutoFit/>
          </a:bodyPr>
          <a:lstStyle/>
          <a:p>
            <a:pPr algn="just">
              <a:lnSpc>
                <a:spcPct val="115000"/>
              </a:lnSpc>
              <a:spcAft>
                <a:spcPts val="800"/>
              </a:spcAft>
            </a:pPr>
            <a:r>
              <a:rPr lang="es-CL" sz="2000" b="1" u="sng" kern="100">
                <a:effectLst/>
                <a:latin typeface="Montserrat" panose="00000500000000000000" pitchFamily="2" charset="0"/>
                <a:ea typeface="Aptos" panose="020B0004020202020204" pitchFamily="34" charset="0"/>
                <a:cs typeface="Times New Roman" panose="02020603050405020304" pitchFamily="18" charset="0"/>
              </a:rPr>
              <a:t>Marco muestral:</a:t>
            </a:r>
          </a:p>
          <a:p>
            <a:pPr marL="342900" indent="-342900" algn="just">
              <a:spcBef>
                <a:spcPts val="600"/>
              </a:spcBef>
              <a:spcAft>
                <a:spcPts val="600"/>
              </a:spcAft>
              <a:buFont typeface="+mj-lt"/>
              <a:buAutoNum type="arabicPeriod"/>
            </a:pPr>
            <a:endParaRPr lang="es-CL">
              <a:solidFill>
                <a:srgbClr val="2F5496"/>
              </a:solidFill>
              <a:ea typeface="Calibri" panose="020F050202020403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DC184435-0055-1E04-5487-1BFF7EBD2BA3}"/>
              </a:ext>
            </a:extLst>
          </p:cNvPr>
          <p:cNvPicPr>
            <a:picLocks noChangeAspect="1"/>
          </p:cNvPicPr>
          <p:nvPr/>
        </p:nvPicPr>
        <p:blipFill>
          <a:blip r:embed="rId5"/>
          <a:stretch>
            <a:fillRect/>
          </a:stretch>
        </p:blipFill>
        <p:spPr>
          <a:xfrm>
            <a:off x="10044798" y="155254"/>
            <a:ext cx="2086731" cy="833573"/>
          </a:xfrm>
          <a:prstGeom prst="rect">
            <a:avLst/>
          </a:prstGeom>
        </p:spPr>
      </p:pic>
      <p:sp>
        <p:nvSpPr>
          <p:cNvPr id="16" name="CuadroTexto 15">
            <a:extLst>
              <a:ext uri="{FF2B5EF4-FFF2-40B4-BE49-F238E27FC236}">
                <a16:creationId xmlns:a16="http://schemas.microsoft.com/office/drawing/2014/main" id="{1F15F674-EB68-5ACD-C96D-6A00C3817593}"/>
              </a:ext>
            </a:extLst>
          </p:cNvPr>
          <p:cNvSpPr txBox="1"/>
          <p:nvPr/>
        </p:nvSpPr>
        <p:spPr>
          <a:xfrm>
            <a:off x="508985" y="1612528"/>
            <a:ext cx="4293456" cy="3693319"/>
          </a:xfrm>
          <a:prstGeom prst="rect">
            <a:avLst/>
          </a:prstGeom>
          <a:noFill/>
        </p:spPr>
        <p:txBody>
          <a:bodyPr wrap="square">
            <a:spAutoFit/>
          </a:bodyPr>
          <a:lstStyle/>
          <a:p>
            <a:pPr marL="285750" indent="-285750" algn="just">
              <a:buFont typeface="Arial" panose="020B0604020202020204" pitchFamily="34" charset="0"/>
              <a:buChar char="•"/>
            </a:pPr>
            <a:r>
              <a:rPr lang="es-CL">
                <a:ea typeface="Calibri" panose="020F0502020204030204" pitchFamily="34" charset="0"/>
                <a:cs typeface="Times New Roman" panose="02020603050405020304" pitchFamily="18" charset="0"/>
              </a:rPr>
              <a:t>E</a:t>
            </a:r>
            <a:r>
              <a:rPr lang="es-CL" sz="1800">
                <a:effectLst/>
                <a:latin typeface="Calibri" panose="020F0502020204030204" pitchFamily="34" charset="0"/>
                <a:ea typeface="Calibri" panose="020F0502020204030204" pitchFamily="34" charset="0"/>
                <a:cs typeface="Times New Roman" panose="02020603050405020304" pitchFamily="18" charset="0"/>
              </a:rPr>
              <a:t>l marco muestral de la ENADEL 2024 está formado por </a:t>
            </a:r>
            <a:r>
              <a:rPr lang="es-CL" sz="1800" b="1">
                <a:effectLst/>
                <a:latin typeface="Calibri" panose="020F0502020204030204" pitchFamily="34" charset="0"/>
                <a:ea typeface="Calibri" panose="020F0502020204030204" pitchFamily="34" charset="0"/>
                <a:cs typeface="Times New Roman" panose="02020603050405020304" pitchFamily="18" charset="0"/>
              </a:rPr>
              <a:t>92.190 empresas</a:t>
            </a:r>
          </a:p>
          <a:p>
            <a:pPr marL="285750" indent="-285750" algn="just">
              <a:buFont typeface="Arial" panose="020B0604020202020204" pitchFamily="34" charset="0"/>
              <a:buChar char="•"/>
            </a:pPr>
            <a:r>
              <a:rPr lang="es-CL" b="1">
                <a:ea typeface="Calibri" panose="020F0502020204030204" pitchFamily="34" charset="0"/>
                <a:cs typeface="Times New Roman" panose="02020603050405020304" pitchFamily="18" charset="0"/>
              </a:rPr>
              <a:t>Se excluyen </a:t>
            </a:r>
            <a:r>
              <a:rPr lang="es-CL" sz="1800">
                <a:effectLst/>
                <a:latin typeface="Calibri" panose="020F0502020204030204" pitchFamily="34" charset="0"/>
                <a:ea typeface="Calibri" panose="020F0502020204030204" pitchFamily="34" charset="0"/>
                <a:cs typeface="Times New Roman" panose="02020603050405020304" pitchFamily="18" charset="0"/>
              </a:rPr>
              <a:t>las ramas B, O, P, Q, T y U </a:t>
            </a:r>
            <a:r>
              <a:rPr lang="es-CL" b="1">
                <a:ea typeface="Calibri" panose="020F0502020204030204" pitchFamily="34" charset="0"/>
                <a:cs typeface="Times New Roman" panose="02020603050405020304" pitchFamily="18" charset="0"/>
              </a:rPr>
              <a:t>: </a:t>
            </a:r>
          </a:p>
          <a:p>
            <a:pPr marL="742950" lvl="1" indent="-285750" algn="just">
              <a:buFont typeface="Courier New" panose="02070309020205020404" pitchFamily="49" charset="0"/>
              <a:buChar char="o"/>
            </a:pPr>
            <a:r>
              <a:rPr lang="es-CL" kern="100">
                <a:effectLst/>
                <a:latin typeface="Calibri" panose="020F0502020204030204" pitchFamily="34" charset="0"/>
                <a:ea typeface="Calibri" panose="020F0502020204030204" pitchFamily="34" charset="0"/>
                <a:cs typeface="Times New Roman" panose="02020603050405020304" pitchFamily="18" charset="0"/>
              </a:rPr>
              <a:t>B: Explotación de minas y canteras</a:t>
            </a:r>
          </a:p>
          <a:p>
            <a:pPr marL="742950" lvl="1" indent="-285750" algn="just">
              <a:buFont typeface="Courier New" panose="02070309020205020404" pitchFamily="49" charset="0"/>
              <a:buChar char="o"/>
            </a:pPr>
            <a:r>
              <a:rPr lang="es-CL" kern="100">
                <a:ea typeface="Calibri" panose="020F0502020204030204" pitchFamily="34" charset="0"/>
                <a:cs typeface="Times New Roman" panose="02020603050405020304" pitchFamily="18" charset="0"/>
              </a:rPr>
              <a:t>O: </a:t>
            </a:r>
            <a:r>
              <a:rPr lang="es-CL">
                <a:effectLst/>
                <a:latin typeface="Calibri" panose="020F0502020204030204" pitchFamily="34" charset="0"/>
                <a:ea typeface="Calibri" panose="020F0502020204030204" pitchFamily="34" charset="0"/>
                <a:cs typeface="Times New Roman" panose="02020603050405020304" pitchFamily="18" charset="0"/>
              </a:rPr>
              <a:t>Administración pública y defensa</a:t>
            </a:r>
          </a:p>
          <a:p>
            <a:pPr marL="742950" lvl="1" indent="-285750" algn="just">
              <a:buFont typeface="Courier New" panose="02070309020205020404" pitchFamily="49" charset="0"/>
              <a:buChar char="o"/>
            </a:pPr>
            <a:r>
              <a:rPr lang="es-CL" kern="100">
                <a:ea typeface="Calibri" panose="020F0502020204030204" pitchFamily="34" charset="0"/>
                <a:cs typeface="Times New Roman" panose="02020603050405020304" pitchFamily="18" charset="0"/>
              </a:rPr>
              <a:t>P: </a:t>
            </a:r>
            <a:r>
              <a:rPr lang="es-CL" kern="100">
                <a:effectLst/>
                <a:latin typeface="Calibri" panose="020F0502020204030204" pitchFamily="34" charset="0"/>
                <a:ea typeface="Calibri" panose="020F0502020204030204" pitchFamily="34" charset="0"/>
                <a:cs typeface="Times New Roman" panose="02020603050405020304" pitchFamily="18" charset="0"/>
              </a:rPr>
              <a:t>Enseñanza</a:t>
            </a:r>
          </a:p>
          <a:p>
            <a:pPr marL="742950" lvl="1" indent="-285750" algn="just">
              <a:buFont typeface="Courier New" panose="02070309020205020404" pitchFamily="49" charset="0"/>
              <a:buChar char="o"/>
            </a:pPr>
            <a:r>
              <a:rPr lang="es-CL" kern="100">
                <a:ea typeface="Calibri" panose="020F0502020204030204" pitchFamily="34" charset="0"/>
                <a:cs typeface="Times New Roman" panose="02020603050405020304" pitchFamily="18" charset="0"/>
              </a:rPr>
              <a:t>Q: </a:t>
            </a:r>
            <a:r>
              <a:rPr lang="es-CL">
                <a:effectLst/>
                <a:latin typeface="Calibri" panose="020F0502020204030204" pitchFamily="34" charset="0"/>
                <a:ea typeface="Calibri" panose="020F0502020204030204" pitchFamily="34" charset="0"/>
                <a:cs typeface="Times New Roman" panose="02020603050405020304" pitchFamily="18" charset="0"/>
              </a:rPr>
              <a:t>Actividades de atención de la salud.</a:t>
            </a:r>
          </a:p>
          <a:p>
            <a:pPr marL="742950" lvl="1" indent="-285750" algn="just">
              <a:buFont typeface="Courier New" panose="02070309020205020404" pitchFamily="49" charset="0"/>
              <a:buChar char="o"/>
            </a:pPr>
            <a:r>
              <a:rPr lang="es-CL" kern="100">
                <a:ea typeface="Calibri" panose="020F0502020204030204" pitchFamily="34" charset="0"/>
                <a:cs typeface="Times New Roman" panose="02020603050405020304" pitchFamily="18" charset="0"/>
              </a:rPr>
              <a:t>T: </a:t>
            </a:r>
            <a:r>
              <a:rPr lang="es-CL">
                <a:effectLst/>
                <a:latin typeface="Calibri" panose="020F0502020204030204" pitchFamily="34" charset="0"/>
                <a:ea typeface="Calibri" panose="020F0502020204030204" pitchFamily="34" charset="0"/>
                <a:cs typeface="Times New Roman" panose="02020603050405020304" pitchFamily="18" charset="0"/>
              </a:rPr>
              <a:t>hogares como empleadores</a:t>
            </a:r>
            <a:endParaRPr lang="es-CL">
              <a:ea typeface="Calibri" panose="020F0502020204030204" pitchFamily="34" charset="0"/>
              <a:cs typeface="Times New Roman" panose="02020603050405020304" pitchFamily="18" charset="0"/>
            </a:endParaRPr>
          </a:p>
          <a:p>
            <a:pPr marL="742950" lvl="1" indent="-285750" algn="just">
              <a:buFont typeface="Courier New" panose="02070309020205020404" pitchFamily="49" charset="0"/>
              <a:buChar char="o"/>
            </a:pPr>
            <a:r>
              <a:rPr lang="es-CL" kern="100">
                <a:effectLst/>
                <a:latin typeface="Calibri" panose="020F0502020204030204" pitchFamily="34" charset="0"/>
                <a:ea typeface="Calibri" panose="020F0502020204030204" pitchFamily="34" charset="0"/>
                <a:cs typeface="Times New Roman" panose="02020603050405020304" pitchFamily="18" charset="0"/>
              </a:rPr>
              <a:t>U: Actividades de organizaciones y órganos extraterritoriales</a:t>
            </a:r>
          </a:p>
          <a:p>
            <a:pPr marL="285750" indent="-285750" algn="just">
              <a:buFont typeface="Arial" panose="020B0604020202020204" pitchFamily="34" charset="0"/>
              <a:buChar char="•"/>
            </a:pPr>
            <a:endParaRPr lang="es-CL" sz="1800" kern="10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s-CL" b="1"/>
          </a:p>
        </p:txBody>
      </p:sp>
      <p:graphicFrame>
        <p:nvGraphicFramePr>
          <p:cNvPr id="9" name="Tabla 8">
            <a:extLst>
              <a:ext uri="{FF2B5EF4-FFF2-40B4-BE49-F238E27FC236}">
                <a16:creationId xmlns:a16="http://schemas.microsoft.com/office/drawing/2014/main" id="{01640F74-8B02-16F3-0D0A-53EA47CCD47A}"/>
              </a:ext>
            </a:extLst>
          </p:cNvPr>
          <p:cNvGraphicFramePr>
            <a:graphicFrameLocks noGrp="1"/>
          </p:cNvGraphicFramePr>
          <p:nvPr>
            <p:extLst>
              <p:ext uri="{D42A27DB-BD31-4B8C-83A1-F6EECF244321}">
                <p14:modId xmlns:p14="http://schemas.microsoft.com/office/powerpoint/2010/main" val="64655734"/>
              </p:ext>
            </p:extLst>
          </p:nvPr>
        </p:nvGraphicFramePr>
        <p:xfrm>
          <a:off x="5048829" y="1365608"/>
          <a:ext cx="6711879" cy="5170467"/>
        </p:xfrm>
        <a:graphic>
          <a:graphicData uri="http://schemas.openxmlformats.org/drawingml/2006/table">
            <a:tbl>
              <a:tblPr firstRow="1" lastRow="1" bandRow="1">
                <a:tableStyleId>{5C22544A-7EE6-4342-B048-85BDC9FD1C3A}</a:tableStyleId>
              </a:tblPr>
              <a:tblGrid>
                <a:gridCol w="642795">
                  <a:extLst>
                    <a:ext uri="{9D8B030D-6E8A-4147-A177-3AD203B41FA5}">
                      <a16:colId xmlns:a16="http://schemas.microsoft.com/office/drawing/2014/main" val="3522018616"/>
                    </a:ext>
                  </a:extLst>
                </a:gridCol>
                <a:gridCol w="3818135">
                  <a:extLst>
                    <a:ext uri="{9D8B030D-6E8A-4147-A177-3AD203B41FA5}">
                      <a16:colId xmlns:a16="http://schemas.microsoft.com/office/drawing/2014/main" val="1454920558"/>
                    </a:ext>
                  </a:extLst>
                </a:gridCol>
                <a:gridCol w="1297288">
                  <a:extLst>
                    <a:ext uri="{9D8B030D-6E8A-4147-A177-3AD203B41FA5}">
                      <a16:colId xmlns:a16="http://schemas.microsoft.com/office/drawing/2014/main" val="2151845578"/>
                    </a:ext>
                  </a:extLst>
                </a:gridCol>
                <a:gridCol w="953661">
                  <a:extLst>
                    <a:ext uri="{9D8B030D-6E8A-4147-A177-3AD203B41FA5}">
                      <a16:colId xmlns:a16="http://schemas.microsoft.com/office/drawing/2014/main" val="985219410"/>
                    </a:ext>
                  </a:extLst>
                </a:gridCol>
              </a:tblGrid>
              <a:tr h="293580">
                <a:tc gridSpan="2">
                  <a:txBody>
                    <a:bodyPr/>
                    <a:lstStyle/>
                    <a:p>
                      <a:pPr algn="l">
                        <a:lnSpc>
                          <a:spcPct val="107000"/>
                        </a:lnSpc>
                        <a:spcAft>
                          <a:spcPts val="800"/>
                        </a:spcAft>
                      </a:pPr>
                      <a:r>
                        <a:rPr lang="es-CL" sz="1000" kern="0">
                          <a:effectLst/>
                          <a:latin typeface="Aptos" panose="020B0004020202020204" pitchFamily="34" charset="0"/>
                        </a:rPr>
                        <a:t>Rama de Actividad Económica</a:t>
                      </a:r>
                      <a:endParaRPr lang="es-CL" sz="1000"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tc hMerge="1">
                  <a:txBody>
                    <a:bodyPr/>
                    <a:lstStyle/>
                    <a:p>
                      <a:pPr algn="ctr">
                        <a:lnSpc>
                          <a:spcPct val="107000"/>
                        </a:lnSpc>
                        <a:spcAft>
                          <a:spcPts val="800"/>
                        </a:spcAft>
                      </a:pPr>
                      <a:endParaRPr lang="es-CL"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es-CL" sz="1050" kern="0">
                          <a:effectLst/>
                          <a:latin typeface="Aptos" panose="020B0004020202020204" pitchFamily="34" charset="0"/>
                        </a:rPr>
                        <a:t>N</a:t>
                      </a:r>
                      <a:endParaRPr lang="es-CL" sz="1050"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es-CL" sz="1050" kern="0">
                          <a:effectLst/>
                          <a:latin typeface="Aptos" panose="020B0004020202020204" pitchFamily="34" charset="0"/>
                        </a:rPr>
                        <a:t>%</a:t>
                      </a:r>
                      <a:endParaRPr lang="es-CL" sz="1050"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2497807866"/>
                  </a:ext>
                </a:extLst>
              </a:tr>
              <a:tr h="293366">
                <a:tc>
                  <a:txBody>
                    <a:bodyPr/>
                    <a:lstStyle/>
                    <a:p>
                      <a:pPr algn="ctr">
                        <a:lnSpc>
                          <a:spcPct val="107000"/>
                        </a:lnSpc>
                        <a:spcAft>
                          <a:spcPts val="800"/>
                        </a:spcAft>
                      </a:pPr>
                      <a:r>
                        <a:rPr lang="es-CL" sz="1050" b="1" kern="0">
                          <a:effectLst/>
                          <a:latin typeface="Aptos" panose="020B0004020202020204" pitchFamily="34" charset="0"/>
                        </a:rPr>
                        <a:t>A</a:t>
                      </a:r>
                      <a:endParaRPr lang="es-CL" sz="1050" b="1"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l">
                        <a:lnSpc>
                          <a:spcPct val="107000"/>
                        </a:lnSpc>
                        <a:spcAft>
                          <a:spcPts val="800"/>
                        </a:spcAft>
                      </a:pPr>
                      <a:r>
                        <a:rPr lang="es-MX" sz="1050" kern="100">
                          <a:effectLst/>
                          <a:latin typeface="Aptos" panose="020B0004020202020204" pitchFamily="34" charset="0"/>
                          <a:ea typeface="Calibri" panose="020F0502020204030204" pitchFamily="34" charset="0"/>
                          <a:cs typeface="Times New Roman" panose="02020603050405020304" pitchFamily="18" charset="0"/>
                        </a:rPr>
                        <a:t>Agricultura, ganadería, silvicultura y pesca</a:t>
                      </a:r>
                      <a:endParaRPr lang="es-CL" sz="1050"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es-CL" sz="1050" kern="0">
                          <a:effectLst/>
                          <a:latin typeface="Aptos" panose="020B0004020202020204" pitchFamily="34" charset="0"/>
                        </a:rPr>
                        <a:t>9,481</a:t>
                      </a:r>
                      <a:endParaRPr lang="es-CL" sz="1050"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es-CL" sz="1050" kern="0">
                          <a:effectLst/>
                          <a:latin typeface="Aptos" panose="020B0004020202020204" pitchFamily="34" charset="0"/>
                        </a:rPr>
                        <a:t>10.3</a:t>
                      </a:r>
                      <a:endParaRPr lang="es-CL" sz="1050"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2966056018"/>
                  </a:ext>
                </a:extLst>
              </a:tr>
              <a:tr h="283587">
                <a:tc>
                  <a:txBody>
                    <a:bodyPr/>
                    <a:lstStyle/>
                    <a:p>
                      <a:pPr algn="ctr">
                        <a:lnSpc>
                          <a:spcPct val="107000"/>
                        </a:lnSpc>
                        <a:spcAft>
                          <a:spcPts val="800"/>
                        </a:spcAft>
                      </a:pPr>
                      <a:r>
                        <a:rPr lang="es-CL" sz="1050" b="1" kern="0">
                          <a:effectLst/>
                          <a:latin typeface="Aptos" panose="020B0004020202020204" pitchFamily="34" charset="0"/>
                        </a:rPr>
                        <a:t>C</a:t>
                      </a:r>
                      <a:endParaRPr lang="es-CL" sz="1050" b="1"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l">
                        <a:lnSpc>
                          <a:spcPct val="107000"/>
                        </a:lnSpc>
                        <a:spcAft>
                          <a:spcPts val="800"/>
                        </a:spcAft>
                      </a:pPr>
                      <a:r>
                        <a:rPr lang="es-CL" sz="1050" kern="100">
                          <a:effectLst/>
                          <a:latin typeface="Aptos" panose="020B0004020202020204" pitchFamily="34" charset="0"/>
                          <a:ea typeface="Calibri" panose="020F0502020204030204" pitchFamily="34" charset="0"/>
                          <a:cs typeface="Times New Roman" panose="02020603050405020304" pitchFamily="18" charset="0"/>
                        </a:rPr>
                        <a:t>Industrias manufactureras</a:t>
                      </a:r>
                    </a:p>
                  </a:txBody>
                  <a:tcPr marL="44450" marR="44450" marT="0" marB="0" anchor="ctr"/>
                </a:tc>
                <a:tc>
                  <a:txBody>
                    <a:bodyPr/>
                    <a:lstStyle/>
                    <a:p>
                      <a:pPr algn="ctr">
                        <a:lnSpc>
                          <a:spcPct val="107000"/>
                        </a:lnSpc>
                        <a:spcAft>
                          <a:spcPts val="800"/>
                        </a:spcAft>
                      </a:pPr>
                      <a:r>
                        <a:rPr lang="es-CL" sz="1050" kern="0">
                          <a:effectLst/>
                          <a:latin typeface="Aptos" panose="020B0004020202020204" pitchFamily="34" charset="0"/>
                        </a:rPr>
                        <a:t>10,823</a:t>
                      </a:r>
                      <a:endParaRPr lang="es-CL" sz="1050"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es-CL" sz="1050" kern="0">
                          <a:effectLst/>
                          <a:latin typeface="Aptos" panose="020B0004020202020204" pitchFamily="34" charset="0"/>
                        </a:rPr>
                        <a:t>11.7</a:t>
                      </a:r>
                      <a:endParaRPr lang="es-CL" sz="1050"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941818338"/>
                  </a:ext>
                </a:extLst>
              </a:tr>
              <a:tr h="283587">
                <a:tc>
                  <a:txBody>
                    <a:bodyPr/>
                    <a:lstStyle/>
                    <a:p>
                      <a:pPr algn="ctr">
                        <a:lnSpc>
                          <a:spcPct val="107000"/>
                        </a:lnSpc>
                        <a:spcAft>
                          <a:spcPts val="800"/>
                        </a:spcAft>
                      </a:pPr>
                      <a:r>
                        <a:rPr lang="es-CL" sz="1050" b="1" kern="0">
                          <a:effectLst/>
                          <a:latin typeface="Aptos" panose="020B0004020202020204" pitchFamily="34" charset="0"/>
                        </a:rPr>
                        <a:t>D-E</a:t>
                      </a:r>
                      <a:endParaRPr lang="es-CL" sz="1050" b="1"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l">
                        <a:lnSpc>
                          <a:spcPct val="107000"/>
                        </a:lnSpc>
                        <a:spcAft>
                          <a:spcPts val="800"/>
                        </a:spcAft>
                      </a:pPr>
                      <a:r>
                        <a:rPr lang="es-MX" sz="1050" kern="100">
                          <a:effectLst/>
                          <a:latin typeface="Aptos" panose="020B0004020202020204" pitchFamily="34" charset="0"/>
                          <a:ea typeface="Calibri" panose="020F0502020204030204" pitchFamily="34" charset="0"/>
                          <a:cs typeface="Times New Roman" panose="02020603050405020304" pitchFamily="18" charset="0"/>
                        </a:rPr>
                        <a:t>D: Suministro de electricidad, gas, vapor y aire acondicionado</a:t>
                      </a:r>
                    </a:p>
                    <a:p>
                      <a:pPr algn="l">
                        <a:lnSpc>
                          <a:spcPct val="107000"/>
                        </a:lnSpc>
                        <a:spcAft>
                          <a:spcPts val="800"/>
                        </a:spcAft>
                      </a:pPr>
                      <a:r>
                        <a:rPr lang="es-MX" sz="1050" kern="100">
                          <a:effectLst/>
                          <a:latin typeface="Aptos" panose="020B0004020202020204" pitchFamily="34" charset="0"/>
                          <a:ea typeface="Calibri" panose="020F0502020204030204" pitchFamily="34" charset="0"/>
                          <a:cs typeface="Times New Roman" panose="02020603050405020304" pitchFamily="18" charset="0"/>
                        </a:rPr>
                        <a:t> E: Suministro de agua; evacuación de aguas residuales, gestión de desechos y descontaminación</a:t>
                      </a:r>
                      <a:endParaRPr lang="es-CL" sz="1050"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es-CL" sz="1050" kern="0">
                          <a:effectLst/>
                          <a:latin typeface="Aptos" panose="020B0004020202020204" pitchFamily="34" charset="0"/>
                        </a:rPr>
                        <a:t>1,342</a:t>
                      </a:r>
                      <a:endParaRPr lang="es-CL" sz="1050"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es-CL" sz="1050" kern="0">
                          <a:effectLst/>
                          <a:latin typeface="Aptos" panose="020B0004020202020204" pitchFamily="34" charset="0"/>
                        </a:rPr>
                        <a:t>1.5</a:t>
                      </a:r>
                      <a:endParaRPr lang="es-CL" sz="1050"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2533950135"/>
                  </a:ext>
                </a:extLst>
              </a:tr>
              <a:tr h="283587">
                <a:tc>
                  <a:txBody>
                    <a:bodyPr/>
                    <a:lstStyle/>
                    <a:p>
                      <a:pPr algn="ctr">
                        <a:lnSpc>
                          <a:spcPct val="107000"/>
                        </a:lnSpc>
                        <a:spcAft>
                          <a:spcPts val="800"/>
                        </a:spcAft>
                      </a:pPr>
                      <a:r>
                        <a:rPr lang="es-CL" sz="1050" b="1" kern="0">
                          <a:effectLst/>
                          <a:latin typeface="Aptos" panose="020B0004020202020204" pitchFamily="34" charset="0"/>
                        </a:rPr>
                        <a:t>F</a:t>
                      </a:r>
                      <a:endParaRPr lang="es-CL" sz="1050" b="1"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l">
                        <a:lnSpc>
                          <a:spcPct val="107000"/>
                        </a:lnSpc>
                        <a:spcAft>
                          <a:spcPts val="800"/>
                        </a:spcAft>
                      </a:pPr>
                      <a:r>
                        <a:rPr lang="es-CL" sz="1050" kern="100">
                          <a:effectLst/>
                          <a:latin typeface="Aptos" panose="020B0004020202020204" pitchFamily="34" charset="0"/>
                          <a:ea typeface="Calibri" panose="020F0502020204030204" pitchFamily="34" charset="0"/>
                          <a:cs typeface="Times New Roman" panose="02020603050405020304" pitchFamily="18" charset="0"/>
                        </a:rPr>
                        <a:t>Construcción</a:t>
                      </a:r>
                    </a:p>
                  </a:txBody>
                  <a:tcPr marL="44450" marR="44450" marT="0" marB="0" anchor="ctr"/>
                </a:tc>
                <a:tc>
                  <a:txBody>
                    <a:bodyPr/>
                    <a:lstStyle/>
                    <a:p>
                      <a:pPr algn="ctr">
                        <a:lnSpc>
                          <a:spcPct val="107000"/>
                        </a:lnSpc>
                        <a:spcAft>
                          <a:spcPts val="800"/>
                        </a:spcAft>
                      </a:pPr>
                      <a:r>
                        <a:rPr lang="es-CL" sz="1050" kern="0">
                          <a:effectLst/>
                          <a:latin typeface="Aptos" panose="020B0004020202020204" pitchFamily="34" charset="0"/>
                        </a:rPr>
                        <a:t>16,091</a:t>
                      </a:r>
                      <a:endParaRPr lang="es-CL" sz="1050"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es-CL" sz="1050" kern="0">
                          <a:effectLst/>
                          <a:latin typeface="Aptos" panose="020B0004020202020204" pitchFamily="34" charset="0"/>
                        </a:rPr>
                        <a:t>17.5</a:t>
                      </a:r>
                      <a:endParaRPr lang="es-CL" sz="1050"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2743013843"/>
                  </a:ext>
                </a:extLst>
              </a:tr>
              <a:tr h="283587">
                <a:tc>
                  <a:txBody>
                    <a:bodyPr/>
                    <a:lstStyle/>
                    <a:p>
                      <a:pPr algn="ctr">
                        <a:lnSpc>
                          <a:spcPct val="107000"/>
                        </a:lnSpc>
                        <a:spcAft>
                          <a:spcPts val="800"/>
                        </a:spcAft>
                      </a:pPr>
                      <a:r>
                        <a:rPr lang="es-CL" sz="1050" b="1" kern="0">
                          <a:effectLst/>
                          <a:latin typeface="Aptos" panose="020B0004020202020204" pitchFamily="34" charset="0"/>
                        </a:rPr>
                        <a:t>G</a:t>
                      </a:r>
                      <a:endParaRPr lang="es-CL" sz="1050" b="1"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l">
                        <a:lnSpc>
                          <a:spcPct val="107000"/>
                        </a:lnSpc>
                        <a:spcAft>
                          <a:spcPts val="800"/>
                        </a:spcAft>
                      </a:pPr>
                      <a:r>
                        <a:rPr lang="es-CL" sz="1050" kern="100">
                          <a:effectLst/>
                          <a:latin typeface="Aptos" panose="020B0004020202020204" pitchFamily="34" charset="0"/>
                          <a:ea typeface="Calibri" panose="020F0502020204030204" pitchFamily="34" charset="0"/>
                          <a:cs typeface="Times New Roman" panose="02020603050405020304" pitchFamily="18" charset="0"/>
                        </a:rPr>
                        <a:t>Comercio</a:t>
                      </a:r>
                    </a:p>
                  </a:txBody>
                  <a:tcPr marL="44450" marR="44450" marT="0" marB="0" anchor="ctr"/>
                </a:tc>
                <a:tc>
                  <a:txBody>
                    <a:bodyPr/>
                    <a:lstStyle/>
                    <a:p>
                      <a:pPr algn="ctr">
                        <a:lnSpc>
                          <a:spcPct val="107000"/>
                        </a:lnSpc>
                        <a:spcAft>
                          <a:spcPts val="800"/>
                        </a:spcAft>
                      </a:pPr>
                      <a:r>
                        <a:rPr lang="es-CL" sz="1050" kern="0">
                          <a:effectLst/>
                          <a:latin typeface="Aptos" panose="020B0004020202020204" pitchFamily="34" charset="0"/>
                        </a:rPr>
                        <a:t>17,508</a:t>
                      </a:r>
                      <a:endParaRPr lang="es-CL" sz="1050"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es-CL" sz="1050" kern="0">
                          <a:effectLst/>
                          <a:latin typeface="Aptos" panose="020B0004020202020204" pitchFamily="34" charset="0"/>
                        </a:rPr>
                        <a:t>19.0</a:t>
                      </a:r>
                      <a:endParaRPr lang="es-CL" sz="1050"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889265318"/>
                  </a:ext>
                </a:extLst>
              </a:tr>
              <a:tr h="283587">
                <a:tc>
                  <a:txBody>
                    <a:bodyPr/>
                    <a:lstStyle/>
                    <a:p>
                      <a:pPr algn="ctr">
                        <a:lnSpc>
                          <a:spcPct val="107000"/>
                        </a:lnSpc>
                        <a:spcAft>
                          <a:spcPts val="800"/>
                        </a:spcAft>
                      </a:pPr>
                      <a:r>
                        <a:rPr lang="es-CL" sz="1050" b="1" kern="0">
                          <a:effectLst/>
                          <a:latin typeface="Aptos" panose="020B0004020202020204" pitchFamily="34" charset="0"/>
                        </a:rPr>
                        <a:t>H</a:t>
                      </a:r>
                      <a:endParaRPr lang="es-CL" sz="1050" b="1"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l">
                        <a:lnSpc>
                          <a:spcPct val="107000"/>
                        </a:lnSpc>
                        <a:spcAft>
                          <a:spcPts val="800"/>
                        </a:spcAft>
                      </a:pPr>
                      <a:r>
                        <a:rPr lang="es-CL" sz="1050" kern="100">
                          <a:effectLst/>
                          <a:latin typeface="Aptos" panose="020B0004020202020204" pitchFamily="34" charset="0"/>
                          <a:ea typeface="Calibri" panose="020F0502020204030204" pitchFamily="34" charset="0"/>
                          <a:cs typeface="Times New Roman" panose="02020603050405020304" pitchFamily="18" charset="0"/>
                        </a:rPr>
                        <a:t>Transporte y almacenamiento</a:t>
                      </a:r>
                    </a:p>
                  </a:txBody>
                  <a:tcPr marL="44450" marR="44450" marT="0" marB="0" anchor="ctr"/>
                </a:tc>
                <a:tc>
                  <a:txBody>
                    <a:bodyPr/>
                    <a:lstStyle/>
                    <a:p>
                      <a:pPr algn="ctr">
                        <a:lnSpc>
                          <a:spcPct val="107000"/>
                        </a:lnSpc>
                        <a:spcAft>
                          <a:spcPts val="800"/>
                        </a:spcAft>
                      </a:pPr>
                      <a:r>
                        <a:rPr lang="es-CL" sz="1050" kern="0">
                          <a:effectLst/>
                          <a:latin typeface="Aptos" panose="020B0004020202020204" pitchFamily="34" charset="0"/>
                        </a:rPr>
                        <a:t>6,867</a:t>
                      </a:r>
                      <a:endParaRPr lang="es-CL" sz="1050"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es-CL" sz="1050" kern="0">
                          <a:effectLst/>
                          <a:latin typeface="Aptos" panose="020B0004020202020204" pitchFamily="34" charset="0"/>
                        </a:rPr>
                        <a:t>7.5</a:t>
                      </a:r>
                      <a:endParaRPr lang="es-CL" sz="1050"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088955028"/>
                  </a:ext>
                </a:extLst>
              </a:tr>
              <a:tr h="283587">
                <a:tc>
                  <a:txBody>
                    <a:bodyPr/>
                    <a:lstStyle/>
                    <a:p>
                      <a:pPr algn="ctr">
                        <a:lnSpc>
                          <a:spcPct val="107000"/>
                        </a:lnSpc>
                        <a:spcAft>
                          <a:spcPts val="800"/>
                        </a:spcAft>
                      </a:pPr>
                      <a:r>
                        <a:rPr lang="es-CL" sz="1050" b="1" kern="0">
                          <a:effectLst/>
                          <a:latin typeface="Aptos" panose="020B0004020202020204" pitchFamily="34" charset="0"/>
                        </a:rPr>
                        <a:t>I</a:t>
                      </a:r>
                      <a:endParaRPr lang="es-CL" sz="1050" b="1"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l">
                        <a:lnSpc>
                          <a:spcPct val="107000"/>
                        </a:lnSpc>
                        <a:spcAft>
                          <a:spcPts val="800"/>
                        </a:spcAft>
                      </a:pPr>
                      <a:r>
                        <a:rPr lang="es-MX" sz="1050" kern="100">
                          <a:effectLst/>
                          <a:latin typeface="Aptos" panose="020B0004020202020204" pitchFamily="34" charset="0"/>
                          <a:ea typeface="Calibri" panose="020F0502020204030204" pitchFamily="34" charset="0"/>
                          <a:cs typeface="Times New Roman" panose="02020603050405020304" pitchFamily="18" charset="0"/>
                        </a:rPr>
                        <a:t>Actividades de alojamiento y de servicio de comidas</a:t>
                      </a:r>
                      <a:endParaRPr lang="es-CL" sz="1050"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es-CL" sz="1050" kern="0">
                          <a:effectLst/>
                          <a:latin typeface="Aptos" panose="020B0004020202020204" pitchFamily="34" charset="0"/>
                        </a:rPr>
                        <a:t>6,639</a:t>
                      </a:r>
                      <a:endParaRPr lang="es-CL" sz="1050"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es-CL" sz="1050" kern="0">
                          <a:effectLst/>
                          <a:latin typeface="Aptos" panose="020B0004020202020204" pitchFamily="34" charset="0"/>
                        </a:rPr>
                        <a:t>7.2</a:t>
                      </a:r>
                      <a:endParaRPr lang="es-CL" sz="1050"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4217718865"/>
                  </a:ext>
                </a:extLst>
              </a:tr>
              <a:tr h="283587">
                <a:tc>
                  <a:txBody>
                    <a:bodyPr/>
                    <a:lstStyle/>
                    <a:p>
                      <a:pPr algn="ctr">
                        <a:lnSpc>
                          <a:spcPct val="107000"/>
                        </a:lnSpc>
                        <a:spcAft>
                          <a:spcPts val="800"/>
                        </a:spcAft>
                      </a:pPr>
                      <a:r>
                        <a:rPr lang="es-CL" sz="1050" b="1" kern="0">
                          <a:effectLst/>
                          <a:latin typeface="Aptos" panose="020B0004020202020204" pitchFamily="34" charset="0"/>
                        </a:rPr>
                        <a:t>J</a:t>
                      </a:r>
                      <a:endParaRPr lang="es-CL" sz="1050" b="1"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l">
                        <a:lnSpc>
                          <a:spcPct val="107000"/>
                        </a:lnSpc>
                        <a:spcAft>
                          <a:spcPts val="800"/>
                        </a:spcAft>
                      </a:pPr>
                      <a:r>
                        <a:rPr lang="es-CL" sz="1050" kern="100">
                          <a:effectLst/>
                          <a:latin typeface="Aptos" panose="020B0004020202020204" pitchFamily="34" charset="0"/>
                          <a:ea typeface="Calibri" panose="020F0502020204030204" pitchFamily="34" charset="0"/>
                          <a:cs typeface="Times New Roman" panose="02020603050405020304" pitchFamily="18" charset="0"/>
                        </a:rPr>
                        <a:t>Información y comunicaciones</a:t>
                      </a:r>
                    </a:p>
                  </a:txBody>
                  <a:tcPr marL="44450" marR="44450" marT="0" marB="0" anchor="ctr"/>
                </a:tc>
                <a:tc>
                  <a:txBody>
                    <a:bodyPr/>
                    <a:lstStyle/>
                    <a:p>
                      <a:pPr algn="ctr">
                        <a:lnSpc>
                          <a:spcPct val="107000"/>
                        </a:lnSpc>
                        <a:spcAft>
                          <a:spcPts val="800"/>
                        </a:spcAft>
                      </a:pPr>
                      <a:r>
                        <a:rPr lang="es-CL" sz="1050" kern="0">
                          <a:effectLst/>
                          <a:latin typeface="Aptos" panose="020B0004020202020204" pitchFamily="34" charset="0"/>
                        </a:rPr>
                        <a:t>2,927</a:t>
                      </a:r>
                      <a:endParaRPr lang="es-CL" sz="1050"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es-CL" sz="1050" kern="0">
                          <a:effectLst/>
                          <a:latin typeface="Aptos" panose="020B0004020202020204" pitchFamily="34" charset="0"/>
                        </a:rPr>
                        <a:t>3.2</a:t>
                      </a:r>
                      <a:endParaRPr lang="es-CL" sz="1050"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2527953868"/>
                  </a:ext>
                </a:extLst>
              </a:tr>
              <a:tr h="283587">
                <a:tc>
                  <a:txBody>
                    <a:bodyPr/>
                    <a:lstStyle/>
                    <a:p>
                      <a:pPr algn="ctr">
                        <a:lnSpc>
                          <a:spcPct val="107000"/>
                        </a:lnSpc>
                        <a:spcAft>
                          <a:spcPts val="800"/>
                        </a:spcAft>
                      </a:pPr>
                      <a:r>
                        <a:rPr lang="es-CL" sz="1050" b="1" kern="0">
                          <a:effectLst/>
                          <a:latin typeface="Aptos" panose="020B0004020202020204" pitchFamily="34" charset="0"/>
                        </a:rPr>
                        <a:t>K</a:t>
                      </a:r>
                      <a:endParaRPr lang="es-CL" sz="1050" b="1"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l">
                        <a:lnSpc>
                          <a:spcPct val="107000"/>
                        </a:lnSpc>
                        <a:spcAft>
                          <a:spcPts val="800"/>
                        </a:spcAft>
                      </a:pPr>
                      <a:r>
                        <a:rPr lang="es-MX" sz="1050" kern="100">
                          <a:effectLst/>
                          <a:latin typeface="Aptos" panose="020B0004020202020204" pitchFamily="34" charset="0"/>
                          <a:ea typeface="Calibri" panose="020F0502020204030204" pitchFamily="34" charset="0"/>
                          <a:cs typeface="Times New Roman" panose="02020603050405020304" pitchFamily="18" charset="0"/>
                        </a:rPr>
                        <a:t>Actividades financieras y de seguros</a:t>
                      </a:r>
                      <a:endParaRPr lang="es-CL" sz="1050"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es-CL" sz="1050" kern="0">
                          <a:effectLst/>
                          <a:latin typeface="Aptos" panose="020B0004020202020204" pitchFamily="34" charset="0"/>
                        </a:rPr>
                        <a:t>1,648</a:t>
                      </a:r>
                      <a:endParaRPr lang="es-CL" sz="1050"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es-CL" sz="1050" kern="0">
                          <a:effectLst/>
                          <a:latin typeface="Aptos" panose="020B0004020202020204" pitchFamily="34" charset="0"/>
                        </a:rPr>
                        <a:t>1.8</a:t>
                      </a:r>
                      <a:endParaRPr lang="es-CL" sz="1050"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43643519"/>
                  </a:ext>
                </a:extLst>
              </a:tr>
              <a:tr h="283587">
                <a:tc>
                  <a:txBody>
                    <a:bodyPr/>
                    <a:lstStyle/>
                    <a:p>
                      <a:pPr algn="ctr">
                        <a:lnSpc>
                          <a:spcPct val="107000"/>
                        </a:lnSpc>
                        <a:spcAft>
                          <a:spcPts val="800"/>
                        </a:spcAft>
                      </a:pPr>
                      <a:r>
                        <a:rPr lang="es-CL" sz="1050" b="1" kern="0">
                          <a:effectLst/>
                          <a:latin typeface="Aptos" panose="020B0004020202020204" pitchFamily="34" charset="0"/>
                        </a:rPr>
                        <a:t>L</a:t>
                      </a:r>
                      <a:endParaRPr lang="es-CL" sz="1050" b="1"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l">
                        <a:lnSpc>
                          <a:spcPct val="107000"/>
                        </a:lnSpc>
                        <a:spcAft>
                          <a:spcPts val="800"/>
                        </a:spcAft>
                      </a:pPr>
                      <a:r>
                        <a:rPr lang="es-CL" sz="1050" kern="100">
                          <a:effectLst/>
                          <a:latin typeface="Aptos" panose="020B0004020202020204" pitchFamily="34" charset="0"/>
                          <a:ea typeface="Calibri" panose="020F0502020204030204" pitchFamily="34" charset="0"/>
                          <a:cs typeface="Times New Roman" panose="02020603050405020304" pitchFamily="18" charset="0"/>
                        </a:rPr>
                        <a:t>Actividades inmobiliarias</a:t>
                      </a:r>
                    </a:p>
                  </a:txBody>
                  <a:tcPr marL="44450" marR="44450" marT="0" marB="0" anchor="ctr"/>
                </a:tc>
                <a:tc>
                  <a:txBody>
                    <a:bodyPr/>
                    <a:lstStyle/>
                    <a:p>
                      <a:pPr algn="ctr">
                        <a:lnSpc>
                          <a:spcPct val="107000"/>
                        </a:lnSpc>
                        <a:spcAft>
                          <a:spcPts val="800"/>
                        </a:spcAft>
                      </a:pPr>
                      <a:r>
                        <a:rPr lang="es-CL" sz="1050" kern="0">
                          <a:effectLst/>
                          <a:latin typeface="Aptos" panose="020B0004020202020204" pitchFamily="34" charset="0"/>
                        </a:rPr>
                        <a:t>1,277</a:t>
                      </a:r>
                      <a:endParaRPr lang="es-CL" sz="1050"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es-CL" sz="1050" kern="0">
                          <a:effectLst/>
                          <a:latin typeface="Aptos" panose="020B0004020202020204" pitchFamily="34" charset="0"/>
                        </a:rPr>
                        <a:t>1.4</a:t>
                      </a:r>
                      <a:endParaRPr lang="es-CL" sz="1050"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4218079052"/>
                  </a:ext>
                </a:extLst>
              </a:tr>
              <a:tr h="283587">
                <a:tc>
                  <a:txBody>
                    <a:bodyPr/>
                    <a:lstStyle/>
                    <a:p>
                      <a:pPr algn="ctr">
                        <a:lnSpc>
                          <a:spcPct val="107000"/>
                        </a:lnSpc>
                        <a:spcAft>
                          <a:spcPts val="800"/>
                        </a:spcAft>
                      </a:pPr>
                      <a:r>
                        <a:rPr lang="es-CL" sz="1050" b="1" kern="0">
                          <a:effectLst/>
                          <a:latin typeface="Aptos" panose="020B0004020202020204" pitchFamily="34" charset="0"/>
                        </a:rPr>
                        <a:t>M-N</a:t>
                      </a:r>
                      <a:endParaRPr lang="es-CL" sz="1050" b="1"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s-CL" sz="1050" kern="1200">
                          <a:solidFill>
                            <a:schemeClr val="dk1"/>
                          </a:solidFill>
                          <a:effectLst/>
                          <a:latin typeface="Aptos" panose="020B0004020202020204" pitchFamily="34" charset="0"/>
                          <a:ea typeface="+mn-ea"/>
                          <a:cs typeface="+mn-cs"/>
                        </a:rPr>
                        <a:t>M:Actividades profesionales, científicas y técnicas</a:t>
                      </a:r>
                    </a:p>
                    <a:p>
                      <a:pPr marL="0" marR="0" lvl="0" indent="0" algn="l" defTabSz="914400" rtl="0" eaLnBrk="1" fontAlgn="auto" latinLnBrk="0" hangingPunct="1">
                        <a:lnSpc>
                          <a:spcPct val="107000"/>
                        </a:lnSpc>
                        <a:spcBef>
                          <a:spcPts val="0"/>
                        </a:spcBef>
                        <a:spcAft>
                          <a:spcPts val="800"/>
                        </a:spcAft>
                        <a:buClrTx/>
                        <a:buSzTx/>
                        <a:buFontTx/>
                        <a:buNone/>
                        <a:tabLst/>
                        <a:defRPr/>
                      </a:pPr>
                      <a:r>
                        <a:rPr lang="es-CL" sz="1050" kern="1200">
                          <a:solidFill>
                            <a:schemeClr val="dk1"/>
                          </a:solidFill>
                          <a:effectLst/>
                          <a:latin typeface="Aptos" panose="020B0004020202020204" pitchFamily="34" charset="0"/>
                          <a:ea typeface="+mn-ea"/>
                          <a:cs typeface="+mn-cs"/>
                        </a:rPr>
                        <a:t>N:Actividades de servicios administrativos y de apoyo</a:t>
                      </a:r>
                    </a:p>
                    <a:p>
                      <a:pPr algn="l">
                        <a:lnSpc>
                          <a:spcPct val="107000"/>
                        </a:lnSpc>
                        <a:spcAft>
                          <a:spcPts val="800"/>
                        </a:spcAft>
                      </a:pPr>
                      <a:endParaRPr lang="es-CL" sz="1050"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es-CL" sz="1050" kern="0">
                          <a:effectLst/>
                          <a:latin typeface="Aptos" panose="020B0004020202020204" pitchFamily="34" charset="0"/>
                        </a:rPr>
                        <a:t>13,656</a:t>
                      </a:r>
                      <a:endParaRPr lang="es-CL" sz="1050"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es-CL" sz="1050" kern="0">
                          <a:effectLst/>
                          <a:latin typeface="Aptos" panose="020B0004020202020204" pitchFamily="34" charset="0"/>
                        </a:rPr>
                        <a:t>14.8</a:t>
                      </a:r>
                      <a:endParaRPr lang="es-CL" sz="1050"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2930081637"/>
                  </a:ext>
                </a:extLst>
              </a:tr>
              <a:tr h="283587">
                <a:tc>
                  <a:txBody>
                    <a:bodyPr/>
                    <a:lstStyle/>
                    <a:p>
                      <a:pPr algn="ctr">
                        <a:lnSpc>
                          <a:spcPct val="107000"/>
                        </a:lnSpc>
                        <a:spcAft>
                          <a:spcPts val="800"/>
                        </a:spcAft>
                      </a:pPr>
                      <a:r>
                        <a:rPr lang="es-CL" sz="1050" b="1" kern="0">
                          <a:effectLst/>
                          <a:latin typeface="Aptos" panose="020B0004020202020204" pitchFamily="34" charset="0"/>
                        </a:rPr>
                        <a:t>R-S</a:t>
                      </a:r>
                      <a:endParaRPr lang="es-CL" sz="1050" b="1"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s-CL" sz="1050" kern="1200">
                          <a:solidFill>
                            <a:schemeClr val="dk1"/>
                          </a:solidFill>
                          <a:effectLst/>
                          <a:latin typeface="Aptos" panose="020B0004020202020204" pitchFamily="34" charset="0"/>
                          <a:ea typeface="+mn-ea"/>
                          <a:cs typeface="+mn-cs"/>
                        </a:rPr>
                        <a:t>R:Actividades artísticas, de entretenimiento y recreativas</a:t>
                      </a:r>
                    </a:p>
                    <a:p>
                      <a:pPr marL="0" marR="0" lvl="0" indent="0" algn="l" defTabSz="914400" rtl="0" eaLnBrk="1" fontAlgn="auto" latinLnBrk="0" hangingPunct="1">
                        <a:lnSpc>
                          <a:spcPct val="107000"/>
                        </a:lnSpc>
                        <a:spcBef>
                          <a:spcPts val="0"/>
                        </a:spcBef>
                        <a:spcAft>
                          <a:spcPts val="800"/>
                        </a:spcAft>
                        <a:buClrTx/>
                        <a:buSzTx/>
                        <a:buFontTx/>
                        <a:buNone/>
                        <a:tabLst/>
                        <a:defRPr/>
                      </a:pPr>
                      <a:r>
                        <a:rPr lang="es-CL" sz="1050" kern="1200">
                          <a:solidFill>
                            <a:schemeClr val="dk1"/>
                          </a:solidFill>
                          <a:effectLst/>
                          <a:latin typeface="Aptos" panose="020B0004020202020204" pitchFamily="34" charset="0"/>
                          <a:ea typeface="+mn-ea"/>
                          <a:cs typeface="+mn-cs"/>
                        </a:rPr>
                        <a:t>S:Otras actividades de servicios</a:t>
                      </a:r>
                    </a:p>
                    <a:p>
                      <a:pPr algn="l">
                        <a:lnSpc>
                          <a:spcPct val="107000"/>
                        </a:lnSpc>
                        <a:spcAft>
                          <a:spcPts val="800"/>
                        </a:spcAft>
                      </a:pPr>
                      <a:endParaRPr lang="es-CL" sz="1050"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es-CL" sz="1050" kern="0">
                          <a:effectLst/>
                          <a:latin typeface="Aptos" panose="020B0004020202020204" pitchFamily="34" charset="0"/>
                        </a:rPr>
                        <a:t>3,931</a:t>
                      </a:r>
                      <a:endParaRPr lang="es-CL" sz="1050"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es-CL" sz="1050" kern="0">
                          <a:effectLst/>
                          <a:latin typeface="Aptos" panose="020B0004020202020204" pitchFamily="34" charset="0"/>
                        </a:rPr>
                        <a:t>4.3</a:t>
                      </a:r>
                      <a:endParaRPr lang="es-CL" sz="1050"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2364274368"/>
                  </a:ext>
                </a:extLst>
              </a:tr>
              <a:tr h="283587">
                <a:tc gridSpan="2">
                  <a:txBody>
                    <a:bodyPr/>
                    <a:lstStyle/>
                    <a:p>
                      <a:pPr algn="l">
                        <a:lnSpc>
                          <a:spcPct val="107000"/>
                        </a:lnSpc>
                        <a:spcAft>
                          <a:spcPts val="800"/>
                        </a:spcAft>
                      </a:pPr>
                      <a:r>
                        <a:rPr lang="es-CL" sz="1000" kern="0">
                          <a:effectLst/>
                          <a:latin typeface="Aptos" panose="020B0004020202020204" pitchFamily="34" charset="0"/>
                        </a:rPr>
                        <a:t>Total</a:t>
                      </a:r>
                      <a:endParaRPr lang="es-CL" sz="1000"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tc hMerge="1">
                  <a:txBody>
                    <a:bodyPr/>
                    <a:lstStyle/>
                    <a:p>
                      <a:pPr algn="l">
                        <a:lnSpc>
                          <a:spcPct val="107000"/>
                        </a:lnSpc>
                        <a:spcAft>
                          <a:spcPts val="800"/>
                        </a:spcAft>
                      </a:pPr>
                      <a:endParaRPr lang="es-CL" sz="1000"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es-CL" sz="1050" kern="0">
                          <a:effectLst/>
                          <a:latin typeface="Aptos" panose="020B0004020202020204" pitchFamily="34" charset="0"/>
                        </a:rPr>
                        <a:t>92,190</a:t>
                      </a:r>
                      <a:endParaRPr lang="es-CL" sz="1050"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es-CL" sz="1050" kern="0">
                          <a:effectLst/>
                          <a:latin typeface="Aptos" panose="020B0004020202020204" pitchFamily="34" charset="0"/>
                        </a:rPr>
                        <a:t>100</a:t>
                      </a:r>
                      <a:endParaRPr lang="es-CL" sz="1050" kern="100">
                        <a:effectLst/>
                        <a:latin typeface="Aptos" panose="020B000402020202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367653854"/>
                  </a:ext>
                </a:extLst>
              </a:tr>
            </a:tbl>
          </a:graphicData>
        </a:graphic>
      </p:graphicFrame>
    </p:spTree>
    <p:extLst>
      <p:ext uri="{BB962C8B-B14F-4D97-AF65-F5344CB8AC3E}">
        <p14:creationId xmlns:p14="http://schemas.microsoft.com/office/powerpoint/2010/main" val="3991242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17227-8711-6576-3C23-F69F03DB15C1}"/>
            </a:ext>
          </a:extLst>
        </p:cNvPr>
        <p:cNvGrpSpPr/>
        <p:nvPr/>
      </p:nvGrpSpPr>
      <p:grpSpPr>
        <a:xfrm>
          <a:off x="0" y="0"/>
          <a:ext cx="0" cy="0"/>
          <a:chOff x="0" y="0"/>
          <a:chExt cx="0" cy="0"/>
        </a:xfrm>
      </p:grpSpPr>
      <p:pic>
        <p:nvPicPr>
          <p:cNvPr id="6" name="Imagen 5" descr="Imagen que contiene dibujo&#10;&#10;Descripción generada automáticamente">
            <a:extLst>
              <a:ext uri="{FF2B5EF4-FFF2-40B4-BE49-F238E27FC236}">
                <a16:creationId xmlns:a16="http://schemas.microsoft.com/office/drawing/2014/main" id="{BB4FCC0C-EA72-BF87-670A-965F41361A38}"/>
              </a:ext>
            </a:extLst>
          </p:cNvPr>
          <p:cNvPicPr>
            <a:picLocks noChangeAspect="1"/>
          </p:cNvPicPr>
          <p:nvPr/>
        </p:nvPicPr>
        <p:blipFill>
          <a:blip r:embed="rId4"/>
          <a:stretch>
            <a:fillRect/>
          </a:stretch>
        </p:blipFill>
        <p:spPr>
          <a:xfrm>
            <a:off x="11321244" y="1527624"/>
            <a:ext cx="439464" cy="750120"/>
          </a:xfrm>
          <a:prstGeom prst="rect">
            <a:avLst/>
          </a:prstGeom>
        </p:spPr>
      </p:pic>
      <p:sp>
        <p:nvSpPr>
          <p:cNvPr id="8" name="Marcador de texto 7">
            <a:extLst>
              <a:ext uri="{FF2B5EF4-FFF2-40B4-BE49-F238E27FC236}">
                <a16:creationId xmlns:a16="http://schemas.microsoft.com/office/drawing/2014/main" id="{39CDE8DA-4BE6-4743-A763-76A1B9FB0E20}"/>
              </a:ext>
            </a:extLst>
          </p:cNvPr>
          <p:cNvSpPr>
            <a:spLocks noGrp="1"/>
          </p:cNvSpPr>
          <p:nvPr>
            <p:ph type="body" idx="12"/>
          </p:nvPr>
        </p:nvSpPr>
        <p:spPr>
          <a:xfrm>
            <a:off x="582137" y="544028"/>
            <a:ext cx="9585138" cy="596123"/>
          </a:xfrm>
        </p:spPr>
        <p:txBody>
          <a:bodyPr>
            <a:normAutofit/>
          </a:bodyPr>
          <a:lstStyle/>
          <a:p>
            <a:r>
              <a:rPr lang="es-CL"/>
              <a:t>Encuesta Nacional de Demanda Laboral</a:t>
            </a:r>
          </a:p>
        </p:txBody>
      </p:sp>
      <p:pic>
        <p:nvPicPr>
          <p:cNvPr id="2" name="Imagen 1" descr="Imagen que contiene exterior, firmar, calle, caminando&#10;&#10;Descripción generada automáticamente">
            <a:extLst>
              <a:ext uri="{FF2B5EF4-FFF2-40B4-BE49-F238E27FC236}">
                <a16:creationId xmlns:a16="http://schemas.microsoft.com/office/drawing/2014/main" id="{D2C965CC-CB6D-FB49-9DA8-C472ECE67134}"/>
              </a:ext>
            </a:extLst>
          </p:cNvPr>
          <p:cNvPicPr>
            <a:picLocks noChangeAspect="1"/>
          </p:cNvPicPr>
          <p:nvPr/>
        </p:nvPicPr>
        <p:blipFill>
          <a:blip r:embed="rId5"/>
          <a:stretch>
            <a:fillRect/>
          </a:stretch>
        </p:blipFill>
        <p:spPr>
          <a:xfrm rot="5400000">
            <a:off x="9001706" y="414393"/>
            <a:ext cx="444799" cy="759225"/>
          </a:xfrm>
          <a:prstGeom prst="rect">
            <a:avLst/>
          </a:prstGeom>
        </p:spPr>
      </p:pic>
      <p:sp>
        <p:nvSpPr>
          <p:cNvPr id="3" name="CuadroTexto 2">
            <a:extLst>
              <a:ext uri="{FF2B5EF4-FFF2-40B4-BE49-F238E27FC236}">
                <a16:creationId xmlns:a16="http://schemas.microsoft.com/office/drawing/2014/main" id="{9D142817-8AE4-C30C-53B8-B5B6FE6D78F9}"/>
              </a:ext>
            </a:extLst>
          </p:cNvPr>
          <p:cNvSpPr txBox="1"/>
          <p:nvPr/>
        </p:nvSpPr>
        <p:spPr>
          <a:xfrm>
            <a:off x="582137" y="1123284"/>
            <a:ext cx="11027725" cy="2519088"/>
          </a:xfrm>
          <a:prstGeom prst="rect">
            <a:avLst/>
          </a:prstGeom>
          <a:noFill/>
          <a:ln w="57150">
            <a:noFill/>
          </a:ln>
        </p:spPr>
        <p:txBody>
          <a:bodyPr wrap="square" rtlCol="0">
            <a:spAutoFit/>
          </a:bodyPr>
          <a:lstStyle/>
          <a:p>
            <a:pPr algn="just">
              <a:lnSpc>
                <a:spcPct val="115000"/>
              </a:lnSpc>
              <a:spcAft>
                <a:spcPts val="800"/>
              </a:spcAft>
            </a:pPr>
            <a:r>
              <a:rPr lang="es-CL" sz="2000" b="1" u="sng" kern="100">
                <a:effectLst/>
                <a:latin typeface="Montserrat" panose="00000500000000000000" pitchFamily="2" charset="0"/>
                <a:ea typeface="Aptos" panose="020B0004020202020204" pitchFamily="34" charset="0"/>
                <a:cs typeface="Times New Roman" panose="02020603050405020304" pitchFamily="18" charset="0"/>
              </a:rPr>
              <a:t>Estrategia muestral:</a:t>
            </a:r>
          </a:p>
          <a:p>
            <a:pPr marL="285750" indent="-285750" algn="just">
              <a:lnSpc>
                <a:spcPct val="107000"/>
              </a:lnSpc>
              <a:spcAft>
                <a:spcPts val="800"/>
              </a:spcAft>
              <a:buFont typeface="Arial" panose="020B0604020202020204" pitchFamily="34" charset="0"/>
              <a:buChar char="•"/>
            </a:pPr>
            <a:r>
              <a:rPr lang="es-CL" sz="1800" kern="100">
                <a:effectLst/>
                <a:latin typeface="Calibri" panose="020F0502020204030204" pitchFamily="34" charset="0"/>
                <a:ea typeface="Calibri" panose="020F0502020204030204" pitchFamily="34" charset="0"/>
                <a:cs typeface="Arial" panose="020B0604020202020204" pitchFamily="34" charset="0"/>
              </a:rPr>
              <a:t>El diseño muestral de la ENADEL 2024 es probabilístico y estratificado, donde los estratos se encuentran definidos por las regiones (16) y las agrupaciones de ramas de actividad económica, conformando así 191 estratos (celdas).</a:t>
            </a:r>
          </a:p>
          <a:p>
            <a:pPr marL="285750" indent="-285750" algn="just">
              <a:lnSpc>
                <a:spcPct val="107000"/>
              </a:lnSpc>
              <a:spcAft>
                <a:spcPts val="800"/>
              </a:spcAft>
              <a:buFont typeface="Arial" panose="020B0604020202020204" pitchFamily="34" charset="0"/>
              <a:buChar char="•"/>
            </a:pPr>
            <a:r>
              <a:rPr lang="es-CL" sz="1800" kern="100">
                <a:effectLst/>
                <a:latin typeface="Calibri" panose="020F0502020204030204" pitchFamily="34" charset="0"/>
                <a:ea typeface="Calibri" panose="020F0502020204030204" pitchFamily="34" charset="0"/>
                <a:cs typeface="Arial" panose="020B0604020202020204" pitchFamily="34" charset="0"/>
              </a:rPr>
              <a:t>Se determinó que con un 13% de error muestral máximo para cada celda, se lograba un nivel aproximado de 6.500 encuestas totales, y con la distribución regional máxima permitida. </a:t>
            </a:r>
            <a:r>
              <a:rPr lang="es-CL" sz="1800">
                <a:effectLst/>
                <a:latin typeface="Calibri" panose="020F0502020204030204" pitchFamily="34" charset="0"/>
                <a:ea typeface="Calibri" panose="020F0502020204030204" pitchFamily="34" charset="0"/>
                <a:cs typeface="Arial" panose="020B0604020202020204" pitchFamily="34" charset="0"/>
              </a:rPr>
              <a:t>Utilizando un 95% de confianza, </a:t>
            </a:r>
            <a:r>
              <a:rPr lang="es-CL" kern="100">
                <a:ea typeface="Calibri" panose="020F0502020204030204" pitchFamily="34" charset="0"/>
                <a:cs typeface="Arial" panose="020B0604020202020204" pitchFamily="34" charset="0"/>
              </a:rPr>
              <a:t>se </a:t>
            </a:r>
            <a:r>
              <a:rPr lang="es-CL" sz="1800" kern="100">
                <a:effectLst/>
                <a:latin typeface="Calibri" panose="020F0502020204030204" pitchFamily="34" charset="0"/>
                <a:ea typeface="Calibri" panose="020F0502020204030204" pitchFamily="34" charset="0"/>
                <a:cs typeface="Arial" panose="020B0604020202020204" pitchFamily="34" charset="0"/>
              </a:rPr>
              <a:t>determinan los siguientes errores muestrales para cada celda, para cada región y para cada rama:</a:t>
            </a:r>
          </a:p>
          <a:p>
            <a:pPr marL="285750" indent="-285750" algn="just">
              <a:lnSpc>
                <a:spcPct val="107000"/>
              </a:lnSpc>
              <a:spcAft>
                <a:spcPts val="800"/>
              </a:spcAft>
              <a:buFont typeface="Arial" panose="020B0604020202020204" pitchFamily="34" charset="0"/>
              <a:buChar char="•"/>
            </a:pPr>
            <a:endParaRPr lang="es-CL" sz="1800" kern="10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Imagen 3">
            <a:extLst>
              <a:ext uri="{FF2B5EF4-FFF2-40B4-BE49-F238E27FC236}">
                <a16:creationId xmlns:a16="http://schemas.microsoft.com/office/drawing/2014/main" id="{F4D25CB2-014A-AFDF-DD9F-5EB1A3022723}"/>
              </a:ext>
            </a:extLst>
          </p:cNvPr>
          <p:cNvPicPr>
            <a:picLocks noChangeAspect="1"/>
          </p:cNvPicPr>
          <p:nvPr/>
        </p:nvPicPr>
        <p:blipFill>
          <a:blip r:embed="rId6"/>
          <a:stretch>
            <a:fillRect/>
          </a:stretch>
        </p:blipFill>
        <p:spPr>
          <a:xfrm>
            <a:off x="10044798" y="155254"/>
            <a:ext cx="2086731" cy="833573"/>
          </a:xfrm>
          <a:prstGeom prst="rect">
            <a:avLst/>
          </a:prstGeom>
        </p:spPr>
      </p:pic>
      <p:grpSp>
        <p:nvGrpSpPr>
          <p:cNvPr id="15" name="Grupo 14">
            <a:extLst>
              <a:ext uri="{FF2B5EF4-FFF2-40B4-BE49-F238E27FC236}">
                <a16:creationId xmlns:a16="http://schemas.microsoft.com/office/drawing/2014/main" id="{2AC119D8-B679-B71D-4F5C-09E9F4907A62}"/>
              </a:ext>
            </a:extLst>
          </p:cNvPr>
          <p:cNvGrpSpPr/>
          <p:nvPr/>
        </p:nvGrpSpPr>
        <p:grpSpPr>
          <a:xfrm>
            <a:off x="5279894" y="3270820"/>
            <a:ext cx="6261082" cy="3116303"/>
            <a:chOff x="2663600" y="3051364"/>
            <a:chExt cx="6261082" cy="3116303"/>
          </a:xfrm>
        </p:grpSpPr>
        <p:grpSp>
          <p:nvGrpSpPr>
            <p:cNvPr id="13" name="Grupo 12">
              <a:extLst>
                <a:ext uri="{FF2B5EF4-FFF2-40B4-BE49-F238E27FC236}">
                  <a16:creationId xmlns:a16="http://schemas.microsoft.com/office/drawing/2014/main" id="{B0D5623E-9592-0CA0-89B8-0A8C1F2A621E}"/>
                </a:ext>
              </a:extLst>
            </p:cNvPr>
            <p:cNvGrpSpPr/>
            <p:nvPr/>
          </p:nvGrpSpPr>
          <p:grpSpPr>
            <a:xfrm>
              <a:off x="2663600" y="3051364"/>
              <a:ext cx="6238253" cy="3116303"/>
              <a:chOff x="2741294" y="3325685"/>
              <a:chExt cx="6238253" cy="3116303"/>
            </a:xfrm>
          </p:grpSpPr>
          <p:pic>
            <p:nvPicPr>
              <p:cNvPr id="9" name="Imagen 8">
                <a:extLst>
                  <a:ext uri="{FF2B5EF4-FFF2-40B4-BE49-F238E27FC236}">
                    <a16:creationId xmlns:a16="http://schemas.microsoft.com/office/drawing/2014/main" id="{2DCEE465-C241-6574-B45D-E58793568FE9}"/>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741294" y="3325685"/>
                <a:ext cx="6238253" cy="3116303"/>
              </a:xfrm>
              <a:prstGeom prst="rect">
                <a:avLst/>
              </a:prstGeom>
              <a:noFill/>
              <a:ln>
                <a:noFill/>
              </a:ln>
            </p:spPr>
          </p:pic>
          <p:sp>
            <p:nvSpPr>
              <p:cNvPr id="11" name="Rectángulo 10">
                <a:extLst>
                  <a:ext uri="{FF2B5EF4-FFF2-40B4-BE49-F238E27FC236}">
                    <a16:creationId xmlns:a16="http://schemas.microsoft.com/office/drawing/2014/main" id="{C387FDDC-8A8B-D7C3-EA86-8451B5F3F3D6}"/>
                  </a:ext>
                </a:extLst>
              </p:cNvPr>
              <p:cNvSpPr/>
              <p:nvPr/>
            </p:nvSpPr>
            <p:spPr>
              <a:xfrm>
                <a:off x="8544785" y="3474930"/>
                <a:ext cx="434761" cy="2967057"/>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grpSp>
        <p:sp>
          <p:nvSpPr>
            <p:cNvPr id="10" name="Rectángulo 9">
              <a:extLst>
                <a:ext uri="{FF2B5EF4-FFF2-40B4-BE49-F238E27FC236}">
                  <a16:creationId xmlns:a16="http://schemas.microsoft.com/office/drawing/2014/main" id="{A32601F7-74B3-240E-F881-1B40B44E3065}"/>
                </a:ext>
              </a:extLst>
            </p:cNvPr>
            <p:cNvSpPr/>
            <p:nvPr/>
          </p:nvSpPr>
          <p:spPr>
            <a:xfrm>
              <a:off x="2686430" y="6003075"/>
              <a:ext cx="6238252" cy="164592"/>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grpSp>
      <p:sp>
        <p:nvSpPr>
          <p:cNvPr id="18" name="CuadroTexto 17">
            <a:extLst>
              <a:ext uri="{FF2B5EF4-FFF2-40B4-BE49-F238E27FC236}">
                <a16:creationId xmlns:a16="http://schemas.microsoft.com/office/drawing/2014/main" id="{42390F68-275C-7C2B-A4D5-9F8F22071F0B}"/>
              </a:ext>
            </a:extLst>
          </p:cNvPr>
          <p:cNvSpPr txBox="1"/>
          <p:nvPr/>
        </p:nvSpPr>
        <p:spPr>
          <a:xfrm>
            <a:off x="559308" y="3270820"/>
            <a:ext cx="4569740" cy="1959960"/>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s-CL" sz="1800" kern="100">
                <a:effectLst/>
                <a:latin typeface="Calibri" panose="020F0502020204030204" pitchFamily="34" charset="0"/>
                <a:ea typeface="Calibri" panose="020F0502020204030204" pitchFamily="34" charset="0"/>
                <a:cs typeface="Arial" panose="020B0604020202020204" pitchFamily="34" charset="0"/>
              </a:rPr>
              <a:t>La muestra nominal (con </a:t>
            </a:r>
            <a:r>
              <a:rPr lang="es-CL" sz="1800" kern="100" err="1">
                <a:effectLst/>
                <a:latin typeface="Calibri" panose="020F0502020204030204" pitchFamily="34" charset="0"/>
                <a:ea typeface="Calibri" panose="020F0502020204030204" pitchFamily="34" charset="0"/>
                <a:cs typeface="Arial" panose="020B0604020202020204" pitchFamily="34" charset="0"/>
              </a:rPr>
              <a:t>sobremuestreo</a:t>
            </a:r>
            <a:r>
              <a:rPr lang="es-CL" sz="1800" kern="100">
                <a:effectLst/>
                <a:latin typeface="Calibri" panose="020F0502020204030204" pitchFamily="34" charset="0"/>
                <a:ea typeface="Calibri" panose="020F0502020204030204" pitchFamily="34" charset="0"/>
                <a:cs typeface="Arial" panose="020B0604020202020204" pitchFamily="34" charset="0"/>
              </a:rPr>
              <a:t>) de la ENADEL 2024 </a:t>
            </a:r>
            <a:r>
              <a:rPr lang="es-CL" kern="100">
                <a:ea typeface="Calibri" panose="020F0502020204030204" pitchFamily="34" charset="0"/>
                <a:cs typeface="Arial" panose="020B0604020202020204" pitchFamily="34" charset="0"/>
              </a:rPr>
              <a:t>será</a:t>
            </a:r>
            <a:r>
              <a:rPr lang="es-CL" sz="1800" kern="100">
                <a:effectLst/>
                <a:latin typeface="Calibri" panose="020F0502020204030204" pitchFamily="34" charset="0"/>
                <a:ea typeface="Calibri" panose="020F0502020204030204" pitchFamily="34" charset="0"/>
                <a:cs typeface="Arial" panose="020B0604020202020204" pitchFamily="34" charset="0"/>
              </a:rPr>
              <a:t> de 17.231 empresas para lograr entrevistar a 6.490 (muestra objetivo).</a:t>
            </a:r>
          </a:p>
          <a:p>
            <a:pPr marL="285750" indent="-285750">
              <a:lnSpc>
                <a:spcPct val="107000"/>
              </a:lnSpc>
              <a:spcAft>
                <a:spcPts val="800"/>
              </a:spcAft>
              <a:buFont typeface="Arial" panose="020B0604020202020204" pitchFamily="34" charset="0"/>
              <a:buChar char="•"/>
            </a:pPr>
            <a:r>
              <a:rPr lang="es-CL" sz="1800" kern="100">
                <a:effectLst/>
                <a:latin typeface="Calibri" panose="020F0502020204030204" pitchFamily="34" charset="0"/>
                <a:ea typeface="Calibri" panose="020F0502020204030204" pitchFamily="34" charset="0"/>
                <a:cs typeface="Arial" panose="020B0604020202020204" pitchFamily="34" charset="0"/>
              </a:rPr>
              <a:t>La muestra nominal y </a:t>
            </a:r>
            <a:r>
              <a:rPr lang="es-CL" kern="100">
                <a:ea typeface="Calibri" panose="020F0502020204030204" pitchFamily="34" charset="0"/>
                <a:cs typeface="Arial" panose="020B0604020202020204" pitchFamily="34" charset="0"/>
              </a:rPr>
              <a:t>objetivo contará con grandes empresas de inclusión forzosa. </a:t>
            </a:r>
            <a:endParaRPr lang="es-CL" sz="18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03628491"/>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17227-8711-6576-3C23-F69F03DB15C1}"/>
            </a:ext>
          </a:extLst>
        </p:cNvPr>
        <p:cNvGrpSpPr/>
        <p:nvPr/>
      </p:nvGrpSpPr>
      <p:grpSpPr>
        <a:xfrm>
          <a:off x="0" y="0"/>
          <a:ext cx="0" cy="0"/>
          <a:chOff x="0" y="0"/>
          <a:chExt cx="0" cy="0"/>
        </a:xfrm>
      </p:grpSpPr>
      <p:pic>
        <p:nvPicPr>
          <p:cNvPr id="1052" name="Picture 28" descr="Universidad de La Frontera - Wikipedia, la enciclopedia libre">
            <a:extLst>
              <a:ext uri="{FF2B5EF4-FFF2-40B4-BE49-F238E27FC236}">
                <a16:creationId xmlns:a16="http://schemas.microsoft.com/office/drawing/2014/main" id="{F8402297-5664-CC10-CDD8-706A332D67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7902" y="4062527"/>
            <a:ext cx="1586089" cy="1367919"/>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descr="Imagen que contiene dibujo&#10;&#10;Descripción generada automáticamente">
            <a:extLst>
              <a:ext uri="{FF2B5EF4-FFF2-40B4-BE49-F238E27FC236}">
                <a16:creationId xmlns:a16="http://schemas.microsoft.com/office/drawing/2014/main" id="{BB4FCC0C-EA72-BF87-670A-965F41361A38}"/>
              </a:ext>
            </a:extLst>
          </p:cNvPr>
          <p:cNvPicPr>
            <a:picLocks noChangeAspect="1"/>
          </p:cNvPicPr>
          <p:nvPr/>
        </p:nvPicPr>
        <p:blipFill>
          <a:blip r:embed="rId4"/>
          <a:stretch>
            <a:fillRect/>
          </a:stretch>
        </p:blipFill>
        <p:spPr>
          <a:xfrm>
            <a:off x="11321244" y="1527624"/>
            <a:ext cx="439464" cy="750120"/>
          </a:xfrm>
          <a:prstGeom prst="rect">
            <a:avLst/>
          </a:prstGeom>
        </p:spPr>
      </p:pic>
      <p:sp>
        <p:nvSpPr>
          <p:cNvPr id="8" name="Marcador de texto 7">
            <a:extLst>
              <a:ext uri="{FF2B5EF4-FFF2-40B4-BE49-F238E27FC236}">
                <a16:creationId xmlns:a16="http://schemas.microsoft.com/office/drawing/2014/main" id="{39CDE8DA-4BE6-4743-A763-76A1B9FB0E20}"/>
              </a:ext>
            </a:extLst>
          </p:cNvPr>
          <p:cNvSpPr>
            <a:spLocks noGrp="1"/>
          </p:cNvSpPr>
          <p:nvPr>
            <p:ph type="body" idx="12"/>
          </p:nvPr>
        </p:nvSpPr>
        <p:spPr>
          <a:xfrm>
            <a:off x="582137" y="544028"/>
            <a:ext cx="9585138" cy="596123"/>
          </a:xfrm>
        </p:spPr>
        <p:txBody>
          <a:bodyPr>
            <a:normAutofit/>
          </a:bodyPr>
          <a:lstStyle/>
          <a:p>
            <a:r>
              <a:rPr lang="es-CL"/>
              <a:t>Encuesta Nacional de Demanda Laboral</a:t>
            </a:r>
          </a:p>
        </p:txBody>
      </p:sp>
      <p:pic>
        <p:nvPicPr>
          <p:cNvPr id="2" name="Imagen 1" descr="Imagen que contiene exterior, firmar, calle, caminando&#10;&#10;Descripción generada automáticamente">
            <a:extLst>
              <a:ext uri="{FF2B5EF4-FFF2-40B4-BE49-F238E27FC236}">
                <a16:creationId xmlns:a16="http://schemas.microsoft.com/office/drawing/2014/main" id="{D2C965CC-CB6D-FB49-9DA8-C472ECE67134}"/>
              </a:ext>
            </a:extLst>
          </p:cNvPr>
          <p:cNvPicPr>
            <a:picLocks noChangeAspect="1"/>
          </p:cNvPicPr>
          <p:nvPr/>
        </p:nvPicPr>
        <p:blipFill>
          <a:blip r:embed="rId5"/>
          <a:stretch>
            <a:fillRect/>
          </a:stretch>
        </p:blipFill>
        <p:spPr>
          <a:xfrm rot="5400000">
            <a:off x="9001706" y="414393"/>
            <a:ext cx="444799" cy="759225"/>
          </a:xfrm>
          <a:prstGeom prst="rect">
            <a:avLst/>
          </a:prstGeom>
        </p:spPr>
      </p:pic>
      <p:pic>
        <p:nvPicPr>
          <p:cNvPr id="4" name="Imagen 3">
            <a:extLst>
              <a:ext uri="{FF2B5EF4-FFF2-40B4-BE49-F238E27FC236}">
                <a16:creationId xmlns:a16="http://schemas.microsoft.com/office/drawing/2014/main" id="{F4D25CB2-014A-AFDF-DD9F-5EB1A3022723}"/>
              </a:ext>
            </a:extLst>
          </p:cNvPr>
          <p:cNvPicPr>
            <a:picLocks noChangeAspect="1"/>
          </p:cNvPicPr>
          <p:nvPr/>
        </p:nvPicPr>
        <p:blipFill>
          <a:blip r:embed="rId6"/>
          <a:stretch>
            <a:fillRect/>
          </a:stretch>
        </p:blipFill>
        <p:spPr>
          <a:xfrm>
            <a:off x="10044798" y="155254"/>
            <a:ext cx="2086731" cy="833573"/>
          </a:xfrm>
          <a:prstGeom prst="rect">
            <a:avLst/>
          </a:prstGeom>
        </p:spPr>
      </p:pic>
      <p:sp>
        <p:nvSpPr>
          <p:cNvPr id="18" name="CuadroTexto 17">
            <a:extLst>
              <a:ext uri="{FF2B5EF4-FFF2-40B4-BE49-F238E27FC236}">
                <a16:creationId xmlns:a16="http://schemas.microsoft.com/office/drawing/2014/main" id="{42390F68-275C-7C2B-A4D5-9F8F22071F0B}"/>
              </a:ext>
            </a:extLst>
          </p:cNvPr>
          <p:cNvSpPr txBox="1"/>
          <p:nvPr/>
        </p:nvSpPr>
        <p:spPr>
          <a:xfrm>
            <a:off x="689650" y="1315689"/>
            <a:ext cx="4549688" cy="1173463"/>
          </a:xfrm>
          <a:prstGeom prst="rect">
            <a:avLst/>
          </a:prstGeom>
          <a:noFill/>
        </p:spPr>
        <p:txBody>
          <a:bodyPr wrap="square" lIns="91440" tIns="45720" rIns="91440" bIns="45720" anchor="t">
            <a:spAutoFit/>
          </a:bodyPr>
          <a:lstStyle/>
          <a:p>
            <a:pPr>
              <a:lnSpc>
                <a:spcPct val="107000"/>
              </a:lnSpc>
              <a:spcAft>
                <a:spcPts val="800"/>
              </a:spcAft>
            </a:pPr>
            <a:r>
              <a:rPr lang="es-CL" kern="100">
                <a:latin typeface="Calibri"/>
                <a:ea typeface="Calibri" panose="020F0502020204030204" pitchFamily="34" charset="0"/>
                <a:cs typeface="Arial"/>
              </a:rPr>
              <a:t>EJECUTORES:</a:t>
            </a:r>
          </a:p>
          <a:p>
            <a:pPr>
              <a:lnSpc>
                <a:spcPct val="107000"/>
              </a:lnSpc>
              <a:spcAft>
                <a:spcPts val="800"/>
              </a:spcAft>
            </a:pPr>
            <a:endParaRPr lang="es-CL" kern="100">
              <a:ea typeface="Calibri" panose="020F0502020204030204" pitchFamily="34" charset="0"/>
              <a:cs typeface="Arial" panose="020B0604020202020204" pitchFamily="34" charset="0"/>
            </a:endParaRPr>
          </a:p>
          <a:p>
            <a:pPr>
              <a:lnSpc>
                <a:spcPct val="107000"/>
              </a:lnSpc>
              <a:spcAft>
                <a:spcPts val="800"/>
              </a:spcAft>
            </a:pPr>
            <a:endParaRPr lang="es-CL" kern="100">
              <a:ea typeface="Calibri" panose="020F0502020204030204" pitchFamily="34" charset="0"/>
              <a:cs typeface="Arial" panose="020B0604020202020204" pitchFamily="34" charset="0"/>
            </a:endParaRPr>
          </a:p>
        </p:txBody>
      </p:sp>
      <p:sp>
        <p:nvSpPr>
          <p:cNvPr id="11" name="AutoShape 6">
            <a:extLst>
              <a:ext uri="{FF2B5EF4-FFF2-40B4-BE49-F238E27FC236}">
                <a16:creationId xmlns:a16="http://schemas.microsoft.com/office/drawing/2014/main" id="{7D4F5499-92EB-CA94-A702-E4F03B77FCE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3" name="AutoShape 10">
            <a:extLst>
              <a:ext uri="{FF2B5EF4-FFF2-40B4-BE49-F238E27FC236}">
                <a16:creationId xmlns:a16="http://schemas.microsoft.com/office/drawing/2014/main" id="{AC8589C2-A2A0-968F-CA12-668EAF6210A6}"/>
              </a:ext>
            </a:extLst>
          </p:cNvPr>
          <p:cNvSpPr>
            <a:spLocks noChangeAspect="1" noChangeArrowheads="1"/>
          </p:cNvSpPr>
          <p:nvPr/>
        </p:nvSpPr>
        <p:spPr bwMode="auto">
          <a:xfrm>
            <a:off x="6203513" y="5848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1036" name="Picture 12" descr="Universidad de Tarapacá - Wikipedia, la enciclopedia libre">
            <a:extLst>
              <a:ext uri="{FF2B5EF4-FFF2-40B4-BE49-F238E27FC236}">
                <a16:creationId xmlns:a16="http://schemas.microsoft.com/office/drawing/2014/main" id="{5FA1E1FF-22D0-B40F-CEF2-ACD2545C68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8256" y="2397361"/>
            <a:ext cx="1698371" cy="115201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040A2BFA-4210-0229-1383-FDBEF8FFD3F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08276" y="2340103"/>
            <a:ext cx="2524960" cy="115201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nducción 2023 – UCN">
            <a:extLst>
              <a:ext uri="{FF2B5EF4-FFF2-40B4-BE49-F238E27FC236}">
                <a16:creationId xmlns:a16="http://schemas.microsoft.com/office/drawing/2014/main" id="{8587CAAC-B8DD-2EC9-610B-A50701172BA3}"/>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4136" t="14874" r="72380" b="12265"/>
          <a:stretch/>
        </p:blipFill>
        <p:spPr bwMode="auto">
          <a:xfrm>
            <a:off x="2672229" y="2293861"/>
            <a:ext cx="1259970" cy="1244498"/>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FT de los Ríos – CFT de los Ríos">
            <a:extLst>
              <a:ext uri="{FF2B5EF4-FFF2-40B4-BE49-F238E27FC236}">
                <a16:creationId xmlns:a16="http://schemas.microsoft.com/office/drawing/2014/main" id="{F9D9D470-B708-8E48-F67E-9A2EA3B332A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46784" y="4326246"/>
            <a:ext cx="1998077" cy="833573"/>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Pontificia Universidad Católica de Chile - Wikipedia, la enciclopedia libre">
            <a:extLst>
              <a:ext uri="{FF2B5EF4-FFF2-40B4-BE49-F238E27FC236}">
                <a16:creationId xmlns:a16="http://schemas.microsoft.com/office/drawing/2014/main" id="{555D4755-197A-3FDD-92B8-4B2A54AACE0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660141" y="2034736"/>
            <a:ext cx="1127928" cy="151843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Universidad Católica del Maule - Wikipedia, la enciclopedia libre">
            <a:extLst>
              <a:ext uri="{FF2B5EF4-FFF2-40B4-BE49-F238E27FC236}">
                <a16:creationId xmlns:a16="http://schemas.microsoft.com/office/drawing/2014/main" id="{C6EF5F01-C546-792D-734E-E73F0B61537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9650" y="4326246"/>
            <a:ext cx="1104200" cy="11042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Pontificia Universidad Católica de Valparaíso - Wikipedia, la enciclopedia  libre">
            <a:extLst>
              <a:ext uri="{FF2B5EF4-FFF2-40B4-BE49-F238E27FC236}">
                <a16:creationId xmlns:a16="http://schemas.microsoft.com/office/drawing/2014/main" id="{F17016FE-7574-20E6-128D-CF0D4DE6CF7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35694" y="2201429"/>
            <a:ext cx="1133362" cy="1345828"/>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Universidad del Bío-Bío - Wikipedia, la enciclopedia libre">
            <a:extLst>
              <a:ext uri="{FF2B5EF4-FFF2-40B4-BE49-F238E27FC236}">
                <a16:creationId xmlns:a16="http://schemas.microsoft.com/office/drawing/2014/main" id="{8D356EDC-71CB-349A-05AB-F1A41D11BB4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74319" y="4210737"/>
            <a:ext cx="1998076" cy="1219709"/>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upo 14">
            <a:extLst>
              <a:ext uri="{FF2B5EF4-FFF2-40B4-BE49-F238E27FC236}">
                <a16:creationId xmlns:a16="http://schemas.microsoft.com/office/drawing/2014/main" id="{29A2EC5E-B890-CF40-7092-101B82C54E52}"/>
              </a:ext>
            </a:extLst>
          </p:cNvPr>
          <p:cNvGrpSpPr/>
          <p:nvPr/>
        </p:nvGrpSpPr>
        <p:grpSpPr>
          <a:xfrm>
            <a:off x="10202188" y="1972704"/>
            <a:ext cx="1300162" cy="1613571"/>
            <a:chOff x="502045" y="4330178"/>
            <a:chExt cx="1300162" cy="1613571"/>
          </a:xfrm>
        </p:grpSpPr>
        <p:pic>
          <p:nvPicPr>
            <p:cNvPr id="1058" name="Picture 34" descr="Convocatoria postdoctoral en la Universidad de O'Higgins (Chile) | SEPEX">
              <a:extLst>
                <a:ext uri="{FF2B5EF4-FFF2-40B4-BE49-F238E27FC236}">
                  <a16:creationId xmlns:a16="http://schemas.microsoft.com/office/drawing/2014/main" id="{EEF6036A-B5DD-2BFF-72FB-77967ED69581}"/>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r="58684"/>
            <a:stretch/>
          </p:blipFill>
          <p:spPr bwMode="auto">
            <a:xfrm>
              <a:off x="559534" y="4330178"/>
              <a:ext cx="1185184" cy="161357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4" descr="Convocatoria postdoctoral en la Universidad de O'Higgins (Chile) | SEPEX">
              <a:extLst>
                <a:ext uri="{FF2B5EF4-FFF2-40B4-BE49-F238E27FC236}">
                  <a16:creationId xmlns:a16="http://schemas.microsoft.com/office/drawing/2014/main" id="{8C09BFDF-962F-41C1-417C-2B39210932E9}"/>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42558" t="14319" b="40818"/>
            <a:stretch/>
          </p:blipFill>
          <p:spPr bwMode="auto">
            <a:xfrm>
              <a:off x="502045" y="5277152"/>
              <a:ext cx="1300162" cy="571198"/>
            </a:xfrm>
            <a:prstGeom prst="rect">
              <a:avLst/>
            </a:prstGeom>
            <a:noFill/>
            <a:extLst>
              <a:ext uri="{909E8E84-426E-40DD-AFC4-6F175D3DCCD1}">
                <a14:hiddenFill xmlns:a14="http://schemas.microsoft.com/office/drawing/2010/main">
                  <a:solidFill>
                    <a:srgbClr val="FFFFFF"/>
                  </a:solidFill>
                </a14:hiddenFill>
              </a:ext>
            </a:extLst>
          </p:spPr>
        </p:pic>
      </p:grpSp>
      <p:pic>
        <p:nvPicPr>
          <p:cNvPr id="1062" name="Picture 38" descr="Universidad de Los Lagos - UNACH">
            <a:extLst>
              <a:ext uri="{FF2B5EF4-FFF2-40B4-BE49-F238E27FC236}">
                <a16:creationId xmlns:a16="http://schemas.microsoft.com/office/drawing/2014/main" id="{378F7493-CE09-0C52-E250-8B13CA29F44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39755" y="4396703"/>
            <a:ext cx="2540787" cy="84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444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A12A6-4046-9783-C5E4-4150D1ED0F70}"/>
            </a:ext>
          </a:extLst>
        </p:cNvPr>
        <p:cNvGrpSpPr/>
        <p:nvPr/>
      </p:nvGrpSpPr>
      <p:grpSpPr>
        <a:xfrm>
          <a:off x="0" y="0"/>
          <a:ext cx="0" cy="0"/>
          <a:chOff x="0" y="0"/>
          <a:chExt cx="0" cy="0"/>
        </a:xfrm>
      </p:grpSpPr>
      <p:pic>
        <p:nvPicPr>
          <p:cNvPr id="6" name="Imagen 5" descr="Imagen que contiene dibujo&#10;&#10;Descripción generada automáticamente">
            <a:extLst>
              <a:ext uri="{FF2B5EF4-FFF2-40B4-BE49-F238E27FC236}">
                <a16:creationId xmlns:a16="http://schemas.microsoft.com/office/drawing/2014/main" id="{72A4F579-2B9D-82BE-2789-C8530F28CBDC}"/>
              </a:ext>
            </a:extLst>
          </p:cNvPr>
          <p:cNvPicPr>
            <a:picLocks noChangeAspect="1"/>
          </p:cNvPicPr>
          <p:nvPr/>
        </p:nvPicPr>
        <p:blipFill>
          <a:blip r:embed="rId3"/>
          <a:stretch>
            <a:fillRect/>
          </a:stretch>
        </p:blipFill>
        <p:spPr>
          <a:xfrm>
            <a:off x="11321244" y="1527624"/>
            <a:ext cx="439464" cy="750120"/>
          </a:xfrm>
          <a:prstGeom prst="rect">
            <a:avLst/>
          </a:prstGeom>
        </p:spPr>
      </p:pic>
      <p:sp>
        <p:nvSpPr>
          <p:cNvPr id="8" name="Marcador de texto 7">
            <a:extLst>
              <a:ext uri="{FF2B5EF4-FFF2-40B4-BE49-F238E27FC236}">
                <a16:creationId xmlns:a16="http://schemas.microsoft.com/office/drawing/2014/main" id="{CE8CF1E9-8498-5582-1998-B19B4F8A339E}"/>
              </a:ext>
            </a:extLst>
          </p:cNvPr>
          <p:cNvSpPr>
            <a:spLocks noGrp="1"/>
          </p:cNvSpPr>
          <p:nvPr>
            <p:ph type="body" idx="12"/>
          </p:nvPr>
        </p:nvSpPr>
        <p:spPr>
          <a:xfrm>
            <a:off x="582137" y="544028"/>
            <a:ext cx="9585138" cy="596123"/>
          </a:xfrm>
        </p:spPr>
        <p:txBody>
          <a:bodyPr>
            <a:normAutofit/>
          </a:bodyPr>
          <a:lstStyle/>
          <a:p>
            <a:r>
              <a:rPr lang="es-CL"/>
              <a:t>Encuesta Nacional de Demanda Laboral</a:t>
            </a:r>
          </a:p>
        </p:txBody>
      </p:sp>
      <p:pic>
        <p:nvPicPr>
          <p:cNvPr id="2" name="Imagen 1" descr="Imagen que contiene exterior, firmar, calle, caminando&#10;&#10;Descripción generada automáticamente">
            <a:extLst>
              <a:ext uri="{FF2B5EF4-FFF2-40B4-BE49-F238E27FC236}">
                <a16:creationId xmlns:a16="http://schemas.microsoft.com/office/drawing/2014/main" id="{05C3EA44-73EB-30FF-4112-5FCFD4AFC4A9}"/>
              </a:ext>
            </a:extLst>
          </p:cNvPr>
          <p:cNvPicPr>
            <a:picLocks noChangeAspect="1"/>
          </p:cNvPicPr>
          <p:nvPr/>
        </p:nvPicPr>
        <p:blipFill>
          <a:blip r:embed="rId4"/>
          <a:stretch>
            <a:fillRect/>
          </a:stretch>
        </p:blipFill>
        <p:spPr>
          <a:xfrm rot="5400000">
            <a:off x="9001706" y="414393"/>
            <a:ext cx="444799" cy="759225"/>
          </a:xfrm>
          <a:prstGeom prst="rect">
            <a:avLst/>
          </a:prstGeom>
        </p:spPr>
      </p:pic>
      <p:sp>
        <p:nvSpPr>
          <p:cNvPr id="3" name="CuadroTexto 2">
            <a:extLst>
              <a:ext uri="{FF2B5EF4-FFF2-40B4-BE49-F238E27FC236}">
                <a16:creationId xmlns:a16="http://schemas.microsoft.com/office/drawing/2014/main" id="{207606D0-4EA9-F723-26D2-E9F59CF8708E}"/>
              </a:ext>
            </a:extLst>
          </p:cNvPr>
          <p:cNvSpPr txBox="1"/>
          <p:nvPr/>
        </p:nvSpPr>
        <p:spPr>
          <a:xfrm>
            <a:off x="1103804" y="1496200"/>
            <a:ext cx="11027725" cy="4417620"/>
          </a:xfrm>
          <a:prstGeom prst="rect">
            <a:avLst/>
          </a:prstGeom>
          <a:noFill/>
          <a:ln w="57150">
            <a:noFill/>
          </a:ln>
        </p:spPr>
        <p:txBody>
          <a:bodyPr wrap="square" rtlCol="0">
            <a:spAutoFit/>
          </a:bodyPr>
          <a:lstStyle/>
          <a:p>
            <a:pPr algn="just">
              <a:lnSpc>
                <a:spcPct val="115000"/>
              </a:lnSpc>
              <a:spcAft>
                <a:spcPts val="800"/>
              </a:spcAft>
            </a:pPr>
            <a:r>
              <a:rPr lang="es-CL" sz="2400" b="1" u="sng" kern="100">
                <a:effectLst/>
                <a:latin typeface="Aptos" panose="020B0004020202020204" pitchFamily="34" charset="0"/>
                <a:ea typeface="Aptos" panose="020B0004020202020204" pitchFamily="34" charset="0"/>
                <a:cs typeface="Times New Roman" panose="02020603050405020304" pitchFamily="18" charset="0"/>
              </a:rPr>
              <a:t>Instrumento:</a:t>
            </a:r>
          </a:p>
          <a:p>
            <a:pPr marL="285750" indent="-285750" algn="just">
              <a:lnSpc>
                <a:spcPct val="107000"/>
              </a:lnSpc>
              <a:spcAft>
                <a:spcPts val="800"/>
              </a:spcAft>
              <a:buFont typeface="Arial" panose="020B0604020202020204" pitchFamily="34" charset="0"/>
              <a:buChar char="•"/>
            </a:pPr>
            <a:r>
              <a:rPr lang="es-CL" sz="2000" b="1" kern="100">
                <a:effectLst/>
                <a:latin typeface="Aptos" panose="020B0004020202020204" pitchFamily="34" charset="0"/>
                <a:ea typeface="Calibri" panose="020F0502020204030204" pitchFamily="34" charset="0"/>
                <a:cs typeface="Arial" panose="020B0604020202020204" pitchFamily="34" charset="0"/>
              </a:rPr>
              <a:t>Hoja de ruta</a:t>
            </a:r>
          </a:p>
          <a:p>
            <a:pPr marL="342900" lvl="0" indent="-342900" algn="just">
              <a:lnSpc>
                <a:spcPct val="107000"/>
              </a:lnSpc>
              <a:spcAft>
                <a:spcPts val="800"/>
              </a:spcAft>
              <a:buFont typeface="+mj-lt"/>
              <a:buAutoNum type="arabicPeriod"/>
            </a:pPr>
            <a:r>
              <a:rPr lang="es-CL" sz="2000" b="1" kern="100">
                <a:effectLst/>
                <a:latin typeface="Aptos" panose="020B0004020202020204" pitchFamily="34" charset="0"/>
              </a:rPr>
              <a:t>Módulo 0: Identificación</a:t>
            </a:r>
          </a:p>
          <a:p>
            <a:pPr marL="342900" indent="-342900" algn="just">
              <a:lnSpc>
                <a:spcPct val="107000"/>
              </a:lnSpc>
              <a:spcAft>
                <a:spcPts val="800"/>
              </a:spcAft>
              <a:buFont typeface="+mj-lt"/>
              <a:buAutoNum type="arabicPeriod"/>
            </a:pPr>
            <a:r>
              <a:rPr lang="es-CL" sz="2000" b="1" kern="100">
                <a:effectLst/>
                <a:latin typeface="Aptos" panose="020B0004020202020204" pitchFamily="34" charset="0"/>
              </a:rPr>
              <a:t>Módulo A: Características de la empresa</a:t>
            </a:r>
          </a:p>
          <a:p>
            <a:pPr marL="342900" lvl="0" indent="-342900" algn="just">
              <a:lnSpc>
                <a:spcPct val="115000"/>
              </a:lnSpc>
              <a:spcAft>
                <a:spcPts val="800"/>
              </a:spcAft>
              <a:buFont typeface="+mj-lt"/>
              <a:buAutoNum type="arabicPeriod"/>
            </a:pPr>
            <a:r>
              <a:rPr lang="es-CL" sz="2000" b="1" kern="100">
                <a:effectLst/>
                <a:latin typeface="Aptos" panose="020B0004020202020204" pitchFamily="34" charset="0"/>
              </a:rPr>
              <a:t>Módulo B: Demanda Laboral  </a:t>
            </a:r>
            <a:r>
              <a:rPr lang="es-CL" sz="2000" b="0" kern="100">
                <a:effectLst/>
                <a:latin typeface="Aptos" panose="020B0004020202020204" pitchFamily="34" charset="0"/>
              </a:rPr>
              <a:t> </a:t>
            </a:r>
            <a:endParaRPr lang="es-CL" sz="2000" b="1" kern="100">
              <a:effectLst/>
              <a:latin typeface="Aptos" panose="020B0004020202020204" pitchFamily="34" charset="0"/>
            </a:endParaRPr>
          </a:p>
          <a:p>
            <a:pPr marL="342900" indent="-342900" algn="just">
              <a:lnSpc>
                <a:spcPct val="107000"/>
              </a:lnSpc>
              <a:spcAft>
                <a:spcPts val="800"/>
              </a:spcAft>
              <a:buFont typeface="+mj-lt"/>
              <a:buAutoNum type="arabicPeriod"/>
            </a:pPr>
            <a:r>
              <a:rPr lang="es-CL" sz="2000" b="1" kern="100">
                <a:effectLst/>
                <a:latin typeface="Aptos" panose="020B0004020202020204" pitchFamily="34" charset="0"/>
              </a:rPr>
              <a:t>Módulo C: Contrataciones </a:t>
            </a:r>
          </a:p>
          <a:p>
            <a:pPr marL="342900" indent="-342900" algn="just">
              <a:lnSpc>
                <a:spcPct val="107000"/>
              </a:lnSpc>
              <a:spcAft>
                <a:spcPts val="800"/>
              </a:spcAft>
              <a:buFont typeface="+mj-lt"/>
              <a:buAutoNum type="arabicPeriod"/>
            </a:pPr>
            <a:r>
              <a:rPr lang="es-CL" sz="2000" b="1" kern="100">
                <a:effectLst/>
                <a:latin typeface="Aptos" panose="020B0004020202020204" pitchFamily="34" charset="0"/>
              </a:rPr>
              <a:t>Módulo D: Difícil Cobertura</a:t>
            </a:r>
          </a:p>
          <a:p>
            <a:pPr marL="342900" indent="-342900" algn="just">
              <a:lnSpc>
                <a:spcPct val="107000"/>
              </a:lnSpc>
              <a:spcAft>
                <a:spcPts val="800"/>
              </a:spcAft>
              <a:buFont typeface="+mj-lt"/>
              <a:buAutoNum type="arabicPeriod"/>
            </a:pPr>
            <a:r>
              <a:rPr lang="es-CL" sz="2000" b="1" kern="100">
                <a:effectLst/>
                <a:latin typeface="Aptos" panose="020B0004020202020204" pitchFamily="34" charset="0"/>
              </a:rPr>
              <a:t>Módulo F: Transiciones</a:t>
            </a:r>
          </a:p>
          <a:p>
            <a:pPr marL="342900" indent="-342900" algn="just">
              <a:lnSpc>
                <a:spcPct val="107000"/>
              </a:lnSpc>
              <a:spcAft>
                <a:spcPts val="800"/>
              </a:spcAft>
              <a:buFont typeface="+mj-lt"/>
              <a:buAutoNum type="arabicPeriod"/>
            </a:pPr>
            <a:r>
              <a:rPr lang="es-CL" sz="2000" b="1" kern="100">
                <a:effectLst/>
                <a:latin typeface="Aptos" panose="020B0004020202020204" pitchFamily="34" charset="0"/>
              </a:rPr>
              <a:t>Módulo G: Cierre</a:t>
            </a:r>
          </a:p>
          <a:p>
            <a:pPr lvl="0" algn="just">
              <a:lnSpc>
                <a:spcPct val="107000"/>
              </a:lnSpc>
              <a:spcAft>
                <a:spcPts val="800"/>
              </a:spcAft>
            </a:pPr>
            <a:endParaRPr lang="es-CL" sz="2000" b="1" kern="100">
              <a:effectLst/>
              <a:latin typeface="Aptos" panose="020B0004020202020204" pitchFamily="34" charset="0"/>
            </a:endParaRPr>
          </a:p>
        </p:txBody>
      </p:sp>
      <p:pic>
        <p:nvPicPr>
          <p:cNvPr id="4" name="Imagen 3">
            <a:extLst>
              <a:ext uri="{FF2B5EF4-FFF2-40B4-BE49-F238E27FC236}">
                <a16:creationId xmlns:a16="http://schemas.microsoft.com/office/drawing/2014/main" id="{1059FE43-44DE-AB39-FBF5-B85DC72810FD}"/>
              </a:ext>
            </a:extLst>
          </p:cNvPr>
          <p:cNvPicPr>
            <a:picLocks noChangeAspect="1"/>
          </p:cNvPicPr>
          <p:nvPr/>
        </p:nvPicPr>
        <p:blipFill>
          <a:blip r:embed="rId5"/>
          <a:stretch>
            <a:fillRect/>
          </a:stretch>
        </p:blipFill>
        <p:spPr>
          <a:xfrm>
            <a:off x="10044798" y="155254"/>
            <a:ext cx="2086731" cy="833573"/>
          </a:xfrm>
          <a:prstGeom prst="rect">
            <a:avLst/>
          </a:prstGeom>
        </p:spPr>
      </p:pic>
    </p:spTree>
    <p:extLst>
      <p:ext uri="{BB962C8B-B14F-4D97-AF65-F5344CB8AC3E}">
        <p14:creationId xmlns:p14="http://schemas.microsoft.com/office/powerpoint/2010/main" val="689407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6889C3-225A-1DD6-87D8-6E4D9586D154}"/>
            </a:ext>
          </a:extLst>
        </p:cNvPr>
        <p:cNvGrpSpPr/>
        <p:nvPr/>
      </p:nvGrpSpPr>
      <p:grpSpPr>
        <a:xfrm>
          <a:off x="0" y="0"/>
          <a:ext cx="0" cy="0"/>
          <a:chOff x="0" y="0"/>
          <a:chExt cx="0" cy="0"/>
        </a:xfrm>
      </p:grpSpPr>
      <p:pic>
        <p:nvPicPr>
          <p:cNvPr id="6" name="Imagen 5" descr="Imagen que contiene dibujo&#10;&#10;Descripción generada automáticamente">
            <a:extLst>
              <a:ext uri="{FF2B5EF4-FFF2-40B4-BE49-F238E27FC236}">
                <a16:creationId xmlns:a16="http://schemas.microsoft.com/office/drawing/2014/main" id="{C27FFB20-33AE-064C-459B-2BFD959468ED}"/>
              </a:ext>
            </a:extLst>
          </p:cNvPr>
          <p:cNvPicPr>
            <a:picLocks noChangeAspect="1"/>
          </p:cNvPicPr>
          <p:nvPr/>
        </p:nvPicPr>
        <p:blipFill>
          <a:blip r:embed="rId3"/>
          <a:stretch>
            <a:fillRect/>
          </a:stretch>
        </p:blipFill>
        <p:spPr>
          <a:xfrm>
            <a:off x="11321244" y="1527624"/>
            <a:ext cx="439464" cy="750120"/>
          </a:xfrm>
          <a:prstGeom prst="rect">
            <a:avLst/>
          </a:prstGeom>
        </p:spPr>
      </p:pic>
      <p:sp>
        <p:nvSpPr>
          <p:cNvPr id="8" name="Marcador de texto 7">
            <a:extLst>
              <a:ext uri="{FF2B5EF4-FFF2-40B4-BE49-F238E27FC236}">
                <a16:creationId xmlns:a16="http://schemas.microsoft.com/office/drawing/2014/main" id="{7FF0B841-F8D9-F524-59DF-DBC92BE0EA80}"/>
              </a:ext>
            </a:extLst>
          </p:cNvPr>
          <p:cNvSpPr>
            <a:spLocks noGrp="1"/>
          </p:cNvSpPr>
          <p:nvPr>
            <p:ph type="body" idx="12"/>
          </p:nvPr>
        </p:nvSpPr>
        <p:spPr>
          <a:xfrm>
            <a:off x="582137" y="544028"/>
            <a:ext cx="9585138" cy="596123"/>
          </a:xfrm>
        </p:spPr>
        <p:txBody>
          <a:bodyPr>
            <a:normAutofit/>
          </a:bodyPr>
          <a:lstStyle/>
          <a:p>
            <a:r>
              <a:rPr lang="es-CL"/>
              <a:t>Encuesta Nacional de Demanda Laboral</a:t>
            </a:r>
          </a:p>
        </p:txBody>
      </p:sp>
      <p:pic>
        <p:nvPicPr>
          <p:cNvPr id="2" name="Imagen 1" descr="Imagen que contiene exterior, firmar, calle, caminando&#10;&#10;Descripción generada automáticamente">
            <a:extLst>
              <a:ext uri="{FF2B5EF4-FFF2-40B4-BE49-F238E27FC236}">
                <a16:creationId xmlns:a16="http://schemas.microsoft.com/office/drawing/2014/main" id="{3CD32A2F-ECEC-DCA2-55B9-48CC4A5F14EA}"/>
              </a:ext>
            </a:extLst>
          </p:cNvPr>
          <p:cNvPicPr>
            <a:picLocks noChangeAspect="1"/>
          </p:cNvPicPr>
          <p:nvPr/>
        </p:nvPicPr>
        <p:blipFill>
          <a:blip r:embed="rId4"/>
          <a:stretch>
            <a:fillRect/>
          </a:stretch>
        </p:blipFill>
        <p:spPr>
          <a:xfrm rot="5400000">
            <a:off x="9001706" y="414393"/>
            <a:ext cx="444799" cy="759225"/>
          </a:xfrm>
          <a:prstGeom prst="rect">
            <a:avLst/>
          </a:prstGeom>
        </p:spPr>
      </p:pic>
      <p:pic>
        <p:nvPicPr>
          <p:cNvPr id="4" name="Imagen 3">
            <a:extLst>
              <a:ext uri="{FF2B5EF4-FFF2-40B4-BE49-F238E27FC236}">
                <a16:creationId xmlns:a16="http://schemas.microsoft.com/office/drawing/2014/main" id="{DC295A0C-78ED-972F-8087-FA39AF5D80F1}"/>
              </a:ext>
            </a:extLst>
          </p:cNvPr>
          <p:cNvPicPr>
            <a:picLocks noChangeAspect="1"/>
          </p:cNvPicPr>
          <p:nvPr/>
        </p:nvPicPr>
        <p:blipFill>
          <a:blip r:embed="rId5"/>
          <a:stretch>
            <a:fillRect/>
          </a:stretch>
        </p:blipFill>
        <p:spPr>
          <a:xfrm>
            <a:off x="10044798" y="155254"/>
            <a:ext cx="2086731" cy="833573"/>
          </a:xfrm>
          <a:prstGeom prst="rect">
            <a:avLst/>
          </a:prstGeom>
        </p:spPr>
      </p:pic>
      <p:pic>
        <p:nvPicPr>
          <p:cNvPr id="7" name="Imagen 6">
            <a:extLst>
              <a:ext uri="{FF2B5EF4-FFF2-40B4-BE49-F238E27FC236}">
                <a16:creationId xmlns:a16="http://schemas.microsoft.com/office/drawing/2014/main" id="{FD3407CE-61F1-A693-478E-CAC435318AD1}"/>
              </a:ext>
            </a:extLst>
          </p:cNvPr>
          <p:cNvPicPr>
            <a:picLocks noChangeAspect="1"/>
          </p:cNvPicPr>
          <p:nvPr/>
        </p:nvPicPr>
        <p:blipFill>
          <a:blip r:embed="rId6"/>
          <a:stretch>
            <a:fillRect/>
          </a:stretch>
        </p:blipFill>
        <p:spPr>
          <a:xfrm>
            <a:off x="1299297" y="1016405"/>
            <a:ext cx="4355623" cy="5174453"/>
          </a:xfrm>
          <a:prstGeom prst="rect">
            <a:avLst/>
          </a:prstGeom>
        </p:spPr>
      </p:pic>
      <p:pic>
        <p:nvPicPr>
          <p:cNvPr id="10" name="Imagen 9">
            <a:extLst>
              <a:ext uri="{FF2B5EF4-FFF2-40B4-BE49-F238E27FC236}">
                <a16:creationId xmlns:a16="http://schemas.microsoft.com/office/drawing/2014/main" id="{04EAB608-521D-091D-7237-091098D99619}"/>
              </a:ext>
            </a:extLst>
          </p:cNvPr>
          <p:cNvPicPr>
            <a:picLocks noChangeAspect="1"/>
          </p:cNvPicPr>
          <p:nvPr/>
        </p:nvPicPr>
        <p:blipFill>
          <a:blip r:embed="rId7"/>
          <a:stretch>
            <a:fillRect/>
          </a:stretch>
        </p:blipFill>
        <p:spPr>
          <a:xfrm>
            <a:off x="6096000" y="1270682"/>
            <a:ext cx="4063797" cy="4892598"/>
          </a:xfrm>
          <a:prstGeom prst="rect">
            <a:avLst/>
          </a:prstGeom>
        </p:spPr>
      </p:pic>
    </p:spTree>
    <p:extLst>
      <p:ext uri="{BB962C8B-B14F-4D97-AF65-F5344CB8AC3E}">
        <p14:creationId xmlns:p14="http://schemas.microsoft.com/office/powerpoint/2010/main" val="2145631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940E2E-CEA5-BDE8-69D3-5752EE8579D0}"/>
            </a:ext>
          </a:extLst>
        </p:cNvPr>
        <p:cNvGrpSpPr/>
        <p:nvPr/>
      </p:nvGrpSpPr>
      <p:grpSpPr>
        <a:xfrm>
          <a:off x="0" y="0"/>
          <a:ext cx="0" cy="0"/>
          <a:chOff x="0" y="0"/>
          <a:chExt cx="0" cy="0"/>
        </a:xfrm>
      </p:grpSpPr>
      <p:pic>
        <p:nvPicPr>
          <p:cNvPr id="6" name="Imagen 5" descr="Imagen que contiene dibujo&#10;&#10;Descripción generada automáticamente">
            <a:extLst>
              <a:ext uri="{FF2B5EF4-FFF2-40B4-BE49-F238E27FC236}">
                <a16:creationId xmlns:a16="http://schemas.microsoft.com/office/drawing/2014/main" id="{9FD39AEB-C9B1-F13B-6608-7CA940052CF9}"/>
              </a:ext>
            </a:extLst>
          </p:cNvPr>
          <p:cNvPicPr>
            <a:picLocks noChangeAspect="1"/>
          </p:cNvPicPr>
          <p:nvPr/>
        </p:nvPicPr>
        <p:blipFill>
          <a:blip r:embed="rId4"/>
          <a:stretch>
            <a:fillRect/>
          </a:stretch>
        </p:blipFill>
        <p:spPr>
          <a:xfrm>
            <a:off x="11321244" y="1527624"/>
            <a:ext cx="439464" cy="750120"/>
          </a:xfrm>
          <a:prstGeom prst="rect">
            <a:avLst/>
          </a:prstGeom>
        </p:spPr>
      </p:pic>
      <p:sp>
        <p:nvSpPr>
          <p:cNvPr id="8" name="Marcador de texto 7">
            <a:extLst>
              <a:ext uri="{FF2B5EF4-FFF2-40B4-BE49-F238E27FC236}">
                <a16:creationId xmlns:a16="http://schemas.microsoft.com/office/drawing/2014/main" id="{CDF69E3F-60A2-1A09-21D7-206BB899902A}"/>
              </a:ext>
            </a:extLst>
          </p:cNvPr>
          <p:cNvSpPr>
            <a:spLocks noGrp="1"/>
          </p:cNvSpPr>
          <p:nvPr>
            <p:ph type="body" idx="12"/>
          </p:nvPr>
        </p:nvSpPr>
        <p:spPr>
          <a:xfrm>
            <a:off x="582137" y="420282"/>
            <a:ext cx="9585138" cy="596123"/>
          </a:xfrm>
        </p:spPr>
        <p:txBody>
          <a:bodyPr>
            <a:normAutofit/>
          </a:bodyPr>
          <a:lstStyle/>
          <a:p>
            <a:r>
              <a:rPr lang="es-CL" sz="2400"/>
              <a:t>Encuesta Nacional de Demanda Laboral</a:t>
            </a:r>
          </a:p>
        </p:txBody>
      </p:sp>
      <p:pic>
        <p:nvPicPr>
          <p:cNvPr id="2" name="Imagen 1" descr="Imagen que contiene exterior, firmar, calle, caminando&#10;&#10;Descripción generada automáticamente">
            <a:extLst>
              <a:ext uri="{FF2B5EF4-FFF2-40B4-BE49-F238E27FC236}">
                <a16:creationId xmlns:a16="http://schemas.microsoft.com/office/drawing/2014/main" id="{BEFA6F9B-D247-736C-06C9-DCF28D79C84A}"/>
              </a:ext>
            </a:extLst>
          </p:cNvPr>
          <p:cNvPicPr>
            <a:picLocks noChangeAspect="1"/>
          </p:cNvPicPr>
          <p:nvPr/>
        </p:nvPicPr>
        <p:blipFill>
          <a:blip r:embed="rId5"/>
          <a:stretch>
            <a:fillRect/>
          </a:stretch>
        </p:blipFill>
        <p:spPr>
          <a:xfrm rot="5400000">
            <a:off x="7858144" y="263069"/>
            <a:ext cx="444799" cy="759225"/>
          </a:xfrm>
          <a:prstGeom prst="rect">
            <a:avLst/>
          </a:prstGeom>
        </p:spPr>
      </p:pic>
      <p:pic>
        <p:nvPicPr>
          <p:cNvPr id="4" name="Imagen 3">
            <a:extLst>
              <a:ext uri="{FF2B5EF4-FFF2-40B4-BE49-F238E27FC236}">
                <a16:creationId xmlns:a16="http://schemas.microsoft.com/office/drawing/2014/main" id="{3030D0BF-C05D-8FFB-1F24-2CBD1BB0AB9D}"/>
              </a:ext>
            </a:extLst>
          </p:cNvPr>
          <p:cNvPicPr>
            <a:picLocks noChangeAspect="1"/>
          </p:cNvPicPr>
          <p:nvPr/>
        </p:nvPicPr>
        <p:blipFill>
          <a:blip r:embed="rId6"/>
          <a:stretch>
            <a:fillRect/>
          </a:stretch>
        </p:blipFill>
        <p:spPr>
          <a:xfrm>
            <a:off x="10044798" y="155254"/>
            <a:ext cx="2086731" cy="833573"/>
          </a:xfrm>
          <a:prstGeom prst="rect">
            <a:avLst/>
          </a:prstGeom>
        </p:spPr>
      </p:pic>
      <p:pic>
        <p:nvPicPr>
          <p:cNvPr id="11" name="Imagen 10">
            <a:extLst>
              <a:ext uri="{FF2B5EF4-FFF2-40B4-BE49-F238E27FC236}">
                <a16:creationId xmlns:a16="http://schemas.microsoft.com/office/drawing/2014/main" id="{ED877739-D8F5-8B3F-22E9-910D6A18D746}"/>
              </a:ext>
            </a:extLst>
          </p:cNvPr>
          <p:cNvPicPr>
            <a:picLocks noChangeAspect="1"/>
          </p:cNvPicPr>
          <p:nvPr/>
        </p:nvPicPr>
        <p:blipFill>
          <a:blip r:embed="rId7"/>
          <a:stretch>
            <a:fillRect/>
          </a:stretch>
        </p:blipFill>
        <p:spPr>
          <a:xfrm>
            <a:off x="813817" y="1281433"/>
            <a:ext cx="5085540" cy="4487838"/>
          </a:xfrm>
          <a:prstGeom prst="rect">
            <a:avLst/>
          </a:prstGeom>
        </p:spPr>
      </p:pic>
      <p:pic>
        <p:nvPicPr>
          <p:cNvPr id="13" name="Imagen 12">
            <a:extLst>
              <a:ext uri="{FF2B5EF4-FFF2-40B4-BE49-F238E27FC236}">
                <a16:creationId xmlns:a16="http://schemas.microsoft.com/office/drawing/2014/main" id="{1CA98E11-1A79-187E-D021-A26A72C7993E}"/>
              </a:ext>
            </a:extLst>
          </p:cNvPr>
          <p:cNvPicPr>
            <a:picLocks noChangeAspect="1"/>
          </p:cNvPicPr>
          <p:nvPr/>
        </p:nvPicPr>
        <p:blipFill>
          <a:blip r:embed="rId8"/>
          <a:stretch>
            <a:fillRect/>
          </a:stretch>
        </p:blipFill>
        <p:spPr>
          <a:xfrm>
            <a:off x="6330796" y="1244710"/>
            <a:ext cx="5665052" cy="4351417"/>
          </a:xfrm>
          <a:prstGeom prst="rect">
            <a:avLst/>
          </a:prstGeom>
        </p:spPr>
      </p:pic>
    </p:spTree>
    <p:extLst>
      <p:ext uri="{BB962C8B-B14F-4D97-AF65-F5344CB8AC3E}">
        <p14:creationId xmlns:p14="http://schemas.microsoft.com/office/powerpoint/2010/main" val="4001101837"/>
      </p:ext>
    </p:extLst>
  </p:cSld>
  <p:clrMapOvr>
    <a:masterClrMapping/>
  </p:clrMapOvr>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FE8EB-0493-A1BF-8F6B-03ECF3F61A9C}"/>
            </a:ext>
          </a:extLst>
        </p:cNvPr>
        <p:cNvGrpSpPr/>
        <p:nvPr/>
      </p:nvGrpSpPr>
      <p:grpSpPr>
        <a:xfrm>
          <a:off x="0" y="0"/>
          <a:ext cx="0" cy="0"/>
          <a:chOff x="0" y="0"/>
          <a:chExt cx="0" cy="0"/>
        </a:xfrm>
      </p:grpSpPr>
      <p:pic>
        <p:nvPicPr>
          <p:cNvPr id="6" name="Imagen 5" descr="Imagen que contiene dibujo&#10;&#10;Descripción generada automáticamente">
            <a:extLst>
              <a:ext uri="{FF2B5EF4-FFF2-40B4-BE49-F238E27FC236}">
                <a16:creationId xmlns:a16="http://schemas.microsoft.com/office/drawing/2014/main" id="{32795909-9430-919E-D283-26BE9E56266C}"/>
              </a:ext>
            </a:extLst>
          </p:cNvPr>
          <p:cNvPicPr>
            <a:picLocks noChangeAspect="1"/>
          </p:cNvPicPr>
          <p:nvPr/>
        </p:nvPicPr>
        <p:blipFill>
          <a:blip r:embed="rId4"/>
          <a:stretch>
            <a:fillRect/>
          </a:stretch>
        </p:blipFill>
        <p:spPr>
          <a:xfrm>
            <a:off x="11321244" y="1527624"/>
            <a:ext cx="439464" cy="750120"/>
          </a:xfrm>
          <a:prstGeom prst="rect">
            <a:avLst/>
          </a:prstGeom>
        </p:spPr>
      </p:pic>
      <p:sp>
        <p:nvSpPr>
          <p:cNvPr id="8" name="Marcador de texto 7">
            <a:extLst>
              <a:ext uri="{FF2B5EF4-FFF2-40B4-BE49-F238E27FC236}">
                <a16:creationId xmlns:a16="http://schemas.microsoft.com/office/drawing/2014/main" id="{887E4AF9-8857-5E6D-DE17-947D4FA13CA4}"/>
              </a:ext>
            </a:extLst>
          </p:cNvPr>
          <p:cNvSpPr>
            <a:spLocks noGrp="1"/>
          </p:cNvSpPr>
          <p:nvPr>
            <p:ph type="body" idx="12"/>
          </p:nvPr>
        </p:nvSpPr>
        <p:spPr>
          <a:xfrm>
            <a:off x="582137" y="420282"/>
            <a:ext cx="9585138" cy="596123"/>
          </a:xfrm>
        </p:spPr>
        <p:txBody>
          <a:bodyPr>
            <a:normAutofit/>
          </a:bodyPr>
          <a:lstStyle/>
          <a:p>
            <a:r>
              <a:rPr lang="es-CL" sz="2400"/>
              <a:t>Encuesta Nacional de Demanda Laboral</a:t>
            </a:r>
          </a:p>
        </p:txBody>
      </p:sp>
      <p:pic>
        <p:nvPicPr>
          <p:cNvPr id="2" name="Imagen 1" descr="Imagen que contiene exterior, firmar, calle, caminando&#10;&#10;Descripción generada automáticamente">
            <a:extLst>
              <a:ext uri="{FF2B5EF4-FFF2-40B4-BE49-F238E27FC236}">
                <a16:creationId xmlns:a16="http://schemas.microsoft.com/office/drawing/2014/main" id="{97DF3DFB-4F64-99A5-5433-BA6036ACAE6E}"/>
              </a:ext>
            </a:extLst>
          </p:cNvPr>
          <p:cNvPicPr>
            <a:picLocks noChangeAspect="1"/>
          </p:cNvPicPr>
          <p:nvPr/>
        </p:nvPicPr>
        <p:blipFill>
          <a:blip r:embed="rId5"/>
          <a:stretch>
            <a:fillRect/>
          </a:stretch>
        </p:blipFill>
        <p:spPr>
          <a:xfrm rot="5400000">
            <a:off x="7858144" y="263069"/>
            <a:ext cx="444799" cy="759225"/>
          </a:xfrm>
          <a:prstGeom prst="rect">
            <a:avLst/>
          </a:prstGeom>
        </p:spPr>
      </p:pic>
      <p:pic>
        <p:nvPicPr>
          <p:cNvPr id="4" name="Imagen 3">
            <a:extLst>
              <a:ext uri="{FF2B5EF4-FFF2-40B4-BE49-F238E27FC236}">
                <a16:creationId xmlns:a16="http://schemas.microsoft.com/office/drawing/2014/main" id="{B8550DDB-A51F-9F3C-F996-6AA4B98B1B5E}"/>
              </a:ext>
            </a:extLst>
          </p:cNvPr>
          <p:cNvPicPr>
            <a:picLocks noChangeAspect="1"/>
          </p:cNvPicPr>
          <p:nvPr/>
        </p:nvPicPr>
        <p:blipFill>
          <a:blip r:embed="rId6"/>
          <a:stretch>
            <a:fillRect/>
          </a:stretch>
        </p:blipFill>
        <p:spPr>
          <a:xfrm>
            <a:off x="10044798" y="155254"/>
            <a:ext cx="2086731" cy="833573"/>
          </a:xfrm>
          <a:prstGeom prst="rect">
            <a:avLst/>
          </a:prstGeom>
        </p:spPr>
      </p:pic>
      <p:pic>
        <p:nvPicPr>
          <p:cNvPr id="5" name="Imagen 4">
            <a:extLst>
              <a:ext uri="{FF2B5EF4-FFF2-40B4-BE49-F238E27FC236}">
                <a16:creationId xmlns:a16="http://schemas.microsoft.com/office/drawing/2014/main" id="{B2FBB336-E91E-D91B-C2ED-BAC604ECFC3B}"/>
              </a:ext>
            </a:extLst>
          </p:cNvPr>
          <p:cNvPicPr>
            <a:picLocks noChangeAspect="1"/>
          </p:cNvPicPr>
          <p:nvPr/>
        </p:nvPicPr>
        <p:blipFill>
          <a:blip r:embed="rId7"/>
          <a:stretch>
            <a:fillRect/>
          </a:stretch>
        </p:blipFill>
        <p:spPr>
          <a:xfrm>
            <a:off x="318759" y="889740"/>
            <a:ext cx="5777241" cy="5078519"/>
          </a:xfrm>
          <a:prstGeom prst="rect">
            <a:avLst/>
          </a:prstGeom>
        </p:spPr>
      </p:pic>
      <p:pic>
        <p:nvPicPr>
          <p:cNvPr id="9" name="Imagen 8">
            <a:extLst>
              <a:ext uri="{FF2B5EF4-FFF2-40B4-BE49-F238E27FC236}">
                <a16:creationId xmlns:a16="http://schemas.microsoft.com/office/drawing/2014/main" id="{C9845536-D6B8-E32A-058E-9AEEDF2BCB2F}"/>
              </a:ext>
            </a:extLst>
          </p:cNvPr>
          <p:cNvPicPr>
            <a:picLocks noChangeAspect="1"/>
          </p:cNvPicPr>
          <p:nvPr/>
        </p:nvPicPr>
        <p:blipFill>
          <a:blip r:embed="rId8"/>
          <a:stretch>
            <a:fillRect/>
          </a:stretch>
        </p:blipFill>
        <p:spPr>
          <a:xfrm>
            <a:off x="6208533" y="1026030"/>
            <a:ext cx="5429059" cy="5580099"/>
          </a:xfrm>
          <a:prstGeom prst="rect">
            <a:avLst/>
          </a:prstGeom>
        </p:spPr>
      </p:pic>
    </p:spTree>
    <p:extLst>
      <p:ext uri="{BB962C8B-B14F-4D97-AF65-F5344CB8AC3E}">
        <p14:creationId xmlns:p14="http://schemas.microsoft.com/office/powerpoint/2010/main" val="1341401392"/>
      </p:ext>
    </p:extLst>
  </p:cSld>
  <p:clrMapOvr>
    <a:masterClrMapping/>
  </p:clrMapOvr>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D5A74D-0D92-7D06-0851-2888C9560BB4}"/>
            </a:ext>
          </a:extLst>
        </p:cNvPr>
        <p:cNvGrpSpPr/>
        <p:nvPr/>
      </p:nvGrpSpPr>
      <p:grpSpPr>
        <a:xfrm>
          <a:off x="0" y="0"/>
          <a:ext cx="0" cy="0"/>
          <a:chOff x="0" y="0"/>
          <a:chExt cx="0" cy="0"/>
        </a:xfrm>
      </p:grpSpPr>
      <p:pic>
        <p:nvPicPr>
          <p:cNvPr id="6" name="Imagen 5" descr="Imagen que contiene dibujo&#10;&#10;Descripción generada automáticamente">
            <a:extLst>
              <a:ext uri="{FF2B5EF4-FFF2-40B4-BE49-F238E27FC236}">
                <a16:creationId xmlns:a16="http://schemas.microsoft.com/office/drawing/2014/main" id="{BE35FB4B-7BF8-813A-C410-95B129BF8CBB}"/>
              </a:ext>
            </a:extLst>
          </p:cNvPr>
          <p:cNvPicPr>
            <a:picLocks noChangeAspect="1"/>
          </p:cNvPicPr>
          <p:nvPr/>
        </p:nvPicPr>
        <p:blipFill>
          <a:blip r:embed="rId4"/>
          <a:stretch>
            <a:fillRect/>
          </a:stretch>
        </p:blipFill>
        <p:spPr>
          <a:xfrm>
            <a:off x="11321244" y="1527624"/>
            <a:ext cx="439464" cy="750120"/>
          </a:xfrm>
          <a:prstGeom prst="rect">
            <a:avLst/>
          </a:prstGeom>
        </p:spPr>
      </p:pic>
      <p:sp>
        <p:nvSpPr>
          <p:cNvPr id="8" name="Marcador de texto 7">
            <a:extLst>
              <a:ext uri="{FF2B5EF4-FFF2-40B4-BE49-F238E27FC236}">
                <a16:creationId xmlns:a16="http://schemas.microsoft.com/office/drawing/2014/main" id="{847DF674-988C-B706-FA85-AFA3C419A7EB}"/>
              </a:ext>
            </a:extLst>
          </p:cNvPr>
          <p:cNvSpPr>
            <a:spLocks noGrp="1"/>
          </p:cNvSpPr>
          <p:nvPr>
            <p:ph type="body" idx="12"/>
          </p:nvPr>
        </p:nvSpPr>
        <p:spPr>
          <a:xfrm>
            <a:off x="582137" y="420282"/>
            <a:ext cx="9585138" cy="596123"/>
          </a:xfrm>
        </p:spPr>
        <p:txBody>
          <a:bodyPr>
            <a:normAutofit/>
          </a:bodyPr>
          <a:lstStyle/>
          <a:p>
            <a:r>
              <a:rPr lang="es-CL" sz="2400"/>
              <a:t>Encuesta Nacional de Demanda Laboral</a:t>
            </a:r>
          </a:p>
        </p:txBody>
      </p:sp>
      <p:pic>
        <p:nvPicPr>
          <p:cNvPr id="2" name="Imagen 1" descr="Imagen que contiene exterior, firmar, calle, caminando&#10;&#10;Descripción generada automáticamente">
            <a:extLst>
              <a:ext uri="{FF2B5EF4-FFF2-40B4-BE49-F238E27FC236}">
                <a16:creationId xmlns:a16="http://schemas.microsoft.com/office/drawing/2014/main" id="{7824EDC6-69CB-F2CA-C0E1-063FBF65D6CF}"/>
              </a:ext>
            </a:extLst>
          </p:cNvPr>
          <p:cNvPicPr>
            <a:picLocks noChangeAspect="1"/>
          </p:cNvPicPr>
          <p:nvPr/>
        </p:nvPicPr>
        <p:blipFill>
          <a:blip r:embed="rId5"/>
          <a:stretch>
            <a:fillRect/>
          </a:stretch>
        </p:blipFill>
        <p:spPr>
          <a:xfrm rot="5400000">
            <a:off x="7858144" y="263069"/>
            <a:ext cx="444799" cy="759225"/>
          </a:xfrm>
          <a:prstGeom prst="rect">
            <a:avLst/>
          </a:prstGeom>
        </p:spPr>
      </p:pic>
      <p:pic>
        <p:nvPicPr>
          <p:cNvPr id="4" name="Imagen 3">
            <a:extLst>
              <a:ext uri="{FF2B5EF4-FFF2-40B4-BE49-F238E27FC236}">
                <a16:creationId xmlns:a16="http://schemas.microsoft.com/office/drawing/2014/main" id="{01B7A5E8-F190-9B37-F5D3-9647A0719BD1}"/>
              </a:ext>
            </a:extLst>
          </p:cNvPr>
          <p:cNvPicPr>
            <a:picLocks noChangeAspect="1"/>
          </p:cNvPicPr>
          <p:nvPr/>
        </p:nvPicPr>
        <p:blipFill>
          <a:blip r:embed="rId6"/>
          <a:stretch>
            <a:fillRect/>
          </a:stretch>
        </p:blipFill>
        <p:spPr>
          <a:xfrm>
            <a:off x="10044798" y="155254"/>
            <a:ext cx="2086731" cy="833573"/>
          </a:xfrm>
          <a:prstGeom prst="rect">
            <a:avLst/>
          </a:prstGeom>
        </p:spPr>
      </p:pic>
      <p:pic>
        <p:nvPicPr>
          <p:cNvPr id="7" name="Imagen 6">
            <a:extLst>
              <a:ext uri="{FF2B5EF4-FFF2-40B4-BE49-F238E27FC236}">
                <a16:creationId xmlns:a16="http://schemas.microsoft.com/office/drawing/2014/main" id="{3E12097A-1FEF-15D9-8D04-468C2CD080A4}"/>
              </a:ext>
            </a:extLst>
          </p:cNvPr>
          <p:cNvPicPr>
            <a:picLocks noChangeAspect="1"/>
          </p:cNvPicPr>
          <p:nvPr/>
        </p:nvPicPr>
        <p:blipFill rotWithShape="1">
          <a:blip r:embed="rId7"/>
          <a:srcRect l="2967"/>
          <a:stretch/>
        </p:blipFill>
        <p:spPr>
          <a:xfrm>
            <a:off x="292758" y="1016405"/>
            <a:ext cx="5809190" cy="4232251"/>
          </a:xfrm>
          <a:prstGeom prst="rect">
            <a:avLst/>
          </a:prstGeom>
        </p:spPr>
      </p:pic>
      <p:grpSp>
        <p:nvGrpSpPr>
          <p:cNvPr id="13" name="Grupo 12">
            <a:extLst>
              <a:ext uri="{FF2B5EF4-FFF2-40B4-BE49-F238E27FC236}">
                <a16:creationId xmlns:a16="http://schemas.microsoft.com/office/drawing/2014/main" id="{52310769-C3BE-EE47-0EE1-8ACF3EE8E0BE}"/>
              </a:ext>
            </a:extLst>
          </p:cNvPr>
          <p:cNvGrpSpPr/>
          <p:nvPr/>
        </p:nvGrpSpPr>
        <p:grpSpPr>
          <a:xfrm>
            <a:off x="6096000" y="1579477"/>
            <a:ext cx="5745480" cy="3699046"/>
            <a:chOff x="6227662" y="1604622"/>
            <a:chExt cx="5745480" cy="3699046"/>
          </a:xfrm>
        </p:grpSpPr>
        <p:pic>
          <p:nvPicPr>
            <p:cNvPr id="11" name="Imagen 10">
              <a:extLst>
                <a:ext uri="{FF2B5EF4-FFF2-40B4-BE49-F238E27FC236}">
                  <a16:creationId xmlns:a16="http://schemas.microsoft.com/office/drawing/2014/main" id="{4E97B3C3-3975-AAB5-2D5E-347792BEDC7B}"/>
                </a:ext>
              </a:extLst>
            </p:cNvPr>
            <p:cNvPicPr>
              <a:picLocks noChangeAspect="1"/>
            </p:cNvPicPr>
            <p:nvPr/>
          </p:nvPicPr>
          <p:blipFill rotWithShape="1">
            <a:blip r:embed="rId8"/>
            <a:srcRect l="3191" t="1432"/>
            <a:stretch/>
          </p:blipFill>
          <p:spPr>
            <a:xfrm>
              <a:off x="6227662" y="2167435"/>
              <a:ext cx="5745480" cy="3136233"/>
            </a:xfrm>
            <a:prstGeom prst="rect">
              <a:avLst/>
            </a:prstGeom>
          </p:spPr>
        </p:pic>
        <p:pic>
          <p:nvPicPr>
            <p:cNvPr id="12" name="Imagen 11">
              <a:extLst>
                <a:ext uri="{FF2B5EF4-FFF2-40B4-BE49-F238E27FC236}">
                  <a16:creationId xmlns:a16="http://schemas.microsoft.com/office/drawing/2014/main" id="{E94AE906-44DF-910E-461C-5D80D47EC1B2}"/>
                </a:ext>
              </a:extLst>
            </p:cNvPr>
            <p:cNvPicPr>
              <a:picLocks noChangeAspect="1"/>
            </p:cNvPicPr>
            <p:nvPr/>
          </p:nvPicPr>
          <p:blipFill rotWithShape="1">
            <a:blip r:embed="rId7"/>
            <a:srcRect l="2967" t="13743" b="72470"/>
            <a:stretch/>
          </p:blipFill>
          <p:spPr>
            <a:xfrm>
              <a:off x="6227662" y="1604622"/>
              <a:ext cx="5745480" cy="596123"/>
            </a:xfrm>
            <a:prstGeom prst="rect">
              <a:avLst/>
            </a:prstGeom>
          </p:spPr>
        </p:pic>
      </p:grpSp>
    </p:spTree>
    <p:extLst>
      <p:ext uri="{BB962C8B-B14F-4D97-AF65-F5344CB8AC3E}">
        <p14:creationId xmlns:p14="http://schemas.microsoft.com/office/powerpoint/2010/main" val="3336599994"/>
      </p:ext>
    </p:extLst>
  </p:cSld>
  <p:clrMapOvr>
    <a:masterClrMapping/>
  </p:clrMapOvr>
  <p:extLst>
    <p:ext uri="{6950BFC3-D8DA-4A85-94F7-54DA5524770B}">
      <p188:commentRel xmlns:p188="http://schemas.microsoft.com/office/powerpoint/2018/8/main" r:id="rId3"/>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D0217-B5F9-74BD-368E-68284458DB24}"/>
            </a:ext>
          </a:extLst>
        </p:cNvPr>
        <p:cNvGrpSpPr/>
        <p:nvPr/>
      </p:nvGrpSpPr>
      <p:grpSpPr>
        <a:xfrm>
          <a:off x="0" y="0"/>
          <a:ext cx="0" cy="0"/>
          <a:chOff x="0" y="0"/>
          <a:chExt cx="0" cy="0"/>
        </a:xfrm>
      </p:grpSpPr>
      <p:pic>
        <p:nvPicPr>
          <p:cNvPr id="6" name="Imagen 5" descr="Imagen que contiene dibujo&#10;&#10;Descripción generada automáticamente">
            <a:extLst>
              <a:ext uri="{FF2B5EF4-FFF2-40B4-BE49-F238E27FC236}">
                <a16:creationId xmlns:a16="http://schemas.microsoft.com/office/drawing/2014/main" id="{4B373643-08DA-B88C-DAE6-FBBEDD1EFF50}"/>
              </a:ext>
            </a:extLst>
          </p:cNvPr>
          <p:cNvPicPr>
            <a:picLocks noChangeAspect="1"/>
          </p:cNvPicPr>
          <p:nvPr/>
        </p:nvPicPr>
        <p:blipFill>
          <a:blip r:embed="rId3"/>
          <a:stretch>
            <a:fillRect/>
          </a:stretch>
        </p:blipFill>
        <p:spPr>
          <a:xfrm>
            <a:off x="11321244" y="1527624"/>
            <a:ext cx="439464" cy="750120"/>
          </a:xfrm>
          <a:prstGeom prst="rect">
            <a:avLst/>
          </a:prstGeom>
        </p:spPr>
      </p:pic>
      <p:sp>
        <p:nvSpPr>
          <p:cNvPr id="8" name="Marcador de texto 7">
            <a:extLst>
              <a:ext uri="{FF2B5EF4-FFF2-40B4-BE49-F238E27FC236}">
                <a16:creationId xmlns:a16="http://schemas.microsoft.com/office/drawing/2014/main" id="{6C5A959B-123B-5024-D306-5DE067D926CF}"/>
              </a:ext>
            </a:extLst>
          </p:cNvPr>
          <p:cNvSpPr>
            <a:spLocks noGrp="1"/>
          </p:cNvSpPr>
          <p:nvPr>
            <p:ph type="body" idx="12"/>
          </p:nvPr>
        </p:nvSpPr>
        <p:spPr>
          <a:xfrm>
            <a:off x="582137" y="420282"/>
            <a:ext cx="9585138" cy="596123"/>
          </a:xfrm>
        </p:spPr>
        <p:txBody>
          <a:bodyPr>
            <a:normAutofit/>
          </a:bodyPr>
          <a:lstStyle/>
          <a:p>
            <a:r>
              <a:rPr lang="es-CL" sz="2400"/>
              <a:t>Encuesta Nacional de Demanda Laboral</a:t>
            </a:r>
          </a:p>
        </p:txBody>
      </p:sp>
      <p:pic>
        <p:nvPicPr>
          <p:cNvPr id="2" name="Imagen 1" descr="Imagen que contiene exterior, firmar, calle, caminando&#10;&#10;Descripción generada automáticamente">
            <a:extLst>
              <a:ext uri="{FF2B5EF4-FFF2-40B4-BE49-F238E27FC236}">
                <a16:creationId xmlns:a16="http://schemas.microsoft.com/office/drawing/2014/main" id="{EB686DF3-32E5-775C-1439-9CD03E08B5C2}"/>
              </a:ext>
            </a:extLst>
          </p:cNvPr>
          <p:cNvPicPr>
            <a:picLocks noChangeAspect="1"/>
          </p:cNvPicPr>
          <p:nvPr/>
        </p:nvPicPr>
        <p:blipFill>
          <a:blip r:embed="rId4"/>
          <a:stretch>
            <a:fillRect/>
          </a:stretch>
        </p:blipFill>
        <p:spPr>
          <a:xfrm rot="5400000">
            <a:off x="7858144" y="263069"/>
            <a:ext cx="444799" cy="759225"/>
          </a:xfrm>
          <a:prstGeom prst="rect">
            <a:avLst/>
          </a:prstGeom>
        </p:spPr>
      </p:pic>
      <p:pic>
        <p:nvPicPr>
          <p:cNvPr id="4" name="Imagen 3">
            <a:extLst>
              <a:ext uri="{FF2B5EF4-FFF2-40B4-BE49-F238E27FC236}">
                <a16:creationId xmlns:a16="http://schemas.microsoft.com/office/drawing/2014/main" id="{86AD9646-0877-92D8-35BE-70E146DC3582}"/>
              </a:ext>
            </a:extLst>
          </p:cNvPr>
          <p:cNvPicPr>
            <a:picLocks noChangeAspect="1"/>
          </p:cNvPicPr>
          <p:nvPr/>
        </p:nvPicPr>
        <p:blipFill>
          <a:blip r:embed="rId5"/>
          <a:stretch>
            <a:fillRect/>
          </a:stretch>
        </p:blipFill>
        <p:spPr>
          <a:xfrm>
            <a:off x="10044798" y="155254"/>
            <a:ext cx="2086731" cy="833573"/>
          </a:xfrm>
          <a:prstGeom prst="rect">
            <a:avLst/>
          </a:prstGeom>
        </p:spPr>
      </p:pic>
      <p:pic>
        <p:nvPicPr>
          <p:cNvPr id="5" name="Imagen 4">
            <a:extLst>
              <a:ext uri="{FF2B5EF4-FFF2-40B4-BE49-F238E27FC236}">
                <a16:creationId xmlns:a16="http://schemas.microsoft.com/office/drawing/2014/main" id="{0B58FE80-5906-B8C2-C008-3A30F2B40239}"/>
              </a:ext>
            </a:extLst>
          </p:cNvPr>
          <p:cNvPicPr>
            <a:picLocks noChangeAspect="1"/>
          </p:cNvPicPr>
          <p:nvPr/>
        </p:nvPicPr>
        <p:blipFill>
          <a:blip r:embed="rId6"/>
          <a:stretch>
            <a:fillRect/>
          </a:stretch>
        </p:blipFill>
        <p:spPr>
          <a:xfrm>
            <a:off x="513746" y="1143398"/>
            <a:ext cx="5915851" cy="2486372"/>
          </a:xfrm>
          <a:prstGeom prst="rect">
            <a:avLst/>
          </a:prstGeom>
        </p:spPr>
      </p:pic>
      <p:sp>
        <p:nvSpPr>
          <p:cNvPr id="10" name="CuadroTexto 9">
            <a:extLst>
              <a:ext uri="{FF2B5EF4-FFF2-40B4-BE49-F238E27FC236}">
                <a16:creationId xmlns:a16="http://schemas.microsoft.com/office/drawing/2014/main" id="{8F4C2545-D7B2-7157-A445-A6CCB7B772D3}"/>
              </a:ext>
            </a:extLst>
          </p:cNvPr>
          <p:cNvSpPr txBox="1"/>
          <p:nvPr/>
        </p:nvSpPr>
        <p:spPr>
          <a:xfrm>
            <a:off x="697230" y="3629770"/>
            <a:ext cx="6094476" cy="2660537"/>
          </a:xfrm>
          <a:prstGeom prst="rect">
            <a:avLst/>
          </a:prstGeom>
          <a:noFill/>
        </p:spPr>
        <p:txBody>
          <a:bodyPr wrap="square">
            <a:spAutoFit/>
          </a:bodyPr>
          <a:lstStyle/>
          <a:p>
            <a:pPr marL="342900" lvl="0" indent="-342900" algn="just">
              <a:buFont typeface="Symbol" panose="05050102010706020507" pitchFamily="18" charset="2"/>
              <a:buChar char=""/>
            </a:pPr>
            <a:r>
              <a:rPr lang="es-CL" sz="1200">
                <a:solidFill>
                  <a:srgbClr val="156082"/>
                </a:solidFill>
                <a:effectLst/>
                <a:latin typeface="Aptos" panose="020B0004020202020204" pitchFamily="34" charset="0"/>
                <a:ea typeface="Aptos" panose="020B0004020202020204" pitchFamily="34" charset="0"/>
              </a:rPr>
              <a:t>Cargo y Tarea pregunta texto abierto.</a:t>
            </a:r>
            <a:endParaRPr lang="es-CL">
              <a:solidFill>
                <a:srgbClr val="000000"/>
              </a:solidFill>
              <a:effectLst/>
              <a:latin typeface="Calibri" panose="020F0502020204030204" pitchFamily="34" charset="0"/>
              <a:ea typeface="Aptos" panose="020B0004020202020204" pitchFamily="34" charset="0"/>
            </a:endParaRPr>
          </a:p>
          <a:p>
            <a:pPr marL="342900" lvl="0" indent="-342900" algn="just">
              <a:buFont typeface="Symbol" panose="05050102010706020507" pitchFamily="18" charset="2"/>
              <a:buChar char=""/>
            </a:pPr>
            <a:r>
              <a:rPr lang="es-CL" sz="1200">
                <a:solidFill>
                  <a:srgbClr val="156082"/>
                </a:solidFill>
                <a:effectLst/>
                <a:latin typeface="Aptos" panose="020B0004020202020204" pitchFamily="34" charset="0"/>
                <a:ea typeface="Aptos" panose="020B0004020202020204" pitchFamily="34" charset="0"/>
              </a:rPr>
              <a:t>Cantidad de vacantes contratadas: números</a:t>
            </a:r>
            <a:endParaRPr lang="es-CL">
              <a:solidFill>
                <a:srgbClr val="000000"/>
              </a:solidFill>
              <a:effectLst/>
              <a:latin typeface="Calibri" panose="020F0502020204030204" pitchFamily="34" charset="0"/>
              <a:ea typeface="Aptos" panose="020B0004020202020204" pitchFamily="34" charset="0"/>
            </a:endParaRPr>
          </a:p>
          <a:p>
            <a:pPr marL="342900" lvl="0" indent="-342900" algn="just">
              <a:lnSpc>
                <a:spcPct val="107000"/>
              </a:lnSpc>
              <a:buFont typeface="Symbol" panose="05050102010706020507" pitchFamily="18" charset="2"/>
              <a:buChar char=""/>
            </a:pPr>
            <a:r>
              <a:rPr lang="es-CL" sz="1200" kern="100">
                <a:solidFill>
                  <a:srgbClr val="156082"/>
                </a:solidFill>
                <a:effectLst/>
                <a:latin typeface="Aptos" panose="020B0004020202020204" pitchFamily="34" charset="0"/>
                <a:ea typeface="Aptos" panose="020B0004020202020204" pitchFamily="34" charset="0"/>
                <a:cs typeface="Arial" panose="020B0604020202020204" pitchFamily="34" charset="0"/>
              </a:rPr>
              <a:t>Niveles educacionales.</a:t>
            </a:r>
            <a:endParaRPr lang="es-CL" sz="1600" kern="10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lnSpc>
                <a:spcPct val="107000"/>
              </a:lnSpc>
              <a:buFont typeface="+mj-lt"/>
              <a:buAutoNum type="arabicPeriod"/>
            </a:pPr>
            <a:r>
              <a:rPr lang="es-CL" sz="1200" kern="100">
                <a:solidFill>
                  <a:srgbClr val="156082"/>
                </a:solidFill>
                <a:effectLst/>
                <a:latin typeface="Aptos" panose="020B0004020202020204" pitchFamily="34" charset="0"/>
                <a:ea typeface="Aptos" panose="020B0004020202020204" pitchFamily="34" charset="0"/>
                <a:cs typeface="Arial" panose="020B0604020202020204" pitchFamily="34" charset="0"/>
              </a:rPr>
              <a:t>Nada</a:t>
            </a:r>
            <a:endParaRPr lang="es-CL" sz="1600" kern="10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lnSpc>
                <a:spcPct val="107000"/>
              </a:lnSpc>
              <a:buFont typeface="+mj-lt"/>
              <a:buAutoNum type="arabicPeriod"/>
            </a:pPr>
            <a:r>
              <a:rPr lang="es-CL" sz="1200" kern="100">
                <a:solidFill>
                  <a:srgbClr val="156082"/>
                </a:solidFill>
                <a:effectLst/>
                <a:latin typeface="Aptos" panose="020B0004020202020204" pitchFamily="34" charset="0"/>
                <a:ea typeface="Aptos" panose="020B0004020202020204" pitchFamily="34" charset="0"/>
                <a:cs typeface="Arial" panose="020B0604020202020204" pitchFamily="34" charset="0"/>
              </a:rPr>
              <a:t>Educación básica</a:t>
            </a:r>
            <a:endParaRPr lang="es-CL" sz="1600" kern="10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lnSpc>
                <a:spcPct val="107000"/>
              </a:lnSpc>
              <a:buFont typeface="+mj-lt"/>
              <a:buAutoNum type="arabicPeriod"/>
            </a:pPr>
            <a:r>
              <a:rPr lang="es-CL" sz="1200" kern="100">
                <a:solidFill>
                  <a:srgbClr val="156082"/>
                </a:solidFill>
                <a:effectLst/>
                <a:latin typeface="Aptos" panose="020B0004020202020204" pitchFamily="34" charset="0"/>
                <a:ea typeface="Aptos" panose="020B0004020202020204" pitchFamily="34" charset="0"/>
                <a:cs typeface="Arial" panose="020B0604020202020204" pitchFamily="34" charset="0"/>
              </a:rPr>
              <a:t>Educación media Científico humanista</a:t>
            </a:r>
            <a:endParaRPr lang="es-CL" sz="1600" kern="10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lnSpc>
                <a:spcPct val="107000"/>
              </a:lnSpc>
              <a:buFont typeface="+mj-lt"/>
              <a:buAutoNum type="arabicPeriod"/>
            </a:pPr>
            <a:r>
              <a:rPr lang="es-CL" sz="1200" kern="100">
                <a:solidFill>
                  <a:srgbClr val="156082"/>
                </a:solidFill>
                <a:effectLst/>
                <a:latin typeface="Aptos" panose="020B0004020202020204" pitchFamily="34" charset="0"/>
                <a:ea typeface="Aptos" panose="020B0004020202020204" pitchFamily="34" charset="0"/>
                <a:cs typeface="Arial" panose="020B0604020202020204" pitchFamily="34" charset="0"/>
              </a:rPr>
              <a:t>Educación media Técnico profesional</a:t>
            </a:r>
            <a:endParaRPr lang="es-CL" sz="1600" kern="10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lnSpc>
                <a:spcPct val="107000"/>
              </a:lnSpc>
              <a:buFont typeface="+mj-lt"/>
              <a:buAutoNum type="arabicPeriod"/>
            </a:pPr>
            <a:r>
              <a:rPr lang="es-CL" sz="1200" kern="100">
                <a:solidFill>
                  <a:srgbClr val="156082"/>
                </a:solidFill>
                <a:effectLst/>
                <a:latin typeface="Aptos" panose="020B0004020202020204" pitchFamily="34" charset="0"/>
                <a:ea typeface="Aptos" panose="020B0004020202020204" pitchFamily="34" charset="0"/>
                <a:cs typeface="Arial" panose="020B0604020202020204" pitchFamily="34" charset="0"/>
              </a:rPr>
              <a:t>Técnico superior</a:t>
            </a:r>
            <a:endParaRPr lang="es-CL" sz="1600" kern="10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lnSpc>
                <a:spcPct val="107000"/>
              </a:lnSpc>
              <a:buFont typeface="+mj-lt"/>
              <a:buAutoNum type="arabicPeriod"/>
            </a:pPr>
            <a:r>
              <a:rPr lang="es-CL" sz="1200" kern="100">
                <a:solidFill>
                  <a:srgbClr val="156082"/>
                </a:solidFill>
                <a:effectLst/>
                <a:latin typeface="Aptos" panose="020B0004020202020204" pitchFamily="34" charset="0"/>
                <a:ea typeface="Aptos" panose="020B0004020202020204" pitchFamily="34" charset="0"/>
                <a:cs typeface="Arial" panose="020B0604020202020204" pitchFamily="34" charset="0"/>
              </a:rPr>
              <a:t>Profesional</a:t>
            </a:r>
            <a:endParaRPr lang="es-CL" sz="1600" kern="10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lnSpc>
                <a:spcPct val="107000"/>
              </a:lnSpc>
              <a:buFont typeface="+mj-lt"/>
              <a:buAutoNum type="arabicPeriod"/>
            </a:pPr>
            <a:r>
              <a:rPr lang="es-CL" sz="1200" kern="100">
                <a:solidFill>
                  <a:srgbClr val="156082"/>
                </a:solidFill>
                <a:effectLst/>
                <a:latin typeface="Aptos" panose="020B0004020202020204" pitchFamily="34" charset="0"/>
                <a:ea typeface="Aptos" panose="020B0004020202020204" pitchFamily="34" charset="0"/>
                <a:cs typeface="Arial" panose="020B0604020202020204" pitchFamily="34" charset="0"/>
              </a:rPr>
              <a:t>Profesional con Magíster</a:t>
            </a:r>
            <a:endParaRPr lang="es-CL" sz="1600" kern="10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lnSpc>
                <a:spcPct val="107000"/>
              </a:lnSpc>
              <a:buFont typeface="+mj-lt"/>
              <a:buAutoNum type="arabicPeriod"/>
            </a:pPr>
            <a:r>
              <a:rPr lang="es-CL" sz="1200" kern="100">
                <a:solidFill>
                  <a:srgbClr val="156082"/>
                </a:solidFill>
                <a:effectLst/>
                <a:latin typeface="Aptos" panose="020B0004020202020204" pitchFamily="34" charset="0"/>
                <a:ea typeface="Aptos" panose="020B0004020202020204" pitchFamily="34" charset="0"/>
                <a:cs typeface="Arial" panose="020B0604020202020204" pitchFamily="34" charset="0"/>
              </a:rPr>
              <a:t>Profesional con doctorado</a:t>
            </a:r>
            <a:endParaRPr lang="es-CL" sz="1600" kern="100">
              <a:effectLst/>
              <a:latin typeface="Aptos" panose="020B0004020202020204" pitchFamily="34" charset="0"/>
              <a:ea typeface="Aptos" panose="020B0004020202020204" pitchFamily="34" charset="0"/>
              <a:cs typeface="Arial" panose="020B0604020202020204" pitchFamily="34" charset="0"/>
            </a:endParaRPr>
          </a:p>
          <a:p>
            <a:pPr marL="678180" algn="just">
              <a:lnSpc>
                <a:spcPct val="107000"/>
              </a:lnSpc>
            </a:pPr>
            <a:r>
              <a:rPr lang="es-CL" sz="1200" kern="100">
                <a:solidFill>
                  <a:srgbClr val="156082"/>
                </a:solidFill>
                <a:effectLst/>
                <a:latin typeface="Aptos" panose="020B0004020202020204" pitchFamily="34" charset="0"/>
                <a:ea typeface="Aptos" panose="020B0004020202020204" pitchFamily="34" charset="0"/>
                <a:cs typeface="Arial" panose="020B0604020202020204" pitchFamily="34" charset="0"/>
              </a:rPr>
              <a:t> </a:t>
            </a:r>
            <a:endParaRPr lang="es-CL" sz="1600" kern="10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lnSpc>
                <a:spcPct val="107000"/>
              </a:lnSpc>
              <a:spcAft>
                <a:spcPts val="800"/>
              </a:spcAft>
              <a:buFont typeface="Symbol" panose="05050102010706020507" pitchFamily="18" charset="2"/>
              <a:buChar char=""/>
            </a:pPr>
            <a:r>
              <a:rPr lang="es-CL" sz="1200" kern="100">
                <a:solidFill>
                  <a:srgbClr val="156082"/>
                </a:solidFill>
                <a:effectLst/>
                <a:latin typeface="Aptos" panose="020B0004020202020204" pitchFamily="34" charset="0"/>
                <a:ea typeface="Aptos" panose="020B0004020202020204" pitchFamily="34" charset="0"/>
                <a:cs typeface="Arial" panose="020B0604020202020204" pitchFamily="34" charset="0"/>
              </a:rPr>
              <a:t>Experiencia: Marque “0” si no se solicitó experiencia, 99 si no sabe.</a:t>
            </a:r>
            <a:endParaRPr lang="es-CL" sz="1600" kern="100">
              <a:effectLst/>
              <a:latin typeface="Aptos" panose="020B0004020202020204" pitchFamily="34" charset="0"/>
              <a:ea typeface="Aptos" panose="020B0004020202020204" pitchFamily="34" charset="0"/>
              <a:cs typeface="Arial" panose="020B0604020202020204" pitchFamily="34" charset="0"/>
            </a:endParaRPr>
          </a:p>
        </p:txBody>
      </p:sp>
      <p:sp>
        <p:nvSpPr>
          <p:cNvPr id="15" name="CuadroTexto 14">
            <a:extLst>
              <a:ext uri="{FF2B5EF4-FFF2-40B4-BE49-F238E27FC236}">
                <a16:creationId xmlns:a16="http://schemas.microsoft.com/office/drawing/2014/main" id="{998BA419-B2C3-25DB-87FF-6970556C6FE6}"/>
              </a:ext>
            </a:extLst>
          </p:cNvPr>
          <p:cNvSpPr txBox="1"/>
          <p:nvPr/>
        </p:nvSpPr>
        <p:spPr>
          <a:xfrm>
            <a:off x="6613081" y="3483466"/>
            <a:ext cx="5065173" cy="3017236"/>
          </a:xfrm>
          <a:prstGeom prst="rect">
            <a:avLst/>
          </a:prstGeom>
          <a:noFill/>
        </p:spPr>
        <p:txBody>
          <a:bodyPr wrap="square">
            <a:spAutoFit/>
          </a:bodyPr>
          <a:lstStyle/>
          <a:p>
            <a:pPr marL="342900" lvl="0" indent="-342900" algn="just">
              <a:lnSpc>
                <a:spcPct val="107000"/>
              </a:lnSpc>
              <a:buFont typeface="Symbol" panose="05050102010706020507" pitchFamily="18" charset="2"/>
              <a:buChar char=""/>
            </a:pPr>
            <a:r>
              <a:rPr lang="es-CL" sz="1050" kern="100">
                <a:solidFill>
                  <a:srgbClr val="156082"/>
                </a:solidFill>
                <a:effectLst/>
                <a:latin typeface="Aptos" panose="020B0004020202020204" pitchFamily="34" charset="0"/>
                <a:ea typeface="Aptos" panose="020B0004020202020204" pitchFamily="34" charset="0"/>
                <a:cs typeface="Arial" panose="020B0604020202020204" pitchFamily="34" charset="0"/>
              </a:rPr>
              <a:t>Licencias/Certificaciones/Requisitos legales: </a:t>
            </a:r>
            <a:endParaRPr lang="es-CL" sz="1200" kern="10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lnSpc>
                <a:spcPct val="107000"/>
              </a:lnSpc>
              <a:buFont typeface="+mj-lt"/>
              <a:buAutoNum type="arabicPeriod"/>
            </a:pPr>
            <a:r>
              <a:rPr lang="es-CL" sz="1050" kern="100">
                <a:solidFill>
                  <a:srgbClr val="156082"/>
                </a:solidFill>
                <a:effectLst/>
                <a:latin typeface="Aptos" panose="020B0004020202020204" pitchFamily="34" charset="0"/>
                <a:ea typeface="Aptos" panose="020B0004020202020204" pitchFamily="34" charset="0"/>
                <a:cs typeface="Arial" panose="020B0604020202020204" pitchFamily="34" charset="0"/>
              </a:rPr>
              <a:t>Sí </a:t>
            </a:r>
            <a:r>
              <a:rPr lang="es-CL" sz="1050" kern="100">
                <a:solidFill>
                  <a:srgbClr val="156082"/>
                </a:solidFill>
                <a:effectLst/>
                <a:latin typeface="Aptos" panose="020B0004020202020204" pitchFamily="34" charset="0"/>
                <a:ea typeface="Aptos" panose="020B0004020202020204" pitchFamily="34" charset="0"/>
                <a:cs typeface="Arial" panose="020B0604020202020204" pitchFamily="34" charset="0"/>
                <a:sym typeface="Wingdings" panose="05000000000000000000" pitchFamily="2" charset="2"/>
              </a:rPr>
              <a:t></a:t>
            </a:r>
            <a:r>
              <a:rPr lang="es-CL" sz="1050" kern="100">
                <a:solidFill>
                  <a:srgbClr val="156082"/>
                </a:solidFill>
                <a:effectLst/>
                <a:latin typeface="Aptos" panose="020B0004020202020204" pitchFamily="34" charset="0"/>
                <a:ea typeface="Aptos" panose="020B0004020202020204" pitchFamily="34" charset="0"/>
                <a:cs typeface="Arial" panose="020B0604020202020204" pitchFamily="34" charset="0"/>
              </a:rPr>
              <a:t> ¿Cuál?</a:t>
            </a:r>
            <a:endParaRPr lang="es-CL" sz="1200" kern="100">
              <a:effectLst/>
              <a:latin typeface="Aptos" panose="020B0004020202020204" pitchFamily="34" charset="0"/>
              <a:ea typeface="Aptos" panose="020B0004020202020204" pitchFamily="34" charset="0"/>
              <a:cs typeface="Arial" panose="020B0604020202020204" pitchFamily="34" charset="0"/>
            </a:endParaRPr>
          </a:p>
          <a:p>
            <a:pPr marL="742950" lvl="1" indent="-285750" algn="just">
              <a:lnSpc>
                <a:spcPct val="107000"/>
              </a:lnSpc>
              <a:buFont typeface="+mj-lt"/>
              <a:buAutoNum type="arabicPeriod"/>
            </a:pPr>
            <a:r>
              <a:rPr lang="es-CL" sz="1050" kern="100">
                <a:solidFill>
                  <a:srgbClr val="156082"/>
                </a:solidFill>
                <a:effectLst/>
                <a:latin typeface="Aptos" panose="020B0004020202020204" pitchFamily="34" charset="0"/>
                <a:ea typeface="Aptos" panose="020B0004020202020204" pitchFamily="34" charset="0"/>
                <a:cs typeface="Arial" panose="020B0604020202020204" pitchFamily="34" charset="0"/>
              </a:rPr>
              <a:t>Certificados de Antecedentes</a:t>
            </a:r>
            <a:endParaRPr lang="es-CL" sz="1200" kern="100">
              <a:effectLst/>
              <a:latin typeface="Aptos" panose="020B0004020202020204" pitchFamily="34" charset="0"/>
              <a:ea typeface="Aptos" panose="020B0004020202020204" pitchFamily="34" charset="0"/>
              <a:cs typeface="Arial" panose="020B0604020202020204" pitchFamily="34" charset="0"/>
            </a:endParaRPr>
          </a:p>
          <a:p>
            <a:pPr marL="742950" lvl="1" indent="-285750" algn="just">
              <a:lnSpc>
                <a:spcPct val="107000"/>
              </a:lnSpc>
              <a:buFont typeface="+mj-lt"/>
              <a:buAutoNum type="arabicPeriod"/>
            </a:pPr>
            <a:r>
              <a:rPr lang="es-CL" sz="1050" kern="100">
                <a:solidFill>
                  <a:srgbClr val="156082"/>
                </a:solidFill>
                <a:effectLst/>
                <a:latin typeface="Aptos" panose="020B0004020202020204" pitchFamily="34" charset="0"/>
                <a:ea typeface="Aptos" panose="020B0004020202020204" pitchFamily="34" charset="0"/>
                <a:cs typeface="Arial" panose="020B0604020202020204" pitchFamily="34" charset="0"/>
              </a:rPr>
              <a:t>Certificado de Experiencia Laboral</a:t>
            </a:r>
            <a:endParaRPr lang="es-CL" sz="1200" kern="100">
              <a:effectLst/>
              <a:latin typeface="Aptos" panose="020B0004020202020204" pitchFamily="34" charset="0"/>
              <a:ea typeface="Aptos" panose="020B0004020202020204" pitchFamily="34" charset="0"/>
              <a:cs typeface="Arial" panose="020B0604020202020204" pitchFamily="34" charset="0"/>
            </a:endParaRPr>
          </a:p>
          <a:p>
            <a:pPr marL="742950" lvl="1" indent="-285750" algn="just">
              <a:lnSpc>
                <a:spcPct val="107000"/>
              </a:lnSpc>
              <a:buFont typeface="+mj-lt"/>
              <a:buAutoNum type="arabicPeriod"/>
            </a:pPr>
            <a:r>
              <a:rPr lang="es-CL" sz="1050" kern="100">
                <a:solidFill>
                  <a:srgbClr val="156082"/>
                </a:solidFill>
                <a:effectLst/>
                <a:latin typeface="Aptos" panose="020B0004020202020204" pitchFamily="34" charset="0"/>
                <a:ea typeface="Aptos" panose="020B0004020202020204" pitchFamily="34" charset="0"/>
                <a:cs typeface="Arial" panose="020B0604020202020204" pitchFamily="34" charset="0"/>
              </a:rPr>
              <a:t>Certificado de Estudios</a:t>
            </a:r>
            <a:endParaRPr lang="es-CL" sz="1200" kern="100">
              <a:effectLst/>
              <a:latin typeface="Aptos" panose="020B0004020202020204" pitchFamily="34" charset="0"/>
              <a:ea typeface="Aptos" panose="020B0004020202020204" pitchFamily="34" charset="0"/>
              <a:cs typeface="Arial" panose="020B0604020202020204" pitchFamily="34" charset="0"/>
            </a:endParaRPr>
          </a:p>
          <a:p>
            <a:pPr marL="742950" lvl="1" indent="-285750" algn="just">
              <a:lnSpc>
                <a:spcPct val="107000"/>
              </a:lnSpc>
              <a:buFont typeface="+mj-lt"/>
              <a:buAutoNum type="arabicPeriod"/>
            </a:pPr>
            <a:r>
              <a:rPr lang="es-CL" sz="1050" kern="100">
                <a:solidFill>
                  <a:srgbClr val="156082"/>
                </a:solidFill>
                <a:effectLst/>
                <a:latin typeface="Aptos" panose="020B0004020202020204" pitchFamily="34" charset="0"/>
                <a:ea typeface="Aptos" panose="020B0004020202020204" pitchFamily="34" charset="0"/>
                <a:cs typeface="Arial" panose="020B0604020202020204" pitchFamily="34" charset="0"/>
              </a:rPr>
              <a:t>Licencia de conducir Clase A</a:t>
            </a:r>
            <a:endParaRPr lang="es-CL" sz="1200" kern="100">
              <a:effectLst/>
              <a:latin typeface="Aptos" panose="020B0004020202020204" pitchFamily="34" charset="0"/>
              <a:ea typeface="Aptos" panose="020B0004020202020204" pitchFamily="34" charset="0"/>
              <a:cs typeface="Arial" panose="020B0604020202020204" pitchFamily="34" charset="0"/>
            </a:endParaRPr>
          </a:p>
          <a:p>
            <a:pPr marL="742950" lvl="1" indent="-285750" algn="just">
              <a:lnSpc>
                <a:spcPct val="107000"/>
              </a:lnSpc>
              <a:buFont typeface="+mj-lt"/>
              <a:buAutoNum type="arabicPeriod"/>
            </a:pPr>
            <a:r>
              <a:rPr lang="es-CL" sz="1050" kern="100">
                <a:solidFill>
                  <a:srgbClr val="156082"/>
                </a:solidFill>
                <a:effectLst/>
                <a:latin typeface="Aptos" panose="020B0004020202020204" pitchFamily="34" charset="0"/>
                <a:ea typeface="Aptos" panose="020B0004020202020204" pitchFamily="34" charset="0"/>
                <a:cs typeface="Arial" panose="020B0604020202020204" pitchFamily="34" charset="0"/>
              </a:rPr>
              <a:t>Licencia de conducir Clase B</a:t>
            </a:r>
            <a:endParaRPr lang="es-CL" sz="1200" kern="100">
              <a:effectLst/>
              <a:latin typeface="Aptos" panose="020B0004020202020204" pitchFamily="34" charset="0"/>
              <a:ea typeface="Aptos" panose="020B0004020202020204" pitchFamily="34" charset="0"/>
              <a:cs typeface="Arial" panose="020B0604020202020204" pitchFamily="34" charset="0"/>
            </a:endParaRPr>
          </a:p>
          <a:p>
            <a:pPr marL="742950" lvl="1" indent="-285750" algn="just">
              <a:lnSpc>
                <a:spcPct val="107000"/>
              </a:lnSpc>
              <a:buFont typeface="+mj-lt"/>
              <a:buAutoNum type="arabicPeriod"/>
            </a:pPr>
            <a:r>
              <a:rPr lang="es-CL" sz="1050" kern="100">
                <a:solidFill>
                  <a:srgbClr val="156082"/>
                </a:solidFill>
                <a:effectLst/>
                <a:latin typeface="Aptos" panose="020B0004020202020204" pitchFamily="34" charset="0"/>
                <a:ea typeface="Aptos" panose="020B0004020202020204" pitchFamily="34" charset="0"/>
                <a:cs typeface="Arial" panose="020B0604020202020204" pitchFamily="34" charset="0"/>
              </a:rPr>
              <a:t>Licencia de conducir Clase C</a:t>
            </a:r>
            <a:endParaRPr lang="es-CL" sz="1200" kern="100">
              <a:effectLst/>
              <a:latin typeface="Aptos" panose="020B0004020202020204" pitchFamily="34" charset="0"/>
              <a:ea typeface="Aptos" panose="020B0004020202020204" pitchFamily="34" charset="0"/>
              <a:cs typeface="Arial" panose="020B0604020202020204" pitchFamily="34" charset="0"/>
            </a:endParaRPr>
          </a:p>
          <a:p>
            <a:pPr marL="742950" lvl="1" indent="-285750" algn="just">
              <a:lnSpc>
                <a:spcPct val="107000"/>
              </a:lnSpc>
              <a:buFont typeface="+mj-lt"/>
              <a:buAutoNum type="arabicPeriod"/>
            </a:pPr>
            <a:r>
              <a:rPr lang="es-CL" sz="1050" kern="100">
                <a:solidFill>
                  <a:srgbClr val="156082"/>
                </a:solidFill>
                <a:effectLst/>
                <a:latin typeface="Aptos" panose="020B0004020202020204" pitchFamily="34" charset="0"/>
                <a:ea typeface="Aptos" panose="020B0004020202020204" pitchFamily="34" charset="0"/>
                <a:cs typeface="Arial" panose="020B0604020202020204" pitchFamily="34" charset="0"/>
              </a:rPr>
              <a:t>Licencia de conducir Clase D</a:t>
            </a:r>
            <a:endParaRPr lang="es-CL" sz="1200" kern="100">
              <a:effectLst/>
              <a:latin typeface="Aptos" panose="020B0004020202020204" pitchFamily="34" charset="0"/>
              <a:ea typeface="Aptos" panose="020B0004020202020204" pitchFamily="34" charset="0"/>
              <a:cs typeface="Arial" panose="020B0604020202020204" pitchFamily="34" charset="0"/>
            </a:endParaRPr>
          </a:p>
          <a:p>
            <a:pPr marL="742950" lvl="1" indent="-285750" algn="just">
              <a:lnSpc>
                <a:spcPct val="107000"/>
              </a:lnSpc>
              <a:buFont typeface="+mj-lt"/>
              <a:buAutoNum type="arabicPeriod"/>
            </a:pPr>
            <a:r>
              <a:rPr lang="es-CL" sz="1050" kern="100">
                <a:solidFill>
                  <a:srgbClr val="156082"/>
                </a:solidFill>
                <a:effectLst/>
                <a:latin typeface="Aptos" panose="020B0004020202020204" pitchFamily="34" charset="0"/>
                <a:ea typeface="Aptos" panose="020B0004020202020204" pitchFamily="34" charset="0"/>
                <a:cs typeface="Arial" panose="020B0604020202020204" pitchFamily="34" charset="0"/>
              </a:rPr>
              <a:t>Licencia de conducir Clase E</a:t>
            </a:r>
            <a:endParaRPr lang="es-CL" sz="1200" kern="100">
              <a:effectLst/>
              <a:latin typeface="Aptos" panose="020B0004020202020204" pitchFamily="34" charset="0"/>
              <a:ea typeface="Aptos" panose="020B0004020202020204" pitchFamily="34" charset="0"/>
              <a:cs typeface="Arial" panose="020B0604020202020204" pitchFamily="34" charset="0"/>
            </a:endParaRPr>
          </a:p>
          <a:p>
            <a:pPr marL="742950" lvl="1" indent="-285750" algn="just">
              <a:lnSpc>
                <a:spcPct val="107000"/>
              </a:lnSpc>
              <a:buFont typeface="+mj-lt"/>
              <a:buAutoNum type="arabicPeriod"/>
            </a:pPr>
            <a:r>
              <a:rPr lang="es-CL" sz="1050" kern="100">
                <a:solidFill>
                  <a:srgbClr val="156082"/>
                </a:solidFill>
                <a:effectLst/>
                <a:latin typeface="Aptos" panose="020B0004020202020204" pitchFamily="34" charset="0"/>
                <a:ea typeface="Aptos" panose="020B0004020202020204" pitchFamily="34" charset="0"/>
                <a:cs typeface="Arial" panose="020B0604020202020204" pitchFamily="34" charset="0"/>
              </a:rPr>
              <a:t>Certificados de acreditación de cursos o capacitaciones relacionadas al rubro y ocupación</a:t>
            </a:r>
            <a:endParaRPr lang="es-CL" sz="1200" kern="100">
              <a:effectLst/>
              <a:latin typeface="Aptos" panose="020B0004020202020204" pitchFamily="34" charset="0"/>
              <a:ea typeface="Aptos" panose="020B0004020202020204" pitchFamily="34" charset="0"/>
              <a:cs typeface="Arial" panose="020B0604020202020204" pitchFamily="34" charset="0"/>
            </a:endParaRPr>
          </a:p>
          <a:p>
            <a:pPr marL="742950" lvl="1" indent="-285750" algn="just">
              <a:lnSpc>
                <a:spcPct val="107000"/>
              </a:lnSpc>
              <a:buFont typeface="+mj-lt"/>
              <a:buAutoNum type="arabicPeriod"/>
            </a:pPr>
            <a:r>
              <a:rPr lang="es-CL" sz="1050" kern="100">
                <a:solidFill>
                  <a:srgbClr val="156082"/>
                </a:solidFill>
                <a:effectLst/>
                <a:latin typeface="Aptos" panose="020B0004020202020204" pitchFamily="34" charset="0"/>
                <a:ea typeface="Aptos" panose="020B0004020202020204" pitchFamily="34" charset="0"/>
                <a:cs typeface="Arial" panose="020B0604020202020204" pitchFamily="34" charset="0"/>
              </a:rPr>
              <a:t>Certificados de Salud y/o Afiliación</a:t>
            </a:r>
            <a:endParaRPr lang="es-CL" sz="1200" kern="100">
              <a:effectLst/>
              <a:latin typeface="Aptos" panose="020B0004020202020204" pitchFamily="34" charset="0"/>
              <a:ea typeface="Aptos" panose="020B0004020202020204" pitchFamily="34" charset="0"/>
              <a:cs typeface="Arial" panose="020B0604020202020204" pitchFamily="34" charset="0"/>
            </a:endParaRPr>
          </a:p>
          <a:p>
            <a:pPr marL="742950" lvl="1" indent="-285750" algn="just">
              <a:lnSpc>
                <a:spcPct val="107000"/>
              </a:lnSpc>
              <a:buFont typeface="+mj-lt"/>
              <a:buAutoNum type="arabicPeriod"/>
            </a:pPr>
            <a:r>
              <a:rPr lang="es-CL" sz="1050" kern="100">
                <a:solidFill>
                  <a:srgbClr val="156082"/>
                </a:solidFill>
                <a:effectLst/>
                <a:latin typeface="Aptos" panose="020B0004020202020204" pitchFamily="34" charset="0"/>
                <a:ea typeface="Aptos" panose="020B0004020202020204" pitchFamily="34" charset="0"/>
                <a:cs typeface="Arial" panose="020B0604020202020204" pitchFamily="34" charset="0"/>
              </a:rPr>
              <a:t>Hoja de vida del conductor</a:t>
            </a:r>
            <a:endParaRPr lang="es-CL" sz="1200" kern="100">
              <a:effectLst/>
              <a:latin typeface="Aptos" panose="020B0004020202020204" pitchFamily="34" charset="0"/>
              <a:ea typeface="Aptos" panose="020B0004020202020204" pitchFamily="34" charset="0"/>
              <a:cs typeface="Arial" panose="020B0604020202020204" pitchFamily="34" charset="0"/>
            </a:endParaRPr>
          </a:p>
          <a:p>
            <a:pPr marL="742950" lvl="1" indent="-285750" algn="just">
              <a:lnSpc>
                <a:spcPct val="107000"/>
              </a:lnSpc>
              <a:buFont typeface="+mj-lt"/>
              <a:buAutoNum type="arabicPeriod"/>
            </a:pPr>
            <a:r>
              <a:rPr lang="es-CL" sz="1050" kern="100">
                <a:solidFill>
                  <a:srgbClr val="156082"/>
                </a:solidFill>
                <a:effectLst/>
                <a:latin typeface="Aptos" panose="020B0004020202020204" pitchFamily="34" charset="0"/>
                <a:ea typeface="Aptos" panose="020B0004020202020204" pitchFamily="34" charset="0"/>
                <a:cs typeface="Arial" panose="020B0604020202020204" pitchFamily="34" charset="0"/>
              </a:rPr>
              <a:t>Otra</a:t>
            </a:r>
            <a:endParaRPr lang="es-CL" sz="1200" kern="10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lnSpc>
                <a:spcPct val="107000"/>
              </a:lnSpc>
              <a:buFont typeface="+mj-lt"/>
              <a:buAutoNum type="arabicPeriod"/>
            </a:pPr>
            <a:r>
              <a:rPr lang="es-CL" sz="1050" kern="100">
                <a:solidFill>
                  <a:srgbClr val="156082"/>
                </a:solidFill>
                <a:effectLst/>
                <a:latin typeface="Aptos" panose="020B0004020202020204" pitchFamily="34" charset="0"/>
                <a:ea typeface="Aptos" panose="020B0004020202020204" pitchFamily="34" charset="0"/>
                <a:cs typeface="Arial" panose="020B0604020202020204" pitchFamily="34" charset="0"/>
              </a:rPr>
              <a:t>No</a:t>
            </a:r>
            <a:endParaRPr lang="es-CL" sz="1200" kern="10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lnSpc>
                <a:spcPct val="107000"/>
              </a:lnSpc>
              <a:spcAft>
                <a:spcPts val="800"/>
              </a:spcAft>
              <a:buFont typeface="+mj-lt"/>
              <a:buAutoNum type="arabicPeriod"/>
            </a:pPr>
            <a:r>
              <a:rPr lang="es-CL" sz="1050" kern="100">
                <a:solidFill>
                  <a:srgbClr val="156082"/>
                </a:solidFill>
                <a:effectLst/>
                <a:latin typeface="Aptos" panose="020B0004020202020204" pitchFamily="34" charset="0"/>
                <a:ea typeface="Aptos" panose="020B0004020202020204" pitchFamily="34" charset="0"/>
                <a:cs typeface="Arial" panose="020B0604020202020204" pitchFamily="34" charset="0"/>
              </a:rPr>
              <a:t>No sabe</a:t>
            </a:r>
            <a:endParaRPr lang="es-CL" sz="1200" kern="10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2192569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64BC6-D165-BA49-35CE-DFF2FB7B400F}"/>
            </a:ext>
          </a:extLst>
        </p:cNvPr>
        <p:cNvGrpSpPr/>
        <p:nvPr/>
      </p:nvGrpSpPr>
      <p:grpSpPr>
        <a:xfrm>
          <a:off x="0" y="0"/>
          <a:ext cx="0" cy="0"/>
          <a:chOff x="0" y="0"/>
          <a:chExt cx="0" cy="0"/>
        </a:xfrm>
      </p:grpSpPr>
      <p:pic>
        <p:nvPicPr>
          <p:cNvPr id="6" name="Imagen 5" descr="Imagen que contiene dibujo&#10;&#10;Descripción generada automáticamente">
            <a:extLst>
              <a:ext uri="{FF2B5EF4-FFF2-40B4-BE49-F238E27FC236}">
                <a16:creationId xmlns:a16="http://schemas.microsoft.com/office/drawing/2014/main" id="{D8672A62-DEAB-4FA4-AA93-A35C6C38D999}"/>
              </a:ext>
            </a:extLst>
          </p:cNvPr>
          <p:cNvPicPr>
            <a:picLocks noChangeAspect="1"/>
          </p:cNvPicPr>
          <p:nvPr/>
        </p:nvPicPr>
        <p:blipFill>
          <a:blip r:embed="rId4"/>
          <a:stretch>
            <a:fillRect/>
          </a:stretch>
        </p:blipFill>
        <p:spPr>
          <a:xfrm>
            <a:off x="11321244" y="1527624"/>
            <a:ext cx="439464" cy="750120"/>
          </a:xfrm>
          <a:prstGeom prst="rect">
            <a:avLst/>
          </a:prstGeom>
        </p:spPr>
      </p:pic>
      <p:sp>
        <p:nvSpPr>
          <p:cNvPr id="8" name="Marcador de texto 7">
            <a:extLst>
              <a:ext uri="{FF2B5EF4-FFF2-40B4-BE49-F238E27FC236}">
                <a16:creationId xmlns:a16="http://schemas.microsoft.com/office/drawing/2014/main" id="{E6C508E5-6C2C-EE7F-F6B3-C5C237B7729C}"/>
              </a:ext>
            </a:extLst>
          </p:cNvPr>
          <p:cNvSpPr>
            <a:spLocks noGrp="1"/>
          </p:cNvSpPr>
          <p:nvPr>
            <p:ph type="body" idx="12"/>
          </p:nvPr>
        </p:nvSpPr>
        <p:spPr>
          <a:xfrm>
            <a:off x="582137" y="420282"/>
            <a:ext cx="9585138" cy="596123"/>
          </a:xfrm>
        </p:spPr>
        <p:txBody>
          <a:bodyPr>
            <a:normAutofit/>
          </a:bodyPr>
          <a:lstStyle/>
          <a:p>
            <a:r>
              <a:rPr lang="es-CL" sz="2400"/>
              <a:t>Encuesta Nacional de Demanda Laboral</a:t>
            </a:r>
          </a:p>
        </p:txBody>
      </p:sp>
      <p:pic>
        <p:nvPicPr>
          <p:cNvPr id="2" name="Imagen 1" descr="Imagen que contiene exterior, firmar, calle, caminando&#10;&#10;Descripción generada automáticamente">
            <a:extLst>
              <a:ext uri="{FF2B5EF4-FFF2-40B4-BE49-F238E27FC236}">
                <a16:creationId xmlns:a16="http://schemas.microsoft.com/office/drawing/2014/main" id="{228B4071-9EA1-25D4-3D8E-FC48225030ED}"/>
              </a:ext>
            </a:extLst>
          </p:cNvPr>
          <p:cNvPicPr>
            <a:picLocks noChangeAspect="1"/>
          </p:cNvPicPr>
          <p:nvPr/>
        </p:nvPicPr>
        <p:blipFill>
          <a:blip r:embed="rId5"/>
          <a:stretch>
            <a:fillRect/>
          </a:stretch>
        </p:blipFill>
        <p:spPr>
          <a:xfrm rot="5400000">
            <a:off x="7858144" y="263069"/>
            <a:ext cx="444799" cy="759225"/>
          </a:xfrm>
          <a:prstGeom prst="rect">
            <a:avLst/>
          </a:prstGeom>
        </p:spPr>
      </p:pic>
      <p:pic>
        <p:nvPicPr>
          <p:cNvPr id="4" name="Imagen 3">
            <a:extLst>
              <a:ext uri="{FF2B5EF4-FFF2-40B4-BE49-F238E27FC236}">
                <a16:creationId xmlns:a16="http://schemas.microsoft.com/office/drawing/2014/main" id="{C65E0717-CCD1-549F-A78E-F3B39DA88648}"/>
              </a:ext>
            </a:extLst>
          </p:cNvPr>
          <p:cNvPicPr>
            <a:picLocks noChangeAspect="1"/>
          </p:cNvPicPr>
          <p:nvPr/>
        </p:nvPicPr>
        <p:blipFill>
          <a:blip r:embed="rId6"/>
          <a:stretch>
            <a:fillRect/>
          </a:stretch>
        </p:blipFill>
        <p:spPr>
          <a:xfrm>
            <a:off x="10044798" y="155254"/>
            <a:ext cx="2086731" cy="833573"/>
          </a:xfrm>
          <a:prstGeom prst="rect">
            <a:avLst/>
          </a:prstGeom>
        </p:spPr>
      </p:pic>
      <p:pic>
        <p:nvPicPr>
          <p:cNvPr id="7" name="Imagen 6">
            <a:extLst>
              <a:ext uri="{FF2B5EF4-FFF2-40B4-BE49-F238E27FC236}">
                <a16:creationId xmlns:a16="http://schemas.microsoft.com/office/drawing/2014/main" id="{D089328E-A730-D34B-A448-4DE32842E06F}"/>
              </a:ext>
            </a:extLst>
          </p:cNvPr>
          <p:cNvPicPr>
            <a:picLocks noChangeAspect="1"/>
          </p:cNvPicPr>
          <p:nvPr/>
        </p:nvPicPr>
        <p:blipFill>
          <a:blip r:embed="rId7"/>
          <a:stretch>
            <a:fillRect/>
          </a:stretch>
        </p:blipFill>
        <p:spPr>
          <a:xfrm>
            <a:off x="688817" y="1281433"/>
            <a:ext cx="7517922" cy="4589015"/>
          </a:xfrm>
          <a:prstGeom prst="rect">
            <a:avLst/>
          </a:prstGeom>
        </p:spPr>
      </p:pic>
    </p:spTree>
    <p:extLst>
      <p:ext uri="{BB962C8B-B14F-4D97-AF65-F5344CB8AC3E}">
        <p14:creationId xmlns:p14="http://schemas.microsoft.com/office/powerpoint/2010/main" val="419010859"/>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CAE4FBF2-E1FF-462B-44AB-EF1C6255707D}"/>
              </a:ext>
            </a:extLst>
          </p:cNvPr>
          <p:cNvSpPr>
            <a:spLocks noGrp="1"/>
          </p:cNvSpPr>
          <p:nvPr>
            <p:ph type="body" idx="12"/>
          </p:nvPr>
        </p:nvSpPr>
        <p:spPr>
          <a:xfrm>
            <a:off x="1284552" y="2919456"/>
            <a:ext cx="9585138" cy="1143478"/>
          </a:xfrm>
        </p:spPr>
        <p:txBody>
          <a:bodyPr>
            <a:normAutofit/>
          </a:bodyPr>
          <a:lstStyle/>
          <a:p>
            <a:pPr algn="ctr"/>
            <a:r>
              <a:rPr lang="es-MX" sz="4800"/>
              <a:t>ENADEL 2024</a:t>
            </a:r>
            <a:endParaRPr lang="es-CL" sz="4800"/>
          </a:p>
        </p:txBody>
      </p:sp>
      <p:pic>
        <p:nvPicPr>
          <p:cNvPr id="4" name="Imagen 3" descr="Imagen que contiene Interfaz de usuario gráfica&#10;&#10;Descripción generada automáticamente">
            <a:extLst>
              <a:ext uri="{FF2B5EF4-FFF2-40B4-BE49-F238E27FC236}">
                <a16:creationId xmlns:a16="http://schemas.microsoft.com/office/drawing/2014/main" id="{5FD4AED4-425F-222B-AF99-E3CC9F3BEB79}"/>
              </a:ext>
            </a:extLst>
          </p:cNvPr>
          <p:cNvPicPr>
            <a:picLocks noChangeAspect="1"/>
          </p:cNvPicPr>
          <p:nvPr/>
        </p:nvPicPr>
        <p:blipFill>
          <a:blip r:embed="rId2"/>
          <a:stretch>
            <a:fillRect/>
          </a:stretch>
        </p:blipFill>
        <p:spPr>
          <a:xfrm>
            <a:off x="4651273" y="5423982"/>
            <a:ext cx="2849347" cy="1107147"/>
          </a:xfrm>
          <a:prstGeom prst="rect">
            <a:avLst/>
          </a:prstGeom>
        </p:spPr>
      </p:pic>
    </p:spTree>
    <p:extLst>
      <p:ext uri="{BB962C8B-B14F-4D97-AF65-F5344CB8AC3E}">
        <p14:creationId xmlns:p14="http://schemas.microsoft.com/office/powerpoint/2010/main" val="194817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8B757-9597-81B3-A9FE-76EA007CCEC1}"/>
            </a:ext>
          </a:extLst>
        </p:cNvPr>
        <p:cNvGrpSpPr/>
        <p:nvPr/>
      </p:nvGrpSpPr>
      <p:grpSpPr>
        <a:xfrm>
          <a:off x="0" y="0"/>
          <a:ext cx="0" cy="0"/>
          <a:chOff x="0" y="0"/>
          <a:chExt cx="0" cy="0"/>
        </a:xfrm>
      </p:grpSpPr>
      <p:pic>
        <p:nvPicPr>
          <p:cNvPr id="6" name="Imagen 5" descr="Imagen que contiene dibujo&#10;&#10;Descripción generada automáticamente">
            <a:extLst>
              <a:ext uri="{FF2B5EF4-FFF2-40B4-BE49-F238E27FC236}">
                <a16:creationId xmlns:a16="http://schemas.microsoft.com/office/drawing/2014/main" id="{589491B8-7157-C830-E694-F723784F981D}"/>
              </a:ext>
            </a:extLst>
          </p:cNvPr>
          <p:cNvPicPr>
            <a:picLocks noChangeAspect="1"/>
          </p:cNvPicPr>
          <p:nvPr/>
        </p:nvPicPr>
        <p:blipFill>
          <a:blip r:embed="rId4"/>
          <a:stretch>
            <a:fillRect/>
          </a:stretch>
        </p:blipFill>
        <p:spPr>
          <a:xfrm>
            <a:off x="11321244" y="1527624"/>
            <a:ext cx="439464" cy="750120"/>
          </a:xfrm>
          <a:prstGeom prst="rect">
            <a:avLst/>
          </a:prstGeom>
        </p:spPr>
      </p:pic>
      <p:sp>
        <p:nvSpPr>
          <p:cNvPr id="8" name="Marcador de texto 7">
            <a:extLst>
              <a:ext uri="{FF2B5EF4-FFF2-40B4-BE49-F238E27FC236}">
                <a16:creationId xmlns:a16="http://schemas.microsoft.com/office/drawing/2014/main" id="{25E0C3ED-7E1F-9AF7-EF4C-236F35871A0C}"/>
              </a:ext>
            </a:extLst>
          </p:cNvPr>
          <p:cNvSpPr>
            <a:spLocks noGrp="1"/>
          </p:cNvSpPr>
          <p:nvPr>
            <p:ph type="body" idx="12"/>
          </p:nvPr>
        </p:nvSpPr>
        <p:spPr>
          <a:xfrm>
            <a:off x="582137" y="420282"/>
            <a:ext cx="9585138" cy="596123"/>
          </a:xfrm>
        </p:spPr>
        <p:txBody>
          <a:bodyPr>
            <a:normAutofit/>
          </a:bodyPr>
          <a:lstStyle/>
          <a:p>
            <a:r>
              <a:rPr lang="es-CL" sz="2400"/>
              <a:t>Encuesta Nacional de Demanda Laboral</a:t>
            </a:r>
          </a:p>
        </p:txBody>
      </p:sp>
      <p:pic>
        <p:nvPicPr>
          <p:cNvPr id="2" name="Imagen 1" descr="Imagen que contiene exterior, firmar, calle, caminando&#10;&#10;Descripción generada automáticamente">
            <a:extLst>
              <a:ext uri="{FF2B5EF4-FFF2-40B4-BE49-F238E27FC236}">
                <a16:creationId xmlns:a16="http://schemas.microsoft.com/office/drawing/2014/main" id="{60D6DE94-CFA1-98FE-F177-F239474F6646}"/>
              </a:ext>
            </a:extLst>
          </p:cNvPr>
          <p:cNvPicPr>
            <a:picLocks noChangeAspect="1"/>
          </p:cNvPicPr>
          <p:nvPr/>
        </p:nvPicPr>
        <p:blipFill>
          <a:blip r:embed="rId5"/>
          <a:stretch>
            <a:fillRect/>
          </a:stretch>
        </p:blipFill>
        <p:spPr>
          <a:xfrm rot="5400000">
            <a:off x="7858144" y="263069"/>
            <a:ext cx="444799" cy="759225"/>
          </a:xfrm>
          <a:prstGeom prst="rect">
            <a:avLst/>
          </a:prstGeom>
        </p:spPr>
      </p:pic>
      <p:pic>
        <p:nvPicPr>
          <p:cNvPr id="4" name="Imagen 3">
            <a:extLst>
              <a:ext uri="{FF2B5EF4-FFF2-40B4-BE49-F238E27FC236}">
                <a16:creationId xmlns:a16="http://schemas.microsoft.com/office/drawing/2014/main" id="{51DAFF72-D882-B47D-FEF7-EA5079F6BFA5}"/>
              </a:ext>
            </a:extLst>
          </p:cNvPr>
          <p:cNvPicPr>
            <a:picLocks noChangeAspect="1"/>
          </p:cNvPicPr>
          <p:nvPr/>
        </p:nvPicPr>
        <p:blipFill>
          <a:blip r:embed="rId6"/>
          <a:stretch>
            <a:fillRect/>
          </a:stretch>
        </p:blipFill>
        <p:spPr>
          <a:xfrm>
            <a:off x="10044798" y="155254"/>
            <a:ext cx="2086731" cy="833573"/>
          </a:xfrm>
          <a:prstGeom prst="rect">
            <a:avLst/>
          </a:prstGeom>
        </p:spPr>
      </p:pic>
      <p:pic>
        <p:nvPicPr>
          <p:cNvPr id="5" name="Imagen 4">
            <a:extLst>
              <a:ext uri="{FF2B5EF4-FFF2-40B4-BE49-F238E27FC236}">
                <a16:creationId xmlns:a16="http://schemas.microsoft.com/office/drawing/2014/main" id="{650D5528-8BF2-556F-E4EE-1A877A3401B6}"/>
              </a:ext>
            </a:extLst>
          </p:cNvPr>
          <p:cNvPicPr>
            <a:picLocks noChangeAspect="1"/>
          </p:cNvPicPr>
          <p:nvPr/>
        </p:nvPicPr>
        <p:blipFill>
          <a:blip r:embed="rId7"/>
          <a:stretch>
            <a:fillRect/>
          </a:stretch>
        </p:blipFill>
        <p:spPr>
          <a:xfrm>
            <a:off x="582137" y="1195018"/>
            <a:ext cx="6809162" cy="4795184"/>
          </a:xfrm>
          <a:prstGeom prst="rect">
            <a:avLst/>
          </a:prstGeom>
        </p:spPr>
      </p:pic>
      <p:sp>
        <p:nvSpPr>
          <p:cNvPr id="9" name="CuadroTexto 8">
            <a:extLst>
              <a:ext uri="{FF2B5EF4-FFF2-40B4-BE49-F238E27FC236}">
                <a16:creationId xmlns:a16="http://schemas.microsoft.com/office/drawing/2014/main" id="{C5BF40F2-4F02-55DD-5F6E-80645DB6B919}"/>
              </a:ext>
            </a:extLst>
          </p:cNvPr>
          <p:cNvSpPr txBox="1"/>
          <p:nvPr/>
        </p:nvSpPr>
        <p:spPr>
          <a:xfrm>
            <a:off x="7221032" y="3111104"/>
            <a:ext cx="4359107" cy="2938305"/>
          </a:xfrm>
          <a:prstGeom prst="rect">
            <a:avLst/>
          </a:prstGeom>
          <a:noFill/>
        </p:spPr>
        <p:txBody>
          <a:bodyPr wrap="square">
            <a:spAutoFit/>
          </a:bodyPr>
          <a:lstStyle/>
          <a:p>
            <a:pPr marL="342900" lvl="0" indent="-342900" algn="just">
              <a:lnSpc>
                <a:spcPct val="107000"/>
              </a:lnSpc>
              <a:spcAft>
                <a:spcPts val="800"/>
              </a:spcAft>
              <a:buFont typeface="Symbol" panose="05050102010706020507" pitchFamily="18" charset="2"/>
              <a:buChar char=""/>
            </a:pPr>
            <a:r>
              <a:rPr lang="es-CL" sz="1100" kern="100">
                <a:solidFill>
                  <a:srgbClr val="156082"/>
                </a:solidFill>
                <a:effectLst/>
                <a:latin typeface="Aptos" panose="020B0004020202020204" pitchFamily="34" charset="0"/>
                <a:ea typeface="Aptos" panose="020B0004020202020204" pitchFamily="34" charset="0"/>
                <a:cs typeface="Arial" panose="020B0604020202020204" pitchFamily="34" charset="0"/>
              </a:rPr>
              <a:t>Dificultad:</a:t>
            </a:r>
            <a:endParaRPr lang="es-CL" sz="1600" kern="100">
              <a:effectLst/>
              <a:latin typeface="Aptos" panose="020B0004020202020204" pitchFamily="34" charset="0"/>
              <a:ea typeface="Aptos" panose="020B0004020202020204" pitchFamily="34" charset="0"/>
              <a:cs typeface="Arial" panose="020B0604020202020204" pitchFamily="34" charset="0"/>
            </a:endParaRPr>
          </a:p>
          <a:p>
            <a:pPr marL="449580" algn="just">
              <a:spcAft>
                <a:spcPts val="140"/>
              </a:spcAft>
            </a:pPr>
            <a:r>
              <a:rPr lang="es-CL" sz="1100" i="1">
                <a:solidFill>
                  <a:srgbClr val="156082"/>
                </a:solidFill>
                <a:effectLst/>
                <a:latin typeface="Aptos" panose="020B0004020202020204" pitchFamily="34" charset="0"/>
                <a:ea typeface="Aptos" panose="020B0004020202020204" pitchFamily="34" charset="0"/>
              </a:rPr>
              <a:t>0. No tuvo dificultades </a:t>
            </a:r>
            <a:endParaRPr lang="es-CL">
              <a:solidFill>
                <a:srgbClr val="000000"/>
              </a:solidFill>
              <a:effectLst/>
              <a:latin typeface="Calibri" panose="020F0502020204030204" pitchFamily="34" charset="0"/>
              <a:ea typeface="Aptos" panose="020B0004020202020204" pitchFamily="34" charset="0"/>
            </a:endParaRPr>
          </a:p>
          <a:p>
            <a:pPr marL="449580" algn="just">
              <a:spcAft>
                <a:spcPts val="140"/>
              </a:spcAft>
            </a:pPr>
            <a:r>
              <a:rPr lang="es-CL" sz="1100" i="1">
                <a:solidFill>
                  <a:srgbClr val="156082"/>
                </a:solidFill>
                <a:effectLst/>
                <a:latin typeface="Aptos" panose="020B0004020202020204" pitchFamily="34" charset="0"/>
                <a:ea typeface="Aptos" panose="020B0004020202020204" pitchFamily="34" charset="0"/>
              </a:rPr>
              <a:t>1. Candidatos sin competencias o habilidades técnicas requeridas </a:t>
            </a:r>
            <a:endParaRPr lang="es-CL">
              <a:solidFill>
                <a:srgbClr val="000000"/>
              </a:solidFill>
              <a:effectLst/>
              <a:latin typeface="Calibri" panose="020F0502020204030204" pitchFamily="34" charset="0"/>
              <a:ea typeface="Aptos" panose="020B0004020202020204" pitchFamily="34" charset="0"/>
            </a:endParaRPr>
          </a:p>
          <a:p>
            <a:pPr marL="449580" algn="just">
              <a:spcAft>
                <a:spcPts val="140"/>
              </a:spcAft>
            </a:pPr>
            <a:r>
              <a:rPr lang="es-CL" sz="1100" i="1">
                <a:solidFill>
                  <a:srgbClr val="156082"/>
                </a:solidFill>
                <a:effectLst/>
                <a:latin typeface="Aptos" panose="020B0004020202020204" pitchFamily="34" charset="0"/>
                <a:ea typeface="Aptos" panose="020B0004020202020204" pitchFamily="34" charset="0"/>
              </a:rPr>
              <a:t>2. Candidatos sin habilidades blandas o socioemocionales requeridas (personalidad, actitud, compromiso, entre otros) </a:t>
            </a:r>
            <a:endParaRPr lang="es-CL">
              <a:solidFill>
                <a:srgbClr val="000000"/>
              </a:solidFill>
              <a:effectLst/>
              <a:latin typeface="Calibri" panose="020F0502020204030204" pitchFamily="34" charset="0"/>
              <a:ea typeface="Aptos" panose="020B0004020202020204" pitchFamily="34" charset="0"/>
            </a:endParaRPr>
          </a:p>
          <a:p>
            <a:pPr marL="449580" algn="just">
              <a:spcAft>
                <a:spcPts val="140"/>
              </a:spcAft>
            </a:pPr>
            <a:r>
              <a:rPr lang="es-CL" sz="1100" i="1">
                <a:solidFill>
                  <a:srgbClr val="156082"/>
                </a:solidFill>
                <a:effectLst/>
                <a:latin typeface="Aptos" panose="020B0004020202020204" pitchFamily="34" charset="0"/>
                <a:ea typeface="Aptos" panose="020B0004020202020204" pitchFamily="34" charset="0"/>
              </a:rPr>
              <a:t>3. Candidatos sin nivel educacional requerido </a:t>
            </a:r>
            <a:endParaRPr lang="es-CL">
              <a:solidFill>
                <a:srgbClr val="000000"/>
              </a:solidFill>
              <a:effectLst/>
              <a:latin typeface="Calibri" panose="020F0502020204030204" pitchFamily="34" charset="0"/>
              <a:ea typeface="Aptos" panose="020B0004020202020204" pitchFamily="34" charset="0"/>
            </a:endParaRPr>
          </a:p>
          <a:p>
            <a:pPr marL="449580" algn="just">
              <a:spcAft>
                <a:spcPts val="140"/>
              </a:spcAft>
            </a:pPr>
            <a:r>
              <a:rPr lang="es-CL" sz="1100" i="1">
                <a:solidFill>
                  <a:srgbClr val="156082"/>
                </a:solidFill>
                <a:effectLst/>
                <a:latin typeface="Aptos" panose="020B0004020202020204" pitchFamily="34" charset="0"/>
                <a:ea typeface="Aptos" panose="020B0004020202020204" pitchFamily="34" charset="0"/>
              </a:rPr>
              <a:t>4. Candidatos sin licencias, certificaciones o requisitos legales </a:t>
            </a:r>
            <a:endParaRPr lang="es-CL">
              <a:solidFill>
                <a:srgbClr val="000000"/>
              </a:solidFill>
              <a:effectLst/>
              <a:latin typeface="Calibri" panose="020F0502020204030204" pitchFamily="34" charset="0"/>
              <a:ea typeface="Aptos" panose="020B0004020202020204" pitchFamily="34" charset="0"/>
            </a:endParaRPr>
          </a:p>
          <a:p>
            <a:pPr marL="449580" algn="just">
              <a:spcAft>
                <a:spcPts val="140"/>
              </a:spcAft>
            </a:pPr>
            <a:r>
              <a:rPr lang="es-CL" sz="1100" i="1">
                <a:solidFill>
                  <a:srgbClr val="156082"/>
                </a:solidFill>
                <a:effectLst/>
                <a:latin typeface="Aptos" panose="020B0004020202020204" pitchFamily="34" charset="0"/>
                <a:ea typeface="Aptos" panose="020B0004020202020204" pitchFamily="34" charset="0"/>
              </a:rPr>
              <a:t>5. Candidatos sin la experiencia laboral mínima requerida </a:t>
            </a:r>
            <a:endParaRPr lang="es-CL">
              <a:solidFill>
                <a:srgbClr val="000000"/>
              </a:solidFill>
              <a:effectLst/>
              <a:latin typeface="Calibri" panose="020F0502020204030204" pitchFamily="34" charset="0"/>
              <a:ea typeface="Aptos" panose="020B0004020202020204" pitchFamily="34" charset="0"/>
            </a:endParaRPr>
          </a:p>
          <a:p>
            <a:pPr marL="449580" algn="just">
              <a:spcAft>
                <a:spcPts val="140"/>
              </a:spcAft>
            </a:pPr>
            <a:r>
              <a:rPr lang="es-CL" sz="1100" i="1">
                <a:solidFill>
                  <a:srgbClr val="156082"/>
                </a:solidFill>
                <a:effectLst/>
                <a:latin typeface="Aptos" panose="020B0004020202020204" pitchFamily="34" charset="0"/>
                <a:ea typeface="Aptos" panose="020B0004020202020204" pitchFamily="34" charset="0"/>
              </a:rPr>
              <a:t>6. Remuneración ofrecida no aceptada </a:t>
            </a:r>
            <a:endParaRPr lang="es-CL">
              <a:solidFill>
                <a:srgbClr val="000000"/>
              </a:solidFill>
              <a:effectLst/>
              <a:latin typeface="Calibri" panose="020F0502020204030204" pitchFamily="34" charset="0"/>
              <a:ea typeface="Aptos" panose="020B0004020202020204" pitchFamily="34" charset="0"/>
            </a:endParaRPr>
          </a:p>
          <a:p>
            <a:pPr marL="449580" algn="just">
              <a:spcAft>
                <a:spcPts val="140"/>
              </a:spcAft>
            </a:pPr>
            <a:r>
              <a:rPr lang="es-CL" sz="1100" i="1">
                <a:solidFill>
                  <a:srgbClr val="156082"/>
                </a:solidFill>
                <a:effectLst/>
                <a:latin typeface="Aptos" panose="020B0004020202020204" pitchFamily="34" charset="0"/>
                <a:ea typeface="Aptos" panose="020B0004020202020204" pitchFamily="34" charset="0"/>
              </a:rPr>
              <a:t>7. Condiciones laborales (ubicación, horario y/o jornada) no aceptadas </a:t>
            </a:r>
            <a:endParaRPr lang="es-CL">
              <a:solidFill>
                <a:srgbClr val="000000"/>
              </a:solidFill>
              <a:effectLst/>
              <a:latin typeface="Calibri" panose="020F0502020204030204" pitchFamily="34" charset="0"/>
              <a:ea typeface="Aptos" panose="020B0004020202020204" pitchFamily="34" charset="0"/>
            </a:endParaRPr>
          </a:p>
          <a:p>
            <a:pPr marL="449580" algn="just">
              <a:spcAft>
                <a:spcPts val="140"/>
              </a:spcAft>
            </a:pPr>
            <a:r>
              <a:rPr lang="es-CL" sz="1100" i="1">
                <a:solidFill>
                  <a:srgbClr val="156082"/>
                </a:solidFill>
                <a:effectLst/>
                <a:latin typeface="Aptos" panose="020B0004020202020204" pitchFamily="34" charset="0"/>
                <a:ea typeface="Aptos" panose="020B0004020202020204" pitchFamily="34" charset="0"/>
              </a:rPr>
              <a:t>8. Falta de postulantes  </a:t>
            </a:r>
            <a:endParaRPr lang="es-CL">
              <a:solidFill>
                <a:srgbClr val="000000"/>
              </a:solidFill>
              <a:effectLst/>
              <a:latin typeface="Calibri" panose="020F0502020204030204" pitchFamily="34" charset="0"/>
              <a:ea typeface="Aptos" panose="020B0004020202020204" pitchFamily="34" charset="0"/>
            </a:endParaRPr>
          </a:p>
          <a:p>
            <a:pPr marL="449580" algn="just"/>
            <a:r>
              <a:rPr lang="es-CL" sz="1100" i="1">
                <a:solidFill>
                  <a:srgbClr val="156082"/>
                </a:solidFill>
                <a:effectLst/>
                <a:latin typeface="Aptos" panose="020B0004020202020204" pitchFamily="34" charset="0"/>
                <a:ea typeface="Aptos" panose="020B0004020202020204" pitchFamily="34" charset="0"/>
              </a:rPr>
              <a:t>9. Otra dificultad </a:t>
            </a:r>
            <a:r>
              <a:rPr lang="es-CL" sz="1100" i="1">
                <a:solidFill>
                  <a:srgbClr val="156082"/>
                </a:solidFill>
                <a:effectLst/>
                <a:latin typeface="Aptos" panose="020B0004020202020204" pitchFamily="34" charset="0"/>
                <a:ea typeface="Wingdings" panose="05000000000000000000" pitchFamily="2" charset="2"/>
                <a:cs typeface="Wingdings" panose="05000000000000000000" pitchFamily="2" charset="2"/>
                <a:sym typeface="Wingdings" panose="05000000000000000000" pitchFamily="2" charset="2"/>
              </a:rPr>
              <a:t></a:t>
            </a:r>
            <a:r>
              <a:rPr lang="es-CL" sz="1100" i="1">
                <a:solidFill>
                  <a:srgbClr val="156082"/>
                </a:solidFill>
                <a:effectLst/>
                <a:latin typeface="Aptos" panose="020B0004020202020204" pitchFamily="34" charset="0"/>
                <a:ea typeface="Aptos" panose="020B0004020202020204" pitchFamily="34" charset="0"/>
              </a:rPr>
              <a:t> ¿Cuál?</a:t>
            </a:r>
            <a:endParaRPr lang="es-CL">
              <a:solidFill>
                <a:srgbClr val="000000"/>
              </a:solidFill>
              <a:effectLst/>
              <a:latin typeface="Calibri" panose="020F0502020204030204" pitchFamily="34" charset="0"/>
              <a:ea typeface="Aptos" panose="020B0004020202020204" pitchFamily="34" charset="0"/>
            </a:endParaRPr>
          </a:p>
        </p:txBody>
      </p:sp>
    </p:spTree>
    <p:extLst>
      <p:ext uri="{BB962C8B-B14F-4D97-AF65-F5344CB8AC3E}">
        <p14:creationId xmlns:p14="http://schemas.microsoft.com/office/powerpoint/2010/main" val="2987815086"/>
      </p:ext>
    </p:extLst>
  </p:cSld>
  <p:clrMapOvr>
    <a:masterClrMapping/>
  </p:clrMapOvr>
  <p:extLst>
    <p:ext uri="{6950BFC3-D8DA-4A85-94F7-54DA5524770B}">
      <p188:commentRel xmlns:p188="http://schemas.microsoft.com/office/powerpoint/2018/8/main" r:id="rId3"/>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39CEF-5D7C-2C5E-3E91-91B7992B50CD}"/>
            </a:ext>
          </a:extLst>
        </p:cNvPr>
        <p:cNvGrpSpPr/>
        <p:nvPr/>
      </p:nvGrpSpPr>
      <p:grpSpPr>
        <a:xfrm>
          <a:off x="0" y="0"/>
          <a:ext cx="0" cy="0"/>
          <a:chOff x="0" y="0"/>
          <a:chExt cx="0" cy="0"/>
        </a:xfrm>
      </p:grpSpPr>
      <p:pic>
        <p:nvPicPr>
          <p:cNvPr id="6" name="Imagen 5" descr="Imagen que contiene dibujo&#10;&#10;Descripción generada automáticamente">
            <a:extLst>
              <a:ext uri="{FF2B5EF4-FFF2-40B4-BE49-F238E27FC236}">
                <a16:creationId xmlns:a16="http://schemas.microsoft.com/office/drawing/2014/main" id="{EF1EBF63-D202-FAA3-3731-02F1D3F61CA9}"/>
              </a:ext>
            </a:extLst>
          </p:cNvPr>
          <p:cNvPicPr>
            <a:picLocks noChangeAspect="1"/>
          </p:cNvPicPr>
          <p:nvPr/>
        </p:nvPicPr>
        <p:blipFill>
          <a:blip r:embed="rId4"/>
          <a:stretch>
            <a:fillRect/>
          </a:stretch>
        </p:blipFill>
        <p:spPr>
          <a:xfrm>
            <a:off x="11321244" y="1527624"/>
            <a:ext cx="439464" cy="750120"/>
          </a:xfrm>
          <a:prstGeom prst="rect">
            <a:avLst/>
          </a:prstGeom>
        </p:spPr>
      </p:pic>
      <p:sp>
        <p:nvSpPr>
          <p:cNvPr id="8" name="Marcador de texto 7">
            <a:extLst>
              <a:ext uri="{FF2B5EF4-FFF2-40B4-BE49-F238E27FC236}">
                <a16:creationId xmlns:a16="http://schemas.microsoft.com/office/drawing/2014/main" id="{ED4A7524-9F35-3F00-4B36-B90E1B609952}"/>
              </a:ext>
            </a:extLst>
          </p:cNvPr>
          <p:cNvSpPr>
            <a:spLocks noGrp="1"/>
          </p:cNvSpPr>
          <p:nvPr>
            <p:ph type="body" idx="12"/>
          </p:nvPr>
        </p:nvSpPr>
        <p:spPr>
          <a:xfrm>
            <a:off x="582137" y="420282"/>
            <a:ext cx="9585138" cy="596123"/>
          </a:xfrm>
        </p:spPr>
        <p:txBody>
          <a:bodyPr>
            <a:normAutofit/>
          </a:bodyPr>
          <a:lstStyle/>
          <a:p>
            <a:r>
              <a:rPr lang="es-CL" sz="2400"/>
              <a:t>Encuesta Nacional de Demanda Laboral</a:t>
            </a:r>
          </a:p>
        </p:txBody>
      </p:sp>
      <p:pic>
        <p:nvPicPr>
          <p:cNvPr id="2" name="Imagen 1" descr="Imagen que contiene exterior, firmar, calle, caminando&#10;&#10;Descripción generada automáticamente">
            <a:extLst>
              <a:ext uri="{FF2B5EF4-FFF2-40B4-BE49-F238E27FC236}">
                <a16:creationId xmlns:a16="http://schemas.microsoft.com/office/drawing/2014/main" id="{9036E5F9-1548-4E1F-A6F5-D5FDBA3CA32B}"/>
              </a:ext>
            </a:extLst>
          </p:cNvPr>
          <p:cNvPicPr>
            <a:picLocks noChangeAspect="1"/>
          </p:cNvPicPr>
          <p:nvPr/>
        </p:nvPicPr>
        <p:blipFill>
          <a:blip r:embed="rId5"/>
          <a:stretch>
            <a:fillRect/>
          </a:stretch>
        </p:blipFill>
        <p:spPr>
          <a:xfrm rot="5400000">
            <a:off x="7858144" y="263069"/>
            <a:ext cx="444799" cy="759225"/>
          </a:xfrm>
          <a:prstGeom prst="rect">
            <a:avLst/>
          </a:prstGeom>
        </p:spPr>
      </p:pic>
      <p:pic>
        <p:nvPicPr>
          <p:cNvPr id="4" name="Imagen 3">
            <a:extLst>
              <a:ext uri="{FF2B5EF4-FFF2-40B4-BE49-F238E27FC236}">
                <a16:creationId xmlns:a16="http://schemas.microsoft.com/office/drawing/2014/main" id="{45F8AB18-508C-3A91-8530-8C4096DA4D04}"/>
              </a:ext>
            </a:extLst>
          </p:cNvPr>
          <p:cNvPicPr>
            <a:picLocks noChangeAspect="1"/>
          </p:cNvPicPr>
          <p:nvPr/>
        </p:nvPicPr>
        <p:blipFill>
          <a:blip r:embed="rId6"/>
          <a:stretch>
            <a:fillRect/>
          </a:stretch>
        </p:blipFill>
        <p:spPr>
          <a:xfrm>
            <a:off x="10044798" y="155254"/>
            <a:ext cx="2086731" cy="833573"/>
          </a:xfrm>
          <a:prstGeom prst="rect">
            <a:avLst/>
          </a:prstGeom>
        </p:spPr>
      </p:pic>
      <p:pic>
        <p:nvPicPr>
          <p:cNvPr id="7" name="Imagen 6">
            <a:extLst>
              <a:ext uri="{FF2B5EF4-FFF2-40B4-BE49-F238E27FC236}">
                <a16:creationId xmlns:a16="http://schemas.microsoft.com/office/drawing/2014/main" id="{929D53F4-9F98-39D4-5B9B-AD8E01351092}"/>
              </a:ext>
            </a:extLst>
          </p:cNvPr>
          <p:cNvPicPr>
            <a:picLocks noChangeAspect="1"/>
          </p:cNvPicPr>
          <p:nvPr/>
        </p:nvPicPr>
        <p:blipFill>
          <a:blip r:embed="rId7"/>
          <a:stretch>
            <a:fillRect/>
          </a:stretch>
        </p:blipFill>
        <p:spPr>
          <a:xfrm>
            <a:off x="787095" y="1235713"/>
            <a:ext cx="6192114" cy="4439270"/>
          </a:xfrm>
          <a:prstGeom prst="rect">
            <a:avLst/>
          </a:prstGeom>
        </p:spPr>
      </p:pic>
    </p:spTree>
    <p:extLst>
      <p:ext uri="{BB962C8B-B14F-4D97-AF65-F5344CB8AC3E}">
        <p14:creationId xmlns:p14="http://schemas.microsoft.com/office/powerpoint/2010/main" val="2652502058"/>
      </p:ext>
    </p:extLst>
  </p:cSld>
  <p:clrMapOvr>
    <a:masterClrMapping/>
  </p:clrMapOvr>
  <p:extLst>
    <p:ext uri="{6950BFC3-D8DA-4A85-94F7-54DA5524770B}">
      <p188:commentRel xmlns:p188="http://schemas.microsoft.com/office/powerpoint/2018/8/main" r:id="rId3"/>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EE300-8A91-1C6A-CE97-43CFAAB2183D}"/>
            </a:ext>
          </a:extLst>
        </p:cNvPr>
        <p:cNvGrpSpPr/>
        <p:nvPr/>
      </p:nvGrpSpPr>
      <p:grpSpPr>
        <a:xfrm>
          <a:off x="0" y="0"/>
          <a:ext cx="0" cy="0"/>
          <a:chOff x="0" y="0"/>
          <a:chExt cx="0" cy="0"/>
        </a:xfrm>
      </p:grpSpPr>
      <p:pic>
        <p:nvPicPr>
          <p:cNvPr id="6" name="Imagen 5" descr="Imagen que contiene dibujo&#10;&#10;Descripción generada automáticamente">
            <a:extLst>
              <a:ext uri="{FF2B5EF4-FFF2-40B4-BE49-F238E27FC236}">
                <a16:creationId xmlns:a16="http://schemas.microsoft.com/office/drawing/2014/main" id="{68C93991-FF18-90D8-59D3-77844290CE06}"/>
              </a:ext>
            </a:extLst>
          </p:cNvPr>
          <p:cNvPicPr>
            <a:picLocks noChangeAspect="1"/>
          </p:cNvPicPr>
          <p:nvPr/>
        </p:nvPicPr>
        <p:blipFill>
          <a:blip r:embed="rId4"/>
          <a:stretch>
            <a:fillRect/>
          </a:stretch>
        </p:blipFill>
        <p:spPr>
          <a:xfrm>
            <a:off x="11321244" y="1527624"/>
            <a:ext cx="439464" cy="750120"/>
          </a:xfrm>
          <a:prstGeom prst="rect">
            <a:avLst/>
          </a:prstGeom>
        </p:spPr>
      </p:pic>
      <p:sp>
        <p:nvSpPr>
          <p:cNvPr id="8" name="Marcador de texto 7">
            <a:extLst>
              <a:ext uri="{FF2B5EF4-FFF2-40B4-BE49-F238E27FC236}">
                <a16:creationId xmlns:a16="http://schemas.microsoft.com/office/drawing/2014/main" id="{8D56A1CD-BFCD-0554-E313-4BC4101113BE}"/>
              </a:ext>
            </a:extLst>
          </p:cNvPr>
          <p:cNvSpPr>
            <a:spLocks noGrp="1"/>
          </p:cNvSpPr>
          <p:nvPr>
            <p:ph type="body" idx="12"/>
          </p:nvPr>
        </p:nvSpPr>
        <p:spPr>
          <a:xfrm>
            <a:off x="582137" y="420282"/>
            <a:ext cx="9585138" cy="596123"/>
          </a:xfrm>
        </p:spPr>
        <p:txBody>
          <a:bodyPr>
            <a:normAutofit/>
          </a:bodyPr>
          <a:lstStyle/>
          <a:p>
            <a:r>
              <a:rPr lang="es-CL" sz="2400"/>
              <a:t>Encuesta Nacional de Demanda Laboral</a:t>
            </a:r>
          </a:p>
        </p:txBody>
      </p:sp>
      <p:pic>
        <p:nvPicPr>
          <p:cNvPr id="2" name="Imagen 1" descr="Imagen que contiene exterior, firmar, calle, caminando&#10;&#10;Descripción generada automáticamente">
            <a:extLst>
              <a:ext uri="{FF2B5EF4-FFF2-40B4-BE49-F238E27FC236}">
                <a16:creationId xmlns:a16="http://schemas.microsoft.com/office/drawing/2014/main" id="{DB8154F3-3725-1BB7-FAE8-5965EC4EF471}"/>
              </a:ext>
            </a:extLst>
          </p:cNvPr>
          <p:cNvPicPr>
            <a:picLocks noChangeAspect="1"/>
          </p:cNvPicPr>
          <p:nvPr/>
        </p:nvPicPr>
        <p:blipFill>
          <a:blip r:embed="rId5"/>
          <a:stretch>
            <a:fillRect/>
          </a:stretch>
        </p:blipFill>
        <p:spPr>
          <a:xfrm rot="5400000">
            <a:off x="7858144" y="263069"/>
            <a:ext cx="444799" cy="759225"/>
          </a:xfrm>
          <a:prstGeom prst="rect">
            <a:avLst/>
          </a:prstGeom>
        </p:spPr>
      </p:pic>
      <p:pic>
        <p:nvPicPr>
          <p:cNvPr id="4" name="Imagen 3">
            <a:extLst>
              <a:ext uri="{FF2B5EF4-FFF2-40B4-BE49-F238E27FC236}">
                <a16:creationId xmlns:a16="http://schemas.microsoft.com/office/drawing/2014/main" id="{621BC1C0-2999-F3AE-68FE-F796A7583AA8}"/>
              </a:ext>
            </a:extLst>
          </p:cNvPr>
          <p:cNvPicPr>
            <a:picLocks noChangeAspect="1"/>
          </p:cNvPicPr>
          <p:nvPr/>
        </p:nvPicPr>
        <p:blipFill>
          <a:blip r:embed="rId6"/>
          <a:stretch>
            <a:fillRect/>
          </a:stretch>
        </p:blipFill>
        <p:spPr>
          <a:xfrm>
            <a:off x="10044798" y="155254"/>
            <a:ext cx="2086731" cy="833573"/>
          </a:xfrm>
          <a:prstGeom prst="rect">
            <a:avLst/>
          </a:prstGeom>
        </p:spPr>
      </p:pic>
      <p:pic>
        <p:nvPicPr>
          <p:cNvPr id="5" name="Imagen 4">
            <a:extLst>
              <a:ext uri="{FF2B5EF4-FFF2-40B4-BE49-F238E27FC236}">
                <a16:creationId xmlns:a16="http://schemas.microsoft.com/office/drawing/2014/main" id="{54217743-7A54-DC2E-8E59-EB16978783D7}"/>
              </a:ext>
            </a:extLst>
          </p:cNvPr>
          <p:cNvPicPr>
            <a:picLocks noChangeAspect="1"/>
          </p:cNvPicPr>
          <p:nvPr/>
        </p:nvPicPr>
        <p:blipFill>
          <a:blip r:embed="rId7"/>
          <a:stretch>
            <a:fillRect/>
          </a:stretch>
        </p:blipFill>
        <p:spPr>
          <a:xfrm>
            <a:off x="582137" y="1114659"/>
            <a:ext cx="5953956" cy="4829849"/>
          </a:xfrm>
          <a:prstGeom prst="rect">
            <a:avLst/>
          </a:prstGeom>
        </p:spPr>
      </p:pic>
      <p:pic>
        <p:nvPicPr>
          <p:cNvPr id="10" name="Imagen 9">
            <a:extLst>
              <a:ext uri="{FF2B5EF4-FFF2-40B4-BE49-F238E27FC236}">
                <a16:creationId xmlns:a16="http://schemas.microsoft.com/office/drawing/2014/main" id="{4FBB71B4-F0C8-1E12-68C0-1BA981E818BC}"/>
              </a:ext>
            </a:extLst>
          </p:cNvPr>
          <p:cNvPicPr>
            <a:picLocks noChangeAspect="1"/>
          </p:cNvPicPr>
          <p:nvPr/>
        </p:nvPicPr>
        <p:blipFill>
          <a:blip r:embed="rId8"/>
          <a:stretch>
            <a:fillRect/>
          </a:stretch>
        </p:blipFill>
        <p:spPr>
          <a:xfrm>
            <a:off x="6426936" y="1902684"/>
            <a:ext cx="5414332" cy="1757671"/>
          </a:xfrm>
          <a:prstGeom prst="rect">
            <a:avLst/>
          </a:prstGeom>
        </p:spPr>
      </p:pic>
    </p:spTree>
    <p:extLst>
      <p:ext uri="{BB962C8B-B14F-4D97-AF65-F5344CB8AC3E}">
        <p14:creationId xmlns:p14="http://schemas.microsoft.com/office/powerpoint/2010/main" val="3763030323"/>
      </p:ext>
    </p:extLst>
  </p:cSld>
  <p:clrMapOvr>
    <a:masterClrMapping/>
  </p:clrMapOvr>
  <p:extLst>
    <p:ext uri="{6950BFC3-D8DA-4A85-94F7-54DA5524770B}">
      <p188:commentRel xmlns:p188="http://schemas.microsoft.com/office/powerpoint/2018/8/main" r:id="rId3"/>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4D2A8-968C-D693-CE89-00D4CF3D10D7}"/>
            </a:ext>
          </a:extLst>
        </p:cNvPr>
        <p:cNvGrpSpPr/>
        <p:nvPr/>
      </p:nvGrpSpPr>
      <p:grpSpPr>
        <a:xfrm>
          <a:off x="0" y="0"/>
          <a:ext cx="0" cy="0"/>
          <a:chOff x="0" y="0"/>
          <a:chExt cx="0" cy="0"/>
        </a:xfrm>
      </p:grpSpPr>
      <p:pic>
        <p:nvPicPr>
          <p:cNvPr id="6" name="Imagen 5" descr="Imagen que contiene dibujo&#10;&#10;Descripción generada automáticamente">
            <a:extLst>
              <a:ext uri="{FF2B5EF4-FFF2-40B4-BE49-F238E27FC236}">
                <a16:creationId xmlns:a16="http://schemas.microsoft.com/office/drawing/2014/main" id="{013D3FBA-2933-B1C3-A119-262D64AAAD60}"/>
              </a:ext>
            </a:extLst>
          </p:cNvPr>
          <p:cNvPicPr>
            <a:picLocks noChangeAspect="1"/>
          </p:cNvPicPr>
          <p:nvPr/>
        </p:nvPicPr>
        <p:blipFill>
          <a:blip r:embed="rId4"/>
          <a:stretch>
            <a:fillRect/>
          </a:stretch>
        </p:blipFill>
        <p:spPr>
          <a:xfrm>
            <a:off x="11321244" y="1527624"/>
            <a:ext cx="439464" cy="750120"/>
          </a:xfrm>
          <a:prstGeom prst="rect">
            <a:avLst/>
          </a:prstGeom>
        </p:spPr>
      </p:pic>
      <p:sp>
        <p:nvSpPr>
          <p:cNvPr id="8" name="Marcador de texto 7">
            <a:extLst>
              <a:ext uri="{FF2B5EF4-FFF2-40B4-BE49-F238E27FC236}">
                <a16:creationId xmlns:a16="http://schemas.microsoft.com/office/drawing/2014/main" id="{15ABEFD6-C6D3-31B1-1010-06390CBF1D9A}"/>
              </a:ext>
            </a:extLst>
          </p:cNvPr>
          <p:cNvSpPr>
            <a:spLocks noGrp="1"/>
          </p:cNvSpPr>
          <p:nvPr>
            <p:ph type="body" idx="12"/>
          </p:nvPr>
        </p:nvSpPr>
        <p:spPr>
          <a:xfrm>
            <a:off x="582137" y="420282"/>
            <a:ext cx="9585138" cy="596123"/>
          </a:xfrm>
        </p:spPr>
        <p:txBody>
          <a:bodyPr>
            <a:normAutofit/>
          </a:bodyPr>
          <a:lstStyle/>
          <a:p>
            <a:r>
              <a:rPr lang="es-CL" sz="2400"/>
              <a:t>Encuesta Nacional de Demanda Laboral</a:t>
            </a:r>
          </a:p>
        </p:txBody>
      </p:sp>
      <p:pic>
        <p:nvPicPr>
          <p:cNvPr id="2" name="Imagen 1" descr="Imagen que contiene exterior, firmar, calle, caminando&#10;&#10;Descripción generada automáticamente">
            <a:extLst>
              <a:ext uri="{FF2B5EF4-FFF2-40B4-BE49-F238E27FC236}">
                <a16:creationId xmlns:a16="http://schemas.microsoft.com/office/drawing/2014/main" id="{ABC054C8-EB22-677B-82D9-72FD60586BD0}"/>
              </a:ext>
            </a:extLst>
          </p:cNvPr>
          <p:cNvPicPr>
            <a:picLocks noChangeAspect="1"/>
          </p:cNvPicPr>
          <p:nvPr/>
        </p:nvPicPr>
        <p:blipFill>
          <a:blip r:embed="rId5"/>
          <a:stretch>
            <a:fillRect/>
          </a:stretch>
        </p:blipFill>
        <p:spPr>
          <a:xfrm rot="5400000">
            <a:off x="7858144" y="263069"/>
            <a:ext cx="444799" cy="759225"/>
          </a:xfrm>
          <a:prstGeom prst="rect">
            <a:avLst/>
          </a:prstGeom>
        </p:spPr>
      </p:pic>
      <p:pic>
        <p:nvPicPr>
          <p:cNvPr id="4" name="Imagen 3">
            <a:extLst>
              <a:ext uri="{FF2B5EF4-FFF2-40B4-BE49-F238E27FC236}">
                <a16:creationId xmlns:a16="http://schemas.microsoft.com/office/drawing/2014/main" id="{150FC34B-EC1D-B788-7B01-E67795AAA937}"/>
              </a:ext>
            </a:extLst>
          </p:cNvPr>
          <p:cNvPicPr>
            <a:picLocks noChangeAspect="1"/>
          </p:cNvPicPr>
          <p:nvPr/>
        </p:nvPicPr>
        <p:blipFill>
          <a:blip r:embed="rId6"/>
          <a:stretch>
            <a:fillRect/>
          </a:stretch>
        </p:blipFill>
        <p:spPr>
          <a:xfrm>
            <a:off x="10044798" y="155254"/>
            <a:ext cx="2086731" cy="833573"/>
          </a:xfrm>
          <a:prstGeom prst="rect">
            <a:avLst/>
          </a:prstGeom>
        </p:spPr>
      </p:pic>
      <p:pic>
        <p:nvPicPr>
          <p:cNvPr id="5" name="Imagen 4">
            <a:extLst>
              <a:ext uri="{FF2B5EF4-FFF2-40B4-BE49-F238E27FC236}">
                <a16:creationId xmlns:a16="http://schemas.microsoft.com/office/drawing/2014/main" id="{5F007004-5FCC-F994-23BC-3D8FB6E54A84}"/>
              </a:ext>
            </a:extLst>
          </p:cNvPr>
          <p:cNvPicPr>
            <a:picLocks noChangeAspect="1"/>
          </p:cNvPicPr>
          <p:nvPr/>
        </p:nvPicPr>
        <p:blipFill>
          <a:blip r:embed="rId7"/>
          <a:stretch>
            <a:fillRect/>
          </a:stretch>
        </p:blipFill>
        <p:spPr>
          <a:xfrm>
            <a:off x="800620" y="950552"/>
            <a:ext cx="6267692" cy="5545608"/>
          </a:xfrm>
          <a:prstGeom prst="rect">
            <a:avLst/>
          </a:prstGeom>
        </p:spPr>
      </p:pic>
    </p:spTree>
    <p:extLst>
      <p:ext uri="{BB962C8B-B14F-4D97-AF65-F5344CB8AC3E}">
        <p14:creationId xmlns:p14="http://schemas.microsoft.com/office/powerpoint/2010/main" val="3027332237"/>
      </p:ext>
    </p:extLst>
  </p:cSld>
  <p:clrMapOvr>
    <a:masterClrMapping/>
  </p:clrMapOvr>
  <p:extLst>
    <p:ext uri="{6950BFC3-D8DA-4A85-94F7-54DA5524770B}">
      <p188:commentRel xmlns:p188="http://schemas.microsoft.com/office/powerpoint/2018/8/main" r:id="rId3"/>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19A50B-0BFA-8FFD-A603-1C70F5BCDD7F}"/>
            </a:ext>
          </a:extLst>
        </p:cNvPr>
        <p:cNvGrpSpPr/>
        <p:nvPr/>
      </p:nvGrpSpPr>
      <p:grpSpPr>
        <a:xfrm>
          <a:off x="0" y="0"/>
          <a:ext cx="0" cy="0"/>
          <a:chOff x="0" y="0"/>
          <a:chExt cx="0" cy="0"/>
        </a:xfrm>
      </p:grpSpPr>
      <p:pic>
        <p:nvPicPr>
          <p:cNvPr id="6" name="Imagen 5" descr="Imagen que contiene dibujo&#10;&#10;Descripción generada automáticamente">
            <a:extLst>
              <a:ext uri="{FF2B5EF4-FFF2-40B4-BE49-F238E27FC236}">
                <a16:creationId xmlns:a16="http://schemas.microsoft.com/office/drawing/2014/main" id="{96F8A495-8538-1B6E-A60C-7F5F8620B962}"/>
              </a:ext>
            </a:extLst>
          </p:cNvPr>
          <p:cNvPicPr>
            <a:picLocks noChangeAspect="1"/>
          </p:cNvPicPr>
          <p:nvPr/>
        </p:nvPicPr>
        <p:blipFill>
          <a:blip r:embed="rId4"/>
          <a:stretch>
            <a:fillRect/>
          </a:stretch>
        </p:blipFill>
        <p:spPr>
          <a:xfrm>
            <a:off x="11321244" y="1527624"/>
            <a:ext cx="439464" cy="750120"/>
          </a:xfrm>
          <a:prstGeom prst="rect">
            <a:avLst/>
          </a:prstGeom>
        </p:spPr>
      </p:pic>
      <p:sp>
        <p:nvSpPr>
          <p:cNvPr id="8" name="Marcador de texto 7">
            <a:extLst>
              <a:ext uri="{FF2B5EF4-FFF2-40B4-BE49-F238E27FC236}">
                <a16:creationId xmlns:a16="http://schemas.microsoft.com/office/drawing/2014/main" id="{567D59E3-8D70-DC81-1F3E-32752DF29184}"/>
              </a:ext>
            </a:extLst>
          </p:cNvPr>
          <p:cNvSpPr>
            <a:spLocks noGrp="1"/>
          </p:cNvSpPr>
          <p:nvPr>
            <p:ph type="body" idx="12"/>
          </p:nvPr>
        </p:nvSpPr>
        <p:spPr>
          <a:xfrm>
            <a:off x="582137" y="544028"/>
            <a:ext cx="9585138" cy="596123"/>
          </a:xfrm>
        </p:spPr>
        <p:txBody>
          <a:bodyPr>
            <a:normAutofit/>
          </a:bodyPr>
          <a:lstStyle/>
          <a:p>
            <a:r>
              <a:rPr lang="es-CL"/>
              <a:t>Encuesta Nacional de Demanda Laboral</a:t>
            </a:r>
          </a:p>
        </p:txBody>
      </p:sp>
      <p:pic>
        <p:nvPicPr>
          <p:cNvPr id="2" name="Imagen 1" descr="Imagen que contiene exterior, firmar, calle, caminando&#10;&#10;Descripción generada automáticamente">
            <a:extLst>
              <a:ext uri="{FF2B5EF4-FFF2-40B4-BE49-F238E27FC236}">
                <a16:creationId xmlns:a16="http://schemas.microsoft.com/office/drawing/2014/main" id="{EB4D9D36-8C5E-049B-1E87-B351222EE373}"/>
              </a:ext>
            </a:extLst>
          </p:cNvPr>
          <p:cNvPicPr>
            <a:picLocks noChangeAspect="1"/>
          </p:cNvPicPr>
          <p:nvPr/>
        </p:nvPicPr>
        <p:blipFill>
          <a:blip r:embed="rId5"/>
          <a:stretch>
            <a:fillRect/>
          </a:stretch>
        </p:blipFill>
        <p:spPr>
          <a:xfrm rot="5400000">
            <a:off x="9001706" y="414393"/>
            <a:ext cx="444799" cy="759225"/>
          </a:xfrm>
          <a:prstGeom prst="rect">
            <a:avLst/>
          </a:prstGeom>
        </p:spPr>
      </p:pic>
      <p:pic>
        <p:nvPicPr>
          <p:cNvPr id="4" name="Imagen 3">
            <a:extLst>
              <a:ext uri="{FF2B5EF4-FFF2-40B4-BE49-F238E27FC236}">
                <a16:creationId xmlns:a16="http://schemas.microsoft.com/office/drawing/2014/main" id="{70FFD9DD-92AD-6199-4B65-3FCBA81D2BF4}"/>
              </a:ext>
            </a:extLst>
          </p:cNvPr>
          <p:cNvPicPr>
            <a:picLocks noChangeAspect="1"/>
          </p:cNvPicPr>
          <p:nvPr/>
        </p:nvPicPr>
        <p:blipFill>
          <a:blip r:embed="rId6"/>
          <a:stretch>
            <a:fillRect/>
          </a:stretch>
        </p:blipFill>
        <p:spPr>
          <a:xfrm>
            <a:off x="10044798" y="155254"/>
            <a:ext cx="2086731" cy="833573"/>
          </a:xfrm>
          <a:prstGeom prst="rect">
            <a:avLst/>
          </a:prstGeom>
        </p:spPr>
      </p:pic>
      <p:sp>
        <p:nvSpPr>
          <p:cNvPr id="5" name="CuadroTexto 4">
            <a:extLst>
              <a:ext uri="{FF2B5EF4-FFF2-40B4-BE49-F238E27FC236}">
                <a16:creationId xmlns:a16="http://schemas.microsoft.com/office/drawing/2014/main" id="{8739A586-B193-393A-3DFC-71BFABE7CD4A}"/>
              </a:ext>
            </a:extLst>
          </p:cNvPr>
          <p:cNvSpPr txBox="1"/>
          <p:nvPr/>
        </p:nvSpPr>
        <p:spPr>
          <a:xfrm>
            <a:off x="703839" y="1308016"/>
            <a:ext cx="10238718" cy="486928"/>
          </a:xfrm>
          <a:prstGeom prst="rect">
            <a:avLst/>
          </a:prstGeom>
          <a:noFill/>
        </p:spPr>
        <p:txBody>
          <a:bodyPr wrap="square">
            <a:spAutoFit/>
          </a:bodyPr>
          <a:lstStyle/>
          <a:p>
            <a:pPr marL="285764" indent="-285764" algn="just">
              <a:lnSpc>
                <a:spcPct val="115000"/>
              </a:lnSpc>
              <a:buClr>
                <a:srgbClr val="FFC000"/>
              </a:buClr>
              <a:buSzPct val="105000"/>
              <a:buFont typeface="Arial" panose="020B0604020202020204" pitchFamily="34" charset="0"/>
              <a:buChar char="•"/>
            </a:pPr>
            <a:r>
              <a:rPr lang="es-CL" sz="2400" b="1" u="sng">
                <a:solidFill>
                  <a:srgbClr val="2F5496"/>
                </a:solidFill>
                <a:latin typeface="Montserrat Medium" panose="00000600000000000000" pitchFamily="2" charset="0"/>
              </a:rPr>
              <a:t>Cronograma de Trabajo:</a:t>
            </a:r>
          </a:p>
        </p:txBody>
      </p:sp>
      <p:sp>
        <p:nvSpPr>
          <p:cNvPr id="7" name="CuadroTexto 6">
            <a:extLst>
              <a:ext uri="{FF2B5EF4-FFF2-40B4-BE49-F238E27FC236}">
                <a16:creationId xmlns:a16="http://schemas.microsoft.com/office/drawing/2014/main" id="{54DAF1EF-BE11-422C-CB4E-484A6DA016CC}"/>
              </a:ext>
            </a:extLst>
          </p:cNvPr>
          <p:cNvSpPr txBox="1"/>
          <p:nvPr/>
        </p:nvSpPr>
        <p:spPr>
          <a:xfrm>
            <a:off x="431292" y="1880455"/>
            <a:ext cx="9243060" cy="4178580"/>
          </a:xfrm>
          <a:prstGeom prst="rect">
            <a:avLst/>
          </a:prstGeom>
          <a:noFill/>
          <a:ln w="57150">
            <a:noFill/>
          </a:ln>
        </p:spPr>
        <p:txBody>
          <a:bodyPr wrap="square" rtlCol="0">
            <a:spAutoFit/>
          </a:bodyPr>
          <a:lstStyle/>
          <a:p>
            <a:pPr marL="800100" lvl="1" indent="-342900" algn="just">
              <a:lnSpc>
                <a:spcPct val="115000"/>
              </a:lnSpc>
              <a:spcAft>
                <a:spcPts val="800"/>
              </a:spcAft>
              <a:buFont typeface="+mj-lt"/>
              <a:buAutoNum type="arabicPeriod"/>
            </a:pPr>
            <a:r>
              <a:rPr lang="es-MX" u="sng" kern="100">
                <a:effectLst/>
                <a:latin typeface="Montserrat" panose="00000500000000000000" pitchFamily="2" charset="0"/>
                <a:ea typeface="Aptos" panose="020B0004020202020204" pitchFamily="34" charset="0"/>
                <a:cs typeface="Times New Roman" panose="02020603050405020304" pitchFamily="18" charset="0"/>
              </a:rPr>
              <a:t>Cuestionario: </a:t>
            </a:r>
          </a:p>
          <a:p>
            <a:pPr marL="1257300" lvl="2" indent="-342900" algn="just">
              <a:lnSpc>
                <a:spcPct val="115000"/>
              </a:lnSpc>
              <a:spcAft>
                <a:spcPts val="800"/>
              </a:spcAft>
              <a:buFont typeface="Arial" panose="020B0604020202020204" pitchFamily="34" charset="0"/>
              <a:buChar char="•"/>
            </a:pPr>
            <a:r>
              <a:rPr lang="es-MX" kern="100">
                <a:effectLst/>
                <a:latin typeface="Montserrat" panose="00000500000000000000" pitchFamily="2" charset="0"/>
                <a:ea typeface="Aptos" panose="020B0004020202020204" pitchFamily="34" charset="0"/>
                <a:cs typeface="Times New Roman" panose="02020603050405020304" pitchFamily="18" charset="0"/>
              </a:rPr>
              <a:t>Revisiones </a:t>
            </a:r>
            <a:r>
              <a:rPr lang="es-MX" kern="100">
                <a:effectLst/>
                <a:latin typeface="Montserrat" panose="00000500000000000000" pitchFamily="2" charset="0"/>
                <a:ea typeface="Aptos" panose="020B0004020202020204" pitchFamily="34" charset="0"/>
                <a:cs typeface="Times New Roman" panose="02020603050405020304" pitchFamily="18" charset="0"/>
                <a:sym typeface="Wingdings" panose="05000000000000000000" pitchFamily="2" charset="2"/>
              </a:rPr>
              <a:t> hasta el 27 de Mayo</a:t>
            </a:r>
          </a:p>
          <a:p>
            <a:pPr marL="1257300" lvl="2" indent="-342900" algn="just">
              <a:lnSpc>
                <a:spcPct val="115000"/>
              </a:lnSpc>
              <a:spcAft>
                <a:spcPts val="800"/>
              </a:spcAft>
              <a:buFont typeface="Arial" panose="020B0604020202020204" pitchFamily="34" charset="0"/>
              <a:buChar char="•"/>
            </a:pPr>
            <a:r>
              <a:rPr lang="es-MX" kern="100">
                <a:latin typeface="Montserrat" panose="00000500000000000000" pitchFamily="2" charset="0"/>
                <a:ea typeface="Aptos" panose="020B0004020202020204" pitchFamily="34" charset="0"/>
                <a:cs typeface="Times New Roman" panose="02020603050405020304" pitchFamily="18" charset="0"/>
                <a:sym typeface="Wingdings" panose="05000000000000000000" pitchFamily="2" charset="2"/>
              </a:rPr>
              <a:t>Versión Final  31 de Mayo</a:t>
            </a:r>
            <a:endParaRPr lang="es-MX" kern="100">
              <a:effectLst/>
              <a:latin typeface="Montserrat" panose="00000500000000000000" pitchFamily="2" charset="0"/>
              <a:ea typeface="Aptos" panose="020B0004020202020204" pitchFamily="34" charset="0"/>
              <a:cs typeface="Times New Roman" panose="02020603050405020304" pitchFamily="18" charset="0"/>
            </a:endParaRPr>
          </a:p>
          <a:p>
            <a:pPr marL="800100" lvl="1" indent="-342900" algn="just">
              <a:lnSpc>
                <a:spcPct val="115000"/>
              </a:lnSpc>
              <a:spcAft>
                <a:spcPts val="800"/>
              </a:spcAft>
              <a:buFont typeface="+mj-lt"/>
              <a:buAutoNum type="arabicPeriod"/>
            </a:pPr>
            <a:r>
              <a:rPr lang="es-MX" u="sng" kern="100">
                <a:effectLst/>
                <a:latin typeface="Montserrat" panose="00000500000000000000" pitchFamily="2" charset="0"/>
                <a:ea typeface="Aptos" panose="020B0004020202020204" pitchFamily="34" charset="0"/>
                <a:cs typeface="Times New Roman" panose="02020603050405020304" pitchFamily="18" charset="0"/>
                <a:sym typeface="Wingdings" panose="05000000000000000000" pitchFamily="2" charset="2"/>
              </a:rPr>
              <a:t>Reunión coordinación </a:t>
            </a:r>
            <a:r>
              <a:rPr lang="es-MX" kern="100">
                <a:effectLst/>
                <a:latin typeface="Montserrat" panose="00000500000000000000" pitchFamily="2" charset="0"/>
                <a:ea typeface="Aptos" panose="020B0004020202020204" pitchFamily="34" charset="0"/>
                <a:cs typeface="Times New Roman" panose="02020603050405020304" pitchFamily="18" charset="0"/>
                <a:sym typeface="Wingdings" panose="05000000000000000000" pitchFamily="2" charset="2"/>
              </a:rPr>
              <a:t> 22 de Mayo con regiones</a:t>
            </a:r>
          </a:p>
          <a:p>
            <a:pPr marL="800100" lvl="1" indent="-342900" algn="just">
              <a:lnSpc>
                <a:spcPct val="115000"/>
              </a:lnSpc>
              <a:spcAft>
                <a:spcPts val="800"/>
              </a:spcAft>
              <a:buFont typeface="+mj-lt"/>
              <a:buAutoNum type="arabicPeriod"/>
            </a:pPr>
            <a:r>
              <a:rPr lang="es-MX" u="sng" kern="100">
                <a:latin typeface="Montserrat" panose="00000500000000000000" pitchFamily="2" charset="0"/>
                <a:ea typeface="Aptos" panose="020B0004020202020204" pitchFamily="34" charset="0"/>
                <a:cs typeface="Times New Roman" panose="02020603050405020304" pitchFamily="18" charset="0"/>
                <a:sym typeface="Wingdings" panose="05000000000000000000" pitchFamily="2" charset="2"/>
              </a:rPr>
              <a:t>Material de Capacitación y Manual de Trabajo de campo </a:t>
            </a:r>
            <a:r>
              <a:rPr lang="es-MX" kern="100">
                <a:latin typeface="Montserrat" panose="00000500000000000000" pitchFamily="2" charset="0"/>
                <a:ea typeface="Aptos" panose="020B0004020202020204" pitchFamily="34" charset="0"/>
                <a:cs typeface="Times New Roman" panose="02020603050405020304" pitchFamily="18" charset="0"/>
                <a:sym typeface="Wingdings" panose="05000000000000000000" pitchFamily="2" charset="2"/>
              </a:rPr>
              <a:t>7 de Junio</a:t>
            </a:r>
          </a:p>
          <a:p>
            <a:pPr marL="800100" lvl="1" indent="-342900" algn="just">
              <a:lnSpc>
                <a:spcPct val="115000"/>
              </a:lnSpc>
              <a:spcAft>
                <a:spcPts val="800"/>
              </a:spcAft>
              <a:buFont typeface="+mj-lt"/>
              <a:buAutoNum type="arabicPeriod"/>
            </a:pPr>
            <a:r>
              <a:rPr lang="es-MX" u="sng" kern="100">
                <a:latin typeface="Montserrat" panose="00000500000000000000" pitchFamily="2" charset="0"/>
                <a:ea typeface="Aptos" panose="020B0004020202020204" pitchFamily="34" charset="0"/>
                <a:cs typeface="Times New Roman" panose="02020603050405020304" pitchFamily="18" charset="0"/>
                <a:sym typeface="Wingdings" panose="05000000000000000000" pitchFamily="2" charset="2"/>
              </a:rPr>
              <a:t>Muestra y cuestionario SUSO</a:t>
            </a:r>
            <a:r>
              <a:rPr lang="es-MX" kern="100">
                <a:latin typeface="Montserrat" panose="00000500000000000000" pitchFamily="2" charset="0"/>
                <a:ea typeface="Aptos" panose="020B0004020202020204" pitchFamily="34" charset="0"/>
                <a:cs typeface="Times New Roman" panose="02020603050405020304" pitchFamily="18" charset="0"/>
                <a:sym typeface="Wingdings" panose="05000000000000000000" pitchFamily="2" charset="2"/>
              </a:rPr>
              <a:t> 7 de Junio</a:t>
            </a:r>
          </a:p>
          <a:p>
            <a:pPr marL="800100" lvl="1" indent="-342900" algn="just">
              <a:lnSpc>
                <a:spcPct val="115000"/>
              </a:lnSpc>
              <a:spcAft>
                <a:spcPts val="800"/>
              </a:spcAft>
              <a:buFont typeface="+mj-lt"/>
              <a:buAutoNum type="arabicPeriod"/>
            </a:pPr>
            <a:r>
              <a:rPr lang="es-MX" u="sng" kern="100">
                <a:latin typeface="Montserrat" panose="00000500000000000000" pitchFamily="2" charset="0"/>
                <a:ea typeface="Aptos" panose="020B0004020202020204" pitchFamily="34" charset="0"/>
                <a:cs typeface="Times New Roman" panose="02020603050405020304" pitchFamily="18" charset="0"/>
                <a:sym typeface="Wingdings" panose="05000000000000000000" pitchFamily="2" charset="2"/>
              </a:rPr>
              <a:t>Capacitación</a:t>
            </a:r>
            <a:r>
              <a:rPr lang="es-MX" kern="100">
                <a:latin typeface="Montserrat" panose="00000500000000000000" pitchFamily="2" charset="0"/>
                <a:ea typeface="Aptos" panose="020B0004020202020204" pitchFamily="34" charset="0"/>
                <a:cs typeface="Times New Roman" panose="02020603050405020304" pitchFamily="18" charset="0"/>
                <a:sym typeface="Wingdings" panose="05000000000000000000" pitchFamily="2" charset="2"/>
              </a:rPr>
              <a:t>  del 7 al 14 de Junio</a:t>
            </a:r>
          </a:p>
          <a:p>
            <a:pPr marL="800100" lvl="1" indent="-342900" algn="just">
              <a:lnSpc>
                <a:spcPct val="115000"/>
              </a:lnSpc>
              <a:spcAft>
                <a:spcPts val="800"/>
              </a:spcAft>
              <a:buFont typeface="+mj-lt"/>
              <a:buAutoNum type="arabicPeriod"/>
            </a:pPr>
            <a:r>
              <a:rPr lang="es-MX" u="sng" kern="100">
                <a:effectLst/>
                <a:latin typeface="Montserrat" panose="00000500000000000000" pitchFamily="2" charset="0"/>
                <a:ea typeface="Aptos" panose="020B0004020202020204" pitchFamily="34" charset="0"/>
                <a:cs typeface="Times New Roman" panose="02020603050405020304" pitchFamily="18" charset="0"/>
                <a:sym typeface="Wingdings" panose="05000000000000000000" pitchFamily="2" charset="2"/>
              </a:rPr>
              <a:t>Levantamiento</a:t>
            </a:r>
            <a:r>
              <a:rPr lang="es-MX" kern="100">
                <a:effectLst/>
                <a:latin typeface="Montserrat" panose="00000500000000000000" pitchFamily="2" charset="0"/>
                <a:ea typeface="Aptos" panose="020B0004020202020204" pitchFamily="34" charset="0"/>
                <a:cs typeface="Times New Roman" panose="02020603050405020304" pitchFamily="18" charset="0"/>
                <a:sym typeface="Wingdings" panose="05000000000000000000" pitchFamily="2" charset="2"/>
              </a:rPr>
              <a:t>  desde el 14 de Junio</a:t>
            </a:r>
          </a:p>
          <a:p>
            <a:pPr marL="800100" lvl="1" indent="-342900" algn="just">
              <a:lnSpc>
                <a:spcPct val="115000"/>
              </a:lnSpc>
              <a:spcAft>
                <a:spcPts val="800"/>
              </a:spcAft>
              <a:buFont typeface="+mj-lt"/>
              <a:buAutoNum type="arabicPeriod"/>
            </a:pPr>
            <a:r>
              <a:rPr lang="es-MX" kern="100">
                <a:effectLst/>
                <a:latin typeface="Montserrat" panose="00000500000000000000" pitchFamily="2" charset="0"/>
                <a:ea typeface="Aptos" panose="020B0004020202020204" pitchFamily="34" charset="0"/>
                <a:cs typeface="Times New Roman" panose="02020603050405020304" pitchFamily="18" charset="0"/>
                <a:sym typeface="Wingdings" panose="05000000000000000000" pitchFamily="2" charset="2"/>
              </a:rPr>
              <a:t>Validación, codificación y procesamiento  Octubre/Noviembre</a:t>
            </a:r>
          </a:p>
          <a:p>
            <a:pPr marL="800100" lvl="1" indent="-342900" algn="just">
              <a:lnSpc>
                <a:spcPct val="115000"/>
              </a:lnSpc>
              <a:spcAft>
                <a:spcPts val="800"/>
              </a:spcAft>
              <a:buFont typeface="+mj-lt"/>
              <a:buAutoNum type="arabicPeriod"/>
            </a:pPr>
            <a:r>
              <a:rPr lang="es-MX" kern="100">
                <a:latin typeface="Montserrat" panose="00000500000000000000" pitchFamily="2" charset="0"/>
                <a:ea typeface="Aptos" panose="020B0004020202020204" pitchFamily="34" charset="0"/>
                <a:cs typeface="Times New Roman" panose="02020603050405020304" pitchFamily="18" charset="0"/>
                <a:sym typeface="Wingdings" panose="05000000000000000000" pitchFamily="2" charset="2"/>
              </a:rPr>
              <a:t>Primeros resultados  Diciembre</a:t>
            </a:r>
            <a:endParaRPr lang="es-MX" kern="100">
              <a:effectLst/>
              <a:latin typeface="Montserrat" panose="00000500000000000000" pitchFamily="2"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680787935"/>
      </p:ext>
    </p:extLst>
  </p:cSld>
  <p:clrMapOvr>
    <a:masterClrMapping/>
  </p:clrMapOvr>
  <p:extLst>
    <p:ext uri="{6950BFC3-D8DA-4A85-94F7-54DA5524770B}">
      <p188:commentRel xmlns:p188="http://schemas.microsoft.com/office/powerpoint/2018/8/main" r:id="rId3"/>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2170568" y="2570968"/>
            <a:ext cx="7850864" cy="1390830"/>
          </a:xfrm>
          <a:prstGeom prst="rect">
            <a:avLst/>
          </a:prstGeom>
        </p:spPr>
        <p:txBody>
          <a:bodyPr wrap="square" lIns="0" tIns="0" rIns="0" bIns="0" rtlCol="0" anchor="t">
            <a:spAutoFit/>
          </a:bodyPr>
          <a:lstStyle/>
          <a:p>
            <a:pPr algn="ctr"/>
            <a:r>
              <a:rPr lang="en-US" sz="2000" spc="35">
                <a:solidFill>
                  <a:schemeClr val="bg1"/>
                </a:solidFill>
                <a:latin typeface="Montserrat Bold"/>
              </a:rPr>
              <a:t>Departamento de </a:t>
            </a:r>
            <a:r>
              <a:rPr lang="es-CL" sz="2000" spc="35">
                <a:solidFill>
                  <a:schemeClr val="bg1"/>
                </a:solidFill>
                <a:latin typeface="Montserrat Bold"/>
              </a:rPr>
              <a:t>Intermediación</a:t>
            </a:r>
            <a:r>
              <a:rPr lang="en-US" sz="2000" spc="35">
                <a:solidFill>
                  <a:schemeClr val="bg1"/>
                </a:solidFill>
                <a:latin typeface="Montserrat Bold"/>
              </a:rPr>
              <a:t> y </a:t>
            </a:r>
            <a:r>
              <a:rPr lang="es-CL" sz="2000" spc="35">
                <a:solidFill>
                  <a:schemeClr val="bg1"/>
                </a:solidFill>
                <a:latin typeface="Montserrat Bold"/>
              </a:rPr>
              <a:t>Prospección</a:t>
            </a:r>
            <a:r>
              <a:rPr lang="en-US" sz="2000" spc="35">
                <a:solidFill>
                  <a:schemeClr val="bg1"/>
                </a:solidFill>
                <a:latin typeface="Montserrat Bold"/>
              </a:rPr>
              <a:t> Laboral</a:t>
            </a:r>
          </a:p>
          <a:p>
            <a:pPr algn="ctr">
              <a:lnSpc>
                <a:spcPts val="1120"/>
              </a:lnSpc>
            </a:pPr>
            <a:endParaRPr lang="en-US" sz="3200" spc="35">
              <a:solidFill>
                <a:schemeClr val="bg1"/>
              </a:solidFill>
              <a:latin typeface="Montserrat Bold"/>
            </a:endParaRPr>
          </a:p>
          <a:p>
            <a:pPr algn="ctr">
              <a:lnSpc>
                <a:spcPts val="4000"/>
              </a:lnSpc>
            </a:pPr>
            <a:r>
              <a:rPr lang="en-US" sz="3200" b="1" spc="32">
                <a:solidFill>
                  <a:schemeClr val="bg1"/>
                </a:solidFill>
                <a:latin typeface="Montserrat"/>
              </a:rPr>
              <a:t>División de </a:t>
            </a:r>
            <a:r>
              <a:rPr lang="es-CL" sz="3200" b="1" spc="32">
                <a:solidFill>
                  <a:schemeClr val="bg1"/>
                </a:solidFill>
                <a:latin typeface="Montserrat"/>
              </a:rPr>
              <a:t>Políticas</a:t>
            </a:r>
            <a:r>
              <a:rPr lang="en-US" sz="3200" b="1" spc="32">
                <a:solidFill>
                  <a:schemeClr val="bg1"/>
                </a:solidFill>
                <a:latin typeface="Montserrat"/>
              </a:rPr>
              <a:t> de </a:t>
            </a:r>
            <a:r>
              <a:rPr lang="es-CL" sz="3200" b="1" spc="32">
                <a:solidFill>
                  <a:schemeClr val="bg1"/>
                </a:solidFill>
                <a:latin typeface="Montserrat"/>
              </a:rPr>
              <a:t>Empleo</a:t>
            </a:r>
          </a:p>
          <a:p>
            <a:pPr algn="ctr">
              <a:lnSpc>
                <a:spcPts val="4000"/>
              </a:lnSpc>
            </a:pPr>
            <a:r>
              <a:rPr lang="es-CL" sz="1400" spc="32">
                <a:solidFill>
                  <a:schemeClr val="bg1"/>
                </a:solidFill>
                <a:latin typeface="Montserrat"/>
                <a:hlinkClick r:id="rId3">
                  <a:extLst>
                    <a:ext uri="{A12FA001-AC4F-418D-AE19-62706E023703}">
                      <ahyp:hlinkClr xmlns:ahyp="http://schemas.microsoft.com/office/drawing/2018/hyperlinkcolor" val="tx"/>
                    </a:ext>
                  </a:extLst>
                </a:hlinkClick>
              </a:rPr>
              <a:t>https://www.subtrab.gob.cl/division-politicas-de-empleo/prospeccion-laboral/</a:t>
            </a:r>
            <a:r>
              <a:rPr lang="es-CL" sz="1400" spc="32">
                <a:solidFill>
                  <a:schemeClr val="bg1"/>
                </a:solidFill>
                <a:latin typeface="Montserrat"/>
              </a:rPr>
              <a:t> </a:t>
            </a:r>
          </a:p>
        </p:txBody>
      </p:sp>
      <p:sp>
        <p:nvSpPr>
          <p:cNvPr id="7" name="Freeform 7"/>
          <p:cNvSpPr/>
          <p:nvPr/>
        </p:nvSpPr>
        <p:spPr>
          <a:xfrm>
            <a:off x="685801" y="1"/>
            <a:ext cx="2565383" cy="137935"/>
          </a:xfrm>
          <a:custGeom>
            <a:avLst/>
            <a:gdLst/>
            <a:ahLst/>
            <a:cxnLst/>
            <a:rect l="l" t="t" r="r" b="b"/>
            <a:pathLst>
              <a:path w="3848075" h="206903">
                <a:moveTo>
                  <a:pt x="0" y="0"/>
                </a:moveTo>
                <a:lnTo>
                  <a:pt x="3848075" y="0"/>
                </a:lnTo>
                <a:lnTo>
                  <a:pt x="3848075" y="206903"/>
                </a:lnTo>
                <a:lnTo>
                  <a:pt x="0" y="206903"/>
                </a:lnTo>
                <a:lnTo>
                  <a:pt x="0" y="0"/>
                </a:lnTo>
                <a:close/>
              </a:path>
            </a:pathLst>
          </a:custGeom>
          <a:blipFill>
            <a:blip r:embed="rId4"/>
            <a:stretch>
              <a:fillRect l="-329" r="-8544" b="-923207"/>
            </a:stretch>
          </a:blipFill>
        </p:spPr>
        <p:txBody>
          <a:bodyPr/>
          <a:lstStyle/>
          <a:p>
            <a:endParaRPr lang="es-CL" sz="1200"/>
          </a:p>
        </p:txBody>
      </p:sp>
      <p:pic>
        <p:nvPicPr>
          <p:cNvPr id="2" name="Picture 2" descr="Subsecretaría del Trabajo de Chile - Wikipedia, la enciclopedia libre">
            <a:extLst>
              <a:ext uri="{FF2B5EF4-FFF2-40B4-BE49-F238E27FC236}">
                <a16:creationId xmlns:a16="http://schemas.microsoft.com/office/drawing/2014/main" id="{3D9472FA-E6F7-7242-B457-859925EF19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6204" y="4414608"/>
            <a:ext cx="1353499" cy="122529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8F7406C0-9907-650C-4296-98A33D261373}"/>
              </a:ext>
            </a:extLst>
          </p:cNvPr>
          <p:cNvPicPr>
            <a:picLocks noChangeAspect="1"/>
          </p:cNvPicPr>
          <p:nvPr/>
        </p:nvPicPr>
        <p:blipFill>
          <a:blip r:embed="rId6"/>
          <a:stretch>
            <a:fillRect/>
          </a:stretch>
        </p:blipFill>
        <p:spPr>
          <a:xfrm>
            <a:off x="6262299" y="4678990"/>
            <a:ext cx="1862254" cy="696531"/>
          </a:xfrm>
          <a:prstGeom prst="rect">
            <a:avLst/>
          </a:prstGeom>
        </p:spPr>
      </p:pic>
    </p:spTree>
    <p:extLst>
      <p:ext uri="{BB962C8B-B14F-4D97-AF65-F5344CB8AC3E}">
        <p14:creationId xmlns:p14="http://schemas.microsoft.com/office/powerpoint/2010/main" val="626651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Imagen que contiene dibujo&#10;&#10;Descripción generada automáticamente">
            <a:extLst>
              <a:ext uri="{FF2B5EF4-FFF2-40B4-BE49-F238E27FC236}">
                <a16:creationId xmlns:a16="http://schemas.microsoft.com/office/drawing/2014/main" id="{0C242C0F-2527-02A2-4895-34784DFAB650}"/>
              </a:ext>
            </a:extLst>
          </p:cNvPr>
          <p:cNvPicPr>
            <a:picLocks noChangeAspect="1"/>
          </p:cNvPicPr>
          <p:nvPr/>
        </p:nvPicPr>
        <p:blipFill>
          <a:blip r:embed="rId3"/>
          <a:stretch>
            <a:fillRect/>
          </a:stretch>
        </p:blipFill>
        <p:spPr>
          <a:xfrm>
            <a:off x="11321244" y="1527624"/>
            <a:ext cx="439464" cy="750120"/>
          </a:xfrm>
          <a:prstGeom prst="rect">
            <a:avLst/>
          </a:prstGeom>
        </p:spPr>
      </p:pic>
      <p:sp>
        <p:nvSpPr>
          <p:cNvPr id="8" name="Marcador de texto 7">
            <a:extLst>
              <a:ext uri="{FF2B5EF4-FFF2-40B4-BE49-F238E27FC236}">
                <a16:creationId xmlns:a16="http://schemas.microsoft.com/office/drawing/2014/main" id="{C751A5A6-6E4A-9B45-E654-C34539B16A4E}"/>
              </a:ext>
            </a:extLst>
          </p:cNvPr>
          <p:cNvSpPr>
            <a:spLocks noGrp="1"/>
          </p:cNvSpPr>
          <p:nvPr>
            <p:ph type="body" idx="12"/>
          </p:nvPr>
        </p:nvSpPr>
        <p:spPr>
          <a:xfrm>
            <a:off x="582137" y="544028"/>
            <a:ext cx="9585138" cy="596123"/>
          </a:xfrm>
        </p:spPr>
        <p:txBody>
          <a:bodyPr>
            <a:normAutofit/>
          </a:bodyPr>
          <a:lstStyle/>
          <a:p>
            <a:r>
              <a:rPr lang="es-CL"/>
              <a:t>Encuesta Nacional de Demanda Laboral</a:t>
            </a:r>
          </a:p>
        </p:txBody>
      </p:sp>
      <p:pic>
        <p:nvPicPr>
          <p:cNvPr id="2" name="Imagen 1" descr="Imagen que contiene exterior, firmar, calle, caminando&#10;&#10;Descripción generada automáticamente">
            <a:extLst>
              <a:ext uri="{FF2B5EF4-FFF2-40B4-BE49-F238E27FC236}">
                <a16:creationId xmlns:a16="http://schemas.microsoft.com/office/drawing/2014/main" id="{4D78F45D-44A4-7B4D-8822-DB0F37F290A0}"/>
              </a:ext>
            </a:extLst>
          </p:cNvPr>
          <p:cNvPicPr>
            <a:picLocks noChangeAspect="1"/>
          </p:cNvPicPr>
          <p:nvPr/>
        </p:nvPicPr>
        <p:blipFill>
          <a:blip r:embed="rId4"/>
          <a:stretch>
            <a:fillRect/>
          </a:stretch>
        </p:blipFill>
        <p:spPr>
          <a:xfrm rot="5400000">
            <a:off x="9001706" y="414393"/>
            <a:ext cx="444799" cy="759225"/>
          </a:xfrm>
          <a:prstGeom prst="rect">
            <a:avLst/>
          </a:prstGeom>
        </p:spPr>
      </p:pic>
      <p:sp>
        <p:nvSpPr>
          <p:cNvPr id="3" name="CuadroTexto 2">
            <a:extLst>
              <a:ext uri="{FF2B5EF4-FFF2-40B4-BE49-F238E27FC236}">
                <a16:creationId xmlns:a16="http://schemas.microsoft.com/office/drawing/2014/main" id="{095E5064-724E-4C3E-F48E-B2C1AE0EB00E}"/>
              </a:ext>
            </a:extLst>
          </p:cNvPr>
          <p:cNvSpPr txBox="1"/>
          <p:nvPr/>
        </p:nvSpPr>
        <p:spPr>
          <a:xfrm>
            <a:off x="745099" y="1337458"/>
            <a:ext cx="10238718" cy="421141"/>
          </a:xfrm>
          <a:prstGeom prst="rect">
            <a:avLst/>
          </a:prstGeom>
          <a:noFill/>
        </p:spPr>
        <p:txBody>
          <a:bodyPr wrap="square">
            <a:spAutoFit/>
          </a:bodyPr>
          <a:lstStyle/>
          <a:p>
            <a:pPr marL="285764" indent="-285764" algn="just">
              <a:lnSpc>
                <a:spcPct val="115000"/>
              </a:lnSpc>
              <a:buClr>
                <a:srgbClr val="FFC000"/>
              </a:buClr>
              <a:buSzPct val="105000"/>
              <a:buFont typeface="Arial" panose="020B0604020202020204" pitchFamily="34" charset="0"/>
              <a:buChar char="•"/>
            </a:pPr>
            <a:r>
              <a:rPr lang="es-CL" sz="2000" u="sng">
                <a:solidFill>
                  <a:srgbClr val="2F5496"/>
                </a:solidFill>
                <a:latin typeface="Montserrat Medium" panose="00000600000000000000" pitchFamily="2" charset="0"/>
              </a:rPr>
              <a:t>Encuesta Nacional de Demanda Laboral (ENADEL) 2024</a:t>
            </a:r>
          </a:p>
        </p:txBody>
      </p:sp>
      <p:sp>
        <p:nvSpPr>
          <p:cNvPr id="4" name="CuadroTexto 3">
            <a:extLst>
              <a:ext uri="{FF2B5EF4-FFF2-40B4-BE49-F238E27FC236}">
                <a16:creationId xmlns:a16="http://schemas.microsoft.com/office/drawing/2014/main" id="{2DA149B4-E63D-D244-C40F-EE3000456850}"/>
              </a:ext>
            </a:extLst>
          </p:cNvPr>
          <p:cNvSpPr txBox="1"/>
          <p:nvPr/>
        </p:nvSpPr>
        <p:spPr>
          <a:xfrm>
            <a:off x="582137" y="1955906"/>
            <a:ext cx="11056869" cy="3693319"/>
          </a:xfrm>
          <a:prstGeom prst="rect">
            <a:avLst/>
          </a:prstGeom>
          <a:noFill/>
          <a:ln w="57150">
            <a:noFill/>
          </a:ln>
        </p:spPr>
        <p:txBody>
          <a:bodyPr wrap="square" rtlCol="0">
            <a:spAutoFit/>
          </a:bodyPr>
          <a:lstStyle/>
          <a:p>
            <a:pPr marL="285750" indent="-285750" algn="just">
              <a:buFont typeface="Arial" panose="020B0604020202020204" pitchFamily="34" charset="0"/>
              <a:buChar char="•"/>
            </a:pPr>
            <a:r>
              <a:rPr lang="es-MX">
                <a:solidFill>
                  <a:srgbClr val="2F5496"/>
                </a:solidFill>
                <a:latin typeface="Montserrat" panose="00000500000000000000" pitchFamily="2" charset="0"/>
              </a:rPr>
              <a:t>Encuesta probabilística aplicada a empresas, para el 2024 se planea encuestar aproximadamente 6.500 empresas. </a:t>
            </a:r>
          </a:p>
          <a:p>
            <a:pPr algn="just"/>
            <a:endParaRPr lang="es-MX">
              <a:solidFill>
                <a:srgbClr val="2F5496"/>
              </a:solidFill>
              <a:latin typeface="Montserrat" panose="00000500000000000000" pitchFamily="2" charset="0"/>
            </a:endParaRPr>
          </a:p>
          <a:p>
            <a:pPr marL="285750" indent="-285750" algn="just">
              <a:buFont typeface="Arial" panose="020B0604020202020204" pitchFamily="34" charset="0"/>
              <a:buChar char="•"/>
            </a:pPr>
            <a:r>
              <a:rPr lang="es-MX">
                <a:solidFill>
                  <a:srgbClr val="2F5496"/>
                </a:solidFill>
                <a:latin typeface="Montserrat" panose="00000500000000000000" pitchFamily="2" charset="0"/>
              </a:rPr>
              <a:t>Su objetivo es medir la </a:t>
            </a:r>
            <a:r>
              <a:rPr lang="es-MX" b="1">
                <a:solidFill>
                  <a:srgbClr val="2F5496"/>
                </a:solidFill>
                <a:latin typeface="Montserrat" panose="00000500000000000000" pitchFamily="2" charset="0"/>
              </a:rPr>
              <a:t>demanda de trabajo insatisfecha </a:t>
            </a:r>
            <a:r>
              <a:rPr lang="es-MX">
                <a:solidFill>
                  <a:srgbClr val="2F5496"/>
                </a:solidFill>
                <a:latin typeface="Montserrat" panose="00000500000000000000" pitchFamily="2" charset="0"/>
              </a:rPr>
              <a:t>a nivel de ocupaciones, detectando </a:t>
            </a:r>
            <a:r>
              <a:rPr lang="es-MX" b="1">
                <a:solidFill>
                  <a:srgbClr val="2F5496"/>
                </a:solidFill>
                <a:latin typeface="Montserrat" panose="00000500000000000000" pitchFamily="2" charset="0"/>
              </a:rPr>
              <a:t>requisitos y problemas de contratación </a:t>
            </a:r>
            <a:r>
              <a:rPr lang="es-MX">
                <a:solidFill>
                  <a:srgbClr val="2F5496"/>
                </a:solidFill>
                <a:latin typeface="Montserrat" panose="00000500000000000000" pitchFamily="2" charset="0"/>
              </a:rPr>
              <a:t>y el impacto que están teniendo la </a:t>
            </a:r>
            <a:r>
              <a:rPr lang="es-MX" b="1">
                <a:solidFill>
                  <a:srgbClr val="2F5496"/>
                </a:solidFill>
                <a:latin typeface="Montserrat" panose="00000500000000000000" pitchFamily="2" charset="0"/>
              </a:rPr>
              <a:t>incorporación de nuevas tecnologías sobre los trabajadores.</a:t>
            </a:r>
          </a:p>
          <a:p>
            <a:pPr marL="285750" indent="-285750" algn="just">
              <a:buFont typeface="Arial" panose="020B0604020202020204" pitchFamily="34" charset="0"/>
              <a:buChar char="•"/>
            </a:pPr>
            <a:endParaRPr lang="es-MX" b="1">
              <a:solidFill>
                <a:srgbClr val="2F5496"/>
              </a:solidFill>
              <a:latin typeface="Montserrat" panose="00000500000000000000" pitchFamily="2" charset="0"/>
            </a:endParaRPr>
          </a:p>
          <a:p>
            <a:pPr marL="285750" indent="-285750" algn="just">
              <a:buFont typeface="Arial" panose="020B0604020202020204" pitchFamily="34" charset="0"/>
              <a:buChar char="•"/>
            </a:pPr>
            <a:r>
              <a:rPr lang="es-MX">
                <a:solidFill>
                  <a:srgbClr val="2F5496"/>
                </a:solidFill>
                <a:latin typeface="Montserrat" panose="00000500000000000000" pitchFamily="2" charset="0"/>
              </a:rPr>
              <a:t>La población objetivo de la ENADEL 2024 la conforman las empresas vigentes al año 2023, es decir, que cuentan con iniciación de actividades en el Servicio de Impuestos Internos (SII), y desarrollan alguna actividad según la preselección y que </a:t>
            </a:r>
            <a:r>
              <a:rPr lang="es-MX" b="1">
                <a:solidFill>
                  <a:srgbClr val="2F5496"/>
                </a:solidFill>
                <a:latin typeface="Montserrat" panose="00000500000000000000" pitchFamily="2" charset="0"/>
              </a:rPr>
              <a:t>declararon en promedio mensual, 10 o más trabajadores, incluyendo honorarios</a:t>
            </a:r>
            <a:r>
              <a:rPr lang="es-MX">
                <a:solidFill>
                  <a:srgbClr val="2F5496"/>
                </a:solidFill>
                <a:latin typeface="Montserrat" panose="00000500000000000000" pitchFamily="2" charset="0"/>
              </a:rPr>
              <a:t>.</a:t>
            </a:r>
          </a:p>
          <a:p>
            <a:pPr marL="285750" indent="-285750" algn="just">
              <a:buFont typeface="Arial" panose="020B0604020202020204" pitchFamily="34" charset="0"/>
              <a:buChar char="•"/>
            </a:pPr>
            <a:endParaRPr lang="es-MX">
              <a:solidFill>
                <a:srgbClr val="2F5496"/>
              </a:solidFill>
              <a:latin typeface="Montserrat" panose="00000500000000000000" pitchFamily="2" charset="0"/>
            </a:endParaRPr>
          </a:p>
          <a:p>
            <a:pPr marL="285750" indent="-285750" algn="just">
              <a:buFont typeface="Arial" panose="020B0604020202020204" pitchFamily="34" charset="0"/>
              <a:buChar char="•"/>
            </a:pPr>
            <a:endParaRPr lang="es-MX">
              <a:solidFill>
                <a:srgbClr val="2F5496"/>
              </a:solidFill>
              <a:latin typeface="Montserrat" panose="00000500000000000000" pitchFamily="2" charset="0"/>
            </a:endParaRPr>
          </a:p>
        </p:txBody>
      </p:sp>
      <p:pic>
        <p:nvPicPr>
          <p:cNvPr id="5" name="Imagen 4">
            <a:extLst>
              <a:ext uri="{FF2B5EF4-FFF2-40B4-BE49-F238E27FC236}">
                <a16:creationId xmlns:a16="http://schemas.microsoft.com/office/drawing/2014/main" id="{8C503D4B-31F2-8F9D-DC2D-EC750133C44B}"/>
              </a:ext>
            </a:extLst>
          </p:cNvPr>
          <p:cNvPicPr>
            <a:picLocks noChangeAspect="1"/>
          </p:cNvPicPr>
          <p:nvPr/>
        </p:nvPicPr>
        <p:blipFill>
          <a:blip r:embed="rId5"/>
          <a:stretch>
            <a:fillRect/>
          </a:stretch>
        </p:blipFill>
        <p:spPr>
          <a:xfrm>
            <a:off x="10044798" y="155254"/>
            <a:ext cx="2086731" cy="833573"/>
          </a:xfrm>
          <a:prstGeom prst="rect">
            <a:avLst/>
          </a:prstGeom>
        </p:spPr>
      </p:pic>
    </p:spTree>
    <p:extLst>
      <p:ext uri="{BB962C8B-B14F-4D97-AF65-F5344CB8AC3E}">
        <p14:creationId xmlns:p14="http://schemas.microsoft.com/office/powerpoint/2010/main" val="1984967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Imagen que contiene dibujo&#10;&#10;Descripción generada automáticamente">
            <a:extLst>
              <a:ext uri="{FF2B5EF4-FFF2-40B4-BE49-F238E27FC236}">
                <a16:creationId xmlns:a16="http://schemas.microsoft.com/office/drawing/2014/main" id="{0C242C0F-2527-02A2-4895-34784DFAB650}"/>
              </a:ext>
            </a:extLst>
          </p:cNvPr>
          <p:cNvPicPr>
            <a:picLocks noChangeAspect="1"/>
          </p:cNvPicPr>
          <p:nvPr/>
        </p:nvPicPr>
        <p:blipFill>
          <a:blip r:embed="rId3"/>
          <a:stretch>
            <a:fillRect/>
          </a:stretch>
        </p:blipFill>
        <p:spPr>
          <a:xfrm>
            <a:off x="11321244" y="1527624"/>
            <a:ext cx="439464" cy="750120"/>
          </a:xfrm>
          <a:prstGeom prst="rect">
            <a:avLst/>
          </a:prstGeom>
        </p:spPr>
      </p:pic>
      <p:sp>
        <p:nvSpPr>
          <p:cNvPr id="8" name="Marcador de texto 7">
            <a:extLst>
              <a:ext uri="{FF2B5EF4-FFF2-40B4-BE49-F238E27FC236}">
                <a16:creationId xmlns:a16="http://schemas.microsoft.com/office/drawing/2014/main" id="{C751A5A6-6E4A-9B45-E654-C34539B16A4E}"/>
              </a:ext>
            </a:extLst>
          </p:cNvPr>
          <p:cNvSpPr>
            <a:spLocks noGrp="1"/>
          </p:cNvSpPr>
          <p:nvPr>
            <p:ph type="body" idx="12"/>
          </p:nvPr>
        </p:nvSpPr>
        <p:spPr>
          <a:xfrm>
            <a:off x="582137" y="544028"/>
            <a:ext cx="9585138" cy="596123"/>
          </a:xfrm>
        </p:spPr>
        <p:txBody>
          <a:bodyPr>
            <a:normAutofit/>
          </a:bodyPr>
          <a:lstStyle/>
          <a:p>
            <a:r>
              <a:rPr lang="es-CL"/>
              <a:t>Encuesta Nacional de Demanda Laboral</a:t>
            </a:r>
          </a:p>
        </p:txBody>
      </p:sp>
      <p:pic>
        <p:nvPicPr>
          <p:cNvPr id="2" name="Imagen 1" descr="Imagen que contiene exterior, firmar, calle, caminando&#10;&#10;Descripción generada automáticamente">
            <a:extLst>
              <a:ext uri="{FF2B5EF4-FFF2-40B4-BE49-F238E27FC236}">
                <a16:creationId xmlns:a16="http://schemas.microsoft.com/office/drawing/2014/main" id="{4D78F45D-44A4-7B4D-8822-DB0F37F290A0}"/>
              </a:ext>
            </a:extLst>
          </p:cNvPr>
          <p:cNvPicPr>
            <a:picLocks noChangeAspect="1"/>
          </p:cNvPicPr>
          <p:nvPr/>
        </p:nvPicPr>
        <p:blipFill>
          <a:blip r:embed="rId4"/>
          <a:stretch>
            <a:fillRect/>
          </a:stretch>
        </p:blipFill>
        <p:spPr>
          <a:xfrm rot="5400000">
            <a:off x="9001706" y="414393"/>
            <a:ext cx="444799" cy="759225"/>
          </a:xfrm>
          <a:prstGeom prst="rect">
            <a:avLst/>
          </a:prstGeom>
        </p:spPr>
      </p:pic>
      <p:graphicFrame>
        <p:nvGraphicFramePr>
          <p:cNvPr id="3" name="Tabla 2">
            <a:extLst>
              <a:ext uri="{FF2B5EF4-FFF2-40B4-BE49-F238E27FC236}">
                <a16:creationId xmlns:a16="http://schemas.microsoft.com/office/drawing/2014/main" id="{47E1B7C2-2DBD-2F8D-37EA-32BF4CBE6FD9}"/>
              </a:ext>
            </a:extLst>
          </p:cNvPr>
          <p:cNvGraphicFramePr>
            <a:graphicFrameLocks noGrp="1"/>
          </p:cNvGraphicFramePr>
          <p:nvPr>
            <p:extLst>
              <p:ext uri="{D42A27DB-BD31-4B8C-83A1-F6EECF244321}">
                <p14:modId xmlns:p14="http://schemas.microsoft.com/office/powerpoint/2010/main" val="2266934405"/>
              </p:ext>
            </p:extLst>
          </p:nvPr>
        </p:nvGraphicFramePr>
        <p:xfrm>
          <a:off x="313899" y="1139611"/>
          <a:ext cx="11446811" cy="4958133"/>
        </p:xfrm>
        <a:graphic>
          <a:graphicData uri="http://schemas.openxmlformats.org/drawingml/2006/table">
            <a:tbl>
              <a:tblPr firstRow="1" bandRow="1">
                <a:tableStyleId>{5C22544A-7EE6-4342-B048-85BDC9FD1C3A}</a:tableStyleId>
              </a:tblPr>
              <a:tblGrid>
                <a:gridCol w="1651379">
                  <a:extLst>
                    <a:ext uri="{9D8B030D-6E8A-4147-A177-3AD203B41FA5}">
                      <a16:colId xmlns:a16="http://schemas.microsoft.com/office/drawing/2014/main" val="1946701836"/>
                    </a:ext>
                  </a:extLst>
                </a:gridCol>
                <a:gridCol w="2620370">
                  <a:extLst>
                    <a:ext uri="{9D8B030D-6E8A-4147-A177-3AD203B41FA5}">
                      <a16:colId xmlns:a16="http://schemas.microsoft.com/office/drawing/2014/main" val="1483038982"/>
                    </a:ext>
                  </a:extLst>
                </a:gridCol>
                <a:gridCol w="2552131">
                  <a:extLst>
                    <a:ext uri="{9D8B030D-6E8A-4147-A177-3AD203B41FA5}">
                      <a16:colId xmlns:a16="http://schemas.microsoft.com/office/drawing/2014/main" val="3491741726"/>
                    </a:ext>
                  </a:extLst>
                </a:gridCol>
                <a:gridCol w="4622931">
                  <a:extLst>
                    <a:ext uri="{9D8B030D-6E8A-4147-A177-3AD203B41FA5}">
                      <a16:colId xmlns:a16="http://schemas.microsoft.com/office/drawing/2014/main" val="218553123"/>
                    </a:ext>
                  </a:extLst>
                </a:gridCol>
              </a:tblGrid>
              <a:tr h="359838">
                <a:tc>
                  <a:txBody>
                    <a:bodyPr/>
                    <a:lstStyle/>
                    <a:p>
                      <a:endParaRPr lang="es-CL" sz="1400">
                        <a:latin typeface="Montserrat" panose="00000500000000000000" pitchFamily="2" charset="0"/>
                      </a:endParaRPr>
                    </a:p>
                  </a:txBody>
                  <a:tcPr/>
                </a:tc>
                <a:tc>
                  <a:txBody>
                    <a:bodyPr/>
                    <a:lstStyle/>
                    <a:p>
                      <a:pPr algn="ctr"/>
                      <a:r>
                        <a:rPr lang="es-CL" sz="1800">
                          <a:latin typeface="Montserrat" panose="00000500000000000000" pitchFamily="2" charset="0"/>
                        </a:rPr>
                        <a:t>ENADEL 2022</a:t>
                      </a:r>
                    </a:p>
                  </a:txBody>
                  <a:tcPr/>
                </a:tc>
                <a:tc>
                  <a:txBody>
                    <a:bodyPr/>
                    <a:lstStyle/>
                    <a:p>
                      <a:pPr algn="ctr"/>
                      <a:r>
                        <a:rPr lang="es-CL" sz="1800">
                          <a:latin typeface="Montserrat" panose="00000500000000000000" pitchFamily="2" charset="0"/>
                        </a:rPr>
                        <a:t>ENADEL 2023</a:t>
                      </a:r>
                    </a:p>
                  </a:txBody>
                  <a:tcPr/>
                </a:tc>
                <a:tc>
                  <a:txBody>
                    <a:bodyPr/>
                    <a:lstStyle/>
                    <a:p>
                      <a:pPr algn="ctr"/>
                      <a:r>
                        <a:rPr lang="es-CL" sz="1800">
                          <a:latin typeface="Montserrat" panose="00000500000000000000" pitchFamily="2" charset="0"/>
                        </a:rPr>
                        <a:t>ENADEL 2024</a:t>
                      </a:r>
                    </a:p>
                  </a:txBody>
                  <a:tcPr/>
                </a:tc>
                <a:extLst>
                  <a:ext uri="{0D108BD9-81ED-4DB2-BD59-A6C34878D82A}">
                    <a16:rowId xmlns:a16="http://schemas.microsoft.com/office/drawing/2014/main" val="4191168562"/>
                  </a:ext>
                </a:extLst>
              </a:tr>
              <a:tr h="4005542">
                <a:tc>
                  <a:txBody>
                    <a:bodyPr/>
                    <a:lstStyle/>
                    <a:p>
                      <a:pPr algn="ctr"/>
                      <a:r>
                        <a:rPr lang="es-CL" sz="1600" b="1">
                          <a:latin typeface="Montserrat" panose="00000500000000000000" pitchFamily="2" charset="0"/>
                        </a:rPr>
                        <a:t>ESTRUCTURA</a:t>
                      </a:r>
                      <a:r>
                        <a:rPr lang="es-CL" sz="1600">
                          <a:latin typeface="Montserrat" panose="00000500000000000000" pitchFamily="2" charset="0"/>
                        </a:rPr>
                        <a:t> </a:t>
                      </a:r>
                    </a:p>
                  </a:txBody>
                  <a:tcPr anchor="ctr"/>
                </a:tc>
                <a:tc>
                  <a:txBody>
                    <a:bodyPr/>
                    <a:lstStyle/>
                    <a:p>
                      <a:r>
                        <a:rPr lang="es-MX" sz="1600" b="0" i="0" u="none" strike="noStrike" kern="1200" baseline="0">
                          <a:solidFill>
                            <a:schemeClr val="dk1"/>
                          </a:solidFill>
                          <a:latin typeface="Montserrat" panose="00000500000000000000" pitchFamily="2" charset="0"/>
                          <a:ea typeface="+mn-ea"/>
                          <a:cs typeface="+mn-cs"/>
                        </a:rPr>
                        <a:t>1. Caracterizar dotación e identificar los puestos de trabajo con dificultades de contratación.</a:t>
                      </a:r>
                    </a:p>
                    <a:p>
                      <a:r>
                        <a:rPr lang="es-MX" sz="1600" b="0" i="0" u="none" strike="noStrike" kern="1200" baseline="0">
                          <a:solidFill>
                            <a:schemeClr val="dk1"/>
                          </a:solidFill>
                          <a:latin typeface="Montserrat" panose="00000500000000000000" pitchFamily="2" charset="0"/>
                          <a:ea typeface="+mn-ea"/>
                          <a:cs typeface="+mn-cs"/>
                        </a:rPr>
                        <a:t>2. Caracterizar necesidades de capacitación</a:t>
                      </a:r>
                    </a:p>
                    <a:p>
                      <a:r>
                        <a:rPr lang="es-MX" sz="1600" b="0" i="0" u="none" strike="noStrike" kern="1200" baseline="0">
                          <a:solidFill>
                            <a:schemeClr val="dk1"/>
                          </a:solidFill>
                          <a:latin typeface="Montserrat" panose="00000500000000000000" pitchFamily="2" charset="0"/>
                          <a:ea typeface="+mn-ea"/>
                          <a:cs typeface="+mn-cs"/>
                        </a:rPr>
                        <a:t>3.Caracterizar uso y conocimiento oferta pública</a:t>
                      </a:r>
                      <a:endParaRPr lang="es-CL" sz="1600">
                        <a:latin typeface="Montserrat" panose="00000500000000000000" pitchFamily="2" charset="0"/>
                      </a:endParaRPr>
                    </a:p>
                  </a:txBody>
                  <a:tcPr/>
                </a:tc>
                <a:tc>
                  <a:txBody>
                    <a:bodyPr/>
                    <a:lstStyle/>
                    <a:p>
                      <a:pPr marL="342900" indent="-342900">
                        <a:buAutoNum type="arabicPeriod"/>
                      </a:pPr>
                      <a:r>
                        <a:rPr lang="es-MX" sz="1600" b="0" i="0" u="none" strike="noStrike" kern="1200" baseline="0">
                          <a:solidFill>
                            <a:schemeClr val="dk1"/>
                          </a:solidFill>
                          <a:latin typeface="Montserrat" panose="00000500000000000000" pitchFamily="2" charset="0"/>
                          <a:ea typeface="+mn-ea"/>
                          <a:cs typeface="+mn-cs"/>
                        </a:rPr>
                        <a:t>Caracterizar dotación de las empresas.</a:t>
                      </a:r>
                    </a:p>
                    <a:p>
                      <a:pPr marL="342900" indent="-342900">
                        <a:buAutoNum type="arabicPeriod"/>
                      </a:pPr>
                      <a:r>
                        <a:rPr lang="es-MX" sz="1600" b="0" i="0" u="none" strike="noStrike" kern="1200" baseline="0">
                          <a:solidFill>
                            <a:schemeClr val="dk1"/>
                          </a:solidFill>
                          <a:latin typeface="Montserrat" panose="00000500000000000000" pitchFamily="2" charset="0"/>
                          <a:ea typeface="+mn-ea"/>
                          <a:cs typeface="+mn-cs"/>
                        </a:rPr>
                        <a:t>Identificar y caracterizar los cargos contratados.</a:t>
                      </a:r>
                    </a:p>
                    <a:p>
                      <a:pPr marL="342900" indent="-342900">
                        <a:buAutoNum type="arabicPeriod"/>
                      </a:pPr>
                      <a:r>
                        <a:rPr lang="es-MX" sz="1600" b="0" i="0" u="none" strike="noStrike" kern="1200" baseline="0">
                          <a:solidFill>
                            <a:schemeClr val="dk1"/>
                          </a:solidFill>
                          <a:latin typeface="Montserrat" panose="00000500000000000000" pitchFamily="2" charset="0"/>
                          <a:ea typeface="+mn-ea"/>
                          <a:cs typeface="+mn-cs"/>
                        </a:rPr>
                        <a:t>Caracterizar uso y conocimiento oferta pública</a:t>
                      </a:r>
                      <a:endParaRPr lang="es-CL" sz="1600">
                        <a:latin typeface="Montserrat" panose="00000500000000000000" pitchFamily="2" charset="0"/>
                      </a:endParaRPr>
                    </a:p>
                  </a:txBody>
                  <a:tcPr/>
                </a:tc>
                <a:tc>
                  <a:txBody>
                    <a:bodyPr/>
                    <a:lstStyle/>
                    <a:p>
                      <a:pPr marL="342900" indent="-342900" algn="just">
                        <a:buFont typeface="+mj-lt"/>
                        <a:buAutoNum type="arabicPeriod"/>
                      </a:pPr>
                      <a:r>
                        <a:rPr lang="es-CL" sz="1600" kern="1200">
                          <a:solidFill>
                            <a:schemeClr val="dk1"/>
                          </a:solidFill>
                          <a:effectLst/>
                          <a:latin typeface="Montserrat" panose="00000500000000000000" pitchFamily="2" charset="0"/>
                          <a:ea typeface="+mn-ea"/>
                          <a:cs typeface="+mn-cs"/>
                        </a:rPr>
                        <a:t>Demanda de trabajo y difícil cobertura: </a:t>
                      </a:r>
                      <a:r>
                        <a:rPr lang="es-MX" sz="1600" b="0" i="0" u="none" strike="noStrike" kern="1200" baseline="0">
                          <a:solidFill>
                            <a:schemeClr val="dk1"/>
                          </a:solidFill>
                          <a:latin typeface="Montserrat" panose="00000500000000000000" pitchFamily="2" charset="0"/>
                          <a:ea typeface="+mn-ea"/>
                          <a:cs typeface="+mn-cs"/>
                        </a:rPr>
                        <a:t>Caracterizar dotación de las empresas, </a:t>
                      </a:r>
                      <a:r>
                        <a:rPr lang="es-CL" sz="1600" kern="1200">
                          <a:solidFill>
                            <a:schemeClr val="dk1"/>
                          </a:solidFill>
                          <a:effectLst/>
                          <a:latin typeface="Montserrat" panose="00000500000000000000" pitchFamily="2" charset="0"/>
                          <a:ea typeface="+mn-ea"/>
                          <a:cs typeface="+mn-cs"/>
                        </a:rPr>
                        <a:t>Detectar e identificar los nuevos puestos de trabajo y demanda de trabajo insatisfecha. </a:t>
                      </a:r>
                    </a:p>
                    <a:p>
                      <a:pPr marL="342900" indent="-342900" algn="just">
                        <a:buFont typeface="+mj-lt"/>
                        <a:buAutoNum type="arabicPeriod"/>
                      </a:pPr>
                      <a:endParaRPr lang="es-CL" sz="1600" kern="1200">
                        <a:solidFill>
                          <a:schemeClr val="dk1"/>
                        </a:solidFill>
                        <a:effectLst/>
                        <a:latin typeface="Montserrat" panose="00000500000000000000" pitchFamily="2" charset="0"/>
                        <a:ea typeface="+mn-ea"/>
                        <a:cs typeface="+mn-cs"/>
                      </a:endParaRPr>
                    </a:p>
                    <a:p>
                      <a:pPr marL="342900" indent="-342900" algn="just">
                        <a:buFont typeface="+mj-lt"/>
                        <a:buAutoNum type="arabicPeriod"/>
                      </a:pPr>
                      <a:r>
                        <a:rPr lang="es-CL" sz="1600" kern="1200">
                          <a:solidFill>
                            <a:schemeClr val="dk1"/>
                          </a:solidFill>
                          <a:effectLst/>
                          <a:latin typeface="Montserrat" panose="00000500000000000000" pitchFamily="2" charset="0"/>
                          <a:ea typeface="+mn-ea"/>
                          <a:cs typeface="+mn-cs"/>
                        </a:rPr>
                        <a:t>Demanda de habilidades y capacitación: Detectar brechas de competencias y habilidades, e identificar prioridades de capacitación.</a:t>
                      </a:r>
                    </a:p>
                    <a:p>
                      <a:pPr marL="342900" indent="-342900" algn="just">
                        <a:buFont typeface="+mj-lt"/>
                        <a:buAutoNum type="arabicPeriod"/>
                      </a:pPr>
                      <a:endParaRPr lang="es-CL" sz="1600" kern="1200">
                        <a:solidFill>
                          <a:schemeClr val="dk1"/>
                        </a:solidFill>
                        <a:effectLst/>
                        <a:latin typeface="Montserrat" panose="00000500000000000000" pitchFamily="2" charset="0"/>
                        <a:ea typeface="+mn-ea"/>
                        <a:cs typeface="+mn-cs"/>
                      </a:endParaRPr>
                    </a:p>
                    <a:p>
                      <a:pPr marL="342900" indent="-342900" algn="just">
                        <a:buAutoNum type="arabicPeriod"/>
                      </a:pPr>
                      <a:r>
                        <a:rPr lang="es-CL" sz="1600" kern="1200">
                          <a:solidFill>
                            <a:schemeClr val="dk1"/>
                          </a:solidFill>
                          <a:effectLst/>
                          <a:latin typeface="Montserrat" panose="00000500000000000000" pitchFamily="2" charset="0"/>
                          <a:ea typeface="+mn-ea"/>
                          <a:cs typeface="+mn-cs"/>
                        </a:rPr>
                        <a:t>Efectos de fenómenos disruptivos en la demanda laboral: Reconocer impacto de los fenómenos en la demanda laboral.</a:t>
                      </a:r>
                      <a:endParaRPr lang="es-CL" sz="1600">
                        <a:latin typeface="Montserrat" panose="00000500000000000000" pitchFamily="2" charset="0"/>
                      </a:endParaRPr>
                    </a:p>
                  </a:txBody>
                  <a:tcPr/>
                </a:tc>
                <a:extLst>
                  <a:ext uri="{0D108BD9-81ED-4DB2-BD59-A6C34878D82A}">
                    <a16:rowId xmlns:a16="http://schemas.microsoft.com/office/drawing/2014/main" val="1662254186"/>
                  </a:ext>
                </a:extLst>
              </a:tr>
              <a:tr h="586831">
                <a:tc>
                  <a:txBody>
                    <a:bodyPr/>
                    <a:lstStyle/>
                    <a:p>
                      <a:pPr algn="ctr"/>
                      <a:r>
                        <a:rPr lang="es-CL" sz="1600" b="1">
                          <a:latin typeface="Montserrat" panose="00000500000000000000" pitchFamily="2" charset="0"/>
                        </a:rPr>
                        <a:t>SECTORES</a:t>
                      </a:r>
                    </a:p>
                  </a:txBody>
                  <a:tcPr/>
                </a:tc>
                <a:tc>
                  <a:txBody>
                    <a:bodyPr/>
                    <a:lstStyle/>
                    <a:p>
                      <a:pPr algn="ctr"/>
                      <a:r>
                        <a:rPr lang="es-CL" sz="1600">
                          <a:latin typeface="Montserrat" panose="00000500000000000000" pitchFamily="2" charset="0"/>
                        </a:rPr>
                        <a:t>Comercio y Turismo</a:t>
                      </a:r>
                    </a:p>
                  </a:txBody>
                  <a:tcPr/>
                </a:tc>
                <a:tc>
                  <a:txBody>
                    <a:bodyPr/>
                    <a:lstStyle/>
                    <a:p>
                      <a:pPr marL="0" indent="0" algn="ctr">
                        <a:buNone/>
                      </a:pPr>
                      <a:r>
                        <a:rPr lang="es-CL" sz="1600">
                          <a:latin typeface="Montserrat" panose="00000500000000000000" pitchFamily="2" charset="0"/>
                        </a:rPr>
                        <a:t>12 sectores</a:t>
                      </a:r>
                    </a:p>
                  </a:txBody>
                  <a:tcPr/>
                </a:tc>
                <a:tc>
                  <a:txBody>
                    <a:bodyPr/>
                    <a:lstStyle/>
                    <a:p>
                      <a:pPr marL="0" indent="0" algn="ctr">
                        <a:buNone/>
                      </a:pPr>
                      <a:r>
                        <a:rPr lang="es-CL" sz="1600">
                          <a:latin typeface="Montserrat" panose="00000500000000000000" pitchFamily="2" charset="0"/>
                        </a:rPr>
                        <a:t>15 sectores</a:t>
                      </a:r>
                    </a:p>
                  </a:txBody>
                  <a:tcPr/>
                </a:tc>
                <a:extLst>
                  <a:ext uri="{0D108BD9-81ED-4DB2-BD59-A6C34878D82A}">
                    <a16:rowId xmlns:a16="http://schemas.microsoft.com/office/drawing/2014/main" val="1164740486"/>
                  </a:ext>
                </a:extLst>
              </a:tr>
            </a:tbl>
          </a:graphicData>
        </a:graphic>
      </p:graphicFrame>
      <p:pic>
        <p:nvPicPr>
          <p:cNvPr id="4" name="Imagen 3">
            <a:extLst>
              <a:ext uri="{FF2B5EF4-FFF2-40B4-BE49-F238E27FC236}">
                <a16:creationId xmlns:a16="http://schemas.microsoft.com/office/drawing/2014/main" id="{3F913038-18AF-B0D8-5EA2-2771E3603179}"/>
              </a:ext>
            </a:extLst>
          </p:cNvPr>
          <p:cNvPicPr>
            <a:picLocks noChangeAspect="1"/>
          </p:cNvPicPr>
          <p:nvPr/>
        </p:nvPicPr>
        <p:blipFill>
          <a:blip r:embed="rId5"/>
          <a:stretch>
            <a:fillRect/>
          </a:stretch>
        </p:blipFill>
        <p:spPr>
          <a:xfrm>
            <a:off x="10044798" y="155254"/>
            <a:ext cx="2086731" cy="833573"/>
          </a:xfrm>
          <a:prstGeom prst="rect">
            <a:avLst/>
          </a:prstGeom>
        </p:spPr>
      </p:pic>
    </p:spTree>
    <p:extLst>
      <p:ext uri="{BB962C8B-B14F-4D97-AF65-F5344CB8AC3E}">
        <p14:creationId xmlns:p14="http://schemas.microsoft.com/office/powerpoint/2010/main" val="321662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72B0C-04AC-D6C6-8BC1-18B2371F7C6A}"/>
            </a:ext>
          </a:extLst>
        </p:cNvPr>
        <p:cNvGrpSpPr/>
        <p:nvPr/>
      </p:nvGrpSpPr>
      <p:grpSpPr>
        <a:xfrm>
          <a:off x="0" y="0"/>
          <a:ext cx="0" cy="0"/>
          <a:chOff x="0" y="0"/>
          <a:chExt cx="0" cy="0"/>
        </a:xfrm>
      </p:grpSpPr>
      <p:pic>
        <p:nvPicPr>
          <p:cNvPr id="6" name="Imagen 5" descr="Imagen que contiene dibujo&#10;&#10;Descripción generada automáticamente">
            <a:extLst>
              <a:ext uri="{FF2B5EF4-FFF2-40B4-BE49-F238E27FC236}">
                <a16:creationId xmlns:a16="http://schemas.microsoft.com/office/drawing/2014/main" id="{558DC435-6323-22A1-3486-7D9BD6542A8D}"/>
              </a:ext>
            </a:extLst>
          </p:cNvPr>
          <p:cNvPicPr>
            <a:picLocks noChangeAspect="1"/>
          </p:cNvPicPr>
          <p:nvPr/>
        </p:nvPicPr>
        <p:blipFill>
          <a:blip r:embed="rId3"/>
          <a:stretch>
            <a:fillRect/>
          </a:stretch>
        </p:blipFill>
        <p:spPr>
          <a:xfrm>
            <a:off x="11321244" y="1527624"/>
            <a:ext cx="439464" cy="750120"/>
          </a:xfrm>
          <a:prstGeom prst="rect">
            <a:avLst/>
          </a:prstGeom>
        </p:spPr>
      </p:pic>
      <p:sp>
        <p:nvSpPr>
          <p:cNvPr id="8" name="Marcador de texto 7">
            <a:extLst>
              <a:ext uri="{FF2B5EF4-FFF2-40B4-BE49-F238E27FC236}">
                <a16:creationId xmlns:a16="http://schemas.microsoft.com/office/drawing/2014/main" id="{C7800D14-BBB1-88D0-80F2-B30DC00F4899}"/>
              </a:ext>
            </a:extLst>
          </p:cNvPr>
          <p:cNvSpPr>
            <a:spLocks noGrp="1"/>
          </p:cNvSpPr>
          <p:nvPr>
            <p:ph type="body" idx="12"/>
          </p:nvPr>
        </p:nvSpPr>
        <p:spPr>
          <a:xfrm>
            <a:off x="582137" y="544028"/>
            <a:ext cx="9585138" cy="596123"/>
          </a:xfrm>
        </p:spPr>
        <p:txBody>
          <a:bodyPr>
            <a:normAutofit/>
          </a:bodyPr>
          <a:lstStyle/>
          <a:p>
            <a:r>
              <a:rPr lang="es-CL"/>
              <a:t>Encuesta Nacional de Demanda Laboral</a:t>
            </a:r>
          </a:p>
        </p:txBody>
      </p:sp>
      <p:pic>
        <p:nvPicPr>
          <p:cNvPr id="2" name="Imagen 1" descr="Imagen que contiene exterior, firmar, calle, caminando&#10;&#10;Descripción generada automáticamente">
            <a:extLst>
              <a:ext uri="{FF2B5EF4-FFF2-40B4-BE49-F238E27FC236}">
                <a16:creationId xmlns:a16="http://schemas.microsoft.com/office/drawing/2014/main" id="{409F69D3-40CC-9620-A0C0-051A0A9CBFAB}"/>
              </a:ext>
            </a:extLst>
          </p:cNvPr>
          <p:cNvPicPr>
            <a:picLocks noChangeAspect="1"/>
          </p:cNvPicPr>
          <p:nvPr/>
        </p:nvPicPr>
        <p:blipFill>
          <a:blip r:embed="rId4"/>
          <a:stretch>
            <a:fillRect/>
          </a:stretch>
        </p:blipFill>
        <p:spPr>
          <a:xfrm rot="5400000">
            <a:off x="9001706" y="414393"/>
            <a:ext cx="444799" cy="759225"/>
          </a:xfrm>
          <a:prstGeom prst="rect">
            <a:avLst/>
          </a:prstGeom>
        </p:spPr>
      </p:pic>
      <p:sp>
        <p:nvSpPr>
          <p:cNvPr id="4" name="CuadroTexto 3">
            <a:extLst>
              <a:ext uri="{FF2B5EF4-FFF2-40B4-BE49-F238E27FC236}">
                <a16:creationId xmlns:a16="http://schemas.microsoft.com/office/drawing/2014/main" id="{7587D826-A5DB-51CC-1CA7-F11DD798FFA4}"/>
              </a:ext>
            </a:extLst>
          </p:cNvPr>
          <p:cNvSpPr txBox="1"/>
          <p:nvPr/>
        </p:nvSpPr>
        <p:spPr>
          <a:xfrm>
            <a:off x="582137" y="1167729"/>
            <a:ext cx="11056869" cy="6007542"/>
          </a:xfrm>
          <a:prstGeom prst="rect">
            <a:avLst/>
          </a:prstGeom>
          <a:noFill/>
          <a:ln w="57150">
            <a:noFill/>
          </a:ln>
        </p:spPr>
        <p:txBody>
          <a:bodyPr wrap="square" rtlCol="0">
            <a:spAutoFit/>
          </a:bodyPr>
          <a:lstStyle/>
          <a:p>
            <a:pPr algn="just">
              <a:lnSpc>
                <a:spcPct val="115000"/>
              </a:lnSpc>
              <a:spcAft>
                <a:spcPts val="800"/>
              </a:spcAft>
            </a:pPr>
            <a:r>
              <a:rPr lang="es-CL" sz="1700" kern="100">
                <a:latin typeface="Montserrat" panose="00000500000000000000" pitchFamily="2" charset="0"/>
                <a:ea typeface="Aptos" panose="020B0004020202020204" pitchFamily="34" charset="0"/>
                <a:cs typeface="Times New Roman" panose="02020603050405020304" pitchFamily="18" charset="0"/>
              </a:rPr>
              <a:t>L</a:t>
            </a:r>
            <a:r>
              <a:rPr lang="es-CL" sz="1700" kern="100">
                <a:effectLst/>
                <a:latin typeface="Montserrat" panose="00000500000000000000" pitchFamily="2" charset="0"/>
                <a:ea typeface="Aptos" panose="020B0004020202020204" pitchFamily="34" charset="0"/>
                <a:cs typeface="Times New Roman" panose="02020603050405020304" pitchFamily="18" charset="0"/>
              </a:rPr>
              <a:t>a ENADEL 2024 estará organizada sobre la base de tres grandes temas:</a:t>
            </a:r>
          </a:p>
          <a:p>
            <a:pPr marL="342900" lvl="0" indent="-342900" algn="just">
              <a:lnSpc>
                <a:spcPct val="115000"/>
              </a:lnSpc>
              <a:buFont typeface="+mj-lt"/>
              <a:buAutoNum type="arabicPeriod"/>
            </a:pPr>
            <a:r>
              <a:rPr lang="es-CL" sz="1700" b="1" kern="100">
                <a:effectLst/>
                <a:latin typeface="Montserrat" panose="00000500000000000000" pitchFamily="2" charset="0"/>
                <a:ea typeface="Aptos" panose="020B0004020202020204" pitchFamily="34" charset="0"/>
                <a:cs typeface="Times New Roman" panose="02020603050405020304" pitchFamily="18" charset="0"/>
              </a:rPr>
              <a:t>Demanda de trabajo y difícil cobertura: </a:t>
            </a:r>
          </a:p>
          <a:p>
            <a:pPr marL="800100" lvl="1" indent="-342900" algn="just">
              <a:lnSpc>
                <a:spcPct val="115000"/>
              </a:lnSpc>
              <a:buFont typeface="Arial" panose="020B0604020202020204" pitchFamily="34" charset="0"/>
              <a:buChar char="•"/>
            </a:pPr>
            <a:r>
              <a:rPr lang="es-CL" sz="1700" kern="100">
                <a:effectLst/>
                <a:latin typeface="Montserrat" panose="00000500000000000000" pitchFamily="2" charset="0"/>
                <a:ea typeface="Aptos" panose="020B0004020202020204" pitchFamily="34" charset="0"/>
                <a:cs typeface="Times New Roman" panose="02020603050405020304" pitchFamily="18" charset="0"/>
              </a:rPr>
              <a:t>Identificación y caracterización de la de dotación de las empresas.</a:t>
            </a:r>
          </a:p>
          <a:p>
            <a:pPr marL="800100" lvl="1" indent="-342900" algn="just">
              <a:lnSpc>
                <a:spcPct val="115000"/>
              </a:lnSpc>
              <a:buFont typeface="Arial" panose="020B0604020202020204" pitchFamily="34" charset="0"/>
              <a:buChar char="•"/>
            </a:pPr>
            <a:r>
              <a:rPr lang="es-CL" sz="1700" kern="100">
                <a:effectLst/>
                <a:latin typeface="Montserrat" panose="00000500000000000000" pitchFamily="2" charset="0"/>
                <a:ea typeface="Aptos" panose="020B0004020202020204" pitchFamily="34" charset="0"/>
                <a:cs typeface="Times New Roman" panose="02020603050405020304" pitchFamily="18" charset="0"/>
              </a:rPr>
              <a:t>Puestos de trabajo que se necesitan cubrir.</a:t>
            </a:r>
          </a:p>
          <a:p>
            <a:pPr marL="800100" lvl="1" indent="-342900" algn="just">
              <a:lnSpc>
                <a:spcPct val="115000"/>
              </a:lnSpc>
              <a:buFont typeface="Arial" panose="020B0604020202020204" pitchFamily="34" charset="0"/>
              <a:buChar char="•"/>
            </a:pPr>
            <a:r>
              <a:rPr lang="es-CL" sz="1700" kern="100">
                <a:latin typeface="Montserrat" panose="00000500000000000000" pitchFamily="2" charset="0"/>
                <a:ea typeface="Aptos" panose="020B0004020202020204" pitchFamily="34" charset="0"/>
                <a:cs typeface="Times New Roman" panose="02020603050405020304" pitchFamily="18" charset="0"/>
              </a:rPr>
              <a:t>C</a:t>
            </a:r>
            <a:r>
              <a:rPr lang="es-CL" sz="1700" kern="100">
                <a:effectLst/>
                <a:latin typeface="Montserrat" panose="00000500000000000000" pitchFamily="2" charset="0"/>
                <a:ea typeface="Aptos" panose="020B0004020202020204" pitchFamily="34" charset="0"/>
                <a:cs typeface="Times New Roman" panose="02020603050405020304" pitchFamily="18" charset="0"/>
              </a:rPr>
              <a:t>uantos de estos puestos de trabajo han encontrado dificultades en la contratación.</a:t>
            </a:r>
          </a:p>
          <a:p>
            <a:pPr lvl="1" algn="just">
              <a:lnSpc>
                <a:spcPct val="115000"/>
              </a:lnSpc>
            </a:pPr>
            <a:endParaRPr lang="es-CL" sz="1700" kern="100">
              <a:effectLst/>
              <a:latin typeface="Montserrat" panose="00000500000000000000" pitchFamily="2" charset="0"/>
              <a:ea typeface="Aptos" panose="020B0004020202020204" pitchFamily="34" charset="0"/>
              <a:cs typeface="Times New Roman" panose="02020603050405020304" pitchFamily="18" charset="0"/>
            </a:endParaRPr>
          </a:p>
          <a:p>
            <a:pPr marL="342900" indent="-342900" algn="just">
              <a:lnSpc>
                <a:spcPct val="115000"/>
              </a:lnSpc>
              <a:buFont typeface="+mj-lt"/>
              <a:buAutoNum type="arabicPeriod"/>
            </a:pPr>
            <a:r>
              <a:rPr lang="es-CL" sz="1700" b="1" kern="100">
                <a:effectLst/>
                <a:latin typeface="Montserrat" panose="00000500000000000000" pitchFamily="2" charset="0"/>
                <a:ea typeface="Aptos" panose="020B0004020202020204" pitchFamily="34" charset="0"/>
                <a:cs typeface="Times New Roman" panose="02020603050405020304" pitchFamily="18" charset="0"/>
              </a:rPr>
              <a:t>Demanda de habilidades y capacitación: </a:t>
            </a:r>
          </a:p>
          <a:p>
            <a:pPr marL="800100" lvl="1" indent="-342900" algn="just">
              <a:lnSpc>
                <a:spcPct val="115000"/>
              </a:lnSpc>
              <a:buFont typeface="Arial" panose="020B0604020202020204" pitchFamily="34" charset="0"/>
              <a:buChar char="•"/>
            </a:pPr>
            <a:r>
              <a:rPr lang="es-CL" sz="1700" kern="100">
                <a:effectLst/>
                <a:latin typeface="Montserrat" panose="00000500000000000000" pitchFamily="2" charset="0"/>
                <a:ea typeface="Aptos" panose="020B0004020202020204" pitchFamily="34" charset="0"/>
                <a:cs typeface="Times New Roman" panose="02020603050405020304" pitchFamily="18" charset="0"/>
              </a:rPr>
              <a:t>Reconocer las cualificaciones y habilidades que las empresas y/o empleadores están demandando para la contratación.</a:t>
            </a:r>
          </a:p>
          <a:p>
            <a:pPr marL="800100" lvl="1" indent="-342900" algn="just">
              <a:lnSpc>
                <a:spcPct val="115000"/>
              </a:lnSpc>
              <a:buFont typeface="Arial" panose="020B0604020202020204" pitchFamily="34" charset="0"/>
              <a:buChar char="•"/>
            </a:pPr>
            <a:r>
              <a:rPr lang="es-CL" sz="1700" kern="100">
                <a:effectLst/>
                <a:latin typeface="Montserrat" panose="00000500000000000000" pitchFamily="2" charset="0"/>
                <a:ea typeface="Aptos" panose="020B0004020202020204" pitchFamily="34" charset="0"/>
                <a:cs typeface="Times New Roman" panose="02020603050405020304" pitchFamily="18" charset="0"/>
              </a:rPr>
              <a:t>Identificar la </a:t>
            </a:r>
            <a:r>
              <a:rPr lang="es-CL" sz="1700" kern="100">
                <a:latin typeface="Montserrat" panose="00000500000000000000" pitchFamily="2" charset="0"/>
                <a:ea typeface="Aptos" panose="020B0004020202020204" pitchFamily="34" charset="0"/>
                <a:cs typeface="Times New Roman" panose="02020603050405020304" pitchFamily="18" charset="0"/>
              </a:rPr>
              <a:t>brecha de cualificaciones entre la demanda y oferta laboral. </a:t>
            </a:r>
            <a:endParaRPr lang="es-CL" sz="1700" kern="100">
              <a:effectLst/>
              <a:latin typeface="Montserrat" panose="00000500000000000000" pitchFamily="2" charset="0"/>
              <a:ea typeface="Aptos" panose="020B0004020202020204" pitchFamily="34" charset="0"/>
              <a:cs typeface="Times New Roman" panose="02020603050405020304" pitchFamily="18" charset="0"/>
            </a:endParaRPr>
          </a:p>
          <a:p>
            <a:pPr marL="800100" lvl="1" indent="-342900" algn="just">
              <a:lnSpc>
                <a:spcPct val="115000"/>
              </a:lnSpc>
              <a:buFont typeface="Arial" panose="020B0604020202020204" pitchFamily="34" charset="0"/>
              <a:buChar char="•"/>
            </a:pPr>
            <a:r>
              <a:rPr lang="es-CL" sz="1700" kern="100">
                <a:latin typeface="Montserrat" panose="00000500000000000000" pitchFamily="2" charset="0"/>
                <a:ea typeface="Aptos" panose="020B0004020202020204" pitchFamily="34" charset="0"/>
                <a:cs typeface="Times New Roman" panose="02020603050405020304" pitchFamily="18" charset="0"/>
              </a:rPr>
              <a:t>Identificar la n</a:t>
            </a:r>
            <a:r>
              <a:rPr lang="es-CL" sz="1700" kern="100">
                <a:effectLst/>
                <a:latin typeface="Montserrat" panose="00000500000000000000" pitchFamily="2" charset="0"/>
                <a:ea typeface="Aptos" panose="020B0004020202020204" pitchFamily="34" charset="0"/>
                <a:cs typeface="Times New Roman" panose="02020603050405020304" pitchFamily="18" charset="0"/>
              </a:rPr>
              <a:t>ecesidad de capacitación de las personas a contratar y de su dotación actual.</a:t>
            </a:r>
          </a:p>
          <a:p>
            <a:pPr lvl="1" algn="just">
              <a:lnSpc>
                <a:spcPct val="115000"/>
              </a:lnSpc>
            </a:pPr>
            <a:endParaRPr lang="es-CL" sz="1700" kern="100">
              <a:effectLst/>
              <a:latin typeface="Montserrat" panose="00000500000000000000" pitchFamily="2" charset="0"/>
              <a:ea typeface="Aptos" panose="020B0004020202020204" pitchFamily="34" charset="0"/>
              <a:cs typeface="Times New Roman" panose="02020603050405020304" pitchFamily="18" charset="0"/>
            </a:endParaRPr>
          </a:p>
          <a:p>
            <a:pPr marL="342900" indent="-342900" algn="just">
              <a:lnSpc>
                <a:spcPct val="115000"/>
              </a:lnSpc>
              <a:buFont typeface="+mj-lt"/>
              <a:buAutoNum type="arabicPeriod"/>
            </a:pPr>
            <a:r>
              <a:rPr lang="es-CL" sz="1700" b="1" kern="100">
                <a:effectLst/>
                <a:latin typeface="Montserrat" panose="00000500000000000000" pitchFamily="2" charset="0"/>
                <a:ea typeface="Aptos" panose="020B0004020202020204" pitchFamily="34" charset="0"/>
                <a:cs typeface="Times New Roman" panose="02020603050405020304" pitchFamily="18" charset="0"/>
              </a:rPr>
              <a:t>Efectos de fenómenos disruptivos en la demanda laboral: </a:t>
            </a:r>
          </a:p>
          <a:p>
            <a:pPr marL="800100" lvl="1" indent="-342900" algn="just">
              <a:lnSpc>
                <a:spcPct val="115000"/>
              </a:lnSpc>
              <a:buFont typeface="Arial" panose="020B0604020202020204" pitchFamily="34" charset="0"/>
              <a:buChar char="•"/>
            </a:pPr>
            <a:r>
              <a:rPr lang="es-CL" sz="1700" kern="100">
                <a:latin typeface="Montserrat" panose="00000500000000000000" pitchFamily="2" charset="0"/>
                <a:ea typeface="Aptos" panose="020B0004020202020204" pitchFamily="34" charset="0"/>
                <a:cs typeface="Times New Roman" panose="02020603050405020304" pitchFamily="18" charset="0"/>
              </a:rPr>
              <a:t>R</a:t>
            </a:r>
            <a:r>
              <a:rPr lang="es-CL" sz="1700" kern="100">
                <a:effectLst/>
                <a:latin typeface="Montserrat" panose="00000500000000000000" pitchFamily="2" charset="0"/>
                <a:ea typeface="Aptos" panose="020B0004020202020204" pitchFamily="34" charset="0"/>
                <a:cs typeface="Times New Roman" panose="02020603050405020304" pitchFamily="18" charset="0"/>
              </a:rPr>
              <a:t>econocer el impacto que está teniendo en la demanda laboral fenómenos como el cambio tecnológico y la transición socio ecológica y demográfica. </a:t>
            </a:r>
          </a:p>
          <a:p>
            <a:pPr marL="800100" lvl="1" indent="-342900" algn="just">
              <a:lnSpc>
                <a:spcPct val="115000"/>
              </a:lnSpc>
              <a:buFont typeface="Arial" panose="020B0604020202020204" pitchFamily="34" charset="0"/>
              <a:buChar char="•"/>
            </a:pPr>
            <a:r>
              <a:rPr lang="es-CL" sz="1700" kern="100">
                <a:latin typeface="Montserrat" panose="00000500000000000000" pitchFamily="2" charset="0"/>
                <a:ea typeface="Aptos" panose="020B0004020202020204" pitchFamily="34" charset="0"/>
                <a:cs typeface="Times New Roman" panose="02020603050405020304" pitchFamily="18" charset="0"/>
              </a:rPr>
              <a:t>Identificar que </a:t>
            </a:r>
            <a:r>
              <a:rPr lang="es-CL" sz="1700" kern="100">
                <a:effectLst/>
                <a:latin typeface="Montserrat" panose="00000500000000000000" pitchFamily="2" charset="0"/>
                <a:ea typeface="Aptos" panose="020B0004020202020204" pitchFamily="34" charset="0"/>
                <a:cs typeface="Times New Roman" panose="02020603050405020304" pitchFamily="18" charset="0"/>
              </a:rPr>
              <a:t>nuevas tecnologías se están implementando en los diferentes sectores que puedan interferir en la proyección del mercado laboral. </a:t>
            </a:r>
          </a:p>
          <a:p>
            <a:pPr algn="just">
              <a:lnSpc>
                <a:spcPct val="115000"/>
              </a:lnSpc>
              <a:spcAft>
                <a:spcPts val="800"/>
              </a:spcAft>
            </a:pPr>
            <a:r>
              <a:rPr lang="es-CL" sz="1800" kern="100">
                <a:effectLst/>
                <a:latin typeface="Aptos" panose="020B0004020202020204" pitchFamily="34" charset="0"/>
                <a:ea typeface="Aptos" panose="020B0004020202020204" pitchFamily="34" charset="0"/>
                <a:cs typeface="Times New Roman" panose="02020603050405020304" pitchFamily="18" charset="0"/>
              </a:rPr>
              <a:t> </a:t>
            </a:r>
          </a:p>
          <a:p>
            <a:pPr marL="285750" indent="-285750" algn="just">
              <a:buFont typeface="Arial" panose="020B0604020202020204" pitchFamily="34" charset="0"/>
              <a:buChar char="•"/>
            </a:pPr>
            <a:endParaRPr lang="es-MX">
              <a:solidFill>
                <a:srgbClr val="2F5496"/>
              </a:solidFill>
              <a:latin typeface="Montserrat" panose="00000500000000000000" pitchFamily="2" charset="0"/>
            </a:endParaRPr>
          </a:p>
        </p:txBody>
      </p:sp>
      <p:pic>
        <p:nvPicPr>
          <p:cNvPr id="5" name="Imagen 4">
            <a:extLst>
              <a:ext uri="{FF2B5EF4-FFF2-40B4-BE49-F238E27FC236}">
                <a16:creationId xmlns:a16="http://schemas.microsoft.com/office/drawing/2014/main" id="{0945ADFA-3534-611E-0811-7B90FF0D317B}"/>
              </a:ext>
            </a:extLst>
          </p:cNvPr>
          <p:cNvPicPr>
            <a:picLocks noChangeAspect="1"/>
          </p:cNvPicPr>
          <p:nvPr/>
        </p:nvPicPr>
        <p:blipFill>
          <a:blip r:embed="rId5"/>
          <a:stretch>
            <a:fillRect/>
          </a:stretch>
        </p:blipFill>
        <p:spPr>
          <a:xfrm>
            <a:off x="10044798" y="155254"/>
            <a:ext cx="2086731" cy="833573"/>
          </a:xfrm>
          <a:prstGeom prst="rect">
            <a:avLst/>
          </a:prstGeom>
        </p:spPr>
      </p:pic>
    </p:spTree>
    <p:extLst>
      <p:ext uri="{BB962C8B-B14F-4D97-AF65-F5344CB8AC3E}">
        <p14:creationId xmlns:p14="http://schemas.microsoft.com/office/powerpoint/2010/main" val="3883745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F3F6D-562B-EAB4-3BE2-E48008107590}"/>
            </a:ext>
          </a:extLst>
        </p:cNvPr>
        <p:cNvGrpSpPr/>
        <p:nvPr/>
      </p:nvGrpSpPr>
      <p:grpSpPr>
        <a:xfrm>
          <a:off x="0" y="0"/>
          <a:ext cx="0" cy="0"/>
          <a:chOff x="0" y="0"/>
          <a:chExt cx="0" cy="0"/>
        </a:xfrm>
      </p:grpSpPr>
      <p:pic>
        <p:nvPicPr>
          <p:cNvPr id="6" name="Imagen 5" descr="Imagen que contiene dibujo&#10;&#10;Descripción generada automáticamente">
            <a:extLst>
              <a:ext uri="{FF2B5EF4-FFF2-40B4-BE49-F238E27FC236}">
                <a16:creationId xmlns:a16="http://schemas.microsoft.com/office/drawing/2014/main" id="{5D9DB8C2-4818-7AE8-D4AC-F9524773BFD9}"/>
              </a:ext>
            </a:extLst>
          </p:cNvPr>
          <p:cNvPicPr>
            <a:picLocks noChangeAspect="1"/>
          </p:cNvPicPr>
          <p:nvPr/>
        </p:nvPicPr>
        <p:blipFill>
          <a:blip r:embed="rId4"/>
          <a:stretch>
            <a:fillRect/>
          </a:stretch>
        </p:blipFill>
        <p:spPr>
          <a:xfrm>
            <a:off x="11321244" y="1527624"/>
            <a:ext cx="439464" cy="750120"/>
          </a:xfrm>
          <a:prstGeom prst="rect">
            <a:avLst/>
          </a:prstGeom>
        </p:spPr>
      </p:pic>
      <p:sp>
        <p:nvSpPr>
          <p:cNvPr id="8" name="Marcador de texto 7">
            <a:extLst>
              <a:ext uri="{FF2B5EF4-FFF2-40B4-BE49-F238E27FC236}">
                <a16:creationId xmlns:a16="http://schemas.microsoft.com/office/drawing/2014/main" id="{7407770B-8BB0-41E2-C47D-33A9BD09AE7A}"/>
              </a:ext>
            </a:extLst>
          </p:cNvPr>
          <p:cNvSpPr>
            <a:spLocks noGrp="1"/>
          </p:cNvSpPr>
          <p:nvPr>
            <p:ph type="body" idx="12"/>
          </p:nvPr>
        </p:nvSpPr>
        <p:spPr>
          <a:xfrm>
            <a:off x="582137" y="544028"/>
            <a:ext cx="9585138" cy="596123"/>
          </a:xfrm>
        </p:spPr>
        <p:txBody>
          <a:bodyPr>
            <a:normAutofit/>
          </a:bodyPr>
          <a:lstStyle/>
          <a:p>
            <a:r>
              <a:rPr lang="es-CL"/>
              <a:t>Encuesta Nacional de Demanda Laboral</a:t>
            </a:r>
          </a:p>
        </p:txBody>
      </p:sp>
      <p:pic>
        <p:nvPicPr>
          <p:cNvPr id="2" name="Imagen 1" descr="Imagen que contiene exterior, firmar, calle, caminando&#10;&#10;Descripción generada automáticamente">
            <a:extLst>
              <a:ext uri="{FF2B5EF4-FFF2-40B4-BE49-F238E27FC236}">
                <a16:creationId xmlns:a16="http://schemas.microsoft.com/office/drawing/2014/main" id="{F097A561-5089-D29A-A71D-0B27C750526B}"/>
              </a:ext>
            </a:extLst>
          </p:cNvPr>
          <p:cNvPicPr>
            <a:picLocks noChangeAspect="1"/>
          </p:cNvPicPr>
          <p:nvPr/>
        </p:nvPicPr>
        <p:blipFill>
          <a:blip r:embed="rId5"/>
          <a:stretch>
            <a:fillRect/>
          </a:stretch>
        </p:blipFill>
        <p:spPr>
          <a:xfrm rot="5400000">
            <a:off x="9001706" y="414393"/>
            <a:ext cx="444799" cy="759225"/>
          </a:xfrm>
          <a:prstGeom prst="rect">
            <a:avLst/>
          </a:prstGeom>
        </p:spPr>
      </p:pic>
      <p:sp>
        <p:nvSpPr>
          <p:cNvPr id="3" name="CuadroTexto 2">
            <a:extLst>
              <a:ext uri="{FF2B5EF4-FFF2-40B4-BE49-F238E27FC236}">
                <a16:creationId xmlns:a16="http://schemas.microsoft.com/office/drawing/2014/main" id="{A21C94C0-C586-9B21-3CB5-2EAD0ADC9665}"/>
              </a:ext>
            </a:extLst>
          </p:cNvPr>
          <p:cNvSpPr txBox="1"/>
          <p:nvPr/>
        </p:nvSpPr>
        <p:spPr>
          <a:xfrm>
            <a:off x="703839" y="2046342"/>
            <a:ext cx="11056869" cy="4394536"/>
          </a:xfrm>
          <a:prstGeom prst="rect">
            <a:avLst/>
          </a:prstGeom>
          <a:noFill/>
          <a:ln w="57150">
            <a:noFill/>
          </a:ln>
        </p:spPr>
        <p:txBody>
          <a:bodyPr wrap="square" rtlCol="0">
            <a:spAutoFit/>
          </a:bodyPr>
          <a:lstStyle/>
          <a:p>
            <a:pPr marL="342900" indent="-342900" algn="just">
              <a:lnSpc>
                <a:spcPct val="115000"/>
              </a:lnSpc>
              <a:spcAft>
                <a:spcPts val="800"/>
              </a:spcAft>
              <a:buFont typeface="+mj-lt"/>
              <a:buAutoNum type="arabicPeriod"/>
            </a:pPr>
            <a:r>
              <a:rPr lang="es-MX" u="sng" kern="100">
                <a:effectLst/>
                <a:latin typeface="Montserrat" panose="00000500000000000000" pitchFamily="2" charset="0"/>
                <a:ea typeface="Aptos" panose="020B0004020202020204" pitchFamily="34" charset="0"/>
                <a:cs typeface="Times New Roman" panose="02020603050405020304" pitchFamily="18" charset="0"/>
              </a:rPr>
              <a:t>Caracterización:</a:t>
            </a:r>
          </a:p>
          <a:p>
            <a:pPr marL="742950" lvl="1" indent="-285750" algn="just">
              <a:lnSpc>
                <a:spcPct val="115000"/>
              </a:lnSpc>
              <a:spcAft>
                <a:spcPts val="800"/>
              </a:spcAft>
              <a:buFont typeface="Arial" panose="020B0604020202020204" pitchFamily="34" charset="0"/>
              <a:buChar char="•"/>
            </a:pPr>
            <a:r>
              <a:rPr lang="es-MX" kern="100">
                <a:latin typeface="Montserrat" panose="00000500000000000000" pitchFamily="2" charset="0"/>
                <a:ea typeface="Aptos" panose="020B0004020202020204" pitchFamily="34" charset="0"/>
                <a:cs typeface="Times New Roman" panose="02020603050405020304" pitchFamily="18" charset="0"/>
              </a:rPr>
              <a:t>Dotación, Tipo de organización, Sector económico.  </a:t>
            </a:r>
          </a:p>
          <a:p>
            <a:pPr marL="342900" indent="-342900" algn="just">
              <a:lnSpc>
                <a:spcPct val="115000"/>
              </a:lnSpc>
              <a:spcAft>
                <a:spcPts val="800"/>
              </a:spcAft>
              <a:buFont typeface="+mj-lt"/>
              <a:buAutoNum type="arabicPeriod"/>
            </a:pPr>
            <a:r>
              <a:rPr lang="es-MX" u="sng" kern="100">
                <a:latin typeface="Montserrat" panose="00000500000000000000" pitchFamily="2" charset="0"/>
                <a:ea typeface="Aptos" panose="020B0004020202020204" pitchFamily="34" charset="0"/>
                <a:cs typeface="Times New Roman" panose="02020603050405020304" pitchFamily="18" charset="0"/>
              </a:rPr>
              <a:t>Demanda de trabajo:</a:t>
            </a:r>
          </a:p>
          <a:p>
            <a:pPr marL="742950" lvl="1" indent="-285750" algn="just">
              <a:lnSpc>
                <a:spcPct val="115000"/>
              </a:lnSpc>
              <a:spcAft>
                <a:spcPts val="800"/>
              </a:spcAft>
              <a:buFont typeface="Arial" panose="020B0604020202020204" pitchFamily="34" charset="0"/>
              <a:buChar char="•"/>
            </a:pPr>
            <a:r>
              <a:rPr lang="es-MX" kern="100">
                <a:effectLst/>
                <a:latin typeface="Montserrat" panose="00000500000000000000" pitchFamily="2" charset="0"/>
                <a:ea typeface="Aptos" panose="020B0004020202020204" pitchFamily="34" charset="0"/>
                <a:cs typeface="Times New Roman" panose="02020603050405020304" pitchFamily="18" charset="0"/>
              </a:rPr>
              <a:t>Vacantes abiertas, Vacantes difíciles de llenar, Perfiles ocupacionales de difícil cobertura.</a:t>
            </a:r>
          </a:p>
          <a:p>
            <a:pPr marL="742950" lvl="1" indent="-285750" algn="just">
              <a:lnSpc>
                <a:spcPct val="115000"/>
              </a:lnSpc>
              <a:spcAft>
                <a:spcPts val="800"/>
              </a:spcAft>
              <a:buFont typeface="Arial" panose="020B0604020202020204" pitchFamily="34" charset="0"/>
              <a:buChar char="•"/>
            </a:pPr>
            <a:r>
              <a:rPr lang="es-MX" kern="100">
                <a:effectLst/>
                <a:latin typeface="Montserrat" panose="00000500000000000000" pitchFamily="2" charset="0"/>
                <a:ea typeface="Aptos" panose="020B0004020202020204" pitchFamily="34" charset="0"/>
                <a:cs typeface="Times New Roman" panose="02020603050405020304" pitchFamily="18" charset="0"/>
              </a:rPr>
              <a:t>Inversión proyectada y demanda de trabajo (a diferentes plazos).</a:t>
            </a:r>
          </a:p>
          <a:p>
            <a:pPr marL="342900" indent="-342900" algn="just">
              <a:lnSpc>
                <a:spcPct val="115000"/>
              </a:lnSpc>
              <a:spcAft>
                <a:spcPts val="800"/>
              </a:spcAft>
              <a:buFont typeface="+mj-lt"/>
              <a:buAutoNum type="arabicPeriod"/>
            </a:pPr>
            <a:r>
              <a:rPr lang="es-MX" u="sng" kern="100">
                <a:latin typeface="Montserrat" panose="00000500000000000000" pitchFamily="2" charset="0"/>
                <a:ea typeface="Aptos" panose="020B0004020202020204" pitchFamily="34" charset="0"/>
                <a:cs typeface="Times New Roman" panose="02020603050405020304" pitchFamily="18" charset="0"/>
              </a:rPr>
              <a:t>Demanda de Habilidades: </a:t>
            </a:r>
          </a:p>
          <a:p>
            <a:pPr marL="742950" lvl="1" indent="-285750" algn="just">
              <a:lnSpc>
                <a:spcPct val="115000"/>
              </a:lnSpc>
              <a:spcAft>
                <a:spcPts val="800"/>
              </a:spcAft>
              <a:buFont typeface="Arial" panose="020B0604020202020204" pitchFamily="34" charset="0"/>
              <a:buChar char="•"/>
            </a:pPr>
            <a:r>
              <a:rPr lang="es-MX" kern="100">
                <a:effectLst/>
                <a:latin typeface="Montserrat" panose="00000500000000000000" pitchFamily="2" charset="0"/>
                <a:ea typeface="Aptos" panose="020B0004020202020204" pitchFamily="34" charset="0"/>
                <a:cs typeface="Times New Roman" panose="02020603050405020304" pitchFamily="18" charset="0"/>
              </a:rPr>
              <a:t>Habilidades demandadas en las ocupaciones de difícil cobertura, Capacitación requerida y otorgada.</a:t>
            </a:r>
          </a:p>
          <a:p>
            <a:pPr marL="342900" indent="-342900" algn="just">
              <a:lnSpc>
                <a:spcPct val="115000"/>
              </a:lnSpc>
              <a:spcAft>
                <a:spcPts val="800"/>
              </a:spcAft>
              <a:buFont typeface="+mj-lt"/>
              <a:buAutoNum type="arabicPeriod"/>
            </a:pPr>
            <a:r>
              <a:rPr lang="es-CL" sz="1800" u="sng" kern="1200">
                <a:solidFill>
                  <a:schemeClr val="dk1"/>
                </a:solidFill>
                <a:effectLst/>
                <a:latin typeface="Montserrat" panose="00000500000000000000" pitchFamily="2" charset="0"/>
                <a:ea typeface="+mn-ea"/>
                <a:cs typeface="+mn-cs"/>
              </a:rPr>
              <a:t>Efectos de fenómenos disruptivos en la demanda laboral:</a:t>
            </a:r>
          </a:p>
          <a:p>
            <a:pPr marL="742950" lvl="1" indent="-285750" algn="just">
              <a:lnSpc>
                <a:spcPct val="115000"/>
              </a:lnSpc>
              <a:spcAft>
                <a:spcPts val="800"/>
              </a:spcAft>
              <a:buFont typeface="Arial" panose="020B0604020202020204" pitchFamily="34" charset="0"/>
              <a:buChar char="•"/>
            </a:pPr>
            <a:r>
              <a:rPr lang="es-CL">
                <a:solidFill>
                  <a:schemeClr val="dk1"/>
                </a:solidFill>
                <a:latin typeface="Montserrat" panose="00000500000000000000" pitchFamily="2" charset="0"/>
              </a:rPr>
              <a:t>Nuevos perfiles ocupacionales demandados, y perfiles ocupacionales menos demandados (y desvinculados) por estos fenómenos.</a:t>
            </a:r>
          </a:p>
        </p:txBody>
      </p:sp>
      <p:pic>
        <p:nvPicPr>
          <p:cNvPr id="4" name="Imagen 3">
            <a:extLst>
              <a:ext uri="{FF2B5EF4-FFF2-40B4-BE49-F238E27FC236}">
                <a16:creationId xmlns:a16="http://schemas.microsoft.com/office/drawing/2014/main" id="{F445B239-F42C-3FED-55ED-F9F1152FE39B}"/>
              </a:ext>
            </a:extLst>
          </p:cNvPr>
          <p:cNvPicPr>
            <a:picLocks noChangeAspect="1"/>
          </p:cNvPicPr>
          <p:nvPr/>
        </p:nvPicPr>
        <p:blipFill>
          <a:blip r:embed="rId6"/>
          <a:stretch>
            <a:fillRect/>
          </a:stretch>
        </p:blipFill>
        <p:spPr>
          <a:xfrm>
            <a:off x="10044798" y="155254"/>
            <a:ext cx="2086731" cy="833573"/>
          </a:xfrm>
          <a:prstGeom prst="rect">
            <a:avLst/>
          </a:prstGeom>
        </p:spPr>
      </p:pic>
      <p:sp>
        <p:nvSpPr>
          <p:cNvPr id="5" name="CuadroTexto 4">
            <a:extLst>
              <a:ext uri="{FF2B5EF4-FFF2-40B4-BE49-F238E27FC236}">
                <a16:creationId xmlns:a16="http://schemas.microsoft.com/office/drawing/2014/main" id="{969A0CB6-A802-B299-4DAB-A9C4D4D879A6}"/>
              </a:ext>
            </a:extLst>
          </p:cNvPr>
          <p:cNvSpPr txBox="1"/>
          <p:nvPr/>
        </p:nvSpPr>
        <p:spPr>
          <a:xfrm>
            <a:off x="703839" y="1308016"/>
            <a:ext cx="10238718" cy="486928"/>
          </a:xfrm>
          <a:prstGeom prst="rect">
            <a:avLst/>
          </a:prstGeom>
          <a:noFill/>
        </p:spPr>
        <p:txBody>
          <a:bodyPr wrap="square">
            <a:spAutoFit/>
          </a:bodyPr>
          <a:lstStyle/>
          <a:p>
            <a:pPr marL="285764" indent="-285764" algn="just">
              <a:lnSpc>
                <a:spcPct val="115000"/>
              </a:lnSpc>
              <a:buClr>
                <a:srgbClr val="FFC000"/>
              </a:buClr>
              <a:buSzPct val="105000"/>
              <a:buFont typeface="Arial" panose="020B0604020202020204" pitchFamily="34" charset="0"/>
              <a:buChar char="•"/>
            </a:pPr>
            <a:r>
              <a:rPr lang="es-CL" sz="2400" b="1" u="sng">
                <a:solidFill>
                  <a:srgbClr val="2F5496"/>
                </a:solidFill>
                <a:latin typeface="Montserrat Medium" panose="00000600000000000000" pitchFamily="2" charset="0"/>
              </a:rPr>
              <a:t>Indicadores:</a:t>
            </a:r>
          </a:p>
        </p:txBody>
      </p:sp>
    </p:spTree>
    <p:extLst>
      <p:ext uri="{BB962C8B-B14F-4D97-AF65-F5344CB8AC3E}">
        <p14:creationId xmlns:p14="http://schemas.microsoft.com/office/powerpoint/2010/main" val="299261824"/>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Imagen que contiene dibujo&#10;&#10;Descripción generada automáticamente">
            <a:extLst>
              <a:ext uri="{FF2B5EF4-FFF2-40B4-BE49-F238E27FC236}">
                <a16:creationId xmlns:a16="http://schemas.microsoft.com/office/drawing/2014/main" id="{0C242C0F-2527-02A2-4895-34784DFAB650}"/>
              </a:ext>
            </a:extLst>
          </p:cNvPr>
          <p:cNvPicPr>
            <a:picLocks noChangeAspect="1"/>
          </p:cNvPicPr>
          <p:nvPr/>
        </p:nvPicPr>
        <p:blipFill>
          <a:blip r:embed="rId3"/>
          <a:stretch>
            <a:fillRect/>
          </a:stretch>
        </p:blipFill>
        <p:spPr>
          <a:xfrm>
            <a:off x="11321244" y="1527624"/>
            <a:ext cx="439464" cy="750120"/>
          </a:xfrm>
          <a:prstGeom prst="rect">
            <a:avLst/>
          </a:prstGeom>
        </p:spPr>
      </p:pic>
      <p:sp>
        <p:nvSpPr>
          <p:cNvPr id="8" name="Marcador de texto 7">
            <a:extLst>
              <a:ext uri="{FF2B5EF4-FFF2-40B4-BE49-F238E27FC236}">
                <a16:creationId xmlns:a16="http://schemas.microsoft.com/office/drawing/2014/main" id="{C751A5A6-6E4A-9B45-E654-C34539B16A4E}"/>
              </a:ext>
            </a:extLst>
          </p:cNvPr>
          <p:cNvSpPr>
            <a:spLocks noGrp="1"/>
          </p:cNvSpPr>
          <p:nvPr>
            <p:ph type="body" idx="12"/>
          </p:nvPr>
        </p:nvSpPr>
        <p:spPr>
          <a:xfrm>
            <a:off x="582137" y="544028"/>
            <a:ext cx="9585138" cy="596123"/>
          </a:xfrm>
        </p:spPr>
        <p:txBody>
          <a:bodyPr>
            <a:normAutofit/>
          </a:bodyPr>
          <a:lstStyle/>
          <a:p>
            <a:r>
              <a:rPr lang="es-CL"/>
              <a:t>Encuesta Nacional de Demanda Laboral</a:t>
            </a:r>
          </a:p>
        </p:txBody>
      </p:sp>
      <p:pic>
        <p:nvPicPr>
          <p:cNvPr id="2" name="Imagen 1" descr="Imagen que contiene exterior, firmar, calle, caminando&#10;&#10;Descripción generada automáticamente">
            <a:extLst>
              <a:ext uri="{FF2B5EF4-FFF2-40B4-BE49-F238E27FC236}">
                <a16:creationId xmlns:a16="http://schemas.microsoft.com/office/drawing/2014/main" id="{4D78F45D-44A4-7B4D-8822-DB0F37F290A0}"/>
              </a:ext>
            </a:extLst>
          </p:cNvPr>
          <p:cNvPicPr>
            <a:picLocks noChangeAspect="1"/>
          </p:cNvPicPr>
          <p:nvPr/>
        </p:nvPicPr>
        <p:blipFill>
          <a:blip r:embed="rId4"/>
          <a:stretch>
            <a:fillRect/>
          </a:stretch>
        </p:blipFill>
        <p:spPr>
          <a:xfrm rot="5400000">
            <a:off x="9001706" y="414393"/>
            <a:ext cx="444799" cy="759225"/>
          </a:xfrm>
          <a:prstGeom prst="rect">
            <a:avLst/>
          </a:prstGeom>
        </p:spPr>
      </p:pic>
      <p:sp>
        <p:nvSpPr>
          <p:cNvPr id="3" name="CuadroTexto 2">
            <a:extLst>
              <a:ext uri="{FF2B5EF4-FFF2-40B4-BE49-F238E27FC236}">
                <a16:creationId xmlns:a16="http://schemas.microsoft.com/office/drawing/2014/main" id="{1183EBBB-378D-C06C-C7E9-3B6C5212CD70}"/>
              </a:ext>
            </a:extLst>
          </p:cNvPr>
          <p:cNvSpPr txBox="1"/>
          <p:nvPr/>
        </p:nvSpPr>
        <p:spPr>
          <a:xfrm>
            <a:off x="582137" y="1865232"/>
            <a:ext cx="11056869" cy="4704878"/>
          </a:xfrm>
          <a:prstGeom prst="rect">
            <a:avLst/>
          </a:prstGeom>
          <a:noFill/>
          <a:ln w="57150">
            <a:noFill/>
          </a:ln>
        </p:spPr>
        <p:txBody>
          <a:bodyPr wrap="square" rtlCol="0">
            <a:spAutoFit/>
          </a:bodyPr>
          <a:lstStyle/>
          <a:p>
            <a:pPr algn="just">
              <a:lnSpc>
                <a:spcPct val="115000"/>
              </a:lnSpc>
              <a:spcAft>
                <a:spcPts val="800"/>
              </a:spcAft>
            </a:pPr>
            <a:r>
              <a:rPr lang="es-CL" sz="2000" b="1" u="sng" kern="100">
                <a:effectLst/>
                <a:latin typeface="Montserrat" panose="00000500000000000000" pitchFamily="2" charset="0"/>
                <a:ea typeface="Aptos" panose="020B0004020202020204" pitchFamily="34" charset="0"/>
                <a:cs typeface="Times New Roman" panose="02020603050405020304" pitchFamily="18" charset="0"/>
              </a:rPr>
              <a:t>Nacional</a:t>
            </a:r>
          </a:p>
          <a:p>
            <a:pPr marL="285750" indent="-285750" algn="just">
              <a:lnSpc>
                <a:spcPct val="115000"/>
              </a:lnSpc>
              <a:spcAft>
                <a:spcPts val="800"/>
              </a:spcAft>
              <a:buFont typeface="Arial" panose="020B0604020202020204" pitchFamily="34" charset="0"/>
              <a:buChar char="•"/>
            </a:pPr>
            <a:r>
              <a:rPr lang="es-CL" sz="2000" b="1" kern="100">
                <a:effectLst/>
                <a:latin typeface="Montserrat" panose="00000500000000000000" pitchFamily="2" charset="0"/>
                <a:ea typeface="Aptos" panose="020B0004020202020204" pitchFamily="34" charset="0"/>
                <a:cs typeface="Times New Roman" panose="02020603050405020304" pitchFamily="18" charset="0"/>
              </a:rPr>
              <a:t>Estrategia Nacional de Prospección Laboral</a:t>
            </a:r>
            <a:r>
              <a:rPr lang="es-CL" sz="2000" kern="100">
                <a:effectLst/>
                <a:latin typeface="Montserrat" panose="00000500000000000000" pitchFamily="2" charset="0"/>
                <a:ea typeface="Aptos" panose="020B0004020202020204" pitchFamily="34" charset="0"/>
                <a:cs typeface="Times New Roman" panose="02020603050405020304" pitchFamily="18" charset="0"/>
              </a:rPr>
              <a:t>: marco conceptual y lineamientos a lo que debe buscar la encuesta, los principios que debe seguir y que información debe entregar a diferentes actores de política pública (SENCE, </a:t>
            </a:r>
            <a:r>
              <a:rPr lang="es-CL" sz="2000" kern="100" err="1">
                <a:effectLst/>
                <a:latin typeface="Montserrat" panose="00000500000000000000" pitchFamily="2" charset="0"/>
                <a:ea typeface="Aptos" panose="020B0004020202020204" pitchFamily="34" charset="0"/>
                <a:cs typeface="Times New Roman" panose="02020603050405020304" pitchFamily="18" charset="0"/>
              </a:rPr>
              <a:t>ChileValora</a:t>
            </a:r>
            <a:r>
              <a:rPr lang="es-CL" sz="2000" kern="100">
                <a:effectLst/>
                <a:latin typeface="Montserrat" panose="00000500000000000000" pitchFamily="2" charset="0"/>
                <a:ea typeface="Aptos" panose="020B0004020202020204" pitchFamily="34" charset="0"/>
                <a:cs typeface="Times New Roman" panose="02020603050405020304" pitchFamily="18" charset="0"/>
              </a:rPr>
              <a:t>, MINEDUC, CPM, entre otros).</a:t>
            </a:r>
          </a:p>
          <a:p>
            <a:pPr marL="285750" indent="-285750" algn="just">
              <a:lnSpc>
                <a:spcPct val="115000"/>
              </a:lnSpc>
              <a:spcAft>
                <a:spcPts val="800"/>
              </a:spcAft>
              <a:buFont typeface="Arial" panose="020B0604020202020204" pitchFamily="34" charset="0"/>
              <a:buChar char="•"/>
            </a:pPr>
            <a:r>
              <a:rPr lang="es-CL" sz="2000" b="1" kern="100">
                <a:latin typeface="Montserrat" panose="00000500000000000000" pitchFamily="2" charset="0"/>
                <a:ea typeface="Aptos" panose="020B0004020202020204" pitchFamily="34" charset="0"/>
                <a:cs typeface="Times New Roman" panose="02020603050405020304" pitchFamily="18" charset="0"/>
              </a:rPr>
              <a:t>Revisión de encuestas nacionales</a:t>
            </a:r>
            <a:r>
              <a:rPr lang="es-CL" sz="2000" kern="100">
                <a:latin typeface="Montserrat" panose="00000500000000000000" pitchFamily="2" charset="0"/>
                <a:ea typeface="Aptos" panose="020B0004020202020204" pitchFamily="34" charset="0"/>
                <a:cs typeface="Times New Roman" panose="02020603050405020304" pitchFamily="18" charset="0"/>
              </a:rPr>
              <a:t>: Encuesta Laboral(ENCLA) e IR-ICMO, buscando </a:t>
            </a:r>
            <a:r>
              <a:rPr lang="es-CL" sz="2000" kern="100">
                <a:effectLst/>
                <a:latin typeface="Montserrat" panose="00000500000000000000" pitchFamily="2" charset="0"/>
                <a:ea typeface="Aptos" panose="020B0004020202020204" pitchFamily="34" charset="0"/>
                <a:cs typeface="Times New Roman" panose="02020603050405020304" pitchFamily="18" charset="0"/>
              </a:rPr>
              <a:t>como se potencian/colaboran y no se repite la información capturada. </a:t>
            </a:r>
          </a:p>
          <a:p>
            <a:pPr marL="285750" indent="-285750" algn="just">
              <a:lnSpc>
                <a:spcPct val="115000"/>
              </a:lnSpc>
              <a:spcAft>
                <a:spcPts val="800"/>
              </a:spcAft>
              <a:buFont typeface="Arial" panose="020B0604020202020204" pitchFamily="34" charset="0"/>
              <a:buChar char="•"/>
            </a:pPr>
            <a:r>
              <a:rPr lang="es-CL" sz="2000" b="1" kern="100">
                <a:effectLst/>
                <a:latin typeface="Montserrat" panose="00000500000000000000" pitchFamily="2" charset="0"/>
                <a:ea typeface="Aptos" panose="020B0004020202020204" pitchFamily="34" charset="0"/>
                <a:cs typeface="Times New Roman" panose="02020603050405020304" pitchFamily="18" charset="0"/>
              </a:rPr>
              <a:t>Aprendizajes conceptuales y de trabajo de campo </a:t>
            </a:r>
            <a:r>
              <a:rPr lang="es-CL" sz="2000" kern="100">
                <a:effectLst/>
                <a:latin typeface="Montserrat" panose="00000500000000000000" pitchFamily="2" charset="0"/>
                <a:ea typeface="Aptos" panose="020B0004020202020204" pitchFamily="34" charset="0"/>
                <a:cs typeface="Times New Roman" panose="02020603050405020304" pitchFamily="18" charset="0"/>
              </a:rPr>
              <a:t>de las versiones anteriores de esta misma encuesta, junto a la priorización e incorporación de temáticas que no han estado cubiertas anteriormente.</a:t>
            </a:r>
          </a:p>
          <a:p>
            <a:pPr algn="just">
              <a:lnSpc>
                <a:spcPct val="115000"/>
              </a:lnSpc>
              <a:spcAft>
                <a:spcPts val="800"/>
              </a:spcAft>
            </a:pPr>
            <a:endParaRPr lang="es-CL" kern="100">
              <a:effectLst/>
              <a:latin typeface="Montserrat" panose="00000500000000000000" pitchFamily="2" charset="0"/>
              <a:ea typeface="Aptos" panose="020B0004020202020204" pitchFamily="34" charset="0"/>
              <a:cs typeface="Times New Roman" panose="02020603050405020304" pitchFamily="18" charset="0"/>
            </a:endParaRPr>
          </a:p>
          <a:p>
            <a:pPr marL="285750" indent="-285750" algn="just">
              <a:buFont typeface="Arial" panose="020B0604020202020204" pitchFamily="34" charset="0"/>
              <a:buChar char="•"/>
            </a:pPr>
            <a:endParaRPr lang="es-MX">
              <a:solidFill>
                <a:srgbClr val="2F5496"/>
              </a:solidFill>
              <a:latin typeface="Montserrat" panose="00000500000000000000" pitchFamily="2" charset="0"/>
            </a:endParaRPr>
          </a:p>
        </p:txBody>
      </p:sp>
      <p:pic>
        <p:nvPicPr>
          <p:cNvPr id="4" name="Imagen 3">
            <a:extLst>
              <a:ext uri="{FF2B5EF4-FFF2-40B4-BE49-F238E27FC236}">
                <a16:creationId xmlns:a16="http://schemas.microsoft.com/office/drawing/2014/main" id="{7170FC17-7BB8-DAB6-4487-30EE41FDA2C2}"/>
              </a:ext>
            </a:extLst>
          </p:cNvPr>
          <p:cNvPicPr>
            <a:picLocks noChangeAspect="1"/>
          </p:cNvPicPr>
          <p:nvPr/>
        </p:nvPicPr>
        <p:blipFill>
          <a:blip r:embed="rId5"/>
          <a:stretch>
            <a:fillRect/>
          </a:stretch>
        </p:blipFill>
        <p:spPr>
          <a:xfrm>
            <a:off x="10044798" y="155254"/>
            <a:ext cx="2086731" cy="833573"/>
          </a:xfrm>
          <a:prstGeom prst="rect">
            <a:avLst/>
          </a:prstGeom>
        </p:spPr>
      </p:pic>
      <p:sp>
        <p:nvSpPr>
          <p:cNvPr id="5" name="CuadroTexto 4">
            <a:extLst>
              <a:ext uri="{FF2B5EF4-FFF2-40B4-BE49-F238E27FC236}">
                <a16:creationId xmlns:a16="http://schemas.microsoft.com/office/drawing/2014/main" id="{27B0D34B-B8A4-C8A6-C79E-8351CC59A134}"/>
              </a:ext>
            </a:extLst>
          </p:cNvPr>
          <p:cNvSpPr txBox="1"/>
          <p:nvPr/>
        </p:nvSpPr>
        <p:spPr>
          <a:xfrm>
            <a:off x="255347" y="1216459"/>
            <a:ext cx="10238718" cy="486928"/>
          </a:xfrm>
          <a:prstGeom prst="rect">
            <a:avLst/>
          </a:prstGeom>
          <a:noFill/>
        </p:spPr>
        <p:txBody>
          <a:bodyPr wrap="square">
            <a:spAutoFit/>
          </a:bodyPr>
          <a:lstStyle/>
          <a:p>
            <a:pPr marL="285764" indent="-285764" algn="just">
              <a:lnSpc>
                <a:spcPct val="115000"/>
              </a:lnSpc>
              <a:buClr>
                <a:srgbClr val="FFC000"/>
              </a:buClr>
              <a:buSzPct val="105000"/>
              <a:buFont typeface="Arial" panose="020B0604020202020204" pitchFamily="34" charset="0"/>
              <a:buChar char="•"/>
            </a:pPr>
            <a:r>
              <a:rPr lang="es-CL" sz="2400" u="sng">
                <a:solidFill>
                  <a:srgbClr val="2F5496"/>
                </a:solidFill>
                <a:latin typeface="Montserrat Medium" panose="00000600000000000000" pitchFamily="2" charset="0"/>
              </a:rPr>
              <a:t>Referencias Nacionales e internacionales:</a:t>
            </a:r>
          </a:p>
        </p:txBody>
      </p:sp>
    </p:spTree>
    <p:extLst>
      <p:ext uri="{BB962C8B-B14F-4D97-AF65-F5344CB8AC3E}">
        <p14:creationId xmlns:p14="http://schemas.microsoft.com/office/powerpoint/2010/main" val="2687483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467C3E-4EB7-32BD-01DB-BEF313B8B95E}"/>
            </a:ext>
          </a:extLst>
        </p:cNvPr>
        <p:cNvGrpSpPr/>
        <p:nvPr/>
      </p:nvGrpSpPr>
      <p:grpSpPr>
        <a:xfrm>
          <a:off x="0" y="0"/>
          <a:ext cx="0" cy="0"/>
          <a:chOff x="0" y="0"/>
          <a:chExt cx="0" cy="0"/>
        </a:xfrm>
      </p:grpSpPr>
      <p:pic>
        <p:nvPicPr>
          <p:cNvPr id="6" name="Imagen 5" descr="Imagen que contiene dibujo&#10;&#10;Descripción generada automáticamente">
            <a:extLst>
              <a:ext uri="{FF2B5EF4-FFF2-40B4-BE49-F238E27FC236}">
                <a16:creationId xmlns:a16="http://schemas.microsoft.com/office/drawing/2014/main" id="{3BA620C4-5D09-0E92-85C1-5F1A4335D5F1}"/>
              </a:ext>
            </a:extLst>
          </p:cNvPr>
          <p:cNvPicPr>
            <a:picLocks noChangeAspect="1"/>
          </p:cNvPicPr>
          <p:nvPr/>
        </p:nvPicPr>
        <p:blipFill>
          <a:blip r:embed="rId3"/>
          <a:stretch>
            <a:fillRect/>
          </a:stretch>
        </p:blipFill>
        <p:spPr>
          <a:xfrm>
            <a:off x="11321244" y="1527624"/>
            <a:ext cx="439464" cy="750120"/>
          </a:xfrm>
          <a:prstGeom prst="rect">
            <a:avLst/>
          </a:prstGeom>
        </p:spPr>
      </p:pic>
      <p:sp>
        <p:nvSpPr>
          <p:cNvPr id="8" name="Marcador de texto 7">
            <a:extLst>
              <a:ext uri="{FF2B5EF4-FFF2-40B4-BE49-F238E27FC236}">
                <a16:creationId xmlns:a16="http://schemas.microsoft.com/office/drawing/2014/main" id="{9875CB8F-734C-236B-5412-38D1CBEFE3F1}"/>
              </a:ext>
            </a:extLst>
          </p:cNvPr>
          <p:cNvSpPr>
            <a:spLocks noGrp="1"/>
          </p:cNvSpPr>
          <p:nvPr>
            <p:ph type="body" idx="12"/>
          </p:nvPr>
        </p:nvSpPr>
        <p:spPr>
          <a:xfrm>
            <a:off x="582137" y="544028"/>
            <a:ext cx="9585138" cy="596123"/>
          </a:xfrm>
        </p:spPr>
        <p:txBody>
          <a:bodyPr>
            <a:normAutofit/>
          </a:bodyPr>
          <a:lstStyle/>
          <a:p>
            <a:r>
              <a:rPr lang="es-CL"/>
              <a:t>Encuesta Nacional de Demanda Laboral</a:t>
            </a:r>
          </a:p>
        </p:txBody>
      </p:sp>
      <p:pic>
        <p:nvPicPr>
          <p:cNvPr id="2" name="Imagen 1" descr="Imagen que contiene exterior, firmar, calle, caminando&#10;&#10;Descripción generada automáticamente">
            <a:extLst>
              <a:ext uri="{FF2B5EF4-FFF2-40B4-BE49-F238E27FC236}">
                <a16:creationId xmlns:a16="http://schemas.microsoft.com/office/drawing/2014/main" id="{8D72CC8F-7197-2E9E-1F97-BC66C5AC6A6D}"/>
              </a:ext>
            </a:extLst>
          </p:cNvPr>
          <p:cNvPicPr>
            <a:picLocks noChangeAspect="1"/>
          </p:cNvPicPr>
          <p:nvPr/>
        </p:nvPicPr>
        <p:blipFill>
          <a:blip r:embed="rId4"/>
          <a:stretch>
            <a:fillRect/>
          </a:stretch>
        </p:blipFill>
        <p:spPr>
          <a:xfrm rot="5400000">
            <a:off x="9001706" y="414393"/>
            <a:ext cx="444799" cy="759225"/>
          </a:xfrm>
          <a:prstGeom prst="rect">
            <a:avLst/>
          </a:prstGeom>
        </p:spPr>
      </p:pic>
      <p:sp>
        <p:nvSpPr>
          <p:cNvPr id="3" name="CuadroTexto 2">
            <a:extLst>
              <a:ext uri="{FF2B5EF4-FFF2-40B4-BE49-F238E27FC236}">
                <a16:creationId xmlns:a16="http://schemas.microsoft.com/office/drawing/2014/main" id="{7124DD86-3A24-35E0-BF96-5B3365AD3729}"/>
              </a:ext>
            </a:extLst>
          </p:cNvPr>
          <p:cNvSpPr txBox="1"/>
          <p:nvPr/>
        </p:nvSpPr>
        <p:spPr>
          <a:xfrm>
            <a:off x="567565" y="1016405"/>
            <a:ext cx="11056869" cy="6300699"/>
          </a:xfrm>
          <a:prstGeom prst="rect">
            <a:avLst/>
          </a:prstGeom>
          <a:noFill/>
          <a:ln w="57150">
            <a:noFill/>
          </a:ln>
        </p:spPr>
        <p:txBody>
          <a:bodyPr wrap="square" rtlCol="0">
            <a:spAutoFit/>
          </a:bodyPr>
          <a:lstStyle/>
          <a:p>
            <a:pPr algn="just">
              <a:lnSpc>
                <a:spcPct val="115000"/>
              </a:lnSpc>
              <a:spcAft>
                <a:spcPts val="800"/>
              </a:spcAft>
            </a:pPr>
            <a:r>
              <a:rPr lang="es-CL" sz="2000" b="1" u="sng" kern="100">
                <a:effectLst/>
                <a:latin typeface="Montserrat" panose="00000500000000000000" pitchFamily="2" charset="0"/>
                <a:ea typeface="Aptos" panose="020B0004020202020204" pitchFamily="34" charset="0"/>
                <a:cs typeface="Times New Roman" panose="02020603050405020304" pitchFamily="18" charset="0"/>
              </a:rPr>
              <a:t>Internacional:</a:t>
            </a:r>
          </a:p>
          <a:p>
            <a:pPr marL="342900" indent="-342900" algn="just">
              <a:spcBef>
                <a:spcPts val="600"/>
              </a:spcBef>
              <a:spcAft>
                <a:spcPts val="600"/>
              </a:spcAft>
              <a:buFont typeface="+mj-lt"/>
              <a:buAutoNum type="arabicPeriod"/>
            </a:pPr>
            <a:r>
              <a:rPr lang="es-MX" sz="1600" b="1" kern="100">
                <a:latin typeface="Montserrat" panose="00000500000000000000" pitchFamily="2" charset="0"/>
                <a:cs typeface="Times New Roman" panose="02020603050405020304" pitchFamily="18" charset="0"/>
              </a:rPr>
              <a:t>“</a:t>
            </a:r>
            <a:r>
              <a:rPr lang="es-MX" sz="1600" b="1" kern="100" err="1">
                <a:latin typeface="Montserrat" panose="00000500000000000000" pitchFamily="2" charset="0"/>
                <a:cs typeface="Times New Roman" panose="02020603050405020304" pitchFamily="18" charset="0"/>
              </a:rPr>
              <a:t>Employers</a:t>
            </a:r>
            <a:r>
              <a:rPr lang="es-MX" sz="1600" b="1" kern="100">
                <a:latin typeface="Montserrat" panose="00000500000000000000" pitchFamily="2" charset="0"/>
                <a:cs typeface="Times New Roman" panose="02020603050405020304" pitchFamily="18" charset="0"/>
              </a:rPr>
              <a:t> </a:t>
            </a:r>
            <a:r>
              <a:rPr lang="es-MX" sz="1600" b="1" kern="100" err="1">
                <a:latin typeface="Montserrat" panose="00000500000000000000" pitchFamily="2" charset="0"/>
                <a:cs typeface="Times New Roman" panose="02020603050405020304" pitchFamily="18" charset="0"/>
              </a:rPr>
              <a:t>Skill</a:t>
            </a:r>
            <a:r>
              <a:rPr lang="es-MX" sz="1600" b="1" kern="100">
                <a:latin typeface="Montserrat" panose="00000500000000000000" pitchFamily="2" charset="0"/>
                <a:cs typeface="Times New Roman" panose="02020603050405020304" pitchFamily="18" charset="0"/>
              </a:rPr>
              <a:t> </a:t>
            </a:r>
            <a:r>
              <a:rPr lang="es-MX" sz="1600" b="1" kern="100" err="1">
                <a:latin typeface="Montserrat" panose="00000500000000000000" pitchFamily="2" charset="0"/>
                <a:cs typeface="Times New Roman" panose="02020603050405020304" pitchFamily="18" charset="0"/>
              </a:rPr>
              <a:t>Survey</a:t>
            </a:r>
            <a:r>
              <a:rPr lang="es-MX" sz="1600" b="1" kern="100">
                <a:latin typeface="Montserrat" panose="00000500000000000000" pitchFamily="2" charset="0"/>
                <a:cs typeface="Times New Roman" panose="02020603050405020304" pitchFamily="18" charset="0"/>
              </a:rPr>
              <a:t>” del Reino Unido.</a:t>
            </a:r>
          </a:p>
          <a:p>
            <a:pPr marL="742950" lvl="1" indent="-285750" algn="just">
              <a:spcBef>
                <a:spcPts val="600"/>
              </a:spcBef>
              <a:spcAft>
                <a:spcPts val="600"/>
              </a:spcAft>
              <a:buFont typeface="Arial" panose="020B0604020202020204" pitchFamily="34" charset="0"/>
              <a:buChar char="•"/>
            </a:pPr>
            <a:r>
              <a:rPr lang="es-MX" sz="1500" kern="100">
                <a:latin typeface="Montserrat" panose="00000500000000000000" pitchFamily="2" charset="0"/>
                <a:cs typeface="Times New Roman" panose="02020603050405020304" pitchFamily="18" charset="0"/>
              </a:rPr>
              <a:t>Objetivo: busca proporcionar información detallada sobre las necesidades de habilidades, la utilización y el desarrollo de habilidades por parte de los empleadores en el Reino Unido.</a:t>
            </a:r>
          </a:p>
          <a:p>
            <a:pPr marL="742950" lvl="1" indent="-285750" algn="just">
              <a:spcBef>
                <a:spcPts val="600"/>
              </a:spcBef>
              <a:spcAft>
                <a:spcPts val="600"/>
              </a:spcAft>
              <a:buFont typeface="Arial" panose="020B0604020202020204" pitchFamily="34" charset="0"/>
              <a:buChar char="•"/>
            </a:pPr>
            <a:r>
              <a:rPr lang="es-MX" sz="1500" kern="100">
                <a:latin typeface="Montserrat" panose="00000500000000000000" pitchFamily="2" charset="0"/>
                <a:cs typeface="Times New Roman" panose="02020603050405020304" pitchFamily="18" charset="0"/>
              </a:rPr>
              <a:t>Principales indicadores relacionados: Dificultad de reclutamiento, déficit de habilidades, déficit de habilidades entre las personas empleadas actuales, nivel de formación, e inversión de los empleadores en formación.</a:t>
            </a:r>
          </a:p>
          <a:p>
            <a:pPr marL="342900" indent="-342900" algn="just">
              <a:spcBef>
                <a:spcPts val="600"/>
              </a:spcBef>
              <a:spcAft>
                <a:spcPts val="600"/>
              </a:spcAft>
              <a:buFont typeface="+mj-lt"/>
              <a:buAutoNum type="arabicPeriod"/>
            </a:pPr>
            <a:r>
              <a:rPr lang="es-MX" sz="1600" b="1" kern="100">
                <a:latin typeface="Montserrat" panose="00000500000000000000" pitchFamily="2" charset="0"/>
                <a:cs typeface="Times New Roman" panose="02020603050405020304" pitchFamily="18" charset="0"/>
              </a:rPr>
              <a:t>Job </a:t>
            </a:r>
            <a:r>
              <a:rPr lang="es-MX" sz="1600" b="1" kern="100" err="1">
                <a:latin typeface="Montserrat" panose="00000500000000000000" pitchFamily="2" charset="0"/>
                <a:cs typeface="Times New Roman" panose="02020603050405020304" pitchFamily="18" charset="0"/>
              </a:rPr>
              <a:t>Openings</a:t>
            </a:r>
            <a:r>
              <a:rPr lang="es-MX" sz="1600" b="1" kern="100">
                <a:latin typeface="Montserrat" panose="00000500000000000000" pitchFamily="2" charset="0"/>
                <a:cs typeface="Times New Roman" panose="02020603050405020304" pitchFamily="18" charset="0"/>
              </a:rPr>
              <a:t> and Labor </a:t>
            </a:r>
            <a:r>
              <a:rPr lang="es-MX" sz="1600" b="1" kern="100" err="1">
                <a:latin typeface="Montserrat" panose="00000500000000000000" pitchFamily="2" charset="0"/>
                <a:cs typeface="Times New Roman" panose="02020603050405020304" pitchFamily="18" charset="0"/>
              </a:rPr>
              <a:t>Turnover</a:t>
            </a:r>
            <a:r>
              <a:rPr lang="es-MX" sz="1600" b="1" kern="100">
                <a:latin typeface="Montserrat" panose="00000500000000000000" pitchFamily="2" charset="0"/>
                <a:cs typeface="Times New Roman" panose="02020603050405020304" pitchFamily="18" charset="0"/>
              </a:rPr>
              <a:t> </a:t>
            </a:r>
            <a:r>
              <a:rPr lang="es-MX" sz="1600" b="1" kern="100" err="1">
                <a:latin typeface="Montserrat" panose="00000500000000000000" pitchFamily="2" charset="0"/>
                <a:cs typeface="Times New Roman" panose="02020603050405020304" pitchFamily="18" charset="0"/>
              </a:rPr>
              <a:t>Report</a:t>
            </a:r>
            <a:r>
              <a:rPr lang="es-MX" sz="1600" b="1" kern="100">
                <a:latin typeface="Montserrat" panose="00000500000000000000" pitchFamily="2" charset="0"/>
                <a:cs typeface="Times New Roman" panose="02020603050405020304" pitchFamily="18" charset="0"/>
              </a:rPr>
              <a:t> (JOLTS) de EEUU</a:t>
            </a:r>
          </a:p>
          <a:p>
            <a:pPr marL="742950" lvl="1" indent="-285750">
              <a:spcBef>
                <a:spcPts val="600"/>
              </a:spcBef>
              <a:spcAft>
                <a:spcPts val="600"/>
              </a:spcAft>
              <a:buFont typeface="Arial" panose="020B0604020202020204" pitchFamily="34" charset="0"/>
              <a:buChar char="•"/>
            </a:pPr>
            <a:r>
              <a:rPr lang="es-MX" sz="1500" kern="100">
                <a:latin typeface="Montserrat" panose="00000500000000000000" pitchFamily="2" charset="0"/>
                <a:cs typeface="Times New Roman" panose="02020603050405020304" pitchFamily="18" charset="0"/>
              </a:rPr>
              <a:t>Objetivo:  Proporciona información sobre la dinámica del mercado laboral estadounidense a través de datos sobre ofertas de empleo, contrataciones y salidas.</a:t>
            </a:r>
          </a:p>
          <a:p>
            <a:pPr marL="742950" lvl="1" indent="-285750">
              <a:spcBef>
                <a:spcPts val="600"/>
              </a:spcBef>
              <a:spcAft>
                <a:spcPts val="600"/>
              </a:spcAft>
              <a:buFont typeface="Arial" panose="020B0604020202020204" pitchFamily="34" charset="0"/>
              <a:buChar char="•"/>
            </a:pPr>
            <a:r>
              <a:rPr lang="es-MX" sz="1500" kern="100">
                <a:latin typeface="Montserrat" panose="00000500000000000000" pitchFamily="2" charset="0"/>
                <a:cs typeface="Times New Roman" panose="02020603050405020304" pitchFamily="18" charset="0"/>
              </a:rPr>
              <a:t>Principales indicadores: Ofertas de empleo por sector e industria, tasa de contrataciones, tasa de despidos y renuncias.</a:t>
            </a:r>
          </a:p>
          <a:p>
            <a:pPr marL="285750" indent="-285750" algn="just">
              <a:spcBef>
                <a:spcPts val="600"/>
              </a:spcBef>
              <a:spcAft>
                <a:spcPts val="600"/>
              </a:spcAft>
              <a:buFont typeface="Arial" panose="020B0604020202020204" pitchFamily="34" charset="0"/>
              <a:buChar char="•"/>
            </a:pPr>
            <a:r>
              <a:rPr lang="es-MX" sz="1600" b="1" kern="100">
                <a:latin typeface="Montserrat" panose="00000500000000000000" pitchFamily="2" charset="0"/>
                <a:cs typeface="Times New Roman" panose="02020603050405020304" pitchFamily="18" charset="0"/>
              </a:rPr>
              <a:t>JVS Job </a:t>
            </a:r>
            <a:r>
              <a:rPr lang="es-MX" sz="1600" b="1" kern="100" err="1">
                <a:latin typeface="Montserrat" panose="00000500000000000000" pitchFamily="2" charset="0"/>
                <a:cs typeface="Times New Roman" panose="02020603050405020304" pitchFamily="18" charset="0"/>
              </a:rPr>
              <a:t>Vacancies</a:t>
            </a:r>
            <a:r>
              <a:rPr lang="es-MX" sz="1600" b="1" kern="100">
                <a:latin typeface="Montserrat" panose="00000500000000000000" pitchFamily="2" charset="0"/>
                <a:cs typeface="Times New Roman" panose="02020603050405020304" pitchFamily="18" charset="0"/>
              </a:rPr>
              <a:t> de Australia</a:t>
            </a:r>
          </a:p>
          <a:p>
            <a:pPr marL="742950" lvl="1" indent="-285750" algn="just">
              <a:spcBef>
                <a:spcPts val="600"/>
              </a:spcBef>
              <a:spcAft>
                <a:spcPts val="600"/>
              </a:spcAft>
              <a:buFont typeface="Arial" panose="020B0604020202020204" pitchFamily="34" charset="0"/>
              <a:buChar char="•"/>
            </a:pPr>
            <a:r>
              <a:rPr lang="es-MX" sz="1500" kern="100">
                <a:latin typeface="Montserrat" panose="00000500000000000000" pitchFamily="2" charset="0"/>
                <a:cs typeface="Times New Roman" panose="02020603050405020304" pitchFamily="18" charset="0"/>
              </a:rPr>
              <a:t>Objetivos: Mide el número de vacantes de empleo en Australia, proporcionando indicadores de demanda de trabajo.</a:t>
            </a:r>
          </a:p>
          <a:p>
            <a:pPr marL="742950" lvl="1" indent="-285750" algn="just">
              <a:spcBef>
                <a:spcPts val="600"/>
              </a:spcBef>
              <a:spcAft>
                <a:spcPts val="600"/>
              </a:spcAft>
              <a:buFont typeface="Arial" panose="020B0604020202020204" pitchFamily="34" charset="0"/>
              <a:buChar char="•"/>
            </a:pPr>
            <a:r>
              <a:rPr lang="es-MX" sz="1500" kern="100">
                <a:latin typeface="Montserrat" panose="00000500000000000000" pitchFamily="2" charset="0"/>
                <a:cs typeface="Times New Roman" panose="02020603050405020304" pitchFamily="18" charset="0"/>
              </a:rPr>
              <a:t>Principales indicadores: Número total de vacantes de empleo, cambios en el número de vacantes a lo largo del tiempo, y análisis por sector e industria.</a:t>
            </a:r>
          </a:p>
          <a:p>
            <a:pPr algn="just">
              <a:lnSpc>
                <a:spcPct val="115000"/>
              </a:lnSpc>
              <a:spcAft>
                <a:spcPts val="800"/>
              </a:spcAft>
            </a:pPr>
            <a:endParaRPr lang="es-CL" sz="1400" kern="100">
              <a:effectLst/>
              <a:latin typeface="Montserrat" panose="00000500000000000000" pitchFamily="2" charset="0"/>
              <a:ea typeface="Aptos" panose="020B0004020202020204" pitchFamily="34" charset="0"/>
              <a:cs typeface="Times New Roman" panose="02020603050405020304" pitchFamily="18" charset="0"/>
            </a:endParaRPr>
          </a:p>
          <a:p>
            <a:pPr marL="285750" indent="-285750" algn="just">
              <a:buFont typeface="Arial" panose="020B0604020202020204" pitchFamily="34" charset="0"/>
              <a:buChar char="•"/>
            </a:pPr>
            <a:endParaRPr lang="es-MX">
              <a:solidFill>
                <a:srgbClr val="2F5496"/>
              </a:solidFill>
              <a:latin typeface="Montserrat" panose="00000500000000000000" pitchFamily="2" charset="0"/>
            </a:endParaRPr>
          </a:p>
        </p:txBody>
      </p:sp>
      <p:pic>
        <p:nvPicPr>
          <p:cNvPr id="4" name="Imagen 3">
            <a:extLst>
              <a:ext uri="{FF2B5EF4-FFF2-40B4-BE49-F238E27FC236}">
                <a16:creationId xmlns:a16="http://schemas.microsoft.com/office/drawing/2014/main" id="{3BB78C67-CE6B-4AB4-A718-5F9A174318BE}"/>
              </a:ext>
            </a:extLst>
          </p:cNvPr>
          <p:cNvPicPr>
            <a:picLocks noChangeAspect="1"/>
          </p:cNvPicPr>
          <p:nvPr/>
        </p:nvPicPr>
        <p:blipFill>
          <a:blip r:embed="rId5"/>
          <a:stretch>
            <a:fillRect/>
          </a:stretch>
        </p:blipFill>
        <p:spPr>
          <a:xfrm>
            <a:off x="10044798" y="155254"/>
            <a:ext cx="2086731" cy="833573"/>
          </a:xfrm>
          <a:prstGeom prst="rect">
            <a:avLst/>
          </a:prstGeom>
        </p:spPr>
      </p:pic>
    </p:spTree>
    <p:extLst>
      <p:ext uri="{BB962C8B-B14F-4D97-AF65-F5344CB8AC3E}">
        <p14:creationId xmlns:p14="http://schemas.microsoft.com/office/powerpoint/2010/main" val="1035807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A546D-3C90-CA14-99CC-64B9A45DBD4F}"/>
            </a:ext>
          </a:extLst>
        </p:cNvPr>
        <p:cNvGrpSpPr/>
        <p:nvPr/>
      </p:nvGrpSpPr>
      <p:grpSpPr>
        <a:xfrm>
          <a:off x="0" y="0"/>
          <a:ext cx="0" cy="0"/>
          <a:chOff x="0" y="0"/>
          <a:chExt cx="0" cy="0"/>
        </a:xfrm>
      </p:grpSpPr>
      <p:pic>
        <p:nvPicPr>
          <p:cNvPr id="6" name="Imagen 5" descr="Imagen que contiene dibujo&#10;&#10;Descripción generada automáticamente">
            <a:extLst>
              <a:ext uri="{FF2B5EF4-FFF2-40B4-BE49-F238E27FC236}">
                <a16:creationId xmlns:a16="http://schemas.microsoft.com/office/drawing/2014/main" id="{BD0DA1E2-5AD6-6071-EEDA-828791BBEE0D}"/>
              </a:ext>
            </a:extLst>
          </p:cNvPr>
          <p:cNvPicPr>
            <a:picLocks noChangeAspect="1"/>
          </p:cNvPicPr>
          <p:nvPr/>
        </p:nvPicPr>
        <p:blipFill>
          <a:blip r:embed="rId3"/>
          <a:stretch>
            <a:fillRect/>
          </a:stretch>
        </p:blipFill>
        <p:spPr>
          <a:xfrm>
            <a:off x="11321244" y="1527624"/>
            <a:ext cx="439464" cy="750120"/>
          </a:xfrm>
          <a:prstGeom prst="rect">
            <a:avLst/>
          </a:prstGeom>
        </p:spPr>
      </p:pic>
      <p:sp>
        <p:nvSpPr>
          <p:cNvPr id="8" name="Marcador de texto 7">
            <a:extLst>
              <a:ext uri="{FF2B5EF4-FFF2-40B4-BE49-F238E27FC236}">
                <a16:creationId xmlns:a16="http://schemas.microsoft.com/office/drawing/2014/main" id="{EAD2513B-C676-57BE-A4F5-E27803597644}"/>
              </a:ext>
            </a:extLst>
          </p:cNvPr>
          <p:cNvSpPr>
            <a:spLocks noGrp="1"/>
          </p:cNvSpPr>
          <p:nvPr>
            <p:ph type="body" idx="12"/>
          </p:nvPr>
        </p:nvSpPr>
        <p:spPr>
          <a:xfrm>
            <a:off x="582137" y="544028"/>
            <a:ext cx="9585138" cy="596123"/>
          </a:xfrm>
        </p:spPr>
        <p:txBody>
          <a:bodyPr>
            <a:normAutofit/>
          </a:bodyPr>
          <a:lstStyle/>
          <a:p>
            <a:r>
              <a:rPr lang="es-CL"/>
              <a:t>Encuesta Nacional de Demanda Laboral</a:t>
            </a:r>
          </a:p>
        </p:txBody>
      </p:sp>
      <p:pic>
        <p:nvPicPr>
          <p:cNvPr id="2" name="Imagen 1" descr="Imagen que contiene exterior, firmar, calle, caminando&#10;&#10;Descripción generada automáticamente">
            <a:extLst>
              <a:ext uri="{FF2B5EF4-FFF2-40B4-BE49-F238E27FC236}">
                <a16:creationId xmlns:a16="http://schemas.microsoft.com/office/drawing/2014/main" id="{8DDD6607-A561-E984-7BA9-443EF4E0D976}"/>
              </a:ext>
            </a:extLst>
          </p:cNvPr>
          <p:cNvPicPr>
            <a:picLocks noChangeAspect="1"/>
          </p:cNvPicPr>
          <p:nvPr/>
        </p:nvPicPr>
        <p:blipFill>
          <a:blip r:embed="rId4"/>
          <a:stretch>
            <a:fillRect/>
          </a:stretch>
        </p:blipFill>
        <p:spPr>
          <a:xfrm rot="5400000">
            <a:off x="9001706" y="414393"/>
            <a:ext cx="444799" cy="759225"/>
          </a:xfrm>
          <a:prstGeom prst="rect">
            <a:avLst/>
          </a:prstGeom>
        </p:spPr>
      </p:pic>
      <p:sp>
        <p:nvSpPr>
          <p:cNvPr id="3" name="CuadroTexto 2">
            <a:extLst>
              <a:ext uri="{FF2B5EF4-FFF2-40B4-BE49-F238E27FC236}">
                <a16:creationId xmlns:a16="http://schemas.microsoft.com/office/drawing/2014/main" id="{D0284FA3-5990-DECD-B91B-371021EB02A3}"/>
              </a:ext>
            </a:extLst>
          </p:cNvPr>
          <p:cNvSpPr txBox="1"/>
          <p:nvPr/>
        </p:nvSpPr>
        <p:spPr>
          <a:xfrm>
            <a:off x="582138" y="1016405"/>
            <a:ext cx="7404660" cy="2595582"/>
          </a:xfrm>
          <a:prstGeom prst="rect">
            <a:avLst/>
          </a:prstGeom>
          <a:noFill/>
          <a:ln w="57150">
            <a:noFill/>
          </a:ln>
        </p:spPr>
        <p:txBody>
          <a:bodyPr wrap="square" rtlCol="0">
            <a:spAutoFit/>
          </a:bodyPr>
          <a:lstStyle/>
          <a:p>
            <a:pPr algn="just">
              <a:lnSpc>
                <a:spcPct val="115000"/>
              </a:lnSpc>
              <a:spcAft>
                <a:spcPts val="800"/>
              </a:spcAft>
            </a:pPr>
            <a:r>
              <a:rPr lang="es-CL" sz="2000" b="1" u="sng" kern="100">
                <a:effectLst/>
                <a:latin typeface="Montserrat" panose="00000500000000000000" pitchFamily="2" charset="0"/>
                <a:ea typeface="Aptos" panose="020B0004020202020204" pitchFamily="34" charset="0"/>
                <a:cs typeface="Times New Roman" panose="02020603050405020304" pitchFamily="18" charset="0"/>
              </a:rPr>
              <a:t>Marco muestral:</a:t>
            </a:r>
          </a:p>
          <a:p>
            <a:pPr marL="342900" indent="-342900" algn="just">
              <a:spcBef>
                <a:spcPts val="600"/>
              </a:spcBef>
              <a:spcAft>
                <a:spcPts val="600"/>
              </a:spcAft>
              <a:buFont typeface="+mj-lt"/>
              <a:buAutoNum type="arabicPeriod"/>
            </a:pPr>
            <a:r>
              <a:rPr lang="es-CL" sz="1800">
                <a:effectLst/>
                <a:latin typeface="Calibri" panose="020F0502020204030204" pitchFamily="34" charset="0"/>
                <a:ea typeface="Calibri" panose="020F0502020204030204" pitchFamily="34" charset="0"/>
                <a:cs typeface="Times New Roman" panose="02020603050405020304" pitchFamily="18" charset="0"/>
              </a:rPr>
              <a:t>La población objetivo del estudio está definida como aquellas empresas de 10 trabajadores o más de las correspondientes ramas de actividad económicas seleccionadas y agrupadas.</a:t>
            </a:r>
          </a:p>
          <a:p>
            <a:pPr marL="342900" indent="-342900" algn="just">
              <a:spcBef>
                <a:spcPts val="600"/>
              </a:spcBef>
              <a:spcAft>
                <a:spcPts val="600"/>
              </a:spcAft>
              <a:buFont typeface="+mj-lt"/>
              <a:buAutoNum type="arabicPeriod"/>
            </a:pPr>
            <a:r>
              <a:rPr lang="es-CL">
                <a:ea typeface="Calibri" panose="020F0502020204030204" pitchFamily="34" charset="0"/>
                <a:cs typeface="Times New Roman" panose="02020603050405020304" pitchFamily="18" charset="0"/>
              </a:rPr>
              <a:t>P</a:t>
            </a:r>
            <a:r>
              <a:rPr lang="es-CL" sz="1800">
                <a:effectLst/>
                <a:latin typeface="Calibri" panose="020F0502020204030204" pitchFamily="34" charset="0"/>
                <a:ea typeface="Calibri" panose="020F0502020204030204" pitchFamily="34" charset="0"/>
                <a:cs typeface="Times New Roman" panose="02020603050405020304" pitchFamily="18" charset="0"/>
              </a:rPr>
              <a:t>ara construir el marco muestral a partir de la nómina del SII la variable “número de trabajadores” posee gran cantidad de información faltante.</a:t>
            </a:r>
          </a:p>
          <a:p>
            <a:pPr marL="342900" indent="-342900" algn="just">
              <a:spcBef>
                <a:spcPts val="600"/>
              </a:spcBef>
              <a:spcAft>
                <a:spcPts val="600"/>
              </a:spcAft>
              <a:buFont typeface="+mj-lt"/>
              <a:buAutoNum type="arabicPeriod"/>
            </a:pPr>
            <a:endParaRPr lang="es-CL">
              <a:solidFill>
                <a:srgbClr val="2F5496"/>
              </a:solidFill>
              <a:ea typeface="Calibri" panose="020F050202020403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FCB37845-A326-B34C-7AE3-69C15668B3C0}"/>
              </a:ext>
            </a:extLst>
          </p:cNvPr>
          <p:cNvPicPr>
            <a:picLocks noChangeAspect="1"/>
          </p:cNvPicPr>
          <p:nvPr/>
        </p:nvPicPr>
        <p:blipFill>
          <a:blip r:embed="rId5"/>
          <a:stretch>
            <a:fillRect/>
          </a:stretch>
        </p:blipFill>
        <p:spPr>
          <a:xfrm>
            <a:off x="10044798" y="155254"/>
            <a:ext cx="2086731" cy="833573"/>
          </a:xfrm>
          <a:prstGeom prst="rect">
            <a:avLst/>
          </a:prstGeom>
        </p:spPr>
      </p:pic>
      <p:pic>
        <p:nvPicPr>
          <p:cNvPr id="5" name="Imagen 4">
            <a:extLst>
              <a:ext uri="{FF2B5EF4-FFF2-40B4-BE49-F238E27FC236}">
                <a16:creationId xmlns:a16="http://schemas.microsoft.com/office/drawing/2014/main" id="{49431C8E-2E60-FEB9-1172-E2716B40A2EC}"/>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341868" y="1377601"/>
            <a:ext cx="3405860" cy="1758414"/>
          </a:xfrm>
          <a:prstGeom prst="rect">
            <a:avLst/>
          </a:prstGeom>
          <a:noFill/>
          <a:ln>
            <a:noFill/>
          </a:ln>
        </p:spPr>
      </p:pic>
      <p:sp>
        <p:nvSpPr>
          <p:cNvPr id="7" name="Rectángulo 6">
            <a:extLst>
              <a:ext uri="{FF2B5EF4-FFF2-40B4-BE49-F238E27FC236}">
                <a16:creationId xmlns:a16="http://schemas.microsoft.com/office/drawing/2014/main" id="{82119BF8-DF18-90DD-5713-1D672F5A68E7}"/>
              </a:ext>
            </a:extLst>
          </p:cNvPr>
          <p:cNvSpPr/>
          <p:nvPr/>
        </p:nvSpPr>
        <p:spPr>
          <a:xfrm>
            <a:off x="8247888" y="1618488"/>
            <a:ext cx="3499840" cy="27432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CuadroTexto 11">
            <a:extLst>
              <a:ext uri="{FF2B5EF4-FFF2-40B4-BE49-F238E27FC236}">
                <a16:creationId xmlns:a16="http://schemas.microsoft.com/office/drawing/2014/main" id="{CF9562B9-8817-1338-9540-0F3C594E497A}"/>
              </a:ext>
            </a:extLst>
          </p:cNvPr>
          <p:cNvSpPr txBox="1"/>
          <p:nvPr/>
        </p:nvSpPr>
        <p:spPr>
          <a:xfrm>
            <a:off x="587195" y="3346434"/>
            <a:ext cx="7404661" cy="671915"/>
          </a:xfrm>
          <a:prstGeom prst="rect">
            <a:avLst/>
          </a:prstGeom>
          <a:noFill/>
        </p:spPr>
        <p:txBody>
          <a:bodyPr wrap="square">
            <a:spAutoFit/>
          </a:bodyPr>
          <a:lstStyle/>
          <a:p>
            <a:pPr marL="342900" indent="-342900" algn="just">
              <a:lnSpc>
                <a:spcPct val="107000"/>
              </a:lnSpc>
              <a:spcAft>
                <a:spcPts val="800"/>
              </a:spcAft>
              <a:buFont typeface="+mj-lt"/>
              <a:buAutoNum type="arabicPeriod" startAt="3"/>
            </a:pPr>
            <a:r>
              <a:rPr lang="es-CL" sz="1800" kern="100">
                <a:effectLst/>
                <a:latin typeface="Calibri" panose="020F0502020204030204" pitchFamily="34" charset="0"/>
                <a:ea typeface="Calibri" panose="020F0502020204030204" pitchFamily="34" charset="0"/>
                <a:cs typeface="Times New Roman" panose="02020603050405020304" pitchFamily="18" charset="0"/>
              </a:rPr>
              <a:t>Se imputa la cantidad de trabajadores para las empresas que no tienen información. </a:t>
            </a:r>
          </a:p>
        </p:txBody>
      </p:sp>
      <p:graphicFrame>
        <p:nvGraphicFramePr>
          <p:cNvPr id="14" name="Tabla 13">
            <a:extLst>
              <a:ext uri="{FF2B5EF4-FFF2-40B4-BE49-F238E27FC236}">
                <a16:creationId xmlns:a16="http://schemas.microsoft.com/office/drawing/2014/main" id="{C201B6D4-F076-24C6-9FEA-F4664411CADC}"/>
              </a:ext>
            </a:extLst>
          </p:cNvPr>
          <p:cNvGraphicFramePr>
            <a:graphicFrameLocks noGrp="1"/>
          </p:cNvGraphicFramePr>
          <p:nvPr>
            <p:extLst>
              <p:ext uri="{D42A27DB-BD31-4B8C-83A1-F6EECF244321}">
                <p14:modId xmlns:p14="http://schemas.microsoft.com/office/powerpoint/2010/main" val="1376521967"/>
              </p:ext>
            </p:extLst>
          </p:nvPr>
        </p:nvGraphicFramePr>
        <p:xfrm>
          <a:off x="8335378" y="3373465"/>
          <a:ext cx="3418840" cy="1310894"/>
        </p:xfrm>
        <a:graphic>
          <a:graphicData uri="http://schemas.openxmlformats.org/drawingml/2006/table">
            <a:tbl>
              <a:tblPr firstRow="1" lastRow="1">
                <a:tableStyleId>{9D7B26C5-4107-4FEC-AEDC-1716B250A1EF}</a:tableStyleId>
              </a:tblPr>
              <a:tblGrid>
                <a:gridCol w="1533652">
                  <a:extLst>
                    <a:ext uri="{9D8B030D-6E8A-4147-A177-3AD203B41FA5}">
                      <a16:colId xmlns:a16="http://schemas.microsoft.com/office/drawing/2014/main" val="3790638250"/>
                    </a:ext>
                  </a:extLst>
                </a:gridCol>
                <a:gridCol w="854382">
                  <a:extLst>
                    <a:ext uri="{9D8B030D-6E8A-4147-A177-3AD203B41FA5}">
                      <a16:colId xmlns:a16="http://schemas.microsoft.com/office/drawing/2014/main" val="4069961312"/>
                    </a:ext>
                  </a:extLst>
                </a:gridCol>
                <a:gridCol w="1030806">
                  <a:extLst>
                    <a:ext uri="{9D8B030D-6E8A-4147-A177-3AD203B41FA5}">
                      <a16:colId xmlns:a16="http://schemas.microsoft.com/office/drawing/2014/main" val="2522846202"/>
                    </a:ext>
                  </a:extLst>
                </a:gridCol>
              </a:tblGrid>
              <a:tr h="199644">
                <a:tc>
                  <a:txBody>
                    <a:bodyPr/>
                    <a:lstStyle/>
                    <a:p>
                      <a:pPr>
                        <a:lnSpc>
                          <a:spcPct val="107000"/>
                        </a:lnSpc>
                        <a:spcAft>
                          <a:spcPts val="800"/>
                        </a:spcAft>
                      </a:pPr>
                      <a:r>
                        <a:rPr lang="es-CL" sz="1100" kern="0">
                          <a:solidFill>
                            <a:sysClr val="windowText" lastClr="000000"/>
                          </a:solidFill>
                          <a:effectLst/>
                        </a:rPr>
                        <a:t> </a:t>
                      </a:r>
                      <a:endParaRPr lang="es-CL" sz="1100" kern="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es-CL" sz="1100" kern="0">
                          <a:solidFill>
                            <a:sysClr val="windowText" lastClr="000000"/>
                          </a:solidFill>
                          <a:effectLst/>
                        </a:rPr>
                        <a:t>N</a:t>
                      </a:r>
                      <a:endParaRPr lang="es-CL" sz="1100" kern="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es-CL" sz="1100" kern="0">
                          <a:solidFill>
                            <a:sysClr val="windowText" lastClr="000000"/>
                          </a:solidFill>
                          <a:effectLst/>
                        </a:rPr>
                        <a:t>%</a:t>
                      </a:r>
                      <a:endParaRPr lang="es-CL" sz="1100" kern="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39714482"/>
                  </a:ext>
                </a:extLst>
              </a:tr>
              <a:tr h="190500">
                <a:tc>
                  <a:txBody>
                    <a:bodyPr/>
                    <a:lstStyle/>
                    <a:p>
                      <a:pPr>
                        <a:lnSpc>
                          <a:spcPct val="107000"/>
                        </a:lnSpc>
                        <a:spcAft>
                          <a:spcPts val="800"/>
                        </a:spcAft>
                      </a:pPr>
                      <a:r>
                        <a:rPr lang="es-CL" sz="1100" kern="0">
                          <a:solidFill>
                            <a:sysClr val="windowText" lastClr="000000"/>
                          </a:solidFill>
                          <a:effectLst/>
                        </a:rPr>
                        <a:t>Sin trabajadores</a:t>
                      </a:r>
                      <a:endParaRPr lang="es-CL" sz="1100" kern="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es-CL" sz="1100" kern="0">
                          <a:solidFill>
                            <a:sysClr val="windowText" lastClr="000000"/>
                          </a:solidFill>
                          <a:effectLst/>
                        </a:rPr>
                        <a:t>28</a:t>
                      </a:r>
                      <a:endParaRPr lang="es-CL" sz="1100" kern="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es-CL" sz="1100" kern="0">
                          <a:solidFill>
                            <a:sysClr val="windowText" lastClr="000000"/>
                          </a:solidFill>
                          <a:effectLst/>
                        </a:rPr>
                        <a:t>0</a:t>
                      </a:r>
                      <a:endParaRPr lang="es-CL" sz="1100" kern="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529564776"/>
                  </a:ext>
                </a:extLst>
              </a:tr>
              <a:tr h="184150">
                <a:tc>
                  <a:txBody>
                    <a:bodyPr/>
                    <a:lstStyle/>
                    <a:p>
                      <a:pPr>
                        <a:lnSpc>
                          <a:spcPct val="107000"/>
                        </a:lnSpc>
                        <a:spcAft>
                          <a:spcPts val="800"/>
                        </a:spcAft>
                      </a:pPr>
                      <a:r>
                        <a:rPr lang="es-CL" sz="1100" kern="0">
                          <a:solidFill>
                            <a:sysClr val="windowText" lastClr="000000"/>
                          </a:solidFill>
                          <a:effectLst/>
                        </a:rPr>
                        <a:t>1- 9</a:t>
                      </a:r>
                      <a:endParaRPr lang="es-CL" sz="1100" kern="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es-CL" sz="1100" kern="0">
                          <a:solidFill>
                            <a:sysClr val="windowText" lastClr="000000"/>
                          </a:solidFill>
                          <a:effectLst/>
                        </a:rPr>
                        <a:t>763,489</a:t>
                      </a:r>
                      <a:endParaRPr lang="es-CL" sz="1100" kern="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es-CL" sz="1100" kern="0">
                          <a:solidFill>
                            <a:sysClr val="windowText" lastClr="000000"/>
                          </a:solidFill>
                          <a:effectLst/>
                        </a:rPr>
                        <a:t>87.9</a:t>
                      </a:r>
                      <a:endParaRPr lang="es-CL" sz="1100" kern="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391566749"/>
                  </a:ext>
                </a:extLst>
              </a:tr>
              <a:tr h="184150">
                <a:tc>
                  <a:txBody>
                    <a:bodyPr/>
                    <a:lstStyle/>
                    <a:p>
                      <a:pPr>
                        <a:lnSpc>
                          <a:spcPct val="107000"/>
                        </a:lnSpc>
                        <a:spcAft>
                          <a:spcPts val="800"/>
                        </a:spcAft>
                      </a:pPr>
                      <a:r>
                        <a:rPr lang="es-CL" sz="1100" kern="0">
                          <a:solidFill>
                            <a:sysClr val="windowText" lastClr="000000"/>
                          </a:solidFill>
                          <a:effectLst/>
                        </a:rPr>
                        <a:t>10-49</a:t>
                      </a:r>
                      <a:endParaRPr lang="es-CL" sz="1100" kern="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es-CL" sz="1100" kern="0">
                          <a:solidFill>
                            <a:sysClr val="windowText" lastClr="000000"/>
                          </a:solidFill>
                          <a:effectLst/>
                        </a:rPr>
                        <a:t>79,552</a:t>
                      </a:r>
                      <a:endParaRPr lang="es-CL" sz="1100" kern="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es-CL" sz="1100" kern="0">
                          <a:solidFill>
                            <a:sysClr val="windowText" lastClr="000000"/>
                          </a:solidFill>
                          <a:effectLst/>
                        </a:rPr>
                        <a:t>9.2</a:t>
                      </a:r>
                      <a:endParaRPr lang="es-CL" sz="1100" kern="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4075090705"/>
                  </a:ext>
                </a:extLst>
              </a:tr>
              <a:tr h="184150">
                <a:tc>
                  <a:txBody>
                    <a:bodyPr/>
                    <a:lstStyle/>
                    <a:p>
                      <a:pPr>
                        <a:lnSpc>
                          <a:spcPct val="107000"/>
                        </a:lnSpc>
                        <a:spcAft>
                          <a:spcPts val="800"/>
                        </a:spcAft>
                      </a:pPr>
                      <a:r>
                        <a:rPr lang="es-CL" sz="1100" kern="0">
                          <a:solidFill>
                            <a:sysClr val="windowText" lastClr="000000"/>
                          </a:solidFill>
                          <a:effectLst/>
                        </a:rPr>
                        <a:t>50-199</a:t>
                      </a:r>
                      <a:endParaRPr lang="es-CL" sz="1100" kern="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es-CL" sz="1100" kern="0">
                          <a:solidFill>
                            <a:sysClr val="windowText" lastClr="000000"/>
                          </a:solidFill>
                          <a:effectLst/>
                        </a:rPr>
                        <a:t>18,218</a:t>
                      </a:r>
                      <a:endParaRPr lang="es-CL" sz="1100" kern="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es-CL" sz="1100" kern="0">
                          <a:solidFill>
                            <a:sysClr val="windowText" lastClr="000000"/>
                          </a:solidFill>
                          <a:effectLst/>
                        </a:rPr>
                        <a:t>2.1</a:t>
                      </a:r>
                      <a:endParaRPr lang="es-CL" sz="1100" kern="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736582604"/>
                  </a:ext>
                </a:extLst>
              </a:tr>
              <a:tr h="184150">
                <a:tc>
                  <a:txBody>
                    <a:bodyPr/>
                    <a:lstStyle/>
                    <a:p>
                      <a:pPr>
                        <a:lnSpc>
                          <a:spcPct val="107000"/>
                        </a:lnSpc>
                        <a:spcAft>
                          <a:spcPts val="800"/>
                        </a:spcAft>
                      </a:pPr>
                      <a:r>
                        <a:rPr lang="es-CL" sz="1100" kern="0">
                          <a:solidFill>
                            <a:sysClr val="windowText" lastClr="000000"/>
                          </a:solidFill>
                          <a:effectLst/>
                        </a:rPr>
                        <a:t>200+</a:t>
                      </a:r>
                      <a:endParaRPr lang="es-CL" sz="1100" kern="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es-CL" sz="1100" kern="0">
                          <a:solidFill>
                            <a:sysClr val="windowText" lastClr="000000"/>
                          </a:solidFill>
                          <a:effectLst/>
                        </a:rPr>
                        <a:t>7,221</a:t>
                      </a:r>
                      <a:endParaRPr lang="es-CL" sz="1100" kern="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es-CL" sz="1100" kern="0">
                          <a:solidFill>
                            <a:sysClr val="windowText" lastClr="000000"/>
                          </a:solidFill>
                          <a:effectLst/>
                        </a:rPr>
                        <a:t>0.8</a:t>
                      </a:r>
                      <a:endParaRPr lang="es-CL" sz="1100" kern="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456229109"/>
                  </a:ext>
                </a:extLst>
              </a:tr>
              <a:tr h="184150">
                <a:tc>
                  <a:txBody>
                    <a:bodyPr/>
                    <a:lstStyle/>
                    <a:p>
                      <a:pPr>
                        <a:lnSpc>
                          <a:spcPct val="107000"/>
                        </a:lnSpc>
                        <a:spcAft>
                          <a:spcPts val="800"/>
                        </a:spcAft>
                      </a:pPr>
                      <a:r>
                        <a:rPr lang="es-CL" sz="1100" kern="0">
                          <a:solidFill>
                            <a:sysClr val="windowText" lastClr="000000"/>
                          </a:solidFill>
                          <a:effectLst/>
                        </a:rPr>
                        <a:t>Total</a:t>
                      </a:r>
                      <a:endParaRPr lang="es-CL" sz="1100" kern="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es-CL" sz="1100" kern="0">
                          <a:solidFill>
                            <a:sysClr val="windowText" lastClr="000000"/>
                          </a:solidFill>
                          <a:effectLst/>
                        </a:rPr>
                        <a:t>868,508</a:t>
                      </a:r>
                      <a:endParaRPr lang="es-CL" sz="1100" kern="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es-CL" sz="1100" kern="0">
                          <a:solidFill>
                            <a:sysClr val="windowText" lastClr="000000"/>
                          </a:solidFill>
                          <a:effectLst/>
                        </a:rPr>
                        <a:t>100</a:t>
                      </a:r>
                      <a:endParaRPr lang="es-CL" sz="1100" kern="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961508258"/>
                  </a:ext>
                </a:extLst>
              </a:tr>
            </a:tbl>
          </a:graphicData>
        </a:graphic>
      </p:graphicFrame>
      <p:sp>
        <p:nvSpPr>
          <p:cNvPr id="16" name="CuadroTexto 15">
            <a:extLst>
              <a:ext uri="{FF2B5EF4-FFF2-40B4-BE49-F238E27FC236}">
                <a16:creationId xmlns:a16="http://schemas.microsoft.com/office/drawing/2014/main" id="{91C964C8-DEBB-BF61-23EB-3DE41903CB8C}"/>
              </a:ext>
            </a:extLst>
          </p:cNvPr>
          <p:cNvSpPr txBox="1"/>
          <p:nvPr/>
        </p:nvSpPr>
        <p:spPr>
          <a:xfrm>
            <a:off x="582136" y="4153376"/>
            <a:ext cx="7404661" cy="923330"/>
          </a:xfrm>
          <a:prstGeom prst="rect">
            <a:avLst/>
          </a:prstGeom>
          <a:noFill/>
        </p:spPr>
        <p:txBody>
          <a:bodyPr wrap="square">
            <a:spAutoFit/>
          </a:bodyPr>
          <a:lstStyle/>
          <a:p>
            <a:pPr marL="342900" indent="-342900" algn="just">
              <a:buFont typeface="+mj-lt"/>
              <a:buAutoNum type="arabicPeriod" startAt="4"/>
            </a:pPr>
            <a:r>
              <a:rPr lang="es-CL" sz="1800">
                <a:effectLst/>
                <a:latin typeface="Calibri" panose="020F0502020204030204" pitchFamily="34" charset="0"/>
                <a:ea typeface="Calibri" panose="020F0502020204030204" pitchFamily="34" charset="0"/>
                <a:cs typeface="Times New Roman" panose="02020603050405020304" pitchFamily="18" charset="0"/>
              </a:rPr>
              <a:t>De esta forma, excluyendo las empresas con menos de 10 trabajadores y las ramas B, O, P, Q, T y U </a:t>
            </a:r>
            <a:r>
              <a:rPr lang="es-CL" sz="18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s-CL" sz="1800">
                <a:effectLst/>
                <a:latin typeface="Calibri" panose="020F0502020204030204" pitchFamily="34" charset="0"/>
                <a:ea typeface="Calibri" panose="020F0502020204030204" pitchFamily="34" charset="0"/>
                <a:cs typeface="Times New Roman" panose="02020603050405020304" pitchFamily="18" charset="0"/>
              </a:rPr>
              <a:t>el marco muestral de la ENADEL 2024 está formado por </a:t>
            </a:r>
            <a:r>
              <a:rPr lang="es-CL" sz="1800" b="1">
                <a:effectLst/>
                <a:latin typeface="Calibri" panose="020F0502020204030204" pitchFamily="34" charset="0"/>
                <a:ea typeface="Calibri" panose="020F0502020204030204" pitchFamily="34" charset="0"/>
                <a:cs typeface="Times New Roman" panose="02020603050405020304" pitchFamily="18" charset="0"/>
              </a:rPr>
              <a:t>92.190 empresas</a:t>
            </a:r>
            <a:endParaRPr lang="es-CL" b="1"/>
          </a:p>
        </p:txBody>
      </p:sp>
    </p:spTree>
    <p:extLst>
      <p:ext uri="{BB962C8B-B14F-4D97-AF65-F5344CB8AC3E}">
        <p14:creationId xmlns:p14="http://schemas.microsoft.com/office/powerpoint/2010/main" val="1304804394"/>
      </p:ext>
    </p:extLst>
  </p:cSld>
  <p:clrMapOvr>
    <a:masterClrMapping/>
  </p:clrMapOvr>
</p:sld>
</file>

<file path=ppt/theme/theme1.xml><?xml version="1.0" encoding="utf-8"?>
<a:theme xmlns:a="http://schemas.openxmlformats.org/drawingml/2006/main" name="TemaGob2024">
  <a:themeElements>
    <a:clrScheme name="GOBIERNO DE CHILE 2024">
      <a:dk1>
        <a:srgbClr val="1B4389"/>
      </a:dk1>
      <a:lt1>
        <a:srgbClr val="FFFFFF"/>
      </a:lt1>
      <a:dk2>
        <a:srgbClr val="2259CC"/>
      </a:dk2>
      <a:lt2>
        <a:srgbClr val="DBEDF9"/>
      </a:lt2>
      <a:accent1>
        <a:srgbClr val="0C69B2"/>
      </a:accent1>
      <a:accent2>
        <a:srgbClr val="E5385F"/>
      </a:accent2>
      <a:accent3>
        <a:srgbClr val="2259CC"/>
      </a:accent3>
      <a:accent4>
        <a:srgbClr val="3CB7F5"/>
      </a:accent4>
      <a:accent5>
        <a:srgbClr val="E87982"/>
      </a:accent5>
      <a:accent6>
        <a:srgbClr val="70AD47"/>
      </a:accent6>
      <a:hlink>
        <a:srgbClr val="0563C1"/>
      </a:hlink>
      <a:folHlink>
        <a:srgbClr val="E39509"/>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Gob2024" id="{2F5F9722-0B10-344F-8C82-9BE0849341A2}" vid="{698E2328-B6BA-674D-B63D-49A7BA75759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1892</Words>
  <Application>Microsoft Office PowerPoint</Application>
  <PresentationFormat>Panorámica</PresentationFormat>
  <Paragraphs>281</Paragraphs>
  <Slides>25</Slides>
  <Notes>23</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25</vt:i4>
      </vt:variant>
    </vt:vector>
  </HeadingPairs>
  <TitlesOfParts>
    <vt:vector size="35" baseType="lpstr">
      <vt:lpstr>Aptos</vt:lpstr>
      <vt:lpstr>Arial</vt:lpstr>
      <vt:lpstr>Calibri</vt:lpstr>
      <vt:lpstr>Courier New</vt:lpstr>
      <vt:lpstr>Montserrat</vt:lpstr>
      <vt:lpstr>Montserrat Bold</vt:lpstr>
      <vt:lpstr>Montserrat Medium</vt:lpstr>
      <vt:lpstr>Symbol</vt:lpstr>
      <vt:lpstr>Verdana</vt:lpstr>
      <vt:lpstr>TemaGob2024</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Microsoft Office User</dc:creator>
  <cp:lastModifiedBy>Nicolas Ratto Ribo</cp:lastModifiedBy>
  <cp:revision>1</cp:revision>
  <cp:lastPrinted>2022-10-04T18:16:16Z</cp:lastPrinted>
  <dcterms:created xsi:type="dcterms:W3CDTF">2022-04-14T17:42:17Z</dcterms:created>
  <dcterms:modified xsi:type="dcterms:W3CDTF">2024-06-12T17:25:55Z</dcterms:modified>
</cp:coreProperties>
</file>