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4"/>
  </p:notesMasterIdLst>
  <p:sldIdLst>
    <p:sldId id="1590" r:id="rId3"/>
    <p:sldId id="4109" r:id="rId4"/>
    <p:sldId id="4110" r:id="rId5"/>
    <p:sldId id="4111" r:id="rId6"/>
    <p:sldId id="4112" r:id="rId7"/>
    <p:sldId id="4113" r:id="rId8"/>
    <p:sldId id="4114" r:id="rId9"/>
    <p:sldId id="4115" r:id="rId10"/>
    <p:sldId id="4116" r:id="rId11"/>
    <p:sldId id="4117" r:id="rId12"/>
    <p:sldId id="1341" r:id="rId13"/>
  </p:sldIdLst>
  <p:sldSz cx="12192000" cy="6858000"/>
  <p:notesSz cx="7010400" cy="9296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30001D-6513-EB68-09DD-B81875C14070}" name="Felipe Mcrostie Bustamante" initials="FMB" userId="S::fmcrostie@sence.cl::aa42da62-3145-46b8-ab67-4383ffab4276" providerId="AD"/>
  <p188:author id="{F747BC6F-BC56-2B24-25F8-3405D6E9A4B1}" name="Felix Roberto Arredondo Armijo" initials="FRAA" userId="S::farredondo@mintrab.gob.cl::f0d09ce2-1f3d-4597-a204-eaa34d326db8" providerId="AD"/>
  <p188:author id="{DD8A2E82-5757-CE0E-0083-16E340F7E97C}" name="Javiera Belén Flores Escudero" initials="JBFE" userId="S::jflores@mintrab.gob.cl::683ebebc-e077-4e9b-a8af-e3eb5d6db844" providerId="AD"/>
  <p188:author id="{252FE8CA-A01C-3D72-FB39-8F0A5EBD9984}" name="Nicolas Ratto Ribo" initials="NR" userId="S::nratto@mintrab.gob.cl::2ad53a74-4254-40a0-bdd9-8ea8d499428c" providerId="AD"/>
  <p188:author id="{5D130ADF-6E30-78EB-47A9-511B8B6E5B89}" name="Carolina Salazar Escobedo" initials="CPSE" userId="Carolina Salazar Escobedo" providerId="None"/>
  <p188:author id="{D76B34EC-D913-B9A7-75E4-F02413FD53D3}" name="Carla Paola Cisternas Casale" initials="CC" userId="S::ccisternas@mintrab.gob.cl::beb25667-3112-4abf-b188-53510438c4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346"/>
    <a:srgbClr val="B81840"/>
    <a:srgbClr val="F6B955"/>
    <a:srgbClr val="C16D98"/>
    <a:srgbClr val="6DB6DA"/>
    <a:srgbClr val="33608C"/>
    <a:srgbClr val="7AC8E4"/>
    <a:srgbClr val="E83D5C"/>
    <a:srgbClr val="FFFFFF"/>
    <a:srgbClr val="086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D625D-74D3-47FF-91CD-CC3CB357A728}" v="225" dt="2024-12-03T19:24:28.708"/>
    <p1510:client id="{E8295F8C-5065-4FB2-9167-B9BD0A0C4E08}" v="263" dt="2024-12-03T21:12:27.648"/>
    <p1510:client id="{F6C8AC11-849B-42C5-890C-84B42CB8E4F0}" v="921" dt="2024-12-03T14:57:01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Ratto Ribo" userId="S::nratto@mintrab.gob.cl::2ad53a74-4254-40a0-bdd9-8ea8d499428c" providerId="AD" clId="Web-{8EEEEE98-575F-2935-5E70-929E6680472A}"/>
    <pc:docChg chg="modSld">
      <pc:chgData name="Nicolas Ratto Ribo" userId="S::nratto@mintrab.gob.cl::2ad53a74-4254-40a0-bdd9-8ea8d499428c" providerId="AD" clId="Web-{8EEEEE98-575F-2935-5E70-929E6680472A}" dt="2024-05-17T12:27:09.235" v="11"/>
      <pc:docMkLst>
        <pc:docMk/>
      </pc:docMkLst>
      <pc:sldChg chg="addSp modSp addCm modCm">
        <pc:chgData name="Nicolas Ratto Ribo" userId="S::nratto@mintrab.gob.cl::2ad53a74-4254-40a0-bdd9-8ea8d499428c" providerId="AD" clId="Web-{8EEEEE98-575F-2935-5E70-929E6680472A}" dt="2024-05-17T12:27:09.235" v="11"/>
        <pc:sldMkLst>
          <pc:docMk/>
          <pc:sldMk cId="2652502058" sldId="1624"/>
        </pc:sldMkLst>
        <pc:picChg chg="add mod">
          <ac:chgData name="Nicolas Ratto Ribo" userId="S::nratto@mintrab.gob.cl::2ad53a74-4254-40a0-bdd9-8ea8d499428c" providerId="AD" clId="Web-{8EEEEE98-575F-2935-5E70-929E6680472A}" dt="2024-05-17T12:25:14.983" v="8" actId="1076"/>
          <ac:picMkLst>
            <pc:docMk/>
            <pc:sldMk cId="2652502058" sldId="1624"/>
            <ac:picMk id="3" creationId="{D36D24E8-F7E7-7F89-CBD6-802D1EA6EF1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icolas Ratto Ribo" userId="S::nratto@mintrab.gob.cl::2ad53a74-4254-40a0-bdd9-8ea8d499428c" providerId="AD" clId="Web-{8EEEEE98-575F-2935-5E70-929E6680472A}" dt="2024-05-17T12:27:09.235" v="11"/>
              <pc2:cmMkLst xmlns:pc2="http://schemas.microsoft.com/office/powerpoint/2019/9/main/command">
                <pc:docMk/>
                <pc:sldMk cId="2652502058" sldId="1624"/>
                <pc2:cmMk id="{DB7C104A-80DA-46FD-B42A-9B66CC6BF353}"/>
              </pc2:cmMkLst>
              <pc226:cmRplyChg chg="add">
                <pc226:chgData name="Nicolas Ratto Ribo" userId="S::nratto@mintrab.gob.cl::2ad53a74-4254-40a0-bdd9-8ea8d499428c" providerId="AD" clId="Web-{8EEEEE98-575F-2935-5E70-929E6680472A}" dt="2024-05-17T12:27:09.235" v="11"/>
                <pc2:cmRplyMkLst xmlns:pc2="http://schemas.microsoft.com/office/powerpoint/2019/9/main/command">
                  <pc:docMk/>
                  <pc:sldMk cId="2652502058" sldId="1624"/>
                  <pc2:cmMk id="{DB7C104A-80DA-46FD-B42A-9B66CC6BF353}"/>
                  <pc2:cmRplyMk id="{63C77238-DA6E-4EE3-878B-45FF76F2E616}"/>
                </pc2:cmRplyMkLst>
              </pc226:cmRplyChg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8EEEEE98-575F-2935-5E70-929E6680472A}" dt="2024-05-17T12:26:37.625" v="10"/>
              <pc2:cmMkLst xmlns:pc2="http://schemas.microsoft.com/office/powerpoint/2019/9/main/command">
                <pc:docMk/>
                <pc:sldMk cId="2652502058" sldId="1624"/>
                <pc2:cmMk id="{41A77892-1100-4574-9E90-1760E40198AE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8EEEEE98-575F-2935-5E70-929E6680472A}" dt="2024-05-17T12:25:32.358" v="9"/>
              <pc2:cmMkLst xmlns:pc2="http://schemas.microsoft.com/office/powerpoint/2019/9/main/command">
                <pc:docMk/>
                <pc:sldMk cId="2652502058" sldId="1624"/>
                <pc2:cmMk id="{C1CDB6EE-64C6-46AF-A0A2-461236CA4E61}"/>
              </pc2:cmMkLst>
            </pc226:cmChg>
          </p:ext>
        </pc:extLst>
      </pc:sldChg>
      <pc:sldChg chg="modCm">
        <pc:chgData name="Nicolas Ratto Ribo" userId="S::nratto@mintrab.gob.cl::2ad53a74-4254-40a0-bdd9-8ea8d499428c" providerId="AD" clId="Web-{8EEEEE98-575F-2935-5E70-929E6680472A}" dt="2024-05-17T12:17:41.550" v="1"/>
        <pc:sldMkLst>
          <pc:docMk/>
          <pc:sldMk cId="3763030323" sldId="162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icolas Ratto Ribo" userId="S::nratto@mintrab.gob.cl::2ad53a74-4254-40a0-bdd9-8ea8d499428c" providerId="AD" clId="Web-{8EEEEE98-575F-2935-5E70-929E6680472A}" dt="2024-05-17T12:17:41.550" v="1"/>
              <pc2:cmMkLst xmlns:pc2="http://schemas.microsoft.com/office/powerpoint/2019/9/main/command">
                <pc:docMk/>
                <pc:sldMk cId="3763030323" sldId="1625"/>
                <pc2:cmMk id="{7CDBDB06-B1A7-4398-AA93-FFCAC0F1B5D6}"/>
              </pc2:cmMkLst>
              <pc226:cmRplyChg chg="add">
                <pc226:chgData name="Nicolas Ratto Ribo" userId="S::nratto@mintrab.gob.cl::2ad53a74-4254-40a0-bdd9-8ea8d499428c" providerId="AD" clId="Web-{8EEEEE98-575F-2935-5E70-929E6680472A}" dt="2024-05-17T12:17:41.550" v="1"/>
                <pc2:cmRplyMkLst xmlns:pc2="http://schemas.microsoft.com/office/powerpoint/2019/9/main/command">
                  <pc:docMk/>
                  <pc:sldMk cId="3763030323" sldId="1625"/>
                  <pc2:cmMk id="{7CDBDB06-B1A7-4398-AA93-FFCAC0F1B5D6}"/>
                  <pc2:cmRplyMk id="{B5DB0C28-0565-4E01-ACB6-443869E05486}"/>
                </pc2:cmRplyMkLst>
              </pc226:cmRplyChg>
              <pc226:cmRplyChg chg="add">
                <pc226:chgData name="Nicolas Ratto Ribo" userId="S::nratto@mintrab.gob.cl::2ad53a74-4254-40a0-bdd9-8ea8d499428c" providerId="AD" clId="Web-{8EEEEE98-575F-2935-5E70-929E6680472A}" dt="2024-05-17T12:16:12.407" v="0"/>
                <pc2:cmRplyMkLst xmlns:pc2="http://schemas.microsoft.com/office/powerpoint/2019/9/main/command">
                  <pc:docMk/>
                  <pc:sldMk cId="3763030323" sldId="1625"/>
                  <pc2:cmMk id="{7CDBDB06-B1A7-4398-AA93-FFCAC0F1B5D6}"/>
                  <pc2:cmRplyMk id="{E6531DDA-5F92-4A3E-9485-05A61335152E}"/>
                </pc2:cmRplyMkLst>
              </pc226:cmRplyChg>
            </pc226:cmChg>
          </p:ext>
        </pc:extLst>
      </pc:sldChg>
    </pc:docChg>
  </pc:docChgLst>
  <pc:docChgLst>
    <pc:chgData name="Javiera Belén Flores Escudero" userId="683ebebc-e077-4e9b-a8af-e3eb5d6db844" providerId="ADAL" clId="{258201A6-33FC-4B2C-A6DE-0B0B1D7A82F8}"/>
    <pc:docChg chg="modSld">
      <pc:chgData name="Javiera Belén Flores Escudero" userId="683ebebc-e077-4e9b-a8af-e3eb5d6db844" providerId="ADAL" clId="{258201A6-33FC-4B2C-A6DE-0B0B1D7A82F8}" dt="2024-10-25T19:35:32.461" v="80" actId="20577"/>
      <pc:docMkLst>
        <pc:docMk/>
      </pc:docMkLst>
      <pc:sldChg chg="modSp mod">
        <pc:chgData name="Javiera Belén Flores Escudero" userId="683ebebc-e077-4e9b-a8af-e3eb5d6db844" providerId="ADAL" clId="{258201A6-33FC-4B2C-A6DE-0B0B1D7A82F8}" dt="2024-10-25T19:24:13.333" v="49" actId="113"/>
        <pc:sldMkLst>
          <pc:docMk/>
          <pc:sldMk cId="1984967408" sldId="1594"/>
        </pc:sldMkLst>
        <pc:spChg chg="mod">
          <ac:chgData name="Javiera Belén Flores Escudero" userId="683ebebc-e077-4e9b-a8af-e3eb5d6db844" providerId="ADAL" clId="{258201A6-33FC-4B2C-A6DE-0B0B1D7A82F8}" dt="2024-10-25T19:24:13.333" v="49" actId="113"/>
          <ac:spMkLst>
            <pc:docMk/>
            <pc:sldMk cId="1984967408" sldId="1594"/>
            <ac:spMk id="9" creationId="{E1FEEA0D-CBB8-4E21-8CE2-983AAFD5F5F1}"/>
          </ac:spMkLst>
        </pc:spChg>
      </pc:sldChg>
      <pc:sldChg chg="modSp mod">
        <pc:chgData name="Javiera Belén Flores Escudero" userId="683ebebc-e077-4e9b-a8af-e3eb5d6db844" providerId="ADAL" clId="{258201A6-33FC-4B2C-A6DE-0B0B1D7A82F8}" dt="2024-10-25T19:35:32.461" v="80" actId="20577"/>
        <pc:sldMkLst>
          <pc:docMk/>
          <pc:sldMk cId="970251810" sldId="4102"/>
        </pc:sldMkLst>
        <pc:spChg chg="mod">
          <ac:chgData name="Javiera Belén Flores Escudero" userId="683ebebc-e077-4e9b-a8af-e3eb5d6db844" providerId="ADAL" clId="{258201A6-33FC-4B2C-A6DE-0B0B1D7A82F8}" dt="2024-10-25T19:35:32.461" v="80" actId="20577"/>
          <ac:spMkLst>
            <pc:docMk/>
            <pc:sldMk cId="970251810" sldId="4102"/>
            <ac:spMk id="6" creationId="{2DED31A9-62D2-F8AE-BE99-3AD02F7BA26D}"/>
          </ac:spMkLst>
        </pc:spChg>
      </pc:sldChg>
    </pc:docChg>
  </pc:docChgLst>
  <pc:docChgLst>
    <pc:chgData name="Javiera Belén Flores Escudero" userId="683ebebc-e077-4e9b-a8af-e3eb5d6db844" providerId="ADAL" clId="{F6C8AC11-849B-42C5-890C-84B42CB8E4F0}"/>
    <pc:docChg chg="undo redo custSel addSld delSld modSld sldOrd">
      <pc:chgData name="Javiera Belén Flores Escudero" userId="683ebebc-e077-4e9b-a8af-e3eb5d6db844" providerId="ADAL" clId="{F6C8AC11-849B-42C5-890C-84B42CB8E4F0}" dt="2024-12-03T14:57:46.219" v="5311" actId="478"/>
      <pc:docMkLst>
        <pc:docMk/>
      </pc:docMkLst>
      <pc:sldChg chg="addSp delSp modSp add del mod setBg">
        <pc:chgData name="Javiera Belén Flores Escudero" userId="683ebebc-e077-4e9b-a8af-e3eb5d6db844" providerId="ADAL" clId="{F6C8AC11-849B-42C5-890C-84B42CB8E4F0}" dt="2024-11-27T19:40:54.798" v="702" actId="1076"/>
        <pc:sldMkLst>
          <pc:docMk/>
          <pc:sldMk cId="0" sldId="270"/>
        </pc:sldMkLst>
        <pc:spChg chg="mod">
          <ac:chgData name="Javiera Belén Flores Escudero" userId="683ebebc-e077-4e9b-a8af-e3eb5d6db844" providerId="ADAL" clId="{F6C8AC11-849B-42C5-890C-84B42CB8E4F0}" dt="2024-11-27T19:40:54.798" v="702" actId="1076"/>
          <ac:spMkLst>
            <pc:docMk/>
            <pc:sldMk cId="0" sldId="270"/>
            <ac:spMk id="4" creationId="{69EFE3BA-04F2-DA32-B5FE-EBE8D882A699}"/>
          </ac:spMkLst>
        </pc:spChg>
        <pc:spChg chg="add del mod">
          <ac:chgData name="Javiera Belén Flores Escudero" userId="683ebebc-e077-4e9b-a8af-e3eb5d6db844" providerId="ADAL" clId="{F6C8AC11-849B-42C5-890C-84B42CB8E4F0}" dt="2024-11-27T17:59:50.362" v="118" actId="478"/>
          <ac:spMkLst>
            <pc:docMk/>
            <pc:sldMk cId="0" sldId="270"/>
            <ac:spMk id="5" creationId="{DB3F7AB9-6A17-E433-E708-D325EC6D359D}"/>
          </ac:spMkLst>
        </pc:spChg>
        <pc:spChg chg="del">
          <ac:chgData name="Javiera Belén Flores Escudero" userId="683ebebc-e077-4e9b-a8af-e3eb5d6db844" providerId="ADAL" clId="{F6C8AC11-849B-42C5-890C-84B42CB8E4F0}" dt="2024-11-27T17:59:48.191" v="117" actId="478"/>
          <ac:spMkLst>
            <pc:docMk/>
            <pc:sldMk cId="0" sldId="270"/>
            <ac:spMk id="8195" creationId="{F9E180A4-7B12-FEF2-BB76-F29C41F3BC3B}"/>
          </ac:spMkLst>
        </pc:spChg>
        <pc:picChg chg="add mod">
          <ac:chgData name="Javiera Belén Flores Escudero" userId="683ebebc-e077-4e9b-a8af-e3eb5d6db844" providerId="ADAL" clId="{F6C8AC11-849B-42C5-890C-84B42CB8E4F0}" dt="2024-11-27T17:59:44.203" v="116"/>
          <ac:picMkLst>
            <pc:docMk/>
            <pc:sldMk cId="0" sldId="270"/>
            <ac:picMk id="2" creationId="{170F49B3-C523-448D-3CB7-65F6FF511684}"/>
          </ac:picMkLst>
        </pc:picChg>
        <pc:picChg chg="add mod">
          <ac:chgData name="Javiera Belén Flores Escudero" userId="683ebebc-e077-4e9b-a8af-e3eb5d6db844" providerId="ADAL" clId="{F6C8AC11-849B-42C5-890C-84B42CB8E4F0}" dt="2024-11-27T18:02:19.048" v="241" actId="1076"/>
          <ac:picMkLst>
            <pc:docMk/>
            <pc:sldMk cId="0" sldId="270"/>
            <ac:picMk id="6" creationId="{1A74E27C-EB80-FA29-76B1-94827A33CE13}"/>
          </ac:picMkLst>
        </pc:picChg>
      </pc:sldChg>
      <pc:sldChg chg="addSp delSp modSp mod setBg">
        <pc:chgData name="Javiera Belén Flores Escudero" userId="683ebebc-e077-4e9b-a8af-e3eb5d6db844" providerId="ADAL" clId="{F6C8AC11-849B-42C5-890C-84B42CB8E4F0}" dt="2024-11-27T18:34:33.325" v="309" actId="1076"/>
        <pc:sldMkLst>
          <pc:docMk/>
          <pc:sldMk cId="19887461" sldId="1590"/>
        </pc:sldMkLst>
        <pc:spChg chg="mod">
          <ac:chgData name="Javiera Belén Flores Escudero" userId="683ebebc-e077-4e9b-a8af-e3eb5d6db844" providerId="ADAL" clId="{F6C8AC11-849B-42C5-890C-84B42CB8E4F0}" dt="2024-11-27T18:34:24.885" v="307" actId="1036"/>
          <ac:spMkLst>
            <pc:docMk/>
            <pc:sldMk cId="19887461" sldId="1590"/>
            <ac:spMk id="3" creationId="{89D77961-834D-A7E8-098A-3796495FA405}"/>
          </ac:spMkLst>
        </pc:spChg>
        <pc:spChg chg="del">
          <ac:chgData name="Javiera Belén Flores Escudero" userId="683ebebc-e077-4e9b-a8af-e3eb5d6db844" providerId="ADAL" clId="{F6C8AC11-849B-42C5-890C-84B42CB8E4F0}" dt="2024-11-27T18:33:31.370" v="294" actId="478"/>
          <ac:spMkLst>
            <pc:docMk/>
            <pc:sldMk cId="19887461" sldId="1590"/>
            <ac:spMk id="4" creationId="{F298BB86-6AD1-EEF6-070F-E003AC873598}"/>
          </ac:spMkLst>
        </pc:spChg>
        <pc:spChg chg="add del mod">
          <ac:chgData name="Javiera Belén Flores Escudero" userId="683ebebc-e077-4e9b-a8af-e3eb5d6db844" providerId="ADAL" clId="{F6C8AC11-849B-42C5-890C-84B42CB8E4F0}" dt="2024-11-27T18:33:34.149" v="295" actId="478"/>
          <ac:spMkLst>
            <pc:docMk/>
            <pc:sldMk cId="19887461" sldId="1590"/>
            <ac:spMk id="8" creationId="{A5052580-8BCA-1B2D-E457-F82B02FA0416}"/>
          </ac:spMkLst>
        </pc:spChg>
        <pc:picChg chg="mod">
          <ac:chgData name="Javiera Belén Flores Escudero" userId="683ebebc-e077-4e9b-a8af-e3eb5d6db844" providerId="ADAL" clId="{F6C8AC11-849B-42C5-890C-84B42CB8E4F0}" dt="2024-11-27T18:33:27.765" v="293" actId="1035"/>
          <ac:picMkLst>
            <pc:docMk/>
            <pc:sldMk cId="19887461" sldId="1590"/>
            <ac:picMk id="2" creationId="{1B8EE53B-C5DD-6B71-D86D-32732EF138DF}"/>
          </ac:picMkLst>
        </pc:picChg>
        <pc:picChg chg="mod">
          <ac:chgData name="Javiera Belén Flores Escudero" userId="683ebebc-e077-4e9b-a8af-e3eb5d6db844" providerId="ADAL" clId="{F6C8AC11-849B-42C5-890C-84B42CB8E4F0}" dt="2024-11-27T18:34:33.325" v="309" actId="1076"/>
          <ac:picMkLst>
            <pc:docMk/>
            <pc:sldMk cId="19887461" sldId="1590"/>
            <ac:picMk id="5" creationId="{6BEEE6BE-3BDF-629F-4AEB-C3E2E0E0E366}"/>
          </ac:picMkLst>
        </pc:picChg>
        <pc:picChg chg="mod">
          <ac:chgData name="Javiera Belén Flores Escudero" userId="683ebebc-e077-4e9b-a8af-e3eb5d6db844" providerId="ADAL" clId="{F6C8AC11-849B-42C5-890C-84B42CB8E4F0}" dt="2024-11-27T18:34:10.805" v="302" actId="1076"/>
          <ac:picMkLst>
            <pc:docMk/>
            <pc:sldMk cId="19887461" sldId="1590"/>
            <ac:picMk id="7" creationId="{214B19DA-548E-B100-842D-AEA2D70D0E15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3T14:53:17.220" v="5235" actId="404"/>
        <pc:sldMkLst>
          <pc:docMk/>
          <pc:sldMk cId="1984967408" sldId="1594"/>
        </pc:sldMkLst>
        <pc:spChg chg="add mod">
          <ac:chgData name="Javiera Belén Flores Escudero" userId="683ebebc-e077-4e9b-a8af-e3eb5d6db844" providerId="ADAL" clId="{F6C8AC11-849B-42C5-890C-84B42CB8E4F0}" dt="2024-11-29T15:00:34.595" v="926" actId="20577"/>
          <ac:spMkLst>
            <pc:docMk/>
            <pc:sldMk cId="1984967408" sldId="1594"/>
            <ac:spMk id="3" creationId="{D08D2C8B-A0EE-DDC1-6D4E-C37B42423957}"/>
          </ac:spMkLst>
        </pc:spChg>
        <pc:spChg chg="del mod ord">
          <ac:chgData name="Javiera Belén Flores Escudero" userId="683ebebc-e077-4e9b-a8af-e3eb5d6db844" providerId="ADAL" clId="{F6C8AC11-849B-42C5-890C-84B42CB8E4F0}" dt="2024-11-29T15:00:44.533" v="928" actId="478"/>
          <ac:spMkLst>
            <pc:docMk/>
            <pc:sldMk cId="1984967408" sldId="1594"/>
            <ac:spMk id="8" creationId="{C751A5A6-6E4A-9B45-E654-C34539B16A4E}"/>
          </ac:spMkLst>
        </pc:spChg>
        <pc:spChg chg="mod ord">
          <ac:chgData name="Javiera Belén Flores Escudero" userId="683ebebc-e077-4e9b-a8af-e3eb5d6db844" providerId="ADAL" clId="{F6C8AC11-849B-42C5-890C-84B42CB8E4F0}" dt="2024-12-03T14:53:17.220" v="5235" actId="404"/>
          <ac:spMkLst>
            <pc:docMk/>
            <pc:sldMk cId="1984967408" sldId="1594"/>
            <ac:spMk id="9" creationId="{E1FEEA0D-CBB8-4E21-8CE2-983AAFD5F5F1}"/>
          </ac:spMkLst>
        </pc:spChg>
        <pc:spChg chg="mod ord">
          <ac:chgData name="Javiera Belén Flores Escudero" userId="683ebebc-e077-4e9b-a8af-e3eb5d6db844" providerId="ADAL" clId="{F6C8AC11-849B-42C5-890C-84B42CB8E4F0}" dt="2024-11-27T18:40:37.368" v="388" actId="1038"/>
          <ac:spMkLst>
            <pc:docMk/>
            <pc:sldMk cId="1984967408" sldId="1594"/>
            <ac:spMk id="10" creationId="{F9711B65-433E-026B-5C75-6C52DD2CAA57}"/>
          </ac:spMkLst>
        </pc:spChg>
        <pc:spChg chg="mod ord">
          <ac:chgData name="Javiera Belén Flores Escudero" userId="683ebebc-e077-4e9b-a8af-e3eb5d6db844" providerId="ADAL" clId="{F6C8AC11-849B-42C5-890C-84B42CB8E4F0}" dt="2024-12-03T14:53:10.930" v="5228" actId="1076"/>
          <ac:spMkLst>
            <pc:docMk/>
            <pc:sldMk cId="1984967408" sldId="1594"/>
            <ac:spMk id="11" creationId="{17D1700A-BC00-6D92-4B53-09CBC494B327}"/>
          </ac:spMkLst>
        </pc:spChg>
        <pc:spChg chg="add del mod">
          <ac:chgData name="Javiera Belén Flores Escudero" userId="683ebebc-e077-4e9b-a8af-e3eb5d6db844" providerId="ADAL" clId="{F6C8AC11-849B-42C5-890C-84B42CB8E4F0}" dt="2024-11-29T15:00:47.058" v="929" actId="478"/>
          <ac:spMkLst>
            <pc:docMk/>
            <pc:sldMk cId="1984967408" sldId="1594"/>
            <ac:spMk id="12" creationId="{E0A43D97-DB64-2391-9E0C-4953EE7E4EB0}"/>
          </ac:spMkLst>
        </pc:spChg>
        <pc:picChg chg="del">
          <ac:chgData name="Javiera Belén Flores Escudero" userId="683ebebc-e077-4e9b-a8af-e3eb5d6db844" providerId="ADAL" clId="{F6C8AC11-849B-42C5-890C-84B42CB8E4F0}" dt="2024-11-29T15:00:10.515" v="869" actId="478"/>
          <ac:picMkLst>
            <pc:docMk/>
            <pc:sldMk cId="1984967408" sldId="1594"/>
            <ac:picMk id="2" creationId="{4D78F45D-44A4-7B4D-8822-DB0F37F290A0}"/>
          </ac:picMkLst>
        </pc:picChg>
        <pc:picChg chg="del">
          <ac:chgData name="Javiera Belén Flores Escudero" userId="683ebebc-e077-4e9b-a8af-e3eb5d6db844" providerId="ADAL" clId="{F6C8AC11-849B-42C5-890C-84B42CB8E4F0}" dt="2024-11-27T17:55:36.596" v="77" actId="478"/>
          <ac:picMkLst>
            <pc:docMk/>
            <pc:sldMk cId="1984967408" sldId="1594"/>
            <ac:picMk id="3" creationId="{754AA91F-4486-F58C-9F03-26F97B7B5778}"/>
          </ac:picMkLst>
        </pc:picChg>
        <pc:picChg chg="add mod">
          <ac:chgData name="Javiera Belén Flores Escudero" userId="683ebebc-e077-4e9b-a8af-e3eb5d6db844" providerId="ADAL" clId="{F6C8AC11-849B-42C5-890C-84B42CB8E4F0}" dt="2024-11-27T17:55:37.977" v="78"/>
          <ac:picMkLst>
            <pc:docMk/>
            <pc:sldMk cId="1984967408" sldId="1594"/>
            <ac:picMk id="4" creationId="{A14DDEF1-1795-435C-6BDA-2AE068E9938E}"/>
          </ac:picMkLst>
        </pc:picChg>
        <pc:picChg chg="add mod">
          <ac:chgData name="Javiera Belén Flores Escudero" userId="683ebebc-e077-4e9b-a8af-e3eb5d6db844" providerId="ADAL" clId="{F6C8AC11-849B-42C5-890C-84B42CB8E4F0}" dt="2024-11-29T15:00:07.911" v="868"/>
          <ac:picMkLst>
            <pc:docMk/>
            <pc:sldMk cId="1984967408" sldId="1594"/>
            <ac:picMk id="5" creationId="{08A9CBCE-7061-EF80-46C0-6806759F98B9}"/>
          </ac:picMkLst>
        </pc:picChg>
        <pc:picChg chg="del">
          <ac:chgData name="Javiera Belén Flores Escudero" userId="683ebebc-e077-4e9b-a8af-e3eb5d6db844" providerId="ADAL" clId="{F6C8AC11-849B-42C5-890C-84B42CB8E4F0}" dt="2024-11-27T17:55:40.692" v="79" actId="478"/>
          <ac:picMkLst>
            <pc:docMk/>
            <pc:sldMk cId="1984967408" sldId="1594"/>
            <ac:picMk id="5" creationId="{8C503D4B-31F2-8F9D-DC2D-EC750133C44B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3T14:53:07.876" v="5222" actId="404"/>
        <pc:sldMkLst>
          <pc:docMk/>
          <pc:sldMk cId="4153444500" sldId="1615"/>
        </pc:sldMkLst>
        <pc:spChg chg="add del mod">
          <ac:chgData name="Javiera Belén Flores Escudero" userId="683ebebc-e077-4e9b-a8af-e3eb5d6db844" providerId="ADAL" clId="{F6C8AC11-849B-42C5-890C-84B42CB8E4F0}" dt="2024-11-29T15:01:17.298" v="932" actId="478"/>
          <ac:spMkLst>
            <pc:docMk/>
            <pc:sldMk cId="4153444500" sldId="1615"/>
            <ac:spMk id="4" creationId="{014A8161-18D0-3E28-A61D-C527CFF1B719}"/>
          </ac:spMkLst>
        </pc:spChg>
        <pc:spChg chg="add mod">
          <ac:chgData name="Javiera Belén Flores Escudero" userId="683ebebc-e077-4e9b-a8af-e3eb5d6db844" providerId="ADAL" clId="{F6C8AC11-849B-42C5-890C-84B42CB8E4F0}" dt="2024-11-29T15:01:18.487" v="933"/>
          <ac:spMkLst>
            <pc:docMk/>
            <pc:sldMk cId="4153444500" sldId="1615"/>
            <ac:spMk id="5" creationId="{08E7D379-BC68-4165-CD3B-6CB2A3892D42}"/>
          </ac:spMkLst>
        </pc:spChg>
        <pc:spChg chg="mod">
          <ac:chgData name="Javiera Belén Flores Escudero" userId="683ebebc-e077-4e9b-a8af-e3eb5d6db844" providerId="ADAL" clId="{F6C8AC11-849B-42C5-890C-84B42CB8E4F0}" dt="2024-11-27T18:54:46.094" v="577" actId="1076"/>
          <ac:spMkLst>
            <pc:docMk/>
            <pc:sldMk cId="4153444500" sldId="1615"/>
            <ac:spMk id="11" creationId="{7D4F5499-92EB-CA94-A702-E4F03B77FCE7}"/>
          </ac:spMkLst>
        </pc:spChg>
        <pc:spChg chg="mod">
          <ac:chgData name="Javiera Belén Flores Escudero" userId="683ebebc-e077-4e9b-a8af-e3eb5d6db844" providerId="ADAL" clId="{F6C8AC11-849B-42C5-890C-84B42CB8E4F0}" dt="2024-11-27T18:54:32.373" v="576" actId="1076"/>
          <ac:spMkLst>
            <pc:docMk/>
            <pc:sldMk cId="4153444500" sldId="1615"/>
            <ac:spMk id="13" creationId="{AC8589C2-A2A0-968F-CA12-668EAF6210A6}"/>
          </ac:spMkLst>
        </pc:spChg>
        <pc:spChg chg="del mod">
          <ac:chgData name="Javiera Belén Flores Escudero" userId="683ebebc-e077-4e9b-a8af-e3eb5d6db844" providerId="ADAL" clId="{F6C8AC11-849B-42C5-890C-84B42CB8E4F0}" dt="2024-11-29T15:01:15.316" v="930" actId="478"/>
          <ac:spMkLst>
            <pc:docMk/>
            <pc:sldMk cId="4153444500" sldId="1615"/>
            <ac:spMk id="16" creationId="{AD79093D-3283-288F-0063-F53B4B8B58DF}"/>
          </ac:spMkLst>
        </pc:spChg>
        <pc:spChg chg="mod">
          <ac:chgData name="Javiera Belén Flores Escudero" userId="683ebebc-e077-4e9b-a8af-e3eb5d6db844" providerId="ADAL" clId="{F6C8AC11-849B-42C5-890C-84B42CB8E4F0}" dt="2024-12-03T14:53:07.876" v="5222" actId="404"/>
          <ac:spMkLst>
            <pc:docMk/>
            <pc:sldMk cId="4153444500" sldId="1615"/>
            <ac:spMk id="19" creationId="{79EAA256-78F8-82E6-C186-3698A135ACBA}"/>
          </ac:spMkLst>
        </pc:spChg>
        <pc:grpChg chg="mod">
          <ac:chgData name="Javiera Belén Flores Escudero" userId="683ebebc-e077-4e9b-a8af-e3eb5d6db844" providerId="ADAL" clId="{F6C8AC11-849B-42C5-890C-84B42CB8E4F0}" dt="2024-11-27T18:54:46.094" v="577" actId="1076"/>
          <ac:grpSpMkLst>
            <pc:docMk/>
            <pc:sldMk cId="4153444500" sldId="1615"/>
            <ac:grpSpMk id="15" creationId="{29A2EC5E-B890-CF40-7092-101B82C54E52}"/>
          </ac:grpSpMkLst>
        </pc:grpChg>
        <pc:picChg chg="add mod">
          <ac:chgData name="Javiera Belén Flores Escudero" userId="683ebebc-e077-4e9b-a8af-e3eb5d6db844" providerId="ADAL" clId="{F6C8AC11-849B-42C5-890C-84B42CB8E4F0}" dt="2024-11-27T17:55:48.858" v="82"/>
          <ac:picMkLst>
            <pc:docMk/>
            <pc:sldMk cId="4153444500" sldId="1615"/>
            <ac:picMk id="2" creationId="{7D4CA897-98FC-D082-C350-6B9B90B888C5}"/>
          </ac:picMkLst>
        </pc:picChg>
        <pc:picChg chg="add mod">
          <ac:chgData name="Javiera Belén Flores Escudero" userId="683ebebc-e077-4e9b-a8af-e3eb5d6db844" providerId="ADAL" clId="{F6C8AC11-849B-42C5-890C-84B42CB8E4F0}" dt="2024-11-29T15:01:18.487" v="933"/>
          <ac:picMkLst>
            <pc:docMk/>
            <pc:sldMk cId="4153444500" sldId="1615"/>
            <ac:picMk id="7" creationId="{EAA3CD75-A70B-A1AC-D4BC-1DD3D2630523}"/>
          </ac:picMkLst>
        </pc:picChg>
        <pc:picChg chg="mod">
          <ac:chgData name="Javiera Belén Flores Escudero" userId="683ebebc-e077-4e9b-a8af-e3eb5d6db844" providerId="ADAL" clId="{F6C8AC11-849B-42C5-890C-84B42CB8E4F0}" dt="2024-11-27T18:54:32.373" v="576" actId="1076"/>
          <ac:picMkLst>
            <pc:docMk/>
            <pc:sldMk cId="4153444500" sldId="1615"/>
            <ac:picMk id="12" creationId="{F9629990-9E3B-6234-948B-57082CFB610B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4" creationId="{8C09BFDF-962F-41C1-417C-2B39210932E9}"/>
          </ac:picMkLst>
        </pc:picChg>
        <pc:picChg chg="del mod">
          <ac:chgData name="Javiera Belén Flores Escudero" userId="683ebebc-e077-4e9b-a8af-e3eb5d6db844" providerId="ADAL" clId="{F6C8AC11-849B-42C5-890C-84B42CB8E4F0}" dt="2024-11-29T15:01:16.226" v="931" actId="478"/>
          <ac:picMkLst>
            <pc:docMk/>
            <pc:sldMk cId="4153444500" sldId="1615"/>
            <ac:picMk id="18" creationId="{A1903B38-6D18-F989-829F-D06EE9C6B9C0}"/>
          </ac:picMkLst>
        </pc:picChg>
        <pc:picChg chg="del">
          <ac:chgData name="Javiera Belén Flores Escudero" userId="683ebebc-e077-4e9b-a8af-e3eb5d6db844" providerId="ADAL" clId="{F6C8AC11-849B-42C5-890C-84B42CB8E4F0}" dt="2024-11-27T17:55:47.044" v="80" actId="478"/>
          <ac:picMkLst>
            <pc:docMk/>
            <pc:sldMk cId="4153444500" sldId="1615"/>
            <ac:picMk id="20" creationId="{CA603E4A-B999-3836-90CA-43D63EC82893}"/>
          </ac:picMkLst>
        </pc:picChg>
        <pc:picChg chg="del">
          <ac:chgData name="Javiera Belén Flores Escudero" userId="683ebebc-e077-4e9b-a8af-e3eb5d6db844" providerId="ADAL" clId="{F6C8AC11-849B-42C5-890C-84B42CB8E4F0}" dt="2024-11-27T17:55:47.603" v="81" actId="478"/>
          <ac:picMkLst>
            <pc:docMk/>
            <pc:sldMk cId="4153444500" sldId="1615"/>
            <ac:picMk id="21" creationId="{8CF7BFC6-3D02-636D-A91E-8C635074D499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36" creationId="{5FA1E1FF-22D0-B40F-CEF2-ACD2545C6853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40" creationId="{040A2BFA-4210-0229-1383-FDBEF8FFD3F3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42" creationId="{8587CAAC-B8DD-2EC9-610B-A50701172BA3}"/>
          </ac:picMkLst>
        </pc:picChg>
        <pc:picChg chg="mod">
          <ac:chgData name="Javiera Belén Flores Escudero" userId="683ebebc-e077-4e9b-a8af-e3eb5d6db844" providerId="ADAL" clId="{F6C8AC11-849B-42C5-890C-84B42CB8E4F0}" dt="2024-11-27T18:54:32.373" v="576" actId="1076"/>
          <ac:picMkLst>
            <pc:docMk/>
            <pc:sldMk cId="4153444500" sldId="1615"/>
            <ac:picMk id="1044" creationId="{F9D9D470-B708-8E48-F67E-9A2EA3B332A9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46" creationId="{555D4755-197A-3FDD-92B8-4B2A54AACE09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48" creationId="{F17016FE-7574-20E6-128D-CF0D4DE6CF79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50" creationId="{C6EF5F01-C546-792D-734E-E73F0B615376}"/>
          </ac:picMkLst>
        </pc:picChg>
        <pc:picChg chg="mod">
          <ac:chgData name="Javiera Belén Flores Escudero" userId="683ebebc-e077-4e9b-a8af-e3eb5d6db844" providerId="ADAL" clId="{F6C8AC11-849B-42C5-890C-84B42CB8E4F0}" dt="2024-11-27T18:54:32.373" v="576" actId="1076"/>
          <ac:picMkLst>
            <pc:docMk/>
            <pc:sldMk cId="4153444500" sldId="1615"/>
            <ac:picMk id="1052" creationId="{F8402297-5664-CC10-CDD8-706A332D67E7}"/>
          </ac:picMkLst>
        </pc:picChg>
        <pc:picChg chg="mod">
          <ac:chgData name="Javiera Belén Flores Escudero" userId="683ebebc-e077-4e9b-a8af-e3eb5d6db844" providerId="ADAL" clId="{F6C8AC11-849B-42C5-890C-84B42CB8E4F0}" dt="2024-11-27T18:54:46.094" v="577" actId="1076"/>
          <ac:picMkLst>
            <pc:docMk/>
            <pc:sldMk cId="4153444500" sldId="1615"/>
            <ac:picMk id="1058" creationId="{EEF6036A-B5DD-2BFF-72FB-77967ED69581}"/>
          </ac:picMkLst>
        </pc:picChg>
        <pc:picChg chg="mod">
          <ac:chgData name="Javiera Belén Flores Escudero" userId="683ebebc-e077-4e9b-a8af-e3eb5d6db844" providerId="ADAL" clId="{F6C8AC11-849B-42C5-890C-84B42CB8E4F0}" dt="2024-11-27T18:54:32.373" v="576" actId="1076"/>
          <ac:picMkLst>
            <pc:docMk/>
            <pc:sldMk cId="4153444500" sldId="1615"/>
            <ac:picMk id="1060" creationId="{8D356EDC-71CB-349A-05AB-F1A41D11BB44}"/>
          </ac:picMkLst>
        </pc:picChg>
        <pc:picChg chg="mod">
          <ac:chgData name="Javiera Belén Flores Escudero" userId="683ebebc-e077-4e9b-a8af-e3eb5d6db844" providerId="ADAL" clId="{F6C8AC11-849B-42C5-890C-84B42CB8E4F0}" dt="2024-11-27T18:54:32.373" v="576" actId="1076"/>
          <ac:picMkLst>
            <pc:docMk/>
            <pc:sldMk cId="4153444500" sldId="1615"/>
            <ac:picMk id="1062" creationId="{378F7493-CE09-0C52-E250-8B13CA29F440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3T14:55:27.707" v="5262" actId="478"/>
        <pc:sldMkLst>
          <pc:docMk/>
          <pc:sldMk cId="645700985" sldId="4098"/>
        </pc:sldMkLst>
        <pc:spChg chg="mod">
          <ac:chgData name="Javiera Belén Flores Escudero" userId="683ebebc-e077-4e9b-a8af-e3eb5d6db844" providerId="ADAL" clId="{F6C8AC11-849B-42C5-890C-84B42CB8E4F0}" dt="2024-11-27T19:43:43.682" v="736" actId="255"/>
          <ac:spMkLst>
            <pc:docMk/>
            <pc:sldMk cId="645700985" sldId="4098"/>
            <ac:spMk id="9" creationId="{307D3773-436C-5DCB-498D-5593522315E5}"/>
          </ac:spMkLst>
        </pc:spChg>
        <pc:spChg chg="mod">
          <ac:chgData name="Javiera Belén Flores Escudero" userId="683ebebc-e077-4e9b-a8af-e3eb5d6db844" providerId="ADAL" clId="{F6C8AC11-849B-42C5-890C-84B42CB8E4F0}" dt="2024-12-03T14:55:09.300" v="5255" actId="1076"/>
          <ac:spMkLst>
            <pc:docMk/>
            <pc:sldMk cId="645700985" sldId="4098"/>
            <ac:spMk id="15" creationId="{D4C9F864-FD4F-B3EF-1ED8-0FCB735DF893}"/>
          </ac:spMkLst>
        </pc:spChg>
        <pc:spChg chg="mod">
          <ac:chgData name="Javiera Belén Flores Escudero" userId="683ebebc-e077-4e9b-a8af-e3eb5d6db844" providerId="ADAL" clId="{F6C8AC11-849B-42C5-890C-84B42CB8E4F0}" dt="2024-12-03T14:55:15.828" v="5256" actId="1076"/>
          <ac:spMkLst>
            <pc:docMk/>
            <pc:sldMk cId="645700985" sldId="4098"/>
            <ac:spMk id="16" creationId="{C1914EBE-93D1-2D8B-5CFB-92267478D8FC}"/>
          </ac:spMkLst>
        </pc:spChg>
        <pc:graphicFrameChg chg="add del mod modGraphic">
          <ac:chgData name="Javiera Belén Flores Escudero" userId="683ebebc-e077-4e9b-a8af-e3eb5d6db844" providerId="ADAL" clId="{F6C8AC11-849B-42C5-890C-84B42CB8E4F0}" dt="2024-12-03T14:55:03.364" v="5254" actId="1076"/>
          <ac:graphicFrameMkLst>
            <pc:docMk/>
            <pc:sldMk cId="645700985" sldId="4098"/>
            <ac:graphicFrameMk id="3" creationId="{D3277B19-EFA1-32DE-AB25-8B6E53EEF346}"/>
          </ac:graphicFrameMkLst>
        </pc:graphicFrameChg>
        <pc:picChg chg="del">
          <ac:chgData name="Javiera Belén Flores Escudero" userId="683ebebc-e077-4e9b-a8af-e3eb5d6db844" providerId="ADAL" clId="{F6C8AC11-849B-42C5-890C-84B42CB8E4F0}" dt="2024-11-27T17:56:05.299" v="89" actId="478"/>
          <ac:picMkLst>
            <pc:docMk/>
            <pc:sldMk cId="645700985" sldId="4098"/>
            <ac:picMk id="2" creationId="{C125B6BF-82D0-9CC7-5770-35B16435C2C8}"/>
          </ac:picMkLst>
        </pc:picChg>
        <pc:picChg chg="add mod">
          <ac:chgData name="Javiera Belén Flores Escudero" userId="683ebebc-e077-4e9b-a8af-e3eb5d6db844" providerId="ADAL" clId="{F6C8AC11-849B-42C5-890C-84B42CB8E4F0}" dt="2024-11-27T17:56:07.034" v="91"/>
          <ac:picMkLst>
            <pc:docMk/>
            <pc:sldMk cId="645700985" sldId="4098"/>
            <ac:picMk id="4" creationId="{3DB7CCFA-69CC-9E83-7FCC-2BF478A318CF}"/>
          </ac:picMkLst>
        </pc:picChg>
        <pc:picChg chg="del">
          <ac:chgData name="Javiera Belén Flores Escudero" userId="683ebebc-e077-4e9b-a8af-e3eb5d6db844" providerId="ADAL" clId="{F6C8AC11-849B-42C5-890C-84B42CB8E4F0}" dt="2024-12-03T14:55:23.918" v="5257" actId="478"/>
          <ac:picMkLst>
            <pc:docMk/>
            <pc:sldMk cId="645700985" sldId="4098"/>
            <ac:picMk id="5" creationId="{7912EDF1-26C5-1348-5A1D-B434D9FE95AC}"/>
          </ac:picMkLst>
        </pc:picChg>
        <pc:picChg chg="del">
          <ac:chgData name="Javiera Belén Flores Escudero" userId="683ebebc-e077-4e9b-a8af-e3eb5d6db844" providerId="ADAL" clId="{F6C8AC11-849B-42C5-890C-84B42CB8E4F0}" dt="2024-12-03T14:55:25.419" v="5259" actId="478"/>
          <ac:picMkLst>
            <pc:docMk/>
            <pc:sldMk cId="645700985" sldId="4098"/>
            <ac:picMk id="7" creationId="{8C8DE3DA-48C3-8203-A8A2-B3C887AB12BB}"/>
          </ac:picMkLst>
        </pc:picChg>
        <pc:picChg chg="mod">
          <ac:chgData name="Javiera Belén Flores Escudero" userId="683ebebc-e077-4e9b-a8af-e3eb5d6db844" providerId="ADAL" clId="{F6C8AC11-849B-42C5-890C-84B42CB8E4F0}" dt="2024-11-27T19:43:47.450" v="753" actId="1038"/>
          <ac:picMkLst>
            <pc:docMk/>
            <pc:sldMk cId="645700985" sldId="4098"/>
            <ac:picMk id="8" creationId="{B4738116-5612-F77A-082A-78496FFD3276}"/>
          </ac:picMkLst>
        </pc:picChg>
        <pc:picChg chg="del">
          <ac:chgData name="Javiera Belén Flores Escudero" userId="683ebebc-e077-4e9b-a8af-e3eb5d6db844" providerId="ADAL" clId="{F6C8AC11-849B-42C5-890C-84B42CB8E4F0}" dt="2024-12-03T14:55:24.651" v="5258" actId="478"/>
          <ac:picMkLst>
            <pc:docMk/>
            <pc:sldMk cId="645700985" sldId="4098"/>
            <ac:picMk id="10" creationId="{01506183-6D84-C02C-ED9E-585748428D82}"/>
          </ac:picMkLst>
        </pc:picChg>
        <pc:picChg chg="del">
          <ac:chgData name="Javiera Belén Flores Escudero" userId="683ebebc-e077-4e9b-a8af-e3eb5d6db844" providerId="ADAL" clId="{F6C8AC11-849B-42C5-890C-84B42CB8E4F0}" dt="2024-11-27T17:56:06.018" v="90" actId="478"/>
          <ac:picMkLst>
            <pc:docMk/>
            <pc:sldMk cId="645700985" sldId="4098"/>
            <ac:picMk id="11" creationId="{7AA45CEB-0762-B71C-5647-B509D10705F1}"/>
          </ac:picMkLst>
        </pc:picChg>
        <pc:picChg chg="del">
          <ac:chgData name="Javiera Belén Flores Escudero" userId="683ebebc-e077-4e9b-a8af-e3eb5d6db844" providerId="ADAL" clId="{F6C8AC11-849B-42C5-890C-84B42CB8E4F0}" dt="2024-12-03T14:55:26.395" v="5260" actId="478"/>
          <ac:picMkLst>
            <pc:docMk/>
            <pc:sldMk cId="645700985" sldId="4098"/>
            <ac:picMk id="12" creationId="{939C51CA-CD37-4C77-FC3F-9E12922D930F}"/>
          </ac:picMkLst>
        </pc:picChg>
        <pc:picChg chg="del">
          <ac:chgData name="Javiera Belén Flores Escudero" userId="683ebebc-e077-4e9b-a8af-e3eb5d6db844" providerId="ADAL" clId="{F6C8AC11-849B-42C5-890C-84B42CB8E4F0}" dt="2024-12-03T14:55:27.084" v="5261" actId="478"/>
          <ac:picMkLst>
            <pc:docMk/>
            <pc:sldMk cId="645700985" sldId="4098"/>
            <ac:picMk id="13" creationId="{E21E53A5-1B15-3DC5-8BD9-95941259AE0B}"/>
          </ac:picMkLst>
        </pc:picChg>
        <pc:picChg chg="del">
          <ac:chgData name="Javiera Belén Flores Escudero" userId="683ebebc-e077-4e9b-a8af-e3eb5d6db844" providerId="ADAL" clId="{F6C8AC11-849B-42C5-890C-84B42CB8E4F0}" dt="2024-12-03T14:55:27.707" v="5262" actId="478"/>
          <ac:picMkLst>
            <pc:docMk/>
            <pc:sldMk cId="645700985" sldId="4098"/>
            <ac:picMk id="14" creationId="{4F606EAE-55D4-6549-4690-A2273E2D785A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3T14:53:07.347" v="5221" actId="404"/>
        <pc:sldMkLst>
          <pc:docMk/>
          <pc:sldMk cId="4143076780" sldId="4099"/>
        </pc:sldMkLst>
        <pc:spChg chg="add mod">
          <ac:chgData name="Javiera Belén Flores Escudero" userId="683ebebc-e077-4e9b-a8af-e3eb5d6db844" providerId="ADAL" clId="{F6C8AC11-849B-42C5-890C-84B42CB8E4F0}" dt="2024-11-29T15:02:58.297" v="965" actId="14100"/>
          <ac:spMkLst>
            <pc:docMk/>
            <pc:sldMk cId="4143076780" sldId="4099"/>
            <ac:spMk id="2" creationId="{3EF11F51-8871-C143-3A79-93DD6E77B667}"/>
          </ac:spMkLst>
        </pc:spChg>
        <pc:spChg chg="mod">
          <ac:chgData name="Javiera Belén Flores Escudero" userId="683ebebc-e077-4e9b-a8af-e3eb5d6db844" providerId="ADAL" clId="{F6C8AC11-849B-42C5-890C-84B42CB8E4F0}" dt="2024-12-03T14:53:07.347" v="5221" actId="404"/>
          <ac:spMkLst>
            <pc:docMk/>
            <pc:sldMk cId="4143076780" sldId="4099"/>
            <ac:spMk id="4" creationId="{383109EB-62EA-B05F-66AD-02380FEF649A}"/>
          </ac:spMkLst>
        </pc:spChg>
        <pc:spChg chg="del mod">
          <ac:chgData name="Javiera Belén Flores Escudero" userId="683ebebc-e077-4e9b-a8af-e3eb5d6db844" providerId="ADAL" clId="{F6C8AC11-849B-42C5-890C-84B42CB8E4F0}" dt="2024-12-02T15:36:10.105" v="1045" actId="478"/>
          <ac:spMkLst>
            <pc:docMk/>
            <pc:sldMk cId="4143076780" sldId="4099"/>
            <ac:spMk id="5" creationId="{E0304CAF-4DC2-FF7B-AD92-BCEDF0EA0C34}"/>
          </ac:spMkLst>
        </pc:spChg>
        <pc:spChg chg="del mod">
          <ac:chgData name="Javiera Belén Flores Escudero" userId="683ebebc-e077-4e9b-a8af-e3eb5d6db844" providerId="ADAL" clId="{F6C8AC11-849B-42C5-890C-84B42CB8E4F0}" dt="2024-12-02T15:36:13.033" v="1046" actId="478"/>
          <ac:spMkLst>
            <pc:docMk/>
            <pc:sldMk cId="4143076780" sldId="4099"/>
            <ac:spMk id="6" creationId="{07503132-623E-A3A8-6B9B-FFC77D952467}"/>
          </ac:spMkLst>
        </pc:spChg>
        <pc:spChg chg="mod">
          <ac:chgData name="Javiera Belén Flores Escudero" userId="683ebebc-e077-4e9b-a8af-e3eb5d6db844" providerId="ADAL" clId="{F6C8AC11-849B-42C5-890C-84B42CB8E4F0}" dt="2024-12-03T12:05:17.244" v="3031" actId="403"/>
          <ac:spMkLst>
            <pc:docMk/>
            <pc:sldMk cId="4143076780" sldId="4099"/>
            <ac:spMk id="7" creationId="{A1B97093-9C4E-0ACC-9273-D9430EEC6B8C}"/>
          </ac:spMkLst>
        </pc:spChg>
        <pc:spChg chg="del mod">
          <ac:chgData name="Javiera Belén Flores Escudero" userId="683ebebc-e077-4e9b-a8af-e3eb5d6db844" providerId="ADAL" clId="{F6C8AC11-849B-42C5-890C-84B42CB8E4F0}" dt="2024-11-29T15:01:26.627" v="935" actId="478"/>
          <ac:spMkLst>
            <pc:docMk/>
            <pc:sldMk cId="4143076780" sldId="4099"/>
            <ac:spMk id="9" creationId="{325E5848-C6BA-F393-2461-28A2A7B83967}"/>
          </ac:spMkLst>
        </pc:spChg>
        <pc:spChg chg="mod">
          <ac:chgData name="Javiera Belén Flores Escudero" userId="683ebebc-e077-4e9b-a8af-e3eb5d6db844" providerId="ADAL" clId="{F6C8AC11-849B-42C5-890C-84B42CB8E4F0}" dt="2024-11-27T18:58:17.351" v="629" actId="404"/>
          <ac:spMkLst>
            <pc:docMk/>
            <pc:sldMk cId="4143076780" sldId="4099"/>
            <ac:spMk id="10" creationId="{BF7A07C9-81B4-6C17-C1AC-9AA8D22F7081}"/>
          </ac:spMkLst>
        </pc:spChg>
        <pc:graphicFrameChg chg="mod modGraphic">
          <ac:chgData name="Javiera Belén Flores Escudero" userId="683ebebc-e077-4e9b-a8af-e3eb5d6db844" providerId="ADAL" clId="{F6C8AC11-849B-42C5-890C-84B42CB8E4F0}" dt="2024-12-02T15:42:12.973" v="1145" actId="14734"/>
          <ac:graphicFrameMkLst>
            <pc:docMk/>
            <pc:sldMk cId="4143076780" sldId="4099"/>
            <ac:graphicFrameMk id="3" creationId="{9DA54016-FCE0-6D82-881E-8BC56AF917B2}"/>
          </ac:graphicFrameMkLst>
        </pc:graphicFrameChg>
        <pc:picChg chg="del">
          <ac:chgData name="Javiera Belén Flores Escudero" userId="683ebebc-e077-4e9b-a8af-e3eb5d6db844" providerId="ADAL" clId="{F6C8AC11-849B-42C5-890C-84B42CB8E4F0}" dt="2024-11-27T17:55:52.868" v="83" actId="478"/>
          <ac:picMkLst>
            <pc:docMk/>
            <pc:sldMk cId="4143076780" sldId="4099"/>
            <ac:picMk id="2" creationId="{09D0C0D2-0B6B-E9F7-B24E-6C076ADA353F}"/>
          </ac:picMkLst>
        </pc:picChg>
        <pc:picChg chg="del">
          <ac:chgData name="Javiera Belén Flores Escudero" userId="683ebebc-e077-4e9b-a8af-e3eb5d6db844" providerId="ADAL" clId="{F6C8AC11-849B-42C5-890C-84B42CB8E4F0}" dt="2024-11-29T15:01:27.682" v="936" actId="478"/>
          <ac:picMkLst>
            <pc:docMk/>
            <pc:sldMk cId="4143076780" sldId="4099"/>
            <ac:picMk id="8" creationId="{948A041A-789F-4B5C-2C12-84EA67F104C2}"/>
          </ac:picMkLst>
        </pc:picChg>
        <pc:picChg chg="del">
          <ac:chgData name="Javiera Belén Flores Escudero" userId="683ebebc-e077-4e9b-a8af-e3eb5d6db844" providerId="ADAL" clId="{F6C8AC11-849B-42C5-890C-84B42CB8E4F0}" dt="2024-11-27T17:55:53.396" v="84" actId="478"/>
          <ac:picMkLst>
            <pc:docMk/>
            <pc:sldMk cId="4143076780" sldId="4099"/>
            <ac:picMk id="11" creationId="{A140A83B-91C0-9882-0C63-7CD9C399501C}"/>
          </ac:picMkLst>
        </pc:picChg>
        <pc:picChg chg="add mod">
          <ac:chgData name="Javiera Belén Flores Escudero" userId="683ebebc-e077-4e9b-a8af-e3eb5d6db844" providerId="ADAL" clId="{F6C8AC11-849B-42C5-890C-84B42CB8E4F0}" dt="2024-11-29T15:01:23.688" v="934"/>
          <ac:picMkLst>
            <pc:docMk/>
            <pc:sldMk cId="4143076780" sldId="4099"/>
            <ac:picMk id="11" creationId="{F01F511D-FE4B-C362-4499-B66ADEE0AD53}"/>
          </ac:picMkLst>
        </pc:picChg>
        <pc:picChg chg="add mod">
          <ac:chgData name="Javiera Belén Flores Escudero" userId="683ebebc-e077-4e9b-a8af-e3eb5d6db844" providerId="ADAL" clId="{F6C8AC11-849B-42C5-890C-84B42CB8E4F0}" dt="2024-11-27T17:55:54.668" v="85"/>
          <ac:picMkLst>
            <pc:docMk/>
            <pc:sldMk cId="4143076780" sldId="4099"/>
            <ac:picMk id="12" creationId="{736A33B3-8B08-D92F-45DF-2BE3D40EA3C0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3T14:57:46.219" v="5311" actId="478"/>
        <pc:sldMkLst>
          <pc:docMk/>
          <pc:sldMk cId="1794777021" sldId="4100"/>
        </pc:sldMkLst>
        <pc:spChg chg="mod">
          <ac:chgData name="Javiera Belén Flores Escudero" userId="683ebebc-e077-4e9b-a8af-e3eb5d6db844" providerId="ADAL" clId="{F6C8AC11-849B-42C5-890C-84B42CB8E4F0}" dt="2024-11-27T19:44:14.089" v="757" actId="404"/>
          <ac:spMkLst>
            <pc:docMk/>
            <pc:sldMk cId="1794777021" sldId="4100"/>
            <ac:spMk id="9" creationId="{C71C2D1C-48FE-13C0-4086-112A7AFC4CE5}"/>
          </ac:spMkLst>
        </pc:spChg>
        <pc:spChg chg="mod">
          <ac:chgData name="Javiera Belén Flores Escudero" userId="683ebebc-e077-4e9b-a8af-e3eb5d6db844" providerId="ADAL" clId="{F6C8AC11-849B-42C5-890C-84B42CB8E4F0}" dt="2024-12-03T14:56:22.019" v="5268" actId="14100"/>
          <ac:spMkLst>
            <pc:docMk/>
            <pc:sldMk cId="1794777021" sldId="4100"/>
            <ac:spMk id="18" creationId="{F70A5702-3E68-DB72-AF29-6C5D0639B251}"/>
          </ac:spMkLst>
        </pc:spChg>
        <pc:spChg chg="mod">
          <ac:chgData name="Javiera Belén Flores Escudero" userId="683ebebc-e077-4e9b-a8af-e3eb5d6db844" providerId="ADAL" clId="{F6C8AC11-849B-42C5-890C-84B42CB8E4F0}" dt="2024-12-03T14:56:33.004" v="5297" actId="1076"/>
          <ac:spMkLst>
            <pc:docMk/>
            <pc:sldMk cId="1794777021" sldId="4100"/>
            <ac:spMk id="19" creationId="{DB145C8A-7D16-A72E-279E-37008C187A05}"/>
          </ac:spMkLst>
        </pc:spChg>
        <pc:graphicFrameChg chg="mod modGraphic">
          <ac:chgData name="Javiera Belén Flores Escudero" userId="683ebebc-e077-4e9b-a8af-e3eb5d6db844" providerId="ADAL" clId="{F6C8AC11-849B-42C5-890C-84B42CB8E4F0}" dt="2024-12-03T14:57:28.235" v="5305" actId="20577"/>
          <ac:graphicFrameMkLst>
            <pc:docMk/>
            <pc:sldMk cId="1794777021" sldId="4100"/>
            <ac:graphicFrameMk id="5" creationId="{C1C82D83-30FC-A57C-4E80-E2888E84DCCA}"/>
          </ac:graphicFrameMkLst>
        </pc:graphicFrameChg>
        <pc:picChg chg="del">
          <ac:chgData name="Javiera Belén Flores Escudero" userId="683ebebc-e077-4e9b-a8af-e3eb5d6db844" providerId="ADAL" clId="{F6C8AC11-849B-42C5-890C-84B42CB8E4F0}" dt="2024-11-27T17:56:10.148" v="92" actId="478"/>
          <ac:picMkLst>
            <pc:docMk/>
            <pc:sldMk cId="1794777021" sldId="4100"/>
            <ac:picMk id="2" creationId="{0947023C-0CDA-E199-8C15-13324AA5C7D5}"/>
          </ac:picMkLst>
        </pc:picChg>
        <pc:picChg chg="add mod">
          <ac:chgData name="Javiera Belén Flores Escudero" userId="683ebebc-e077-4e9b-a8af-e3eb5d6db844" providerId="ADAL" clId="{F6C8AC11-849B-42C5-890C-84B42CB8E4F0}" dt="2024-11-27T17:56:11.818" v="94"/>
          <ac:picMkLst>
            <pc:docMk/>
            <pc:sldMk cId="1794777021" sldId="4100"/>
            <ac:picMk id="3" creationId="{CDE97D2D-FA4B-8803-B298-A3B1ADB40EEF}"/>
          </ac:picMkLst>
        </pc:picChg>
        <pc:picChg chg="mod">
          <ac:chgData name="Javiera Belén Flores Escudero" userId="683ebebc-e077-4e9b-a8af-e3eb5d6db844" providerId="ADAL" clId="{F6C8AC11-849B-42C5-890C-84B42CB8E4F0}" dt="2024-12-03T14:56:28.204" v="5296" actId="1037"/>
          <ac:picMkLst>
            <pc:docMk/>
            <pc:sldMk cId="1794777021" sldId="4100"/>
            <ac:picMk id="8" creationId="{E32E5D6E-8FB5-AF4D-4F7A-14A5120E9422}"/>
          </ac:picMkLst>
        </pc:picChg>
        <pc:picChg chg="del">
          <ac:chgData name="Javiera Belén Flores Escudero" userId="683ebebc-e077-4e9b-a8af-e3eb5d6db844" providerId="ADAL" clId="{F6C8AC11-849B-42C5-890C-84B42CB8E4F0}" dt="2024-12-03T14:57:46.219" v="5311" actId="478"/>
          <ac:picMkLst>
            <pc:docMk/>
            <pc:sldMk cId="1794777021" sldId="4100"/>
            <ac:picMk id="10" creationId="{54E7E3F4-600A-D5FF-1ED4-0D41919B4F63}"/>
          </ac:picMkLst>
        </pc:picChg>
        <pc:picChg chg="del">
          <ac:chgData name="Javiera Belén Flores Escudero" userId="683ebebc-e077-4e9b-a8af-e3eb5d6db844" providerId="ADAL" clId="{F6C8AC11-849B-42C5-890C-84B42CB8E4F0}" dt="2024-11-27T17:56:10.596" v="93" actId="478"/>
          <ac:picMkLst>
            <pc:docMk/>
            <pc:sldMk cId="1794777021" sldId="4100"/>
            <ac:picMk id="11" creationId="{29929863-F913-2966-EBC1-E0D23650D994}"/>
          </ac:picMkLst>
        </pc:picChg>
        <pc:picChg chg="del">
          <ac:chgData name="Javiera Belén Flores Escudero" userId="683ebebc-e077-4e9b-a8af-e3eb5d6db844" providerId="ADAL" clId="{F6C8AC11-849B-42C5-890C-84B42CB8E4F0}" dt="2024-12-03T14:57:45.628" v="5310" actId="478"/>
          <ac:picMkLst>
            <pc:docMk/>
            <pc:sldMk cId="1794777021" sldId="4100"/>
            <ac:picMk id="12" creationId="{CB1E9C68-C820-C8BC-3788-6EF668FF8842}"/>
          </ac:picMkLst>
        </pc:picChg>
        <pc:picChg chg="del">
          <ac:chgData name="Javiera Belén Flores Escudero" userId="683ebebc-e077-4e9b-a8af-e3eb5d6db844" providerId="ADAL" clId="{F6C8AC11-849B-42C5-890C-84B42CB8E4F0}" dt="2024-12-03T14:57:42.267" v="5307" actId="478"/>
          <ac:picMkLst>
            <pc:docMk/>
            <pc:sldMk cId="1794777021" sldId="4100"/>
            <ac:picMk id="13" creationId="{D0BF2597-CAE2-88B7-2F8E-B897BE5084F9}"/>
          </ac:picMkLst>
        </pc:picChg>
        <pc:picChg chg="del">
          <ac:chgData name="Javiera Belén Flores Escudero" userId="683ebebc-e077-4e9b-a8af-e3eb5d6db844" providerId="ADAL" clId="{F6C8AC11-849B-42C5-890C-84B42CB8E4F0}" dt="2024-12-03T14:57:41.595" v="5306" actId="478"/>
          <ac:picMkLst>
            <pc:docMk/>
            <pc:sldMk cId="1794777021" sldId="4100"/>
            <ac:picMk id="14" creationId="{209A669D-6B71-BF9B-1B52-C52399929F1A}"/>
          </ac:picMkLst>
        </pc:picChg>
        <pc:picChg chg="del">
          <ac:chgData name="Javiera Belén Flores Escudero" userId="683ebebc-e077-4e9b-a8af-e3eb5d6db844" providerId="ADAL" clId="{F6C8AC11-849B-42C5-890C-84B42CB8E4F0}" dt="2024-12-03T14:57:43.548" v="5308" actId="478"/>
          <ac:picMkLst>
            <pc:docMk/>
            <pc:sldMk cId="1794777021" sldId="4100"/>
            <ac:picMk id="15" creationId="{456AA504-6CBF-AE68-80C3-F2B6BB2D05D5}"/>
          </ac:picMkLst>
        </pc:picChg>
        <pc:picChg chg="del">
          <ac:chgData name="Javiera Belén Flores Escudero" userId="683ebebc-e077-4e9b-a8af-e3eb5d6db844" providerId="ADAL" clId="{F6C8AC11-849B-42C5-890C-84B42CB8E4F0}" dt="2024-12-03T14:57:44.508" v="5309" actId="478"/>
          <ac:picMkLst>
            <pc:docMk/>
            <pc:sldMk cId="1794777021" sldId="4100"/>
            <ac:picMk id="16" creationId="{9A3992D8-01C6-DDCF-FDDB-6C2224931801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1-27T17:56:22.313" v="100"/>
        <pc:sldMkLst>
          <pc:docMk/>
          <pc:sldMk cId="3766220990" sldId="4101"/>
        </pc:sldMkLst>
        <pc:picChg chg="del">
          <ac:chgData name="Javiera Belén Flores Escudero" userId="683ebebc-e077-4e9b-a8af-e3eb5d6db844" providerId="ADAL" clId="{F6C8AC11-849B-42C5-890C-84B42CB8E4F0}" dt="2024-11-27T17:56:20.612" v="98" actId="478"/>
          <ac:picMkLst>
            <pc:docMk/>
            <pc:sldMk cId="3766220990" sldId="4101"/>
            <ac:picMk id="2" creationId="{0BAB7305-1354-AB0D-481C-360AF5F508A5}"/>
          </ac:picMkLst>
        </pc:picChg>
        <pc:picChg chg="add mod">
          <ac:chgData name="Javiera Belén Flores Escudero" userId="683ebebc-e077-4e9b-a8af-e3eb5d6db844" providerId="ADAL" clId="{F6C8AC11-849B-42C5-890C-84B42CB8E4F0}" dt="2024-11-27T17:56:22.313" v="100"/>
          <ac:picMkLst>
            <pc:docMk/>
            <pc:sldMk cId="3766220990" sldId="4101"/>
            <ac:picMk id="4" creationId="{FF42A8A3-AFD8-FB20-9B48-E269620B267D}"/>
          </ac:picMkLst>
        </pc:picChg>
        <pc:picChg chg="del">
          <ac:chgData name="Javiera Belén Flores Escudero" userId="683ebebc-e077-4e9b-a8af-e3eb5d6db844" providerId="ADAL" clId="{F6C8AC11-849B-42C5-890C-84B42CB8E4F0}" dt="2024-11-27T17:56:21.331" v="99" actId="478"/>
          <ac:picMkLst>
            <pc:docMk/>
            <pc:sldMk cId="3766220990" sldId="4101"/>
            <ac:picMk id="11" creationId="{30DEA9AD-24B4-0E5A-3493-AEB046B5D6CF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1-27T19:47:43.648" v="796" actId="20577"/>
        <pc:sldMkLst>
          <pc:docMk/>
          <pc:sldMk cId="970251810" sldId="4102"/>
        </pc:sldMkLst>
        <pc:spChg chg="mod">
          <ac:chgData name="Javiera Belén Flores Escudero" userId="683ebebc-e077-4e9b-a8af-e3eb5d6db844" providerId="ADAL" clId="{F6C8AC11-849B-42C5-890C-84B42CB8E4F0}" dt="2024-11-27T19:47:43.648" v="796" actId="20577"/>
          <ac:spMkLst>
            <pc:docMk/>
            <pc:sldMk cId="970251810" sldId="4102"/>
            <ac:spMk id="6" creationId="{2DED31A9-62D2-F8AE-BE99-3AD02F7BA26D}"/>
          </ac:spMkLst>
        </pc:spChg>
        <pc:spChg chg="mod">
          <ac:chgData name="Javiera Belén Flores Escudero" userId="683ebebc-e077-4e9b-a8af-e3eb5d6db844" providerId="ADAL" clId="{F6C8AC11-849B-42C5-890C-84B42CB8E4F0}" dt="2024-11-27T19:46:50.616" v="793" actId="404"/>
          <ac:spMkLst>
            <pc:docMk/>
            <pc:sldMk cId="970251810" sldId="4102"/>
            <ac:spMk id="9" creationId="{B5A51C97-63D1-E860-8C9B-D11217EE85C4}"/>
          </ac:spMkLst>
        </pc:spChg>
        <pc:picChg chg="del">
          <ac:chgData name="Javiera Belén Flores Escudero" userId="683ebebc-e077-4e9b-a8af-e3eb5d6db844" providerId="ADAL" clId="{F6C8AC11-849B-42C5-890C-84B42CB8E4F0}" dt="2024-11-27T17:56:26.021" v="101" actId="478"/>
          <ac:picMkLst>
            <pc:docMk/>
            <pc:sldMk cId="970251810" sldId="4102"/>
            <ac:picMk id="2" creationId="{B1AB7E0E-4B16-2B18-91E6-B0352B41B832}"/>
          </ac:picMkLst>
        </pc:picChg>
        <pc:picChg chg="add mod">
          <ac:chgData name="Javiera Belén Flores Escudero" userId="683ebebc-e077-4e9b-a8af-e3eb5d6db844" providerId="ADAL" clId="{F6C8AC11-849B-42C5-890C-84B42CB8E4F0}" dt="2024-11-27T17:56:27.468" v="103"/>
          <ac:picMkLst>
            <pc:docMk/>
            <pc:sldMk cId="970251810" sldId="4102"/>
            <ac:picMk id="3" creationId="{5E63CE64-DB07-32F9-4FD7-A13B56DFDD1D}"/>
          </ac:picMkLst>
        </pc:picChg>
        <pc:picChg chg="del">
          <ac:chgData name="Javiera Belén Flores Escudero" userId="683ebebc-e077-4e9b-a8af-e3eb5d6db844" providerId="ADAL" clId="{F6C8AC11-849B-42C5-890C-84B42CB8E4F0}" dt="2024-11-27T17:56:26.469" v="102" actId="478"/>
          <ac:picMkLst>
            <pc:docMk/>
            <pc:sldMk cId="970251810" sldId="4102"/>
            <ac:picMk id="11" creationId="{5971DFB5-7DCF-F6E2-5725-BDCA949D097E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2-02T15:27:16.472" v="1030" actId="1036"/>
        <pc:sldMkLst>
          <pc:docMk/>
          <pc:sldMk cId="1031769408" sldId="4103"/>
        </pc:sldMkLst>
        <pc:spChg chg="add mod ord">
          <ac:chgData name="Javiera Belén Flores Escudero" userId="683ebebc-e077-4e9b-a8af-e3eb5d6db844" providerId="ADAL" clId="{F6C8AC11-849B-42C5-890C-84B42CB8E4F0}" dt="2024-11-29T15:03:10.397" v="967" actId="167"/>
          <ac:spMkLst>
            <pc:docMk/>
            <pc:sldMk cId="1031769408" sldId="4103"/>
            <ac:spMk id="2" creationId="{64FDBACF-863F-0963-A946-BFBB94BDE92B}"/>
          </ac:spMkLst>
        </pc:spChg>
        <pc:spChg chg="mod">
          <ac:chgData name="Javiera Belén Flores Escudero" userId="683ebebc-e077-4e9b-a8af-e3eb5d6db844" providerId="ADAL" clId="{F6C8AC11-849B-42C5-890C-84B42CB8E4F0}" dt="2024-12-02T15:27:09.857" v="1024" actId="1076"/>
          <ac:spMkLst>
            <pc:docMk/>
            <pc:sldMk cId="1031769408" sldId="4103"/>
            <ac:spMk id="5" creationId="{CCF2C6FB-F47A-C735-E96E-A8FBA6919C9F}"/>
          </ac:spMkLst>
        </pc:spChg>
        <pc:spChg chg="mod">
          <ac:chgData name="Javiera Belén Flores Escudero" userId="683ebebc-e077-4e9b-a8af-e3eb5d6db844" providerId="ADAL" clId="{F6C8AC11-849B-42C5-890C-84B42CB8E4F0}" dt="2024-11-27T18:58:13.501" v="628" actId="1076"/>
          <ac:spMkLst>
            <pc:docMk/>
            <pc:sldMk cId="1031769408" sldId="4103"/>
            <ac:spMk id="6" creationId="{EBFC08FD-2848-39AD-6E42-BA574CFA024D}"/>
          </ac:spMkLst>
        </pc:spChg>
        <pc:spChg chg="del mod">
          <ac:chgData name="Javiera Belén Flores Escudero" userId="683ebebc-e077-4e9b-a8af-e3eb5d6db844" providerId="ADAL" clId="{F6C8AC11-849B-42C5-890C-84B42CB8E4F0}" dt="2024-11-29T15:03:14.786" v="968" actId="478"/>
          <ac:spMkLst>
            <pc:docMk/>
            <pc:sldMk cId="1031769408" sldId="4103"/>
            <ac:spMk id="9" creationId="{F80F4F26-D08A-570C-0FF3-190C6C1B58B8}"/>
          </ac:spMkLst>
        </pc:spChg>
        <pc:picChg chg="del">
          <ac:chgData name="Javiera Belén Flores Escudero" userId="683ebebc-e077-4e9b-a8af-e3eb5d6db844" providerId="ADAL" clId="{F6C8AC11-849B-42C5-890C-84B42CB8E4F0}" dt="2024-11-27T17:56:01.011" v="87" actId="478"/>
          <ac:picMkLst>
            <pc:docMk/>
            <pc:sldMk cId="1031769408" sldId="4103"/>
            <ac:picMk id="2" creationId="{898B670A-CA7A-1D68-6C7A-E2068D365087}"/>
          </ac:picMkLst>
        </pc:picChg>
        <pc:picChg chg="add mod">
          <ac:chgData name="Javiera Belén Flores Escudero" userId="683ebebc-e077-4e9b-a8af-e3eb5d6db844" providerId="ADAL" clId="{F6C8AC11-849B-42C5-890C-84B42CB8E4F0}" dt="2024-11-27T17:56:02.105" v="88"/>
          <ac:picMkLst>
            <pc:docMk/>
            <pc:sldMk cId="1031769408" sldId="4103"/>
            <ac:picMk id="3" creationId="{75A8D92C-9A96-FEBD-F3CA-6E1E83A9163E}"/>
          </ac:picMkLst>
        </pc:picChg>
        <pc:picChg chg="del">
          <ac:chgData name="Javiera Belén Flores Escudero" userId="683ebebc-e077-4e9b-a8af-e3eb5d6db844" providerId="ADAL" clId="{F6C8AC11-849B-42C5-890C-84B42CB8E4F0}" dt="2024-12-02T15:26:26.213" v="975" actId="478"/>
          <ac:picMkLst>
            <pc:docMk/>
            <pc:sldMk cId="1031769408" sldId="4103"/>
            <ac:picMk id="4" creationId="{FC472AE3-EC78-992A-7C24-E83B2F8653B8}"/>
          </ac:picMkLst>
        </pc:picChg>
        <pc:picChg chg="add mod">
          <ac:chgData name="Javiera Belén Flores Escudero" userId="683ebebc-e077-4e9b-a8af-e3eb5d6db844" providerId="ADAL" clId="{F6C8AC11-849B-42C5-890C-84B42CB8E4F0}" dt="2024-11-29T15:03:02.967" v="966"/>
          <ac:picMkLst>
            <pc:docMk/>
            <pc:sldMk cId="1031769408" sldId="4103"/>
            <ac:picMk id="7" creationId="{026B4EE3-1DE5-13DB-589D-6D275DE6B2D0}"/>
          </ac:picMkLst>
        </pc:picChg>
        <pc:picChg chg="mod">
          <ac:chgData name="Javiera Belén Flores Escudero" userId="683ebebc-e077-4e9b-a8af-e3eb5d6db844" providerId="ADAL" clId="{F6C8AC11-849B-42C5-890C-84B42CB8E4F0}" dt="2024-11-27T19:43:28.452" v="731" actId="1038"/>
          <ac:picMkLst>
            <pc:docMk/>
            <pc:sldMk cId="1031769408" sldId="4103"/>
            <ac:picMk id="8" creationId="{761C862D-B23B-184C-7C5B-5E4089C79326}"/>
          </ac:picMkLst>
        </pc:picChg>
        <pc:picChg chg="add mod">
          <ac:chgData name="Javiera Belén Flores Escudero" userId="683ebebc-e077-4e9b-a8af-e3eb5d6db844" providerId="ADAL" clId="{F6C8AC11-849B-42C5-890C-84B42CB8E4F0}" dt="2024-12-02T15:27:16.472" v="1030" actId="1036"/>
          <ac:picMkLst>
            <pc:docMk/>
            <pc:sldMk cId="1031769408" sldId="4103"/>
            <ac:picMk id="10" creationId="{5DDB86F1-B1C7-ABCF-5FDE-B9376BACFFC7}"/>
          </ac:picMkLst>
        </pc:picChg>
        <pc:picChg chg="del">
          <ac:chgData name="Javiera Belén Flores Escudero" userId="683ebebc-e077-4e9b-a8af-e3eb5d6db844" providerId="ADAL" clId="{F6C8AC11-849B-42C5-890C-84B42CB8E4F0}" dt="2024-11-27T17:56:00.451" v="86" actId="478"/>
          <ac:picMkLst>
            <pc:docMk/>
            <pc:sldMk cId="1031769408" sldId="4103"/>
            <ac:picMk id="11" creationId="{0843EC66-7381-31C7-052C-808625C9DBFD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1-27T19:43:05.425" v="712" actId="403"/>
        <pc:sldMkLst>
          <pc:docMk/>
          <pc:sldMk cId="2954218559" sldId="4104"/>
        </pc:sldMkLst>
        <pc:spChg chg="mod">
          <ac:chgData name="Javiera Belén Flores Escudero" userId="683ebebc-e077-4e9b-a8af-e3eb5d6db844" providerId="ADAL" clId="{F6C8AC11-849B-42C5-890C-84B42CB8E4F0}" dt="2024-11-27T19:43:05.425" v="712" actId="403"/>
          <ac:spMkLst>
            <pc:docMk/>
            <pc:sldMk cId="2954218559" sldId="4104"/>
            <ac:spMk id="9" creationId="{1E9B1DBA-B4C1-8C57-E297-37AD45F0AE9D}"/>
          </ac:spMkLst>
        </pc:spChg>
        <pc:spChg chg="mod">
          <ac:chgData name="Javiera Belén Flores Escudero" userId="683ebebc-e077-4e9b-a8af-e3eb5d6db844" providerId="ADAL" clId="{F6C8AC11-849B-42C5-890C-84B42CB8E4F0}" dt="2024-11-27T19:42:56.510" v="707" actId="2711"/>
          <ac:spMkLst>
            <pc:docMk/>
            <pc:sldMk cId="2954218559" sldId="4104"/>
            <ac:spMk id="21" creationId="{CAA63095-A7FF-02DB-2E5D-809BAB82609B}"/>
          </ac:spMkLst>
        </pc:spChg>
        <pc:picChg chg="del">
          <ac:chgData name="Javiera Belén Flores Escudero" userId="683ebebc-e077-4e9b-a8af-e3eb5d6db844" providerId="ADAL" clId="{F6C8AC11-849B-42C5-890C-84B42CB8E4F0}" dt="2024-11-27T17:56:15.733" v="95" actId="478"/>
          <ac:picMkLst>
            <pc:docMk/>
            <pc:sldMk cId="2954218559" sldId="4104"/>
            <ac:picMk id="2" creationId="{ECD107D3-7FFB-1D5D-3BFE-CB15C9B1390F}"/>
          </ac:picMkLst>
        </pc:picChg>
        <pc:picChg chg="add mod">
          <ac:chgData name="Javiera Belén Flores Escudero" userId="683ebebc-e077-4e9b-a8af-e3eb5d6db844" providerId="ADAL" clId="{F6C8AC11-849B-42C5-890C-84B42CB8E4F0}" dt="2024-11-27T17:56:17.258" v="97"/>
          <ac:picMkLst>
            <pc:docMk/>
            <pc:sldMk cId="2954218559" sldId="4104"/>
            <ac:picMk id="3" creationId="{8FA03C47-491D-4FD1-10AD-1B7AF642AEE5}"/>
          </ac:picMkLst>
        </pc:picChg>
        <pc:picChg chg="del">
          <ac:chgData name="Javiera Belén Flores Escudero" userId="683ebebc-e077-4e9b-a8af-e3eb5d6db844" providerId="ADAL" clId="{F6C8AC11-849B-42C5-890C-84B42CB8E4F0}" dt="2024-11-27T17:56:16.163" v="96" actId="478"/>
          <ac:picMkLst>
            <pc:docMk/>
            <pc:sldMk cId="2954218559" sldId="4104"/>
            <ac:picMk id="11" creationId="{597263AC-5B21-7B6D-A8B9-3B1D83CA8F17}"/>
          </ac:picMkLst>
        </pc:picChg>
      </pc:sldChg>
      <pc:sldChg chg="addSp delSp modSp mod">
        <pc:chgData name="Javiera Belén Flores Escudero" userId="683ebebc-e077-4e9b-a8af-e3eb5d6db844" providerId="ADAL" clId="{F6C8AC11-849B-42C5-890C-84B42CB8E4F0}" dt="2024-11-27T19:48:11.065" v="801" actId="404"/>
        <pc:sldMkLst>
          <pc:docMk/>
          <pc:sldMk cId="875526901" sldId="4105"/>
        </pc:sldMkLst>
        <pc:spChg chg="mod">
          <ac:chgData name="Javiera Belén Flores Escudero" userId="683ebebc-e077-4e9b-a8af-e3eb5d6db844" providerId="ADAL" clId="{F6C8AC11-849B-42C5-890C-84B42CB8E4F0}" dt="2024-11-27T19:48:06.575" v="798" actId="404"/>
          <ac:spMkLst>
            <pc:docMk/>
            <pc:sldMk cId="875526901" sldId="4105"/>
            <ac:spMk id="6" creationId="{9DF498F2-D2B6-FF58-F8DD-5AA3C4B64518}"/>
          </ac:spMkLst>
        </pc:spChg>
        <pc:spChg chg="mod">
          <ac:chgData name="Javiera Belén Flores Escudero" userId="683ebebc-e077-4e9b-a8af-e3eb5d6db844" providerId="ADAL" clId="{F6C8AC11-849B-42C5-890C-84B42CB8E4F0}" dt="2024-11-27T19:48:11.065" v="801" actId="404"/>
          <ac:spMkLst>
            <pc:docMk/>
            <pc:sldMk cId="875526901" sldId="4105"/>
            <ac:spMk id="9" creationId="{A69BB0F6-A5C8-AC79-8040-60A4B755A157}"/>
          </ac:spMkLst>
        </pc:spChg>
        <pc:picChg chg="del">
          <ac:chgData name="Javiera Belén Flores Escudero" userId="683ebebc-e077-4e9b-a8af-e3eb5d6db844" providerId="ADAL" clId="{F6C8AC11-849B-42C5-890C-84B42CB8E4F0}" dt="2024-11-27T17:56:31.046" v="104" actId="478"/>
          <ac:picMkLst>
            <pc:docMk/>
            <pc:sldMk cId="875526901" sldId="4105"/>
            <ac:picMk id="2" creationId="{121AA621-DDFC-EFE6-989F-DA426FB996EB}"/>
          </ac:picMkLst>
        </pc:picChg>
        <pc:picChg chg="add mod">
          <ac:chgData name="Javiera Belén Flores Escudero" userId="683ebebc-e077-4e9b-a8af-e3eb5d6db844" providerId="ADAL" clId="{F6C8AC11-849B-42C5-890C-84B42CB8E4F0}" dt="2024-11-27T17:56:32.475" v="106"/>
          <ac:picMkLst>
            <pc:docMk/>
            <pc:sldMk cId="875526901" sldId="4105"/>
            <ac:picMk id="3" creationId="{916EDADA-12F2-51FB-548C-E2E31FFA3DF7}"/>
          </ac:picMkLst>
        </pc:picChg>
        <pc:picChg chg="del">
          <ac:chgData name="Javiera Belén Flores Escudero" userId="683ebebc-e077-4e9b-a8af-e3eb5d6db844" providerId="ADAL" clId="{F6C8AC11-849B-42C5-890C-84B42CB8E4F0}" dt="2024-11-27T17:56:31.574" v="105" actId="478"/>
          <ac:picMkLst>
            <pc:docMk/>
            <pc:sldMk cId="875526901" sldId="4105"/>
            <ac:picMk id="11" creationId="{82ABD283-5294-7F78-C354-25FDB5DC1865}"/>
          </ac:picMkLst>
        </pc:picChg>
      </pc:sldChg>
      <pc:sldChg chg="delSp modSp del mod setBg">
        <pc:chgData name="Javiera Belén Flores Escudero" userId="683ebebc-e077-4e9b-a8af-e3eb5d6db844" providerId="ADAL" clId="{F6C8AC11-849B-42C5-890C-84B42CB8E4F0}" dt="2024-11-27T18:02:07.859" v="240" actId="47"/>
        <pc:sldMkLst>
          <pc:docMk/>
          <pc:sldMk cId="2964280943" sldId="4106"/>
        </pc:sldMkLst>
        <pc:spChg chg="del">
          <ac:chgData name="Javiera Belén Flores Escudero" userId="683ebebc-e077-4e9b-a8af-e3eb5d6db844" providerId="ADAL" clId="{F6C8AC11-849B-42C5-890C-84B42CB8E4F0}" dt="2024-11-27T17:54:18.563" v="1" actId="478"/>
          <ac:spMkLst>
            <pc:docMk/>
            <pc:sldMk cId="2964280943" sldId="4106"/>
            <ac:spMk id="4" creationId="{2DA149B4-E63D-D244-C40F-EE3000456850}"/>
          </ac:spMkLst>
        </pc:spChg>
        <pc:spChg chg="mod">
          <ac:chgData name="Javiera Belén Flores Escudero" userId="683ebebc-e077-4e9b-a8af-e3eb5d6db844" providerId="ADAL" clId="{F6C8AC11-849B-42C5-890C-84B42CB8E4F0}" dt="2024-11-27T17:57:55.377" v="107" actId="1076"/>
          <ac:spMkLst>
            <pc:docMk/>
            <pc:sldMk cId="2964280943" sldId="4106"/>
            <ac:spMk id="8" creationId="{C751A5A6-6E4A-9B45-E654-C34539B16A4E}"/>
          </ac:spMkLst>
        </pc:spChg>
        <pc:picChg chg="mod">
          <ac:chgData name="Javiera Belén Flores Escudero" userId="683ebebc-e077-4e9b-a8af-e3eb5d6db844" providerId="ADAL" clId="{F6C8AC11-849B-42C5-890C-84B42CB8E4F0}" dt="2024-11-27T17:55:23.267" v="74" actId="1037"/>
          <ac:picMkLst>
            <pc:docMk/>
            <pc:sldMk cId="2964280943" sldId="4106"/>
            <ac:picMk id="5" creationId="{8C503D4B-31F2-8F9D-DC2D-EC750133C44B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1-29T15:00:00.995" v="867" actId="478"/>
        <pc:sldMkLst>
          <pc:docMk/>
          <pc:sldMk cId="668799262" sldId="4107"/>
        </pc:sldMkLst>
        <pc:spChg chg="mod">
          <ac:chgData name="Javiera Belén Flores Escudero" userId="683ebebc-e077-4e9b-a8af-e3eb5d6db844" providerId="ADAL" clId="{F6C8AC11-849B-42C5-890C-84B42CB8E4F0}" dt="2024-11-27T18:50:17.494" v="554" actId="948"/>
          <ac:spMkLst>
            <pc:docMk/>
            <pc:sldMk cId="668799262" sldId="4107"/>
            <ac:spMk id="4" creationId="{A1527464-B190-AE7E-D9F4-9ED1B685F767}"/>
          </ac:spMkLst>
        </pc:spChg>
        <pc:spChg chg="add mod">
          <ac:chgData name="Javiera Belén Flores Escudero" userId="683ebebc-e077-4e9b-a8af-e3eb5d6db844" providerId="ADAL" clId="{F6C8AC11-849B-42C5-890C-84B42CB8E4F0}" dt="2024-11-29T14:59:48.499" v="864" actId="20577"/>
          <ac:spMkLst>
            <pc:docMk/>
            <pc:sldMk cId="668799262" sldId="4107"/>
            <ac:spMk id="5" creationId="{3B7BC25E-17F0-E4EA-1D3C-8B8671CDA6B6}"/>
          </ac:spMkLst>
        </pc:spChg>
        <pc:spChg chg="del mod">
          <ac:chgData name="Javiera Belén Flores Escudero" userId="683ebebc-e077-4e9b-a8af-e3eb5d6db844" providerId="ADAL" clId="{F6C8AC11-849B-42C5-890C-84B42CB8E4F0}" dt="2024-11-29T14:59:54.206" v="865" actId="478"/>
          <ac:spMkLst>
            <pc:docMk/>
            <pc:sldMk cId="668799262" sldId="4107"/>
            <ac:spMk id="8" creationId="{1A42D7ED-F172-F7F5-9EB7-64C856E167CD}"/>
          </ac:spMkLst>
        </pc:spChg>
        <pc:spChg chg="add del mod">
          <ac:chgData name="Javiera Belén Flores Escudero" userId="683ebebc-e077-4e9b-a8af-e3eb5d6db844" providerId="ADAL" clId="{F6C8AC11-849B-42C5-890C-84B42CB8E4F0}" dt="2024-11-29T15:00:00.995" v="867" actId="478"/>
          <ac:spMkLst>
            <pc:docMk/>
            <pc:sldMk cId="668799262" sldId="4107"/>
            <ac:spMk id="10" creationId="{CFBBBD51-8555-023A-7885-CA4C16FD0C9B}"/>
          </ac:spMkLst>
        </pc:spChg>
        <pc:picChg chg="del">
          <ac:chgData name="Javiera Belén Flores Escudero" userId="683ebebc-e077-4e9b-a8af-e3eb5d6db844" providerId="ADAL" clId="{F6C8AC11-849B-42C5-890C-84B42CB8E4F0}" dt="2024-11-29T14:59:56.706" v="866" actId="478"/>
          <ac:picMkLst>
            <pc:docMk/>
            <pc:sldMk cId="668799262" sldId="4107"/>
            <ac:picMk id="2" creationId="{F3740E06-F8AA-E1C0-B943-4498E41C1970}"/>
          </ac:picMkLst>
        </pc:picChg>
        <pc:picChg chg="add mod">
          <ac:chgData name="Javiera Belén Flores Escudero" userId="683ebebc-e077-4e9b-a8af-e3eb5d6db844" providerId="ADAL" clId="{F6C8AC11-849B-42C5-890C-84B42CB8E4F0}" dt="2024-11-27T17:55:27.438" v="75"/>
          <ac:picMkLst>
            <pc:docMk/>
            <pc:sldMk cId="668799262" sldId="4107"/>
            <ac:picMk id="3" creationId="{4AD09439-320A-70F9-241C-0AADAC115863}"/>
          </ac:picMkLst>
        </pc:picChg>
        <pc:picChg chg="del">
          <ac:chgData name="Javiera Belén Flores Escudero" userId="683ebebc-e077-4e9b-a8af-e3eb5d6db844" providerId="ADAL" clId="{F6C8AC11-849B-42C5-890C-84B42CB8E4F0}" dt="2024-11-27T17:55:29.236" v="76" actId="478"/>
          <ac:picMkLst>
            <pc:docMk/>
            <pc:sldMk cId="668799262" sldId="4107"/>
            <ac:picMk id="5" creationId="{CFF7D772-93BC-7758-1286-042E471CB525}"/>
          </ac:picMkLst>
        </pc:picChg>
        <pc:picChg chg="add mod">
          <ac:chgData name="Javiera Belén Flores Escudero" userId="683ebebc-e077-4e9b-a8af-e3eb5d6db844" providerId="ADAL" clId="{F6C8AC11-849B-42C5-890C-84B42CB8E4F0}" dt="2024-11-29T14:59:36.495" v="828"/>
          <ac:picMkLst>
            <pc:docMk/>
            <pc:sldMk cId="668799262" sldId="4107"/>
            <ac:picMk id="7" creationId="{7A9F5CFA-CCA2-4D29-0158-79A8DAD3683A}"/>
          </ac:picMkLst>
        </pc:picChg>
      </pc:sldChg>
      <pc:sldChg chg="add del ord setBg">
        <pc:chgData name="Javiera Belén Flores Escudero" userId="683ebebc-e077-4e9b-a8af-e3eb5d6db844" providerId="ADAL" clId="{F6C8AC11-849B-42C5-890C-84B42CB8E4F0}" dt="2024-11-27T19:42:44.122" v="706" actId="47"/>
        <pc:sldMkLst>
          <pc:docMk/>
          <pc:sldMk cId="2834354578" sldId="4108"/>
        </pc:sldMkLst>
      </pc:sldChg>
      <pc:sldChg chg="modSp add del mod ord">
        <pc:chgData name="Javiera Belén Flores Escudero" userId="683ebebc-e077-4e9b-a8af-e3eb5d6db844" providerId="ADAL" clId="{F6C8AC11-849B-42C5-890C-84B42CB8E4F0}" dt="2024-12-03T14:04:47.347" v="5145" actId="1035"/>
        <pc:sldMkLst>
          <pc:docMk/>
          <pc:sldMk cId="2490789602" sldId="4109"/>
        </pc:sldMkLst>
        <pc:spChg chg="mod">
          <ac:chgData name="Javiera Belén Flores Escudero" userId="683ebebc-e077-4e9b-a8af-e3eb5d6db844" providerId="ADAL" clId="{F6C8AC11-849B-42C5-890C-84B42CB8E4F0}" dt="2024-12-03T14:04:47.347" v="5145" actId="1035"/>
          <ac:spMkLst>
            <pc:docMk/>
            <pc:sldMk cId="2490789602" sldId="4109"/>
            <ac:spMk id="4" creationId="{203356FE-1D3F-A347-7718-88A5FFFBB1E6}"/>
          </ac:spMkLst>
        </pc:spChg>
        <pc:picChg chg="mod">
          <ac:chgData name="Javiera Belén Flores Escudero" userId="683ebebc-e077-4e9b-a8af-e3eb5d6db844" providerId="ADAL" clId="{F6C8AC11-849B-42C5-890C-84B42CB8E4F0}" dt="2024-12-03T14:04:47.347" v="5145" actId="1035"/>
          <ac:picMkLst>
            <pc:docMk/>
            <pc:sldMk cId="2490789602" sldId="4109"/>
            <ac:picMk id="6" creationId="{774E4A62-1D9D-EA48-37BA-8FC89B955A6B}"/>
          </ac:picMkLst>
        </pc:picChg>
      </pc:sldChg>
      <pc:sldChg chg="addSp delSp modSp add mod ord">
        <pc:chgData name="Javiera Belén Flores Escudero" userId="683ebebc-e077-4e9b-a8af-e3eb5d6db844" providerId="ADAL" clId="{F6C8AC11-849B-42C5-890C-84B42CB8E4F0}" dt="2024-12-03T14:06:16.820" v="5147"/>
        <pc:sldMkLst>
          <pc:docMk/>
          <pc:sldMk cId="2868142325" sldId="4110"/>
        </pc:sldMkLst>
        <pc:spChg chg="add mod">
          <ac:chgData name="Javiera Belén Flores Escudero" userId="683ebebc-e077-4e9b-a8af-e3eb5d6db844" providerId="ADAL" clId="{F6C8AC11-849B-42C5-890C-84B42CB8E4F0}" dt="2024-12-03T12:06:44.460" v="3152" actId="1076"/>
          <ac:spMkLst>
            <pc:docMk/>
            <pc:sldMk cId="2868142325" sldId="4110"/>
            <ac:spMk id="2" creationId="{669DA866-93E3-7885-462A-8FEEFC5C155C}"/>
          </ac:spMkLst>
        </pc:spChg>
        <pc:spChg chg="add mod">
          <ac:chgData name="Javiera Belén Flores Escudero" userId="683ebebc-e077-4e9b-a8af-e3eb5d6db844" providerId="ADAL" clId="{F6C8AC11-849B-42C5-890C-84B42CB8E4F0}" dt="2024-12-03T12:13:21.700" v="3386" actId="1076"/>
          <ac:spMkLst>
            <pc:docMk/>
            <pc:sldMk cId="2868142325" sldId="4110"/>
            <ac:spMk id="4" creationId="{989236D0-5DC2-1786-BF6E-935A027A81BE}"/>
          </ac:spMkLst>
        </pc:spChg>
        <pc:spChg chg="del mod">
          <ac:chgData name="Javiera Belén Flores Escudero" userId="683ebebc-e077-4e9b-a8af-e3eb5d6db844" providerId="ADAL" clId="{F6C8AC11-849B-42C5-890C-84B42CB8E4F0}" dt="2024-12-02T18:53:03.633" v="1408" actId="478"/>
          <ac:spMkLst>
            <pc:docMk/>
            <pc:sldMk cId="2868142325" sldId="4110"/>
            <ac:spMk id="6" creationId="{F331D0EF-D8ED-175B-E2FF-5AC776F85830}"/>
          </ac:spMkLst>
        </pc:spChg>
        <pc:spChg chg="mod">
          <ac:chgData name="Javiera Belén Flores Escudero" userId="683ebebc-e077-4e9b-a8af-e3eb5d6db844" providerId="ADAL" clId="{F6C8AC11-849B-42C5-890C-84B42CB8E4F0}" dt="2024-12-03T14:04:44.791" v="5143" actId="20577"/>
          <ac:spMkLst>
            <pc:docMk/>
            <pc:sldMk cId="2868142325" sldId="4110"/>
            <ac:spMk id="9" creationId="{C2860ECA-1B27-84B1-CAFF-76BCD52C5A27}"/>
          </ac:spMkLst>
        </pc:spChg>
        <pc:spChg chg="add mod">
          <ac:chgData name="Javiera Belén Flores Escudero" userId="683ebebc-e077-4e9b-a8af-e3eb5d6db844" providerId="ADAL" clId="{F6C8AC11-849B-42C5-890C-84B42CB8E4F0}" dt="2024-12-02T18:56:36.402" v="1621" actId="1076"/>
          <ac:spMkLst>
            <pc:docMk/>
            <pc:sldMk cId="2868142325" sldId="4110"/>
            <ac:spMk id="23" creationId="{C67943C6-E495-9C6B-A517-426C54CE0F8F}"/>
          </ac:spMkLst>
        </pc:spChg>
        <pc:spChg chg="add del mod">
          <ac:chgData name="Javiera Belén Flores Escudero" userId="683ebebc-e077-4e9b-a8af-e3eb5d6db844" providerId="ADAL" clId="{F6C8AC11-849B-42C5-890C-84B42CB8E4F0}" dt="2024-12-02T18:53:05.961" v="1409" actId="478"/>
          <ac:spMkLst>
            <pc:docMk/>
            <pc:sldMk cId="2868142325" sldId="4110"/>
            <ac:spMk id="25" creationId="{66F69FC1-AC54-21B0-2653-5D937A4BC36C}"/>
          </ac:spMkLst>
        </pc:spChg>
        <pc:spChg chg="add mod">
          <ac:chgData name="Javiera Belén Flores Escudero" userId="683ebebc-e077-4e9b-a8af-e3eb5d6db844" providerId="ADAL" clId="{F6C8AC11-849B-42C5-890C-84B42CB8E4F0}" dt="2024-12-02T19:31:28.874" v="1992" actId="1035"/>
          <ac:spMkLst>
            <pc:docMk/>
            <pc:sldMk cId="2868142325" sldId="4110"/>
            <ac:spMk id="29" creationId="{89588157-93C8-111C-9E5C-F08EACC76351}"/>
          </ac:spMkLst>
        </pc:spChg>
        <pc:graphicFrameChg chg="add del mod">
          <ac:chgData name="Javiera Belén Flores Escudero" userId="683ebebc-e077-4e9b-a8af-e3eb5d6db844" providerId="ADAL" clId="{F6C8AC11-849B-42C5-890C-84B42CB8E4F0}" dt="2024-12-02T18:42:36.097" v="1285" actId="478"/>
          <ac:graphicFrameMkLst>
            <pc:docMk/>
            <pc:sldMk cId="2868142325" sldId="4110"/>
            <ac:graphicFrameMk id="5" creationId="{7F7A300D-BFB9-F13B-FBED-59482A34F2CF}"/>
          </ac:graphicFrameMkLst>
        </pc:graphicFrameChg>
        <pc:graphicFrameChg chg="add del mod">
          <ac:chgData name="Javiera Belén Flores Escudero" userId="683ebebc-e077-4e9b-a8af-e3eb5d6db844" providerId="ADAL" clId="{F6C8AC11-849B-42C5-890C-84B42CB8E4F0}" dt="2024-12-02T18:48:50.981" v="1365" actId="478"/>
          <ac:graphicFrameMkLst>
            <pc:docMk/>
            <pc:sldMk cId="2868142325" sldId="4110"/>
            <ac:graphicFrameMk id="7" creationId="{E4A0715D-4150-20EF-EA4A-93C94D321A29}"/>
          </ac:graphicFrameMkLst>
        </pc:graphicFrameChg>
        <pc:graphicFrameChg chg="add mod">
          <ac:chgData name="Javiera Belén Flores Escudero" userId="683ebebc-e077-4e9b-a8af-e3eb5d6db844" providerId="ADAL" clId="{F6C8AC11-849B-42C5-890C-84B42CB8E4F0}" dt="2024-12-03T14:05:26.719" v="5146" actId="403"/>
          <ac:graphicFrameMkLst>
            <pc:docMk/>
            <pc:sldMk cId="2868142325" sldId="4110"/>
            <ac:graphicFrameMk id="20" creationId="{E4A0715D-4150-20EF-EA4A-93C94D321A29}"/>
          </ac:graphicFrameMkLst>
        </pc:graphicFrameChg>
        <pc:picChg chg="mod">
          <ac:chgData name="Javiera Belén Flores Escudero" userId="683ebebc-e077-4e9b-a8af-e3eb5d6db844" providerId="ADAL" clId="{F6C8AC11-849B-42C5-890C-84B42CB8E4F0}" dt="2024-12-03T14:04:44.308" v="5141" actId="1038"/>
          <ac:picMkLst>
            <pc:docMk/>
            <pc:sldMk cId="2868142325" sldId="4110"/>
            <ac:picMk id="8" creationId="{505D1064-6C49-496C-31E6-D1D6CDB02A09}"/>
          </ac:picMkLst>
        </pc:picChg>
        <pc:picChg chg="add del mod">
          <ac:chgData name="Javiera Belén Flores Escudero" userId="683ebebc-e077-4e9b-a8af-e3eb5d6db844" providerId="ADAL" clId="{F6C8AC11-849B-42C5-890C-84B42CB8E4F0}" dt="2024-12-02T18:44:54.581" v="1311" actId="478"/>
          <ac:picMkLst>
            <pc:docMk/>
            <pc:sldMk cId="2868142325" sldId="4110"/>
            <ac:picMk id="11" creationId="{1B9D651E-FCF1-A6BC-21E4-E4B66E496B07}"/>
          </ac:picMkLst>
        </pc:picChg>
        <pc:picChg chg="add del mod">
          <ac:chgData name="Javiera Belén Flores Escudero" userId="683ebebc-e077-4e9b-a8af-e3eb5d6db844" providerId="ADAL" clId="{F6C8AC11-849B-42C5-890C-84B42CB8E4F0}" dt="2024-12-02T18:48:55.354" v="1366" actId="478"/>
          <ac:picMkLst>
            <pc:docMk/>
            <pc:sldMk cId="2868142325" sldId="4110"/>
            <ac:picMk id="13" creationId="{15E10E28-9D61-13AD-BDD0-1B8ADFB59915}"/>
          </ac:picMkLst>
        </pc:picChg>
        <pc:picChg chg="add del mod">
          <ac:chgData name="Javiera Belén Flores Escudero" userId="683ebebc-e077-4e9b-a8af-e3eb5d6db844" providerId="ADAL" clId="{F6C8AC11-849B-42C5-890C-84B42CB8E4F0}" dt="2024-12-02T18:48:55.354" v="1366" actId="478"/>
          <ac:picMkLst>
            <pc:docMk/>
            <pc:sldMk cId="2868142325" sldId="4110"/>
            <ac:picMk id="15" creationId="{5E2ADAD6-94B5-C190-9C24-666AFCD0853E}"/>
          </ac:picMkLst>
        </pc:picChg>
        <pc:picChg chg="add del mod">
          <ac:chgData name="Javiera Belén Flores Escudero" userId="683ebebc-e077-4e9b-a8af-e3eb5d6db844" providerId="ADAL" clId="{F6C8AC11-849B-42C5-890C-84B42CB8E4F0}" dt="2024-12-02T18:48:55.354" v="1366" actId="478"/>
          <ac:picMkLst>
            <pc:docMk/>
            <pc:sldMk cId="2868142325" sldId="4110"/>
            <ac:picMk id="17" creationId="{55344E78-D367-230B-FA37-5175E09E41DB}"/>
          </ac:picMkLst>
        </pc:picChg>
        <pc:picChg chg="add del mod">
          <ac:chgData name="Javiera Belén Flores Escudero" userId="683ebebc-e077-4e9b-a8af-e3eb5d6db844" providerId="ADAL" clId="{F6C8AC11-849B-42C5-890C-84B42CB8E4F0}" dt="2024-12-02T18:48:55.354" v="1366" actId="478"/>
          <ac:picMkLst>
            <pc:docMk/>
            <pc:sldMk cId="2868142325" sldId="4110"/>
            <ac:picMk id="19" creationId="{10226A5F-06A0-692E-916F-142408FEB941}"/>
          </ac:picMkLst>
        </pc:picChg>
        <pc:picChg chg="add del mod">
          <ac:chgData name="Javiera Belén Flores Escudero" userId="683ebebc-e077-4e9b-a8af-e3eb5d6db844" providerId="ADAL" clId="{F6C8AC11-849B-42C5-890C-84B42CB8E4F0}" dt="2024-12-02T18:52:26.794" v="1380" actId="478"/>
          <ac:picMkLst>
            <pc:docMk/>
            <pc:sldMk cId="2868142325" sldId="4110"/>
            <ac:picMk id="22" creationId="{A8294BED-CC7D-7429-A767-B233BC9A20C7}"/>
          </ac:picMkLst>
        </pc:picChg>
        <pc:picChg chg="add mod">
          <ac:chgData name="Javiera Belén Flores Escudero" userId="683ebebc-e077-4e9b-a8af-e3eb5d6db844" providerId="ADAL" clId="{F6C8AC11-849B-42C5-890C-84B42CB8E4F0}" dt="2024-12-03T14:06:16.820" v="5147"/>
          <ac:picMkLst>
            <pc:docMk/>
            <pc:sldMk cId="2868142325" sldId="4110"/>
            <ac:picMk id="27" creationId="{C85DA9E7-DC46-D437-2548-E7DAB1F8CFA6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06:31.832" v="5148"/>
        <pc:sldMkLst>
          <pc:docMk/>
          <pc:sldMk cId="2538041244" sldId="4111"/>
        </pc:sldMkLst>
        <pc:spChg chg="add mod">
          <ac:chgData name="Javiera Belén Flores Escudero" userId="683ebebc-e077-4e9b-a8af-e3eb5d6db844" providerId="ADAL" clId="{F6C8AC11-849B-42C5-890C-84B42CB8E4F0}" dt="2024-12-03T12:07:19.284" v="3232" actId="20577"/>
          <ac:spMkLst>
            <pc:docMk/>
            <pc:sldMk cId="2538041244" sldId="4111"/>
            <ac:spMk id="2" creationId="{9E6D07C7-3DB4-9A6E-B8CE-88E9049DE909}"/>
          </ac:spMkLst>
        </pc:spChg>
        <pc:spChg chg="add mod">
          <ac:chgData name="Javiera Belén Flores Escudero" userId="683ebebc-e077-4e9b-a8af-e3eb5d6db844" providerId="ADAL" clId="{F6C8AC11-849B-42C5-890C-84B42CB8E4F0}" dt="2024-12-03T12:14:12.420" v="3394" actId="1076"/>
          <ac:spMkLst>
            <pc:docMk/>
            <pc:sldMk cId="2538041244" sldId="4111"/>
            <ac:spMk id="4" creationId="{84226D93-EA4F-716B-70CE-E89A8EB04207}"/>
          </ac:spMkLst>
        </pc:spChg>
        <pc:spChg chg="mod">
          <ac:chgData name="Javiera Belén Flores Escudero" userId="683ebebc-e077-4e9b-a8af-e3eb5d6db844" providerId="ADAL" clId="{F6C8AC11-849B-42C5-890C-84B42CB8E4F0}" dt="2024-12-02T19:32:51.572" v="2004" actId="948"/>
          <ac:spMkLst>
            <pc:docMk/>
            <pc:sldMk cId="2538041244" sldId="4111"/>
            <ac:spMk id="23" creationId="{6AD9BA3A-2558-A964-52DD-A47078395D3D}"/>
          </ac:spMkLst>
        </pc:spChg>
        <pc:spChg chg="mod">
          <ac:chgData name="Javiera Belén Flores Escudero" userId="683ebebc-e077-4e9b-a8af-e3eb5d6db844" providerId="ADAL" clId="{F6C8AC11-849B-42C5-890C-84B42CB8E4F0}" dt="2024-12-02T19:31:15.162" v="1971" actId="1035"/>
          <ac:spMkLst>
            <pc:docMk/>
            <pc:sldMk cId="2538041244" sldId="4111"/>
            <ac:spMk id="29" creationId="{C21B8735-277B-5702-9694-BC866D614A03}"/>
          </ac:spMkLst>
        </pc:spChg>
        <pc:graphicFrameChg chg="add del mod">
          <ac:chgData name="Javiera Belén Flores Escudero" userId="683ebebc-e077-4e9b-a8af-e3eb5d6db844" providerId="ADAL" clId="{F6C8AC11-849B-42C5-890C-84B42CB8E4F0}" dt="2024-12-02T19:23:28.467" v="1760" actId="478"/>
          <ac:graphicFrameMkLst>
            <pc:docMk/>
            <pc:sldMk cId="2538041244" sldId="4111"/>
            <ac:graphicFrameMk id="2" creationId="{F48C8097-4650-2BE5-9737-14A50CE6E28C}"/>
          </ac:graphicFrameMkLst>
        </pc:graphicFrameChg>
        <pc:graphicFrameChg chg="add del mod">
          <ac:chgData name="Javiera Belén Flores Escudero" userId="683ebebc-e077-4e9b-a8af-e3eb5d6db844" providerId="ADAL" clId="{F6C8AC11-849B-42C5-890C-84B42CB8E4F0}" dt="2024-12-02T19:21:57.233" v="1744" actId="478"/>
          <ac:graphicFrameMkLst>
            <pc:docMk/>
            <pc:sldMk cId="2538041244" sldId="4111"/>
            <ac:graphicFrameMk id="12" creationId="{F48C8097-4650-2BE5-9737-14A50CE6E28C}"/>
          </ac:graphicFrameMkLst>
        </pc:graphicFrameChg>
        <pc:graphicFrameChg chg="add mod">
          <ac:chgData name="Javiera Belén Flores Escudero" userId="683ebebc-e077-4e9b-a8af-e3eb5d6db844" providerId="ADAL" clId="{F6C8AC11-849B-42C5-890C-84B42CB8E4F0}" dt="2024-12-03T12:14:01.196" v="3392"/>
          <ac:graphicFrameMkLst>
            <pc:docMk/>
            <pc:sldMk cId="2538041244" sldId="4111"/>
            <ac:graphicFrameMk id="13" creationId="{F48C8097-4650-2BE5-9737-14A50CE6E28C}"/>
          </ac:graphicFrameMkLst>
        </pc:graphicFrameChg>
        <pc:graphicFrameChg chg="del">
          <ac:chgData name="Javiera Belén Flores Escudero" userId="683ebebc-e077-4e9b-a8af-e3eb5d6db844" providerId="ADAL" clId="{F6C8AC11-849B-42C5-890C-84B42CB8E4F0}" dt="2024-12-02T19:10:37.119" v="1635" actId="478"/>
          <ac:graphicFrameMkLst>
            <pc:docMk/>
            <pc:sldMk cId="2538041244" sldId="4111"/>
            <ac:graphicFrameMk id="20" creationId="{719CA383-A451-1F90-4744-3FBD5B5C6D52}"/>
          </ac:graphicFrameMkLst>
        </pc:graphicFrameChg>
        <pc:picChg chg="add del mod">
          <ac:chgData name="Javiera Belén Flores Escudero" userId="683ebebc-e077-4e9b-a8af-e3eb5d6db844" providerId="ADAL" clId="{F6C8AC11-849B-42C5-890C-84B42CB8E4F0}" dt="2024-12-02T19:13:42.569" v="1662" actId="478"/>
          <ac:picMkLst>
            <pc:docMk/>
            <pc:sldMk cId="2538041244" sldId="4111"/>
            <ac:picMk id="5" creationId="{45DF5C40-CD27-49A1-C842-54ED226C85FB}"/>
          </ac:picMkLst>
        </pc:picChg>
        <pc:picChg chg="add mod">
          <ac:chgData name="Javiera Belén Flores Escudero" userId="683ebebc-e077-4e9b-a8af-e3eb5d6db844" providerId="ADAL" clId="{F6C8AC11-849B-42C5-890C-84B42CB8E4F0}" dt="2024-12-03T14:06:31.832" v="5148"/>
          <ac:picMkLst>
            <pc:docMk/>
            <pc:sldMk cId="2538041244" sldId="4111"/>
            <ac:picMk id="7" creationId="{7F056F91-A820-E754-93FC-86C9AA20BC5F}"/>
          </ac:picMkLst>
        </pc:picChg>
        <pc:picChg chg="add del mod">
          <ac:chgData name="Javiera Belén Flores Escudero" userId="683ebebc-e077-4e9b-a8af-e3eb5d6db844" providerId="ADAL" clId="{F6C8AC11-849B-42C5-890C-84B42CB8E4F0}" dt="2024-12-02T19:19:28.202" v="1736" actId="478"/>
          <ac:picMkLst>
            <pc:docMk/>
            <pc:sldMk cId="2538041244" sldId="4111"/>
            <ac:picMk id="11" creationId="{659BBB84-9B0F-05F6-6461-589E7F135BFA}"/>
          </ac:picMkLst>
        </pc:picChg>
        <pc:picChg chg="del">
          <ac:chgData name="Javiera Belén Flores Escudero" userId="683ebebc-e077-4e9b-a8af-e3eb5d6db844" providerId="ADAL" clId="{F6C8AC11-849B-42C5-890C-84B42CB8E4F0}" dt="2024-12-02T19:31:18.122" v="1972" actId="478"/>
          <ac:picMkLst>
            <pc:docMk/>
            <pc:sldMk cId="2538041244" sldId="4111"/>
            <ac:picMk id="27" creationId="{C26ECEDC-5236-23A3-5230-98061E3BBA4D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11:29.693" v="5180" actId="207"/>
        <pc:sldMkLst>
          <pc:docMk/>
          <pc:sldMk cId="1659430981" sldId="4112"/>
        </pc:sldMkLst>
        <pc:spChg chg="add mod">
          <ac:chgData name="Javiera Belén Flores Escudero" userId="683ebebc-e077-4e9b-a8af-e3eb5d6db844" providerId="ADAL" clId="{F6C8AC11-849B-42C5-890C-84B42CB8E4F0}" dt="2024-12-02T20:22:00.515" v="2421" actId="1076"/>
          <ac:spMkLst>
            <pc:docMk/>
            <pc:sldMk cId="1659430981" sldId="4112"/>
            <ac:spMk id="14" creationId="{BDD6DFD8-8477-839A-F74B-68AA6FAE7A8B}"/>
          </ac:spMkLst>
        </pc:spChg>
        <pc:spChg chg="add mod">
          <ac:chgData name="Javiera Belén Flores Escudero" userId="683ebebc-e077-4e9b-a8af-e3eb5d6db844" providerId="ADAL" clId="{F6C8AC11-849B-42C5-890C-84B42CB8E4F0}" dt="2024-12-02T20:23:44.846" v="2432" actId="113"/>
          <ac:spMkLst>
            <pc:docMk/>
            <pc:sldMk cId="1659430981" sldId="4112"/>
            <ac:spMk id="16" creationId="{4359AAED-80EF-0969-ECC2-A61A89B34EC2}"/>
          </ac:spMkLst>
        </pc:spChg>
        <pc:spChg chg="add mod">
          <ac:chgData name="Javiera Belén Flores Escudero" userId="683ebebc-e077-4e9b-a8af-e3eb5d6db844" providerId="ADAL" clId="{F6C8AC11-849B-42C5-890C-84B42CB8E4F0}" dt="2024-12-03T14:10:44.898" v="5175" actId="207"/>
          <ac:spMkLst>
            <pc:docMk/>
            <pc:sldMk cId="1659430981" sldId="4112"/>
            <ac:spMk id="19" creationId="{1BA01BAB-7FA0-5752-2E7D-8C4D77ACB085}"/>
          </ac:spMkLst>
        </pc:spChg>
        <pc:spChg chg="add del mod">
          <ac:chgData name="Javiera Belén Flores Escudero" userId="683ebebc-e077-4e9b-a8af-e3eb5d6db844" providerId="ADAL" clId="{F6C8AC11-849B-42C5-890C-84B42CB8E4F0}" dt="2024-12-02T20:12:51.624" v="2212" actId="478"/>
          <ac:spMkLst>
            <pc:docMk/>
            <pc:sldMk cId="1659430981" sldId="4112"/>
            <ac:spMk id="21" creationId="{97884D3E-8C20-DF7E-815C-F84DEC18A1E3}"/>
          </ac:spMkLst>
        </pc:spChg>
        <pc:spChg chg="add del mod">
          <ac:chgData name="Javiera Belén Flores Escudero" userId="683ebebc-e077-4e9b-a8af-e3eb5d6db844" providerId="ADAL" clId="{F6C8AC11-849B-42C5-890C-84B42CB8E4F0}" dt="2024-12-02T20:12:54.382" v="2213" actId="478"/>
          <ac:spMkLst>
            <pc:docMk/>
            <pc:sldMk cId="1659430981" sldId="4112"/>
            <ac:spMk id="22" creationId="{32EFD63A-6BBE-6AC4-4FC9-EA84701FFA3E}"/>
          </ac:spMkLst>
        </pc:spChg>
        <pc:spChg chg="del mod">
          <ac:chgData name="Javiera Belén Flores Escudero" userId="683ebebc-e077-4e9b-a8af-e3eb5d6db844" providerId="ADAL" clId="{F6C8AC11-849B-42C5-890C-84B42CB8E4F0}" dt="2024-12-02T20:09:23.475" v="2155" actId="478"/>
          <ac:spMkLst>
            <pc:docMk/>
            <pc:sldMk cId="1659430981" sldId="4112"/>
            <ac:spMk id="23" creationId="{9B957DDF-235D-B0AE-5508-1C1BEFBC3933}"/>
          </ac:spMkLst>
        </pc:spChg>
        <pc:spChg chg="mod">
          <ac:chgData name="Javiera Belén Flores Escudero" userId="683ebebc-e077-4e9b-a8af-e3eb5d6db844" providerId="ADAL" clId="{F6C8AC11-849B-42C5-890C-84B42CB8E4F0}" dt="2024-12-02T20:12:05.354" v="2198"/>
          <ac:spMkLst>
            <pc:docMk/>
            <pc:sldMk cId="1659430981" sldId="4112"/>
            <ac:spMk id="25" creationId="{6CB210EE-E391-C18C-ECD2-289B3EF928AD}"/>
          </ac:spMkLst>
        </pc:spChg>
        <pc:spChg chg="mod topLvl">
          <ac:chgData name="Javiera Belén Flores Escudero" userId="683ebebc-e077-4e9b-a8af-e3eb5d6db844" providerId="ADAL" clId="{F6C8AC11-849B-42C5-890C-84B42CB8E4F0}" dt="2024-12-03T14:11:01.426" v="5177" actId="207"/>
          <ac:spMkLst>
            <pc:docMk/>
            <pc:sldMk cId="1659430981" sldId="4112"/>
            <ac:spMk id="28" creationId="{E5ADC0F9-5C67-78D1-5AE1-54143BA363D9}"/>
          </ac:spMkLst>
        </pc:spChg>
        <pc:spChg chg="del">
          <ac:chgData name="Javiera Belén Flores Escudero" userId="683ebebc-e077-4e9b-a8af-e3eb5d6db844" providerId="ADAL" clId="{F6C8AC11-849B-42C5-890C-84B42CB8E4F0}" dt="2024-12-02T20:11:12.637" v="2180" actId="478"/>
          <ac:spMkLst>
            <pc:docMk/>
            <pc:sldMk cId="1659430981" sldId="4112"/>
            <ac:spMk id="29" creationId="{EB53A0FC-9356-F9FB-D9C7-1487C432188C}"/>
          </ac:spMkLst>
        </pc:spChg>
        <pc:spChg chg="add mod">
          <ac:chgData name="Javiera Belén Flores Escudero" userId="683ebebc-e077-4e9b-a8af-e3eb5d6db844" providerId="ADAL" clId="{F6C8AC11-849B-42C5-890C-84B42CB8E4F0}" dt="2024-12-02T20:22:00.515" v="2421" actId="1076"/>
          <ac:spMkLst>
            <pc:docMk/>
            <pc:sldMk cId="1659430981" sldId="4112"/>
            <ac:spMk id="34" creationId="{60DFE840-185E-2B3A-80D8-0ADB4CA18EEC}"/>
          </ac:spMkLst>
        </pc:spChg>
        <pc:spChg chg="add mod">
          <ac:chgData name="Javiera Belén Flores Escudero" userId="683ebebc-e077-4e9b-a8af-e3eb5d6db844" providerId="ADAL" clId="{F6C8AC11-849B-42C5-890C-84B42CB8E4F0}" dt="2024-12-02T20:23:47.782" v="2433" actId="113"/>
          <ac:spMkLst>
            <pc:docMk/>
            <pc:sldMk cId="1659430981" sldId="4112"/>
            <ac:spMk id="35" creationId="{5A0F7066-79DD-93CE-C4B2-E937D7D1F039}"/>
          </ac:spMkLst>
        </pc:spChg>
        <pc:spChg chg="mod topLvl">
          <ac:chgData name="Javiera Belén Flores Escudero" userId="683ebebc-e077-4e9b-a8af-e3eb5d6db844" providerId="ADAL" clId="{F6C8AC11-849B-42C5-890C-84B42CB8E4F0}" dt="2024-12-03T14:11:22.824" v="5179" actId="207"/>
          <ac:spMkLst>
            <pc:docMk/>
            <pc:sldMk cId="1659430981" sldId="4112"/>
            <ac:spMk id="39" creationId="{D52E1E33-A957-AFD9-38E7-C058978C349F}"/>
          </ac:spMkLst>
        </pc:spChg>
        <pc:spChg chg="add mod">
          <ac:chgData name="Javiera Belén Flores Escudero" userId="683ebebc-e077-4e9b-a8af-e3eb5d6db844" providerId="ADAL" clId="{F6C8AC11-849B-42C5-890C-84B42CB8E4F0}" dt="2024-12-02T20:22:00.515" v="2421" actId="1076"/>
          <ac:spMkLst>
            <pc:docMk/>
            <pc:sldMk cId="1659430981" sldId="4112"/>
            <ac:spMk id="42" creationId="{D94F4DBD-77BA-8CB3-6D32-F841820D483A}"/>
          </ac:spMkLst>
        </pc:spChg>
        <pc:spChg chg="add mod">
          <ac:chgData name="Javiera Belén Flores Escudero" userId="683ebebc-e077-4e9b-a8af-e3eb5d6db844" providerId="ADAL" clId="{F6C8AC11-849B-42C5-890C-84B42CB8E4F0}" dt="2024-12-02T20:19:33.075" v="2330" actId="1076"/>
          <ac:spMkLst>
            <pc:docMk/>
            <pc:sldMk cId="1659430981" sldId="4112"/>
            <ac:spMk id="44" creationId="{2A2366CA-691F-B6CC-4290-DBB4D068A34F}"/>
          </ac:spMkLst>
        </pc:spChg>
        <pc:spChg chg="add mod">
          <ac:chgData name="Javiera Belén Flores Escudero" userId="683ebebc-e077-4e9b-a8af-e3eb5d6db844" providerId="ADAL" clId="{F6C8AC11-849B-42C5-890C-84B42CB8E4F0}" dt="2024-12-02T20:23:51.550" v="2434" actId="113"/>
          <ac:spMkLst>
            <pc:docMk/>
            <pc:sldMk cId="1659430981" sldId="4112"/>
            <ac:spMk id="45" creationId="{43A99902-FCD2-6C2D-C9B0-9E0EEB5CA378}"/>
          </ac:spMkLst>
        </pc:spChg>
        <pc:grpChg chg="add mod">
          <ac:chgData name="Javiera Belén Flores Escudero" userId="683ebebc-e077-4e9b-a8af-e3eb5d6db844" providerId="ADAL" clId="{F6C8AC11-849B-42C5-890C-84B42CB8E4F0}" dt="2024-12-03T14:10:44.898" v="5175" actId="207"/>
          <ac:grpSpMkLst>
            <pc:docMk/>
            <pc:sldMk cId="1659430981" sldId="4112"/>
            <ac:grpSpMk id="20" creationId="{01EDAC90-2F01-7FFE-25A1-B0FC615AD6FB}"/>
          </ac:grpSpMkLst>
        </pc:grpChg>
        <pc:grpChg chg="add del mod">
          <ac:chgData name="Javiera Belén Flores Escudero" userId="683ebebc-e077-4e9b-a8af-e3eb5d6db844" providerId="ADAL" clId="{F6C8AC11-849B-42C5-890C-84B42CB8E4F0}" dt="2024-12-02T20:13:56.756" v="2226" actId="478"/>
          <ac:grpSpMkLst>
            <pc:docMk/>
            <pc:sldMk cId="1659430981" sldId="4112"/>
            <ac:grpSpMk id="24" creationId="{101B6300-8142-3EF1-AE61-E4D6EC794C8D}"/>
          </ac:grpSpMkLst>
        </pc:grpChg>
        <pc:grpChg chg="add del mod">
          <ac:chgData name="Javiera Belén Flores Escudero" userId="683ebebc-e077-4e9b-a8af-e3eb5d6db844" providerId="ADAL" clId="{F6C8AC11-849B-42C5-890C-84B42CB8E4F0}" dt="2024-12-02T20:14:41.886" v="2234" actId="165"/>
          <ac:grpSpMkLst>
            <pc:docMk/>
            <pc:sldMk cId="1659430981" sldId="4112"/>
            <ac:grpSpMk id="27" creationId="{157E22EC-4FE5-81D0-926A-36758351257F}"/>
          </ac:grpSpMkLst>
        </pc:grpChg>
        <pc:grpChg chg="add mod">
          <ac:chgData name="Javiera Belén Flores Escudero" userId="683ebebc-e077-4e9b-a8af-e3eb5d6db844" providerId="ADAL" clId="{F6C8AC11-849B-42C5-890C-84B42CB8E4F0}" dt="2024-12-03T14:11:01.426" v="5177" actId="207"/>
          <ac:grpSpMkLst>
            <pc:docMk/>
            <pc:sldMk cId="1659430981" sldId="4112"/>
            <ac:grpSpMk id="33" creationId="{14ECDF58-48E5-08C0-E09B-AB217D04DC4B}"/>
          </ac:grpSpMkLst>
        </pc:grpChg>
        <pc:grpChg chg="add del mod">
          <ac:chgData name="Javiera Belén Flores Escudero" userId="683ebebc-e077-4e9b-a8af-e3eb5d6db844" providerId="ADAL" clId="{F6C8AC11-849B-42C5-890C-84B42CB8E4F0}" dt="2024-12-02T20:18:21.672" v="2314" actId="165"/>
          <ac:grpSpMkLst>
            <pc:docMk/>
            <pc:sldMk cId="1659430981" sldId="4112"/>
            <ac:grpSpMk id="38" creationId="{E72B19E8-DD0E-5FCC-9A43-42FFAD2CE75E}"/>
          </ac:grpSpMkLst>
        </pc:grpChg>
        <pc:grpChg chg="add mod">
          <ac:chgData name="Javiera Belén Flores Escudero" userId="683ebebc-e077-4e9b-a8af-e3eb5d6db844" providerId="ADAL" clId="{F6C8AC11-849B-42C5-890C-84B42CB8E4F0}" dt="2024-12-03T14:11:22.824" v="5179" actId="207"/>
          <ac:grpSpMkLst>
            <pc:docMk/>
            <pc:sldMk cId="1659430981" sldId="4112"/>
            <ac:grpSpMk id="41" creationId="{3D4CED61-661E-4734-B115-78B4B1759CA7}"/>
          </ac:grpSpMkLst>
        </pc:grpChg>
        <pc:graphicFrameChg chg="del mod">
          <ac:chgData name="Javiera Belén Flores Escudero" userId="683ebebc-e077-4e9b-a8af-e3eb5d6db844" providerId="ADAL" clId="{F6C8AC11-849B-42C5-890C-84B42CB8E4F0}" dt="2024-12-02T20:07:03.311" v="2012" actId="478"/>
          <ac:graphicFrameMkLst>
            <pc:docMk/>
            <pc:sldMk cId="1659430981" sldId="4112"/>
            <ac:graphicFrameMk id="13" creationId="{427EA034-E0DA-62D3-5167-B94CFDAA6C8D}"/>
          </ac:graphicFrameMkLst>
        </pc:graphicFrameChg>
        <pc:picChg chg="add del mod">
          <ac:chgData name="Javiera Belén Flores Escudero" userId="683ebebc-e077-4e9b-a8af-e3eb5d6db844" providerId="ADAL" clId="{F6C8AC11-849B-42C5-890C-84B42CB8E4F0}" dt="2024-12-02T20:09:20.654" v="2154" actId="478"/>
          <ac:picMkLst>
            <pc:docMk/>
            <pc:sldMk cId="1659430981" sldId="4112"/>
            <ac:picMk id="4" creationId="{803DE9C1-3344-2A69-BFFD-AFA443314159}"/>
          </ac:picMkLst>
        </pc:picChg>
        <pc:picChg chg="add del mod">
          <ac:chgData name="Javiera Belén Flores Escudero" userId="683ebebc-e077-4e9b-a8af-e3eb5d6db844" providerId="ADAL" clId="{F6C8AC11-849B-42C5-890C-84B42CB8E4F0}" dt="2024-12-02T20:09:18.933" v="2152" actId="478"/>
          <ac:picMkLst>
            <pc:docMk/>
            <pc:sldMk cId="1659430981" sldId="4112"/>
            <ac:picMk id="6" creationId="{7295E007-7419-530A-4101-951B4CF9F60A}"/>
          </ac:picMkLst>
        </pc:picChg>
        <pc:picChg chg="del">
          <ac:chgData name="Javiera Belén Flores Escudero" userId="683ebebc-e077-4e9b-a8af-e3eb5d6db844" providerId="ADAL" clId="{F6C8AC11-849B-42C5-890C-84B42CB8E4F0}" dt="2024-12-02T20:11:13.546" v="2181" actId="478"/>
          <ac:picMkLst>
            <pc:docMk/>
            <pc:sldMk cId="1659430981" sldId="4112"/>
            <ac:picMk id="7" creationId="{226EBB57-7EAE-FB47-4878-1A84F11CF231}"/>
          </ac:picMkLst>
        </pc:picChg>
        <pc:picChg chg="add del mod">
          <ac:chgData name="Javiera Belén Flores Escudero" userId="683ebebc-e077-4e9b-a8af-e3eb5d6db844" providerId="ADAL" clId="{F6C8AC11-849B-42C5-890C-84B42CB8E4F0}" dt="2024-12-02T20:09:19.536" v="2153" actId="478"/>
          <ac:picMkLst>
            <pc:docMk/>
            <pc:sldMk cId="1659430981" sldId="4112"/>
            <ac:picMk id="11" creationId="{BED50AEF-6F65-A045-8FC4-CBE245A8198C}"/>
          </ac:picMkLst>
        </pc:picChg>
        <pc:picChg chg="add mod ord">
          <ac:chgData name="Javiera Belén Flores Escudero" userId="683ebebc-e077-4e9b-a8af-e3eb5d6db844" providerId="ADAL" clId="{F6C8AC11-849B-42C5-890C-84B42CB8E4F0}" dt="2024-12-03T14:10:49.935" v="5176" actId="207"/>
          <ac:picMkLst>
            <pc:docMk/>
            <pc:sldMk cId="1659430981" sldId="4112"/>
            <ac:picMk id="18" creationId="{684F4391-9D27-6104-8D4F-18BF25B6611A}"/>
          </ac:picMkLst>
        </pc:picChg>
        <pc:picChg chg="mod">
          <ac:chgData name="Javiera Belén Flores Escudero" userId="683ebebc-e077-4e9b-a8af-e3eb5d6db844" providerId="ADAL" clId="{F6C8AC11-849B-42C5-890C-84B42CB8E4F0}" dt="2024-12-02T20:12:05.354" v="2198"/>
          <ac:picMkLst>
            <pc:docMk/>
            <pc:sldMk cId="1659430981" sldId="4112"/>
            <ac:picMk id="26" creationId="{B3CD901C-20F3-725C-FFF4-D6B53053B22E}"/>
          </ac:picMkLst>
        </pc:picChg>
        <pc:picChg chg="del mod topLvl">
          <ac:chgData name="Javiera Belén Flores Escudero" userId="683ebebc-e077-4e9b-a8af-e3eb5d6db844" providerId="ADAL" clId="{F6C8AC11-849B-42C5-890C-84B42CB8E4F0}" dt="2024-12-02T20:14:47.636" v="2235" actId="478"/>
          <ac:picMkLst>
            <pc:docMk/>
            <pc:sldMk cId="1659430981" sldId="4112"/>
            <ac:picMk id="30" creationId="{D1D2AE22-9C25-38BD-7167-F3336053ADFA}"/>
          </ac:picMkLst>
        </pc:picChg>
        <pc:picChg chg="add mod">
          <ac:chgData name="Javiera Belén Flores Escudero" userId="683ebebc-e077-4e9b-a8af-e3eb5d6db844" providerId="ADAL" clId="{F6C8AC11-849B-42C5-890C-84B42CB8E4F0}" dt="2024-12-03T14:11:11.527" v="5178" actId="207"/>
          <ac:picMkLst>
            <pc:docMk/>
            <pc:sldMk cId="1659430981" sldId="4112"/>
            <ac:picMk id="32" creationId="{C9562D01-EC9F-9D58-1614-0F486BD881B4}"/>
          </ac:picMkLst>
        </pc:picChg>
        <pc:picChg chg="add mod ord">
          <ac:chgData name="Javiera Belén Flores Escudero" userId="683ebebc-e077-4e9b-a8af-e3eb5d6db844" providerId="ADAL" clId="{F6C8AC11-849B-42C5-890C-84B42CB8E4F0}" dt="2024-12-03T14:11:29.693" v="5180" actId="207"/>
          <ac:picMkLst>
            <pc:docMk/>
            <pc:sldMk cId="1659430981" sldId="4112"/>
            <ac:picMk id="37" creationId="{8A355EF5-E741-991B-058F-19FDF3DBAF07}"/>
          </ac:picMkLst>
        </pc:picChg>
        <pc:picChg chg="del mod topLvl">
          <ac:chgData name="Javiera Belén Flores Escudero" userId="683ebebc-e077-4e9b-a8af-e3eb5d6db844" providerId="ADAL" clId="{F6C8AC11-849B-42C5-890C-84B42CB8E4F0}" dt="2024-12-02T20:18:33.124" v="2318" actId="478"/>
          <ac:picMkLst>
            <pc:docMk/>
            <pc:sldMk cId="1659430981" sldId="4112"/>
            <ac:picMk id="40" creationId="{C9C0275D-F9ED-7815-8E56-FD1F490CE7CA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06:57.681" v="5149"/>
        <pc:sldMkLst>
          <pc:docMk/>
          <pc:sldMk cId="4162762759" sldId="4113"/>
        </pc:sldMkLst>
        <pc:spChg chg="add mod">
          <ac:chgData name="Javiera Belén Flores Escudero" userId="683ebebc-e077-4e9b-a8af-e3eb5d6db844" providerId="ADAL" clId="{F6C8AC11-849B-42C5-890C-84B42CB8E4F0}" dt="2024-12-03T12:04:45.591" v="3027" actId="1076"/>
          <ac:spMkLst>
            <pc:docMk/>
            <pc:sldMk cId="4162762759" sldId="4113"/>
            <ac:spMk id="2" creationId="{0BB6B749-95EF-A74A-169D-C51874829A38}"/>
          </ac:spMkLst>
        </pc:spChg>
        <pc:spChg chg="mod">
          <ac:chgData name="Javiera Belén Flores Escudero" userId="683ebebc-e077-4e9b-a8af-e3eb5d6db844" providerId="ADAL" clId="{F6C8AC11-849B-42C5-890C-84B42CB8E4F0}" dt="2024-12-03T12:09:46.932" v="3297" actId="20577"/>
          <ac:spMkLst>
            <pc:docMk/>
            <pc:sldMk cId="4162762759" sldId="4113"/>
            <ac:spMk id="9" creationId="{97E4941D-7356-A061-6F5E-1239C00E51EE}"/>
          </ac:spMkLst>
        </pc:spChg>
        <pc:spChg chg="add mod">
          <ac:chgData name="Javiera Belén Flores Escudero" userId="683ebebc-e077-4e9b-a8af-e3eb5d6db844" providerId="ADAL" clId="{F6C8AC11-849B-42C5-890C-84B42CB8E4F0}" dt="2024-12-03T12:09:36.356" v="3282" actId="20577"/>
          <ac:spMkLst>
            <pc:docMk/>
            <pc:sldMk cId="4162762759" sldId="4113"/>
            <ac:spMk id="10" creationId="{8CCC55E6-B6C3-C741-4FDF-B2026C5E7834}"/>
          </ac:spMkLst>
        </pc:spChg>
        <pc:spChg chg="add mod">
          <ac:chgData name="Javiera Belén Flores Escudero" userId="683ebebc-e077-4e9b-a8af-e3eb5d6db844" providerId="ADAL" clId="{F6C8AC11-849B-42C5-890C-84B42CB8E4F0}" dt="2024-12-03T12:10:33.756" v="3351" actId="1076"/>
          <ac:spMkLst>
            <pc:docMk/>
            <pc:sldMk cId="4162762759" sldId="4113"/>
            <ac:spMk id="11" creationId="{9E9D2566-2DAF-F7CC-00C0-CD75A243DF6C}"/>
          </ac:spMkLst>
        </pc:spChg>
        <pc:spChg chg="add mod">
          <ac:chgData name="Javiera Belén Flores Escudero" userId="683ebebc-e077-4e9b-a8af-e3eb5d6db844" providerId="ADAL" clId="{F6C8AC11-849B-42C5-890C-84B42CB8E4F0}" dt="2024-12-03T12:14:31.661" v="3397" actId="14100"/>
          <ac:spMkLst>
            <pc:docMk/>
            <pc:sldMk cId="4162762759" sldId="4113"/>
            <ac:spMk id="12" creationId="{5AB99CE3-2C2E-5674-0E71-5A92AB25BD7F}"/>
          </ac:spMkLst>
        </pc:spChg>
        <pc:spChg chg="del">
          <ac:chgData name="Javiera Belén Flores Escudero" userId="683ebebc-e077-4e9b-a8af-e3eb5d6db844" providerId="ADAL" clId="{F6C8AC11-849B-42C5-890C-84B42CB8E4F0}" dt="2024-12-02T20:45:27.891" v="2460" actId="478"/>
          <ac:spMkLst>
            <pc:docMk/>
            <pc:sldMk cId="4162762759" sldId="4113"/>
            <ac:spMk id="14" creationId="{120CED22-55A5-7F2E-5464-652405D51012}"/>
          </ac:spMkLst>
        </pc:spChg>
        <pc:spChg chg="del">
          <ac:chgData name="Javiera Belén Flores Escudero" userId="683ebebc-e077-4e9b-a8af-e3eb5d6db844" providerId="ADAL" clId="{F6C8AC11-849B-42C5-890C-84B42CB8E4F0}" dt="2024-12-02T20:45:29.140" v="2461" actId="478"/>
          <ac:spMkLst>
            <pc:docMk/>
            <pc:sldMk cId="4162762759" sldId="4113"/>
            <ac:spMk id="16" creationId="{B7B8673E-BAB9-00D5-CDB0-F8F4B9EA6055}"/>
          </ac:spMkLst>
        </pc:spChg>
        <pc:spChg chg="mod">
          <ac:chgData name="Javiera Belén Flores Escudero" userId="683ebebc-e077-4e9b-a8af-e3eb5d6db844" providerId="ADAL" clId="{F6C8AC11-849B-42C5-890C-84B42CB8E4F0}" dt="2024-12-02T20:50:13.657" v="2515" actId="27803"/>
          <ac:spMkLst>
            <pc:docMk/>
            <pc:sldMk cId="4162762759" sldId="4113"/>
            <ac:spMk id="21" creationId="{1BE7907C-E88E-FBCE-1150-E7E3C0C6130D}"/>
          </ac:spMkLst>
        </pc:spChg>
        <pc:spChg chg="mod">
          <ac:chgData name="Javiera Belén Flores Escudero" userId="683ebebc-e077-4e9b-a8af-e3eb5d6db844" providerId="ADAL" clId="{F6C8AC11-849B-42C5-890C-84B42CB8E4F0}" dt="2024-12-02T20:50:13.657" v="2515" actId="27803"/>
          <ac:spMkLst>
            <pc:docMk/>
            <pc:sldMk cId="4162762759" sldId="4113"/>
            <ac:spMk id="22" creationId="{59C328D5-FF38-79E4-E9AE-808277525918}"/>
          </ac:spMkLst>
        </pc:spChg>
        <pc:spChg chg="mod">
          <ac:chgData name="Javiera Belén Flores Escudero" userId="683ebebc-e077-4e9b-a8af-e3eb5d6db844" providerId="ADAL" clId="{F6C8AC11-849B-42C5-890C-84B42CB8E4F0}" dt="2024-12-02T20:50:13.657" v="2515" actId="27803"/>
          <ac:spMkLst>
            <pc:docMk/>
            <pc:sldMk cId="4162762759" sldId="4113"/>
            <ac:spMk id="23" creationId="{3C75A61D-00FE-A609-8719-78EAA0B8373F}"/>
          </ac:spMkLst>
        </pc:spChg>
        <pc:spChg chg="mod">
          <ac:chgData name="Javiera Belén Flores Escudero" userId="683ebebc-e077-4e9b-a8af-e3eb5d6db844" providerId="ADAL" clId="{F6C8AC11-849B-42C5-890C-84B42CB8E4F0}" dt="2024-12-02T20:50:39.766" v="2517" actId="27803"/>
          <ac:spMkLst>
            <pc:docMk/>
            <pc:sldMk cId="4162762759" sldId="4113"/>
            <ac:spMk id="25" creationId="{3939B1E0-C472-04C3-C9DD-3DCC27C2FE67}"/>
          </ac:spMkLst>
        </pc:spChg>
        <pc:spChg chg="mod">
          <ac:chgData name="Javiera Belén Flores Escudero" userId="683ebebc-e077-4e9b-a8af-e3eb5d6db844" providerId="ADAL" clId="{F6C8AC11-849B-42C5-890C-84B42CB8E4F0}" dt="2024-12-02T20:50:39.766" v="2517" actId="27803"/>
          <ac:spMkLst>
            <pc:docMk/>
            <pc:sldMk cId="4162762759" sldId="4113"/>
            <ac:spMk id="26" creationId="{B47471FF-47AA-D26B-F279-ABC39534928D}"/>
          </ac:spMkLst>
        </pc:spChg>
        <pc:spChg chg="mod">
          <ac:chgData name="Javiera Belén Flores Escudero" userId="683ebebc-e077-4e9b-a8af-e3eb5d6db844" providerId="ADAL" clId="{F6C8AC11-849B-42C5-890C-84B42CB8E4F0}" dt="2024-12-02T20:50:39.766" v="2517" actId="27803"/>
          <ac:spMkLst>
            <pc:docMk/>
            <pc:sldMk cId="4162762759" sldId="4113"/>
            <ac:spMk id="27" creationId="{3C75A61D-00FE-A609-8719-78EAA0B8373F}"/>
          </ac:spMkLst>
        </pc:spChg>
        <pc:spChg chg="del">
          <ac:chgData name="Javiera Belén Flores Escudero" userId="683ebebc-e077-4e9b-a8af-e3eb5d6db844" providerId="ADAL" clId="{F6C8AC11-849B-42C5-890C-84B42CB8E4F0}" dt="2024-12-02T20:45:32.755" v="2463" actId="478"/>
          <ac:spMkLst>
            <pc:docMk/>
            <pc:sldMk cId="4162762759" sldId="4113"/>
            <ac:spMk id="34" creationId="{98EBA198-F1C8-3CCC-5B55-412A69910B4D}"/>
          </ac:spMkLst>
        </pc:spChg>
        <pc:spChg chg="del">
          <ac:chgData name="Javiera Belén Flores Escudero" userId="683ebebc-e077-4e9b-a8af-e3eb5d6db844" providerId="ADAL" clId="{F6C8AC11-849B-42C5-890C-84B42CB8E4F0}" dt="2024-12-02T20:45:26.867" v="2459" actId="478"/>
          <ac:spMkLst>
            <pc:docMk/>
            <pc:sldMk cId="4162762759" sldId="4113"/>
            <ac:spMk id="35" creationId="{438C8218-06FB-ADFD-ED28-28076CF227FE}"/>
          </ac:spMkLst>
        </pc:spChg>
        <pc:spChg chg="del mod">
          <ac:chgData name="Javiera Belén Flores Escudero" userId="683ebebc-e077-4e9b-a8af-e3eb5d6db844" providerId="ADAL" clId="{F6C8AC11-849B-42C5-890C-84B42CB8E4F0}" dt="2024-12-02T20:45:24.500" v="2457" actId="478"/>
          <ac:spMkLst>
            <pc:docMk/>
            <pc:sldMk cId="4162762759" sldId="4113"/>
            <ac:spMk id="42" creationId="{58EC5871-78EE-6BDD-D1BE-D838AF2FEF53}"/>
          </ac:spMkLst>
        </pc:spChg>
        <pc:spChg chg="add del mod">
          <ac:chgData name="Javiera Belén Flores Escudero" userId="683ebebc-e077-4e9b-a8af-e3eb5d6db844" providerId="ADAL" clId="{F6C8AC11-849B-42C5-890C-84B42CB8E4F0}" dt="2024-12-03T12:15:20.156" v="3398" actId="1076"/>
          <ac:spMkLst>
            <pc:docMk/>
            <pc:sldMk cId="4162762759" sldId="4113"/>
            <ac:spMk id="44" creationId="{C51960FE-1BB1-3E89-FC88-29A979B1E319}"/>
          </ac:spMkLst>
        </pc:spChg>
        <pc:spChg chg="del">
          <ac:chgData name="Javiera Belén Flores Escudero" userId="683ebebc-e077-4e9b-a8af-e3eb5d6db844" providerId="ADAL" clId="{F6C8AC11-849B-42C5-890C-84B42CB8E4F0}" dt="2024-12-02T20:45:25.635" v="2458" actId="478"/>
          <ac:spMkLst>
            <pc:docMk/>
            <pc:sldMk cId="4162762759" sldId="4113"/>
            <ac:spMk id="45" creationId="{3B90F778-2543-3493-A329-383EC0FBB054}"/>
          </ac:spMkLst>
        </pc:spChg>
        <pc:spChg chg="mod topLvl">
          <ac:chgData name="Javiera Belén Flores Escudero" userId="683ebebc-e077-4e9b-a8af-e3eb5d6db844" providerId="ADAL" clId="{F6C8AC11-849B-42C5-890C-84B42CB8E4F0}" dt="2024-12-02T20:56:58.555" v="2615" actId="338"/>
          <ac:spMkLst>
            <pc:docMk/>
            <pc:sldMk cId="4162762759" sldId="4113"/>
            <ac:spMk id="57" creationId="{307D8525-C895-4B87-3143-1D50D62ABD2F}"/>
          </ac:spMkLst>
        </pc:spChg>
        <pc:spChg chg="mod topLvl">
          <ac:chgData name="Javiera Belén Flores Escudero" userId="683ebebc-e077-4e9b-a8af-e3eb5d6db844" providerId="ADAL" clId="{F6C8AC11-849B-42C5-890C-84B42CB8E4F0}" dt="2024-12-02T20:56:58.555" v="2615" actId="338"/>
          <ac:spMkLst>
            <pc:docMk/>
            <pc:sldMk cId="4162762759" sldId="4113"/>
            <ac:spMk id="58" creationId="{4C363DA6-0CF6-6BC6-13FD-D95581633DA6}"/>
          </ac:spMkLst>
        </pc:spChg>
        <pc:spChg chg="mod">
          <ac:chgData name="Javiera Belén Flores Escudero" userId="683ebebc-e077-4e9b-a8af-e3eb5d6db844" providerId="ADAL" clId="{F6C8AC11-849B-42C5-890C-84B42CB8E4F0}" dt="2024-12-02T21:09:12.748" v="2667" actId="164"/>
          <ac:spMkLst>
            <pc:docMk/>
            <pc:sldMk cId="4162762759" sldId="4113"/>
            <ac:spMk id="59" creationId="{3C75A61D-00FE-A609-8719-78EAA0B8373F}"/>
          </ac:spMkLst>
        </pc:spChg>
        <pc:spChg chg="mod">
          <ac:chgData name="Javiera Belén Flores Escudero" userId="683ebebc-e077-4e9b-a8af-e3eb5d6db844" providerId="ADAL" clId="{F6C8AC11-849B-42C5-890C-84B42CB8E4F0}" dt="2024-12-02T21:09:12.748" v="2667" actId="164"/>
          <ac:spMkLst>
            <pc:docMk/>
            <pc:sldMk cId="4162762759" sldId="4113"/>
            <ac:spMk id="61" creationId="{C25A866F-8765-67FE-F6D3-17F8DBF1AB4D}"/>
          </ac:spMkLst>
        </pc:spChg>
        <pc:spChg chg="add mod">
          <ac:chgData name="Javiera Belén Flores Escudero" userId="683ebebc-e077-4e9b-a8af-e3eb5d6db844" providerId="ADAL" clId="{F6C8AC11-849B-42C5-890C-84B42CB8E4F0}" dt="2024-12-02T21:09:12.748" v="2667" actId="164"/>
          <ac:spMkLst>
            <pc:docMk/>
            <pc:sldMk cId="4162762759" sldId="4113"/>
            <ac:spMk id="66" creationId="{F5053431-1973-30ED-A851-221879596BBB}"/>
          </ac:spMkLst>
        </pc:spChg>
        <pc:grpChg chg="mod">
          <ac:chgData name="Javiera Belén Flores Escudero" userId="683ebebc-e077-4e9b-a8af-e3eb5d6db844" providerId="ADAL" clId="{F6C8AC11-849B-42C5-890C-84B42CB8E4F0}" dt="2024-12-02T20:50:13.657" v="2515" actId="27803"/>
          <ac:grpSpMkLst>
            <pc:docMk/>
            <pc:sldMk cId="4162762759" sldId="4113"/>
            <ac:grpSpMk id="17" creationId="{5FD8869D-684A-F3F0-F86D-558B9EA8DFBD}"/>
          </ac:grpSpMkLst>
        </pc:grpChg>
        <pc:grpChg chg="del">
          <ac:chgData name="Javiera Belén Flores Escudero" userId="683ebebc-e077-4e9b-a8af-e3eb5d6db844" providerId="ADAL" clId="{F6C8AC11-849B-42C5-890C-84B42CB8E4F0}" dt="2024-12-02T20:41:35.956" v="2436" actId="478"/>
          <ac:grpSpMkLst>
            <pc:docMk/>
            <pc:sldMk cId="4162762759" sldId="4113"/>
            <ac:grpSpMk id="20" creationId="{154A48F3-A205-664E-9749-C265EB7E9620}"/>
          </ac:grpSpMkLst>
        </pc:grpChg>
        <pc:grpChg chg="mod">
          <ac:chgData name="Javiera Belén Flores Escudero" userId="683ebebc-e077-4e9b-a8af-e3eb5d6db844" providerId="ADAL" clId="{F6C8AC11-849B-42C5-890C-84B42CB8E4F0}" dt="2024-12-02T20:50:39.766" v="2517" actId="27803"/>
          <ac:grpSpMkLst>
            <pc:docMk/>
            <pc:sldMk cId="4162762759" sldId="4113"/>
            <ac:grpSpMk id="24" creationId="{AD12C703-27B8-0772-70DD-7594AC19DA5B}"/>
          </ac:grpSpMkLst>
        </pc:grpChg>
        <pc:grpChg chg="del">
          <ac:chgData name="Javiera Belén Flores Escudero" userId="683ebebc-e077-4e9b-a8af-e3eb5d6db844" providerId="ADAL" clId="{F6C8AC11-849B-42C5-890C-84B42CB8E4F0}" dt="2024-12-02T20:45:20.499" v="2453" actId="478"/>
          <ac:grpSpMkLst>
            <pc:docMk/>
            <pc:sldMk cId="4162762759" sldId="4113"/>
            <ac:grpSpMk id="33" creationId="{6BD26093-E812-BB48-B40E-29380000D1E8}"/>
          </ac:grpSpMkLst>
        </pc:grpChg>
        <pc:grpChg chg="del">
          <ac:chgData name="Javiera Belén Flores Escudero" userId="683ebebc-e077-4e9b-a8af-e3eb5d6db844" providerId="ADAL" clId="{F6C8AC11-849B-42C5-890C-84B42CB8E4F0}" dt="2024-12-02T20:45:22.929" v="2455" actId="478"/>
          <ac:grpSpMkLst>
            <pc:docMk/>
            <pc:sldMk cId="4162762759" sldId="4113"/>
            <ac:grpSpMk id="41" creationId="{DBC4544F-9167-2F1E-4D82-4C1604BC74A5}"/>
          </ac:grpSpMkLst>
        </pc:grpChg>
        <pc:grpChg chg="del mod">
          <ac:chgData name="Javiera Belén Flores Escudero" userId="683ebebc-e077-4e9b-a8af-e3eb5d6db844" providerId="ADAL" clId="{F6C8AC11-849B-42C5-890C-84B42CB8E4F0}" dt="2024-12-02T20:56:20.347" v="2613" actId="165"/>
          <ac:grpSpMkLst>
            <pc:docMk/>
            <pc:sldMk cId="4162762759" sldId="4113"/>
            <ac:grpSpMk id="56" creationId="{DF072E28-8D48-649D-0B7E-06AD3716805D}"/>
          </ac:grpSpMkLst>
        </pc:grpChg>
        <pc:grpChg chg="add mod">
          <ac:chgData name="Javiera Belén Flores Escudero" userId="683ebebc-e077-4e9b-a8af-e3eb5d6db844" providerId="ADAL" clId="{F6C8AC11-849B-42C5-890C-84B42CB8E4F0}" dt="2024-12-02T21:09:12.748" v="2667" actId="164"/>
          <ac:grpSpMkLst>
            <pc:docMk/>
            <pc:sldMk cId="4162762759" sldId="4113"/>
            <ac:grpSpMk id="60" creationId="{FF747DA3-1D2F-7252-865D-B4773809CEAA}"/>
          </ac:grpSpMkLst>
        </pc:grpChg>
        <pc:grpChg chg="add mod">
          <ac:chgData name="Javiera Belén Flores Escudero" userId="683ebebc-e077-4e9b-a8af-e3eb5d6db844" providerId="ADAL" clId="{F6C8AC11-849B-42C5-890C-84B42CB8E4F0}" dt="2024-12-02T21:09:03.622" v="2666" actId="164"/>
          <ac:grpSpMkLst>
            <pc:docMk/>
            <pc:sldMk cId="4162762759" sldId="4113"/>
            <ac:grpSpMk id="67" creationId="{E315F790-5E7F-BF42-C084-6EEF0CAB5E5B}"/>
          </ac:grpSpMkLst>
        </pc:grpChg>
        <pc:grpChg chg="add mod">
          <ac:chgData name="Javiera Belén Flores Escudero" userId="683ebebc-e077-4e9b-a8af-e3eb5d6db844" providerId="ADAL" clId="{F6C8AC11-849B-42C5-890C-84B42CB8E4F0}" dt="2024-12-03T12:08:22.524" v="3245" actId="1076"/>
          <ac:grpSpMkLst>
            <pc:docMk/>
            <pc:sldMk cId="4162762759" sldId="4113"/>
            <ac:grpSpMk id="68" creationId="{31155755-C3EE-E190-DF6B-06641011033C}"/>
          </ac:grpSpMkLst>
        </pc:grpChg>
        <pc:graphicFrameChg chg="add del mod">
          <ac:chgData name="Javiera Belén Flores Escudero" userId="683ebebc-e077-4e9b-a8af-e3eb5d6db844" providerId="ADAL" clId="{F6C8AC11-849B-42C5-890C-84B42CB8E4F0}" dt="2024-12-02T20:44:33.984" v="2443" actId="478"/>
          <ac:graphicFrameMkLst>
            <pc:docMk/>
            <pc:sldMk cId="4162762759" sldId="4113"/>
            <ac:graphicFrameMk id="2" creationId="{54A2C371-90A7-AF4D-F335-9BD5B0CF8BFF}"/>
          </ac:graphicFrameMkLst>
        </pc:graphicFrameChg>
        <pc:graphicFrameChg chg="add mod">
          <ac:chgData name="Javiera Belén Flores Escudero" userId="683ebebc-e077-4e9b-a8af-e3eb5d6db844" providerId="ADAL" clId="{F6C8AC11-849B-42C5-890C-84B42CB8E4F0}" dt="2024-12-02T21:09:54.385" v="2679" actId="403"/>
          <ac:graphicFrameMkLst>
            <pc:docMk/>
            <pc:sldMk cId="4162762759" sldId="4113"/>
            <ac:graphicFrameMk id="4" creationId="{54A2C371-90A7-AF4D-F335-9BD5B0CF8BFF}"/>
          </ac:graphicFrameMkLst>
        </pc:graphicFrameChg>
        <pc:picChg chg="add del mod">
          <ac:chgData name="Javiera Belén Flores Escudero" userId="683ebebc-e077-4e9b-a8af-e3eb5d6db844" providerId="ADAL" clId="{F6C8AC11-849B-42C5-890C-84B42CB8E4F0}" dt="2024-12-02T20:57:59.101" v="2618" actId="27803"/>
          <ac:picMkLst>
            <pc:docMk/>
            <pc:sldMk cId="4162762759" sldId="4113"/>
            <ac:picMk id="6" creationId="{C25A866F-8765-67FE-F6D3-17F8DBF1AB4D}"/>
          </ac:picMkLst>
        </pc:picChg>
        <pc:picChg chg="add mod">
          <ac:chgData name="Javiera Belén Flores Escudero" userId="683ebebc-e077-4e9b-a8af-e3eb5d6db844" providerId="ADAL" clId="{F6C8AC11-849B-42C5-890C-84B42CB8E4F0}" dt="2024-12-03T14:06:57.681" v="5149"/>
          <ac:picMkLst>
            <pc:docMk/>
            <pc:sldMk cId="4162762759" sldId="4113"/>
            <ac:picMk id="6" creationId="{D5EC9D6F-F27A-0731-C8DD-E552E1FDF2EF}"/>
          </ac:picMkLst>
        </pc:picChg>
        <pc:picChg chg="add del mod">
          <ac:chgData name="Javiera Belén Flores Escudero" userId="683ebebc-e077-4e9b-a8af-e3eb5d6db844" providerId="ADAL" clId="{F6C8AC11-849B-42C5-890C-84B42CB8E4F0}" dt="2024-12-03T12:09:23.221" v="3257" actId="478"/>
          <ac:picMkLst>
            <pc:docMk/>
            <pc:sldMk cId="4162762759" sldId="4113"/>
            <ac:picMk id="7" creationId="{32F614A9-8E6A-0B53-1337-0DC5D17895B9}"/>
          </ac:picMkLst>
        </pc:picChg>
        <pc:picChg chg="mod">
          <ac:chgData name="Javiera Belén Flores Escudero" userId="683ebebc-e077-4e9b-a8af-e3eb5d6db844" providerId="ADAL" clId="{F6C8AC11-849B-42C5-890C-84B42CB8E4F0}" dt="2024-12-03T12:16:19.957" v="3521" actId="1037"/>
          <ac:picMkLst>
            <pc:docMk/>
            <pc:sldMk cId="4162762759" sldId="4113"/>
            <ac:picMk id="8" creationId="{F3899C58-21ED-4956-BDCA-76100F1AF7E6}"/>
          </ac:picMkLst>
        </pc:picChg>
        <pc:picChg chg="add del mod">
          <ac:chgData name="Javiera Belén Flores Escudero" userId="683ebebc-e077-4e9b-a8af-e3eb5d6db844" providerId="ADAL" clId="{F6C8AC11-849B-42C5-890C-84B42CB8E4F0}" dt="2024-12-02T20:55:50.934" v="2609" actId="27803"/>
          <ac:picMkLst>
            <pc:docMk/>
            <pc:sldMk cId="4162762759" sldId="4113"/>
            <ac:picMk id="10" creationId="{F0CEF73C-7DB8-10E7-E689-3EA76588A473}"/>
          </ac:picMkLst>
        </pc:picChg>
        <pc:picChg chg="add del mod">
          <ac:chgData name="Javiera Belén Flores Escudero" userId="683ebebc-e077-4e9b-a8af-e3eb5d6db844" providerId="ADAL" clId="{F6C8AC11-849B-42C5-890C-84B42CB8E4F0}" dt="2024-12-02T20:56:29.752" v="2614" actId="27803"/>
          <ac:picMkLst>
            <pc:docMk/>
            <pc:sldMk cId="4162762759" sldId="4113"/>
            <ac:picMk id="12" creationId="{3C75A61D-00FE-A609-8719-78EAA0B8373F}"/>
          </ac:picMkLst>
        </pc:picChg>
        <pc:picChg chg="add mod">
          <ac:chgData name="Javiera Belén Flores Escudero" userId="683ebebc-e077-4e9b-a8af-e3eb5d6db844" providerId="ADAL" clId="{F6C8AC11-849B-42C5-890C-84B42CB8E4F0}" dt="2024-12-02T21:09:12.748" v="2667" actId="164"/>
          <ac:picMkLst>
            <pc:docMk/>
            <pc:sldMk cId="4162762759" sldId="4113"/>
            <ac:picMk id="15" creationId="{E48F83AE-4A4C-2963-1A15-A76A847D0C87}"/>
          </ac:picMkLst>
        </pc:picChg>
        <pc:picChg chg="add del mod">
          <ac:chgData name="Javiera Belén Flores Escudero" userId="683ebebc-e077-4e9b-a8af-e3eb5d6db844" providerId="ADAL" clId="{F6C8AC11-849B-42C5-890C-84B42CB8E4F0}" dt="2024-12-02T21:08:33.071" v="2662" actId="478"/>
          <ac:picMkLst>
            <pc:docMk/>
            <pc:sldMk cId="4162762759" sldId="4113"/>
            <ac:picMk id="31" creationId="{504D8823-C01B-5F90-5558-C85F52E0D723}"/>
          </ac:picMkLst>
        </pc:picChg>
        <pc:cxnChg chg="add del mod">
          <ac:chgData name="Javiera Belén Flores Escudero" userId="683ebebc-e077-4e9b-a8af-e3eb5d6db844" providerId="ADAL" clId="{F6C8AC11-849B-42C5-890C-84B42CB8E4F0}" dt="2024-12-02T20:55:31.107" v="2607" actId="478"/>
          <ac:cxnSpMkLst>
            <pc:docMk/>
            <pc:sldMk cId="4162762759" sldId="4113"/>
            <ac:cxnSpMk id="30" creationId="{02FCCA42-B75F-EB98-6035-2A1EF9B6D366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31.986" v="2608" actId="478"/>
          <ac:cxnSpMkLst>
            <pc:docMk/>
            <pc:sldMk cId="4162762759" sldId="4113"/>
            <ac:cxnSpMk id="38" creationId="{2BDBBD08-0DEA-E5D8-22F8-033C3445C048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30.491" v="2606" actId="478"/>
          <ac:cxnSpMkLst>
            <pc:docMk/>
            <pc:sldMk cId="4162762759" sldId="4113"/>
            <ac:cxnSpMk id="47" creationId="{CD00F852-8374-7EE5-FAFE-A8252C19F788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29.106" v="2604" actId="478"/>
          <ac:cxnSpMkLst>
            <pc:docMk/>
            <pc:sldMk cId="4162762759" sldId="4113"/>
            <ac:cxnSpMk id="48" creationId="{1F1F5EF6-13A5-E9EE-BE48-597E151C5DC4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29.922" v="2605" actId="478"/>
          <ac:cxnSpMkLst>
            <pc:docMk/>
            <pc:sldMk cId="4162762759" sldId="4113"/>
            <ac:cxnSpMk id="49" creationId="{05C8AA72-98C7-01B0-333F-F5470D275B07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27.970" v="2603" actId="478"/>
          <ac:cxnSpMkLst>
            <pc:docMk/>
            <pc:sldMk cId="4162762759" sldId="4113"/>
            <ac:cxnSpMk id="52" creationId="{CC4EA719-7B1D-8C4B-AB34-38FB17A22E21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27.410" v="2602" actId="478"/>
          <ac:cxnSpMkLst>
            <pc:docMk/>
            <pc:sldMk cId="4162762759" sldId="4113"/>
            <ac:cxnSpMk id="53" creationId="{5CB1A8B8-BA93-D024-EE0C-6A42BDA38BD9}"/>
          </ac:cxnSpMkLst>
        </pc:cxnChg>
        <pc:cxnChg chg="add del mod">
          <ac:chgData name="Javiera Belén Flores Escudero" userId="683ebebc-e077-4e9b-a8af-e3eb5d6db844" providerId="ADAL" clId="{F6C8AC11-849B-42C5-890C-84B42CB8E4F0}" dt="2024-12-02T20:55:26.690" v="2601" actId="478"/>
          <ac:cxnSpMkLst>
            <pc:docMk/>
            <pc:sldMk cId="4162762759" sldId="4113"/>
            <ac:cxnSpMk id="55" creationId="{6F774068-C6C8-AD2B-46D5-E14FD72171F6}"/>
          </ac:cxnSpMkLst>
        </pc:cxnChg>
        <pc:cxnChg chg="add del mod">
          <ac:chgData name="Javiera Belén Flores Escudero" userId="683ebebc-e077-4e9b-a8af-e3eb5d6db844" providerId="ADAL" clId="{F6C8AC11-849B-42C5-890C-84B42CB8E4F0}" dt="2024-12-02T21:06:08.732" v="2640" actId="478"/>
          <ac:cxnSpMkLst>
            <pc:docMk/>
            <pc:sldMk cId="4162762759" sldId="4113"/>
            <ac:cxnSpMk id="63" creationId="{09D391AE-B773-98F0-119C-D8B3B2800723}"/>
          </ac:cxnSpMkLst>
        </pc:cxnChg>
        <pc:cxnChg chg="add del mod">
          <ac:chgData name="Javiera Belén Flores Escudero" userId="683ebebc-e077-4e9b-a8af-e3eb5d6db844" providerId="ADAL" clId="{F6C8AC11-849B-42C5-890C-84B42CB8E4F0}" dt="2024-12-02T21:06:08.016" v="2639" actId="478"/>
          <ac:cxnSpMkLst>
            <pc:docMk/>
            <pc:sldMk cId="4162762759" sldId="4113"/>
            <ac:cxnSpMk id="64" creationId="{E18B7DAF-CB95-1CF0-39D8-A718428CD3A8}"/>
          </ac:cxnSpMkLst>
        </pc:cxnChg>
      </pc:sldChg>
      <pc:sldChg chg="addSp delSp modSp add mod">
        <pc:chgData name="Javiera Belén Flores Escudero" userId="683ebebc-e077-4e9b-a8af-e3eb5d6db844" providerId="ADAL" clId="{F6C8AC11-849B-42C5-890C-84B42CB8E4F0}" dt="2024-12-03T14:07:54.888" v="5157" actId="164"/>
        <pc:sldMkLst>
          <pc:docMk/>
          <pc:sldMk cId="1538428331" sldId="4114"/>
        </pc:sldMkLst>
        <pc:spChg chg="add mod">
          <ac:chgData name="Javiera Belén Flores Escudero" userId="683ebebc-e077-4e9b-a8af-e3eb5d6db844" providerId="ADAL" clId="{F6C8AC11-849B-42C5-890C-84B42CB8E4F0}" dt="2024-12-03T12:46:51.471" v="4099" actId="14100"/>
          <ac:spMkLst>
            <pc:docMk/>
            <pc:sldMk cId="1538428331" sldId="4114"/>
            <ac:spMk id="6" creationId="{CC13D6DD-4CFC-1B59-7619-A796070C49F2}"/>
          </ac:spMkLst>
        </pc:spChg>
        <pc:spChg chg="mod">
          <ac:chgData name="Javiera Belén Flores Escudero" userId="683ebebc-e077-4e9b-a8af-e3eb5d6db844" providerId="ADAL" clId="{F6C8AC11-849B-42C5-890C-84B42CB8E4F0}" dt="2024-12-03T12:16:05.846" v="3416" actId="20577"/>
          <ac:spMkLst>
            <pc:docMk/>
            <pc:sldMk cId="1538428331" sldId="4114"/>
            <ac:spMk id="9" creationId="{02D1719C-38D4-F5BA-A5DC-6A3A1B14FD6C}"/>
          </ac:spMkLst>
        </pc:spChg>
        <pc:spChg chg="add del mod topLvl">
          <ac:chgData name="Javiera Belén Flores Escudero" userId="683ebebc-e077-4e9b-a8af-e3eb5d6db844" providerId="ADAL" clId="{F6C8AC11-849B-42C5-890C-84B42CB8E4F0}" dt="2024-12-03T14:07:54.888" v="5157" actId="164"/>
          <ac:spMkLst>
            <pc:docMk/>
            <pc:sldMk cId="1538428331" sldId="4114"/>
            <ac:spMk id="10" creationId="{EF4758C3-3CF0-07DE-0371-97E1253D24C0}"/>
          </ac:spMkLst>
        </pc:spChg>
        <pc:spChg chg="add mod">
          <ac:chgData name="Javiera Belén Flores Escudero" userId="683ebebc-e077-4e9b-a8af-e3eb5d6db844" providerId="ADAL" clId="{F6C8AC11-849B-42C5-890C-84B42CB8E4F0}" dt="2024-12-03T12:45:49.527" v="4054" actId="20577"/>
          <ac:spMkLst>
            <pc:docMk/>
            <pc:sldMk cId="1538428331" sldId="4114"/>
            <ac:spMk id="12" creationId="{DD51BED4-9662-79DE-1330-C9C00BC12B09}"/>
          </ac:spMkLst>
        </pc:spChg>
        <pc:spChg chg="mod">
          <ac:chgData name="Javiera Belén Flores Escudero" userId="683ebebc-e077-4e9b-a8af-e3eb5d6db844" providerId="ADAL" clId="{F6C8AC11-849B-42C5-890C-84B42CB8E4F0}" dt="2024-12-03T12:43:50.290" v="4002" actId="27803"/>
          <ac:spMkLst>
            <pc:docMk/>
            <pc:sldMk cId="1538428331" sldId="4114"/>
            <ac:spMk id="16" creationId="{1B31DC6C-CF05-A8AE-BDF4-9D74AA890A31}"/>
          </ac:spMkLst>
        </pc:spChg>
        <pc:spChg chg="mod">
          <ac:chgData name="Javiera Belén Flores Escudero" userId="683ebebc-e077-4e9b-a8af-e3eb5d6db844" providerId="ADAL" clId="{F6C8AC11-849B-42C5-890C-84B42CB8E4F0}" dt="2024-12-03T12:43:50.290" v="4002" actId="27803"/>
          <ac:spMkLst>
            <pc:docMk/>
            <pc:sldMk cId="1538428331" sldId="4114"/>
            <ac:spMk id="17" creationId="{8A358E91-D422-ECF2-D1A7-651D681399A3}"/>
          </ac:spMkLst>
        </pc:spChg>
        <pc:spChg chg="add mod">
          <ac:chgData name="Javiera Belén Flores Escudero" userId="683ebebc-e077-4e9b-a8af-e3eb5d6db844" providerId="ADAL" clId="{F6C8AC11-849B-42C5-890C-84B42CB8E4F0}" dt="2024-12-03T12:50:13.927" v="4234" actId="1036"/>
          <ac:spMkLst>
            <pc:docMk/>
            <pc:sldMk cId="1538428331" sldId="4114"/>
            <ac:spMk id="23" creationId="{9CE6CEED-64B1-E4F9-940A-D71BB07EA124}"/>
          </ac:spMkLst>
        </pc:spChg>
        <pc:spChg chg="mod">
          <ac:chgData name="Javiera Belén Flores Escudero" userId="683ebebc-e077-4e9b-a8af-e3eb5d6db844" providerId="ADAL" clId="{F6C8AC11-849B-42C5-890C-84B42CB8E4F0}" dt="2024-12-03T12:46:33.447" v="4096" actId="14100"/>
          <ac:spMkLst>
            <pc:docMk/>
            <pc:sldMk cId="1538428331" sldId="4114"/>
            <ac:spMk id="44" creationId="{5977701C-6FE2-562F-6BC5-FF5F469CD207}"/>
          </ac:spMkLst>
        </pc:spChg>
        <pc:grpChg chg="add del mod">
          <ac:chgData name="Javiera Belén Flores Escudero" userId="683ebebc-e077-4e9b-a8af-e3eb5d6db844" providerId="ADAL" clId="{F6C8AC11-849B-42C5-890C-84B42CB8E4F0}" dt="2024-12-03T12:43:28.093" v="3999" actId="165"/>
          <ac:grpSpMkLst>
            <pc:docMk/>
            <pc:sldMk cId="1538428331" sldId="4114"/>
            <ac:grpSpMk id="7" creationId="{88AD00CA-D06F-52EB-99C2-BEC67E20BD8B}"/>
          </ac:grpSpMkLst>
        </pc:grpChg>
        <pc:grpChg chg="del mod">
          <ac:chgData name="Javiera Belén Flores Escudero" userId="683ebebc-e077-4e9b-a8af-e3eb5d6db844" providerId="ADAL" clId="{F6C8AC11-849B-42C5-890C-84B42CB8E4F0}" dt="2024-12-03T12:43:53.990" v="4003" actId="478"/>
          <ac:grpSpMkLst>
            <pc:docMk/>
            <pc:sldMk cId="1538428331" sldId="4114"/>
            <ac:grpSpMk id="14" creationId="{DB7EBB32-428F-0D62-56A6-2566C5E5D9EA}"/>
          </ac:grpSpMkLst>
        </pc:grpChg>
        <pc:grpChg chg="add del mod">
          <ac:chgData name="Javiera Belén Flores Escudero" userId="683ebebc-e077-4e9b-a8af-e3eb5d6db844" providerId="ADAL" clId="{F6C8AC11-849B-42C5-890C-84B42CB8E4F0}" dt="2024-12-03T12:45:05.604" v="4017" actId="165"/>
          <ac:grpSpMkLst>
            <pc:docMk/>
            <pc:sldMk cId="1538428331" sldId="4114"/>
            <ac:grpSpMk id="21" creationId="{FCBAB3D0-AF5B-8C4C-5E2B-7165537D8DF6}"/>
          </ac:grpSpMkLst>
        </pc:grpChg>
        <pc:grpChg chg="add del mod ord">
          <ac:chgData name="Javiera Belén Flores Escudero" userId="683ebebc-e077-4e9b-a8af-e3eb5d6db844" providerId="ADAL" clId="{F6C8AC11-849B-42C5-890C-84B42CB8E4F0}" dt="2024-12-03T14:07:24.104" v="5154" actId="165"/>
          <ac:grpSpMkLst>
            <pc:docMk/>
            <pc:sldMk cId="1538428331" sldId="4114"/>
            <ac:grpSpMk id="22" creationId="{38453464-9E85-0373-423B-0AEE749DF8A7}"/>
          </ac:grpSpMkLst>
        </pc:grpChg>
        <pc:grpChg chg="add mod">
          <ac:chgData name="Javiera Belén Flores Escudero" userId="683ebebc-e077-4e9b-a8af-e3eb5d6db844" providerId="ADAL" clId="{F6C8AC11-849B-42C5-890C-84B42CB8E4F0}" dt="2024-12-03T14:07:54.888" v="5157" actId="164"/>
          <ac:grpSpMkLst>
            <pc:docMk/>
            <pc:sldMk cId="1538428331" sldId="4114"/>
            <ac:grpSpMk id="25" creationId="{D9FFA117-85C6-D001-90E0-348D521CBCF1}"/>
          </ac:grpSpMkLst>
        </pc:grpChg>
        <pc:grpChg chg="del">
          <ac:chgData name="Javiera Belén Flores Escudero" userId="683ebebc-e077-4e9b-a8af-e3eb5d6db844" providerId="ADAL" clId="{F6C8AC11-849B-42C5-890C-84B42CB8E4F0}" dt="2024-12-03T12:22:50.342" v="3532" actId="478"/>
          <ac:grpSpMkLst>
            <pc:docMk/>
            <pc:sldMk cId="1538428331" sldId="4114"/>
            <ac:grpSpMk id="68" creationId="{FB9F79C0-46D2-3D3E-8337-0347730E780A}"/>
          </ac:grpSpMkLst>
        </pc:grpChg>
        <pc:graphicFrameChg chg="add mod">
          <ac:chgData name="Javiera Belén Flores Escudero" userId="683ebebc-e077-4e9b-a8af-e3eb5d6db844" providerId="ADAL" clId="{F6C8AC11-849B-42C5-890C-84B42CB8E4F0}" dt="2024-12-03T12:46:41.511" v="4097" actId="1076"/>
          <ac:graphicFrameMkLst>
            <pc:docMk/>
            <pc:sldMk cId="1538428331" sldId="4114"/>
            <ac:graphicFrameMk id="2" creationId="{0429D0B4-12E7-353B-F51B-D145B32A7D1F}"/>
          </ac:graphicFrameMkLst>
        </pc:graphicFrameChg>
        <pc:graphicFrameChg chg="add del mod">
          <ac:chgData name="Javiera Belén Flores Escudero" userId="683ebebc-e077-4e9b-a8af-e3eb5d6db844" providerId="ADAL" clId="{F6C8AC11-849B-42C5-890C-84B42CB8E4F0}" dt="2024-12-03T12:39:23.208" v="3976" actId="478"/>
          <ac:graphicFrameMkLst>
            <pc:docMk/>
            <pc:sldMk cId="1538428331" sldId="4114"/>
            <ac:graphicFrameMk id="5" creationId="{693D6A1B-5213-C2D6-E85C-CA603C09A70A}"/>
          </ac:graphicFrameMkLst>
        </pc:graphicFrameChg>
        <pc:picChg chg="mod">
          <ac:chgData name="Javiera Belén Flores Escudero" userId="683ebebc-e077-4e9b-a8af-e3eb5d6db844" providerId="ADAL" clId="{F6C8AC11-849B-42C5-890C-84B42CB8E4F0}" dt="2024-12-03T12:16:14.300" v="3477" actId="1037"/>
          <ac:picMkLst>
            <pc:docMk/>
            <pc:sldMk cId="1538428331" sldId="4114"/>
            <ac:picMk id="8" creationId="{F38BFB65-2639-22ED-42C4-365EC2EA4B83}"/>
          </ac:picMkLst>
        </pc:picChg>
        <pc:picChg chg="add del mod topLvl">
          <ac:chgData name="Javiera Belén Flores Escudero" userId="683ebebc-e077-4e9b-a8af-e3eb5d6db844" providerId="ADAL" clId="{F6C8AC11-849B-42C5-890C-84B42CB8E4F0}" dt="2024-12-03T12:43:50.290" v="4002" actId="27803"/>
          <ac:picMkLst>
            <pc:docMk/>
            <pc:sldMk cId="1538428331" sldId="4114"/>
            <ac:picMk id="11" creationId="{BE5BDCDF-E2BE-36F7-417B-CC00010C1839}"/>
          </ac:picMkLst>
        </pc:picChg>
        <pc:picChg chg="add del mod">
          <ac:chgData name="Javiera Belén Flores Escudero" userId="683ebebc-e077-4e9b-a8af-e3eb5d6db844" providerId="ADAL" clId="{F6C8AC11-849B-42C5-890C-84B42CB8E4F0}" dt="2024-12-03T12:45:34.822" v="4023" actId="478"/>
          <ac:picMkLst>
            <pc:docMk/>
            <pc:sldMk cId="1538428331" sldId="4114"/>
            <ac:picMk id="13" creationId="{7D682D90-FD5C-4019-C426-F107DF930405}"/>
          </ac:picMkLst>
        </pc:picChg>
        <pc:picChg chg="add del mod">
          <ac:chgData name="Javiera Belén Flores Escudero" userId="683ebebc-e077-4e9b-a8af-e3eb5d6db844" providerId="ADAL" clId="{F6C8AC11-849B-42C5-890C-84B42CB8E4F0}" dt="2024-12-03T12:46:28.647" v="4094" actId="478"/>
          <ac:picMkLst>
            <pc:docMk/>
            <pc:sldMk cId="1538428331" sldId="4114"/>
            <ac:picMk id="18" creationId="{8149A1D2-CCB2-C578-594E-4073FB90AA90}"/>
          </ac:picMkLst>
        </pc:picChg>
        <pc:picChg chg="add mod topLvl">
          <ac:chgData name="Javiera Belén Flores Escudero" userId="683ebebc-e077-4e9b-a8af-e3eb5d6db844" providerId="ADAL" clId="{F6C8AC11-849B-42C5-890C-84B42CB8E4F0}" dt="2024-12-03T14:07:54.888" v="5157" actId="164"/>
          <ac:picMkLst>
            <pc:docMk/>
            <pc:sldMk cId="1538428331" sldId="4114"/>
            <ac:picMk id="20" creationId="{78FAA1A2-EC24-77B2-12C9-6BBEB9A2D7B3}"/>
          </ac:picMkLst>
        </pc:picChg>
        <pc:picChg chg="add del mod">
          <ac:chgData name="Javiera Belén Flores Escudero" userId="683ebebc-e077-4e9b-a8af-e3eb5d6db844" providerId="ADAL" clId="{F6C8AC11-849B-42C5-890C-84B42CB8E4F0}" dt="2024-12-03T14:07:12.855" v="5153" actId="478"/>
          <ac:picMkLst>
            <pc:docMk/>
            <pc:sldMk cId="1538428331" sldId="4114"/>
            <ac:picMk id="24" creationId="{389C3C46-F901-B876-95A2-148F7B6C9E98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08:52.811" v="5166" actId="1582"/>
        <pc:sldMkLst>
          <pc:docMk/>
          <pc:sldMk cId="3036989704" sldId="4115"/>
        </pc:sldMkLst>
        <pc:spChg chg="add del mod">
          <ac:chgData name="Javiera Belén Flores Escudero" userId="683ebebc-e077-4e9b-a8af-e3eb5d6db844" providerId="ADAL" clId="{F6C8AC11-849B-42C5-890C-84B42CB8E4F0}" dt="2024-12-03T12:49:43.655" v="4202" actId="478"/>
          <ac:spMkLst>
            <pc:docMk/>
            <pc:sldMk cId="3036989704" sldId="4115"/>
            <ac:spMk id="4" creationId="{7F8A17E5-BF60-F638-6779-2327C13F9E7F}"/>
          </ac:spMkLst>
        </pc:spChg>
        <pc:spChg chg="mod">
          <ac:chgData name="Javiera Belén Flores Escudero" userId="683ebebc-e077-4e9b-a8af-e3eb5d6db844" providerId="ADAL" clId="{F6C8AC11-849B-42C5-890C-84B42CB8E4F0}" dt="2024-12-03T14:08:25.873" v="5164" actId="207"/>
          <ac:spMkLst>
            <pc:docMk/>
            <pc:sldMk cId="3036989704" sldId="4115"/>
            <ac:spMk id="11" creationId="{43B951C7-F931-774F-53B3-77DD0B45BACD}"/>
          </ac:spMkLst>
        </pc:spChg>
        <pc:spChg chg="add mod">
          <ac:chgData name="Javiera Belén Flores Escudero" userId="683ebebc-e077-4e9b-a8af-e3eb5d6db844" providerId="ADAL" clId="{F6C8AC11-849B-42C5-890C-84B42CB8E4F0}" dt="2024-12-03T12:50:46.360" v="4261" actId="1076"/>
          <ac:spMkLst>
            <pc:docMk/>
            <pc:sldMk cId="3036989704" sldId="4115"/>
            <ac:spMk id="13" creationId="{FD43E116-237F-AFE6-886E-14BBEE684927}"/>
          </ac:spMkLst>
        </pc:spChg>
        <pc:spChg chg="add mod">
          <ac:chgData name="Javiera Belén Flores Escudero" userId="683ebebc-e077-4e9b-a8af-e3eb5d6db844" providerId="ADAL" clId="{F6C8AC11-849B-42C5-890C-84B42CB8E4F0}" dt="2024-12-03T12:50:57.848" v="4263" actId="1076"/>
          <ac:spMkLst>
            <pc:docMk/>
            <pc:sldMk cId="3036989704" sldId="4115"/>
            <ac:spMk id="14" creationId="{FF15D804-81AA-5169-B516-D8F79C5F25F0}"/>
          </ac:spMkLst>
        </pc:spChg>
        <pc:spChg chg="add mod">
          <ac:chgData name="Javiera Belén Flores Escudero" userId="683ebebc-e077-4e9b-a8af-e3eb5d6db844" providerId="ADAL" clId="{F6C8AC11-849B-42C5-890C-84B42CB8E4F0}" dt="2024-12-03T12:50:37.952" v="4259" actId="1076"/>
          <ac:spMkLst>
            <pc:docMk/>
            <pc:sldMk cId="3036989704" sldId="4115"/>
            <ac:spMk id="15" creationId="{8FE0B889-D97B-B4B2-7737-3CB65B8231CF}"/>
          </ac:spMkLst>
        </pc:spChg>
        <pc:spChg chg="mod">
          <ac:chgData name="Javiera Belén Flores Escudero" userId="683ebebc-e077-4e9b-a8af-e3eb5d6db844" providerId="ADAL" clId="{F6C8AC11-849B-42C5-890C-84B42CB8E4F0}" dt="2024-12-03T14:08:02.887" v="5158"/>
          <ac:spMkLst>
            <pc:docMk/>
            <pc:sldMk cId="3036989704" sldId="4115"/>
            <ac:spMk id="17" creationId="{3B4626B2-03C5-DAE9-ADD3-70811B5F58AF}"/>
          </ac:spMkLst>
        </pc:spChg>
        <pc:spChg chg="mod">
          <ac:chgData name="Javiera Belén Flores Escudero" userId="683ebebc-e077-4e9b-a8af-e3eb5d6db844" providerId="ADAL" clId="{F6C8AC11-849B-42C5-890C-84B42CB8E4F0}" dt="2024-12-03T14:08:12.751" v="5160"/>
          <ac:spMkLst>
            <pc:docMk/>
            <pc:sldMk cId="3036989704" sldId="4115"/>
            <ac:spMk id="20" creationId="{6A5D28E0-B3E2-E51A-DC12-D3278477DA40}"/>
          </ac:spMkLst>
        </pc:spChg>
        <pc:spChg chg="mod">
          <ac:chgData name="Javiera Belén Flores Escudero" userId="683ebebc-e077-4e9b-a8af-e3eb5d6db844" providerId="ADAL" clId="{F6C8AC11-849B-42C5-890C-84B42CB8E4F0}" dt="2024-12-03T12:51:31.772" v="4265" actId="113"/>
          <ac:spMkLst>
            <pc:docMk/>
            <pc:sldMk cId="3036989704" sldId="4115"/>
            <ac:spMk id="44" creationId="{37B8697F-E44C-C8F8-1FE3-86833A157903}"/>
          </ac:spMkLst>
        </pc:spChg>
        <pc:grpChg chg="add del mod">
          <ac:chgData name="Javiera Belén Flores Escudero" userId="683ebebc-e077-4e9b-a8af-e3eb5d6db844" providerId="ADAL" clId="{F6C8AC11-849B-42C5-890C-84B42CB8E4F0}" dt="2024-12-03T14:08:25.873" v="5164" actId="207"/>
          <ac:grpSpMkLst>
            <pc:docMk/>
            <pc:sldMk cId="3036989704" sldId="4115"/>
            <ac:grpSpMk id="10" creationId="{D3A4F35A-660D-9DBB-37B2-5A590A9048B5}"/>
          </ac:grpSpMkLst>
        </pc:grpChg>
        <pc:grpChg chg="add del mod">
          <ac:chgData name="Javiera Belén Flores Escudero" userId="683ebebc-e077-4e9b-a8af-e3eb5d6db844" providerId="ADAL" clId="{F6C8AC11-849B-42C5-890C-84B42CB8E4F0}" dt="2024-12-03T14:08:08.394" v="5159" actId="478"/>
          <ac:grpSpMkLst>
            <pc:docMk/>
            <pc:sldMk cId="3036989704" sldId="4115"/>
            <ac:grpSpMk id="16" creationId="{166D6995-32AD-8256-63EE-6A8ECFE9A425}"/>
          </ac:grpSpMkLst>
        </pc:grpChg>
        <pc:grpChg chg="add del mod">
          <ac:chgData name="Javiera Belén Flores Escudero" userId="683ebebc-e077-4e9b-a8af-e3eb5d6db844" providerId="ADAL" clId="{F6C8AC11-849B-42C5-890C-84B42CB8E4F0}" dt="2024-12-03T14:08:22.321" v="5163" actId="478"/>
          <ac:grpSpMkLst>
            <pc:docMk/>
            <pc:sldMk cId="3036989704" sldId="4115"/>
            <ac:grpSpMk id="19" creationId="{49A593BA-DFDF-1758-9710-57B4647341BA}"/>
          </ac:grpSpMkLst>
        </pc:grpChg>
        <pc:graphicFrameChg chg="del">
          <ac:chgData name="Javiera Belén Flores Escudero" userId="683ebebc-e077-4e9b-a8af-e3eb5d6db844" providerId="ADAL" clId="{F6C8AC11-849B-42C5-890C-84B42CB8E4F0}" dt="2024-12-03T12:39:54.141" v="3983" actId="478"/>
          <ac:graphicFrameMkLst>
            <pc:docMk/>
            <pc:sldMk cId="3036989704" sldId="4115"/>
            <ac:graphicFrameMk id="2" creationId="{A9834066-CAA3-9B44-CEC2-1B6878D01E03}"/>
          </ac:graphicFrameMkLst>
        </pc:graphicFrameChg>
        <pc:graphicFrameChg chg="mod">
          <ac:chgData name="Javiera Belén Flores Escudero" userId="683ebebc-e077-4e9b-a8af-e3eb5d6db844" providerId="ADAL" clId="{F6C8AC11-849B-42C5-890C-84B42CB8E4F0}" dt="2024-12-03T12:50:41.536" v="4260" actId="1076"/>
          <ac:graphicFrameMkLst>
            <pc:docMk/>
            <pc:sldMk cId="3036989704" sldId="4115"/>
            <ac:graphicFrameMk id="5" creationId="{8EA21ED2-4B89-C831-AFC6-097C2E499FF5}"/>
          </ac:graphicFrameMkLst>
        </pc:graphicFrameChg>
        <pc:picChg chg="add del mod">
          <ac:chgData name="Javiera Belén Flores Escudero" userId="683ebebc-e077-4e9b-a8af-e3eb5d6db844" providerId="ADAL" clId="{F6C8AC11-849B-42C5-890C-84B42CB8E4F0}" dt="2024-12-03T12:48:28.776" v="4111" actId="478"/>
          <ac:picMkLst>
            <pc:docMk/>
            <pc:sldMk cId="3036989704" sldId="4115"/>
            <ac:picMk id="7" creationId="{157DFA0B-57BE-E82E-CD20-0F9000F5D358}"/>
          </ac:picMkLst>
        </pc:picChg>
        <pc:picChg chg="mod">
          <ac:chgData name="Javiera Belén Flores Escudero" userId="683ebebc-e077-4e9b-a8af-e3eb5d6db844" providerId="ADAL" clId="{F6C8AC11-849B-42C5-890C-84B42CB8E4F0}" dt="2024-12-03T14:08:52.811" v="5166" actId="1582"/>
          <ac:picMkLst>
            <pc:docMk/>
            <pc:sldMk cId="3036989704" sldId="4115"/>
            <ac:picMk id="12" creationId="{C4D66C09-B8BF-4896-E190-A442993A0CFA}"/>
          </ac:picMkLst>
        </pc:picChg>
        <pc:picChg chg="mod">
          <ac:chgData name="Javiera Belén Flores Escudero" userId="683ebebc-e077-4e9b-a8af-e3eb5d6db844" providerId="ADAL" clId="{F6C8AC11-849B-42C5-890C-84B42CB8E4F0}" dt="2024-12-03T14:08:02.887" v="5158"/>
          <ac:picMkLst>
            <pc:docMk/>
            <pc:sldMk cId="3036989704" sldId="4115"/>
            <ac:picMk id="18" creationId="{9719DCC4-11CF-8756-E20A-369059E0CB2B}"/>
          </ac:picMkLst>
        </pc:picChg>
        <pc:picChg chg="mod">
          <ac:chgData name="Javiera Belén Flores Escudero" userId="683ebebc-e077-4e9b-a8af-e3eb5d6db844" providerId="ADAL" clId="{F6C8AC11-849B-42C5-890C-84B42CB8E4F0}" dt="2024-12-03T14:08:12.751" v="5160"/>
          <ac:picMkLst>
            <pc:docMk/>
            <pc:sldMk cId="3036989704" sldId="4115"/>
            <ac:picMk id="21" creationId="{379A2FAD-DB6B-A635-E21F-E9DC7D9B4FBD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09:09.471" v="5168" actId="207"/>
        <pc:sldMkLst>
          <pc:docMk/>
          <pc:sldMk cId="1749180910" sldId="4116"/>
        </pc:sldMkLst>
        <pc:spChg chg="mod">
          <ac:chgData name="Javiera Belén Flores Escudero" userId="683ebebc-e077-4e9b-a8af-e3eb5d6db844" providerId="ADAL" clId="{F6C8AC11-849B-42C5-890C-84B42CB8E4F0}" dt="2024-12-03T12:52:04.377" v="4278" actId="20577"/>
          <ac:spMkLst>
            <pc:docMk/>
            <pc:sldMk cId="1749180910" sldId="4116"/>
            <ac:spMk id="9" creationId="{3C743A5C-2308-B41A-28D1-8856CCA0E806}"/>
          </ac:spMkLst>
        </pc:spChg>
        <pc:spChg chg="mod topLvl">
          <ac:chgData name="Javiera Belén Flores Escudero" userId="683ebebc-e077-4e9b-a8af-e3eb5d6db844" providerId="ADAL" clId="{F6C8AC11-849B-42C5-890C-84B42CB8E4F0}" dt="2024-12-03T14:09:09.471" v="5168" actId="207"/>
          <ac:spMkLst>
            <pc:docMk/>
            <pc:sldMk cId="1749180910" sldId="4116"/>
            <ac:spMk id="11" creationId="{61B15272-94C4-0057-D261-8EB681CFB5AA}"/>
          </ac:spMkLst>
        </pc:spChg>
        <pc:spChg chg="mod">
          <ac:chgData name="Javiera Belén Flores Escudero" userId="683ebebc-e077-4e9b-a8af-e3eb5d6db844" providerId="ADAL" clId="{F6C8AC11-849B-42C5-890C-84B42CB8E4F0}" dt="2024-12-03T13:02:39.041" v="4311" actId="14100"/>
          <ac:spMkLst>
            <pc:docMk/>
            <pc:sldMk cId="1749180910" sldId="4116"/>
            <ac:spMk id="13" creationId="{563A8426-C77A-50C9-CB9E-499B5E9F5B7A}"/>
          </ac:spMkLst>
        </pc:spChg>
        <pc:spChg chg="mod">
          <ac:chgData name="Javiera Belén Flores Escudero" userId="683ebebc-e077-4e9b-a8af-e3eb5d6db844" providerId="ADAL" clId="{F6C8AC11-849B-42C5-890C-84B42CB8E4F0}" dt="2024-12-03T13:50:28.231" v="4837" actId="14100"/>
          <ac:spMkLst>
            <pc:docMk/>
            <pc:sldMk cId="1749180910" sldId="4116"/>
            <ac:spMk id="14" creationId="{06CD5C10-FB14-2565-9EC8-B56285D8C024}"/>
          </ac:spMkLst>
        </pc:spChg>
        <pc:spChg chg="mod">
          <ac:chgData name="Javiera Belén Flores Escudero" userId="683ebebc-e077-4e9b-a8af-e3eb5d6db844" providerId="ADAL" clId="{F6C8AC11-849B-42C5-890C-84B42CB8E4F0}" dt="2024-12-03T13:52:36.666" v="5021" actId="20577"/>
          <ac:spMkLst>
            <pc:docMk/>
            <pc:sldMk cId="1749180910" sldId="4116"/>
            <ac:spMk id="15" creationId="{0022C88D-58B0-B420-3AB4-B1BD7E430E33}"/>
          </ac:spMkLst>
        </pc:spChg>
        <pc:spChg chg="mod">
          <ac:chgData name="Javiera Belén Flores Escudero" userId="683ebebc-e077-4e9b-a8af-e3eb5d6db844" providerId="ADAL" clId="{F6C8AC11-849B-42C5-890C-84B42CB8E4F0}" dt="2024-12-03T13:18:26.441" v="4689" actId="20577"/>
          <ac:spMkLst>
            <pc:docMk/>
            <pc:sldMk cId="1749180910" sldId="4116"/>
            <ac:spMk id="44" creationId="{3296C184-02D9-3F5B-AEDE-166BB4B93D80}"/>
          </ac:spMkLst>
        </pc:spChg>
        <pc:grpChg chg="del">
          <ac:chgData name="Javiera Belén Flores Escudero" userId="683ebebc-e077-4e9b-a8af-e3eb5d6db844" providerId="ADAL" clId="{F6C8AC11-849B-42C5-890C-84B42CB8E4F0}" dt="2024-12-03T13:15:31.591" v="4480" actId="165"/>
          <ac:grpSpMkLst>
            <pc:docMk/>
            <pc:sldMk cId="1749180910" sldId="4116"/>
            <ac:grpSpMk id="10" creationId="{081F9EAD-F4ED-4E2E-9112-943DB3D87A05}"/>
          </ac:grpSpMkLst>
        </pc:grpChg>
        <pc:graphicFrameChg chg="add mod">
          <ac:chgData name="Javiera Belén Flores Escudero" userId="683ebebc-e077-4e9b-a8af-e3eb5d6db844" providerId="ADAL" clId="{F6C8AC11-849B-42C5-890C-84B42CB8E4F0}" dt="2024-12-03T13:08:56.638" v="4359" actId="14100"/>
          <ac:graphicFrameMkLst>
            <pc:docMk/>
            <pc:sldMk cId="1749180910" sldId="4116"/>
            <ac:graphicFrameMk id="2" creationId="{97B16905-684D-BF0C-AA63-95C6681A890E}"/>
          </ac:graphicFrameMkLst>
        </pc:graphicFrameChg>
        <pc:graphicFrameChg chg="del">
          <ac:chgData name="Javiera Belén Flores Escudero" userId="683ebebc-e077-4e9b-a8af-e3eb5d6db844" providerId="ADAL" clId="{F6C8AC11-849B-42C5-890C-84B42CB8E4F0}" dt="2024-12-03T12:59:44.622" v="4281" actId="478"/>
          <ac:graphicFrameMkLst>
            <pc:docMk/>
            <pc:sldMk cId="1749180910" sldId="4116"/>
            <ac:graphicFrameMk id="5" creationId="{77FBD7D7-72E4-36A5-8C03-7717305502F8}"/>
          </ac:graphicFrameMkLst>
        </pc:graphicFrameChg>
        <pc:picChg chg="add mod">
          <ac:chgData name="Javiera Belén Flores Escudero" userId="683ebebc-e077-4e9b-a8af-e3eb5d6db844" providerId="ADAL" clId="{F6C8AC11-849B-42C5-890C-84B42CB8E4F0}" dt="2024-12-03T14:09:04.790" v="5167" actId="1582"/>
          <ac:picMkLst>
            <pc:docMk/>
            <pc:sldMk cId="1749180910" sldId="4116"/>
            <ac:picMk id="6" creationId="{64830D11-956F-DD87-4B01-C2F13B964EB3}"/>
          </ac:picMkLst>
        </pc:picChg>
        <pc:picChg chg="del mod topLvl">
          <ac:chgData name="Javiera Belén Flores Escudero" userId="683ebebc-e077-4e9b-a8af-e3eb5d6db844" providerId="ADAL" clId="{F6C8AC11-849B-42C5-890C-84B42CB8E4F0}" dt="2024-12-03T13:15:36.281" v="4481" actId="478"/>
          <ac:picMkLst>
            <pc:docMk/>
            <pc:sldMk cId="1749180910" sldId="4116"/>
            <ac:picMk id="12" creationId="{B36A7AC4-9C23-DD4D-BD63-CAA9EF06A1AA}"/>
          </ac:picMkLst>
        </pc:picChg>
      </pc:sldChg>
      <pc:sldChg chg="addSp delSp modSp add mod">
        <pc:chgData name="Javiera Belén Flores Escudero" userId="683ebebc-e077-4e9b-a8af-e3eb5d6db844" providerId="ADAL" clId="{F6C8AC11-849B-42C5-890C-84B42CB8E4F0}" dt="2024-12-03T14:09:19.748" v="5170" actId="1582"/>
        <pc:sldMkLst>
          <pc:docMk/>
          <pc:sldMk cId="1197089975" sldId="4117"/>
        </pc:sldMkLst>
        <pc:spChg chg="add mod">
          <ac:chgData name="Javiera Belén Flores Escudero" userId="683ebebc-e077-4e9b-a8af-e3eb5d6db844" providerId="ADAL" clId="{F6C8AC11-849B-42C5-890C-84B42CB8E4F0}" dt="2024-12-03T13:51:58.271" v="4948" actId="14100"/>
          <ac:spMkLst>
            <pc:docMk/>
            <pc:sldMk cId="1197089975" sldId="4117"/>
            <ac:spMk id="6" creationId="{87C0F417-CBED-A680-C7FA-3D0DBF920988}"/>
          </ac:spMkLst>
        </pc:spChg>
        <pc:spChg chg="add mod">
          <ac:chgData name="Javiera Belén Flores Escudero" userId="683ebebc-e077-4e9b-a8af-e3eb5d6db844" providerId="ADAL" clId="{F6C8AC11-849B-42C5-890C-84B42CB8E4F0}" dt="2024-12-03T14:09:12.629" v="5169" actId="207"/>
          <ac:spMkLst>
            <pc:docMk/>
            <pc:sldMk cId="1197089975" sldId="4117"/>
            <ac:spMk id="7" creationId="{FEEA9DFD-A75B-C43F-A7E8-A6D92F02192F}"/>
          </ac:spMkLst>
        </pc:spChg>
        <pc:spChg chg="del">
          <ac:chgData name="Javiera Belén Flores Escudero" userId="683ebebc-e077-4e9b-a8af-e3eb5d6db844" providerId="ADAL" clId="{F6C8AC11-849B-42C5-890C-84B42CB8E4F0}" dt="2024-12-03T13:18:51.753" v="4690" actId="478"/>
          <ac:spMkLst>
            <pc:docMk/>
            <pc:sldMk cId="1197089975" sldId="4117"/>
            <ac:spMk id="14" creationId="{15BF3768-61CC-ADB9-E622-D887DD08B35D}"/>
          </ac:spMkLst>
        </pc:spChg>
        <pc:spChg chg="mod">
          <ac:chgData name="Javiera Belén Flores Escudero" userId="683ebebc-e077-4e9b-a8af-e3eb5d6db844" providerId="ADAL" clId="{F6C8AC11-849B-42C5-890C-84B42CB8E4F0}" dt="2024-12-03T13:53:25.616" v="5069" actId="114"/>
          <ac:spMkLst>
            <pc:docMk/>
            <pc:sldMk cId="1197089975" sldId="4117"/>
            <ac:spMk id="15" creationId="{1E5617DA-A419-BD85-0A57-CD14D5D82EE8}"/>
          </ac:spMkLst>
        </pc:spChg>
        <pc:spChg chg="add mod">
          <ac:chgData name="Javiera Belén Flores Escudero" userId="683ebebc-e077-4e9b-a8af-e3eb5d6db844" providerId="ADAL" clId="{F6C8AC11-849B-42C5-890C-84B42CB8E4F0}" dt="2024-12-03T13:52:41.696" v="5024" actId="20577"/>
          <ac:spMkLst>
            <pc:docMk/>
            <pc:sldMk cId="1197089975" sldId="4117"/>
            <ac:spMk id="16" creationId="{AE4A0531-C471-0ADF-E0A5-9262C8E9D93C}"/>
          </ac:spMkLst>
        </pc:spChg>
        <pc:spChg chg="del">
          <ac:chgData name="Javiera Belén Flores Escudero" userId="683ebebc-e077-4e9b-a8af-e3eb5d6db844" providerId="ADAL" clId="{F6C8AC11-849B-42C5-890C-84B42CB8E4F0}" dt="2024-12-03T13:18:51.753" v="4690" actId="478"/>
          <ac:spMkLst>
            <pc:docMk/>
            <pc:sldMk cId="1197089975" sldId="4117"/>
            <ac:spMk id="44" creationId="{C8BDDFD4-5F76-AC5D-FDAE-8313210A51AE}"/>
          </ac:spMkLst>
        </pc:spChg>
        <pc:grpChg chg="del">
          <ac:chgData name="Javiera Belén Flores Escudero" userId="683ebebc-e077-4e9b-a8af-e3eb5d6db844" providerId="ADAL" clId="{F6C8AC11-849B-42C5-890C-84B42CB8E4F0}" dt="2024-12-03T13:18:51.753" v="4690" actId="478"/>
          <ac:grpSpMkLst>
            <pc:docMk/>
            <pc:sldMk cId="1197089975" sldId="4117"/>
            <ac:grpSpMk id="10" creationId="{76C9EC1B-44A5-B233-D660-E3B0AEAF2E5B}"/>
          </ac:grpSpMkLst>
        </pc:grpChg>
        <pc:graphicFrameChg chg="del">
          <ac:chgData name="Javiera Belén Flores Escudero" userId="683ebebc-e077-4e9b-a8af-e3eb5d6db844" providerId="ADAL" clId="{F6C8AC11-849B-42C5-890C-84B42CB8E4F0}" dt="2024-12-03T13:05:33.660" v="4316" actId="478"/>
          <ac:graphicFrameMkLst>
            <pc:docMk/>
            <pc:sldMk cId="1197089975" sldId="4117"/>
            <ac:graphicFrameMk id="2" creationId="{A5AEFC3E-F362-7B0F-F2BD-C985842EB4F0}"/>
          </ac:graphicFrameMkLst>
        </pc:graphicFrameChg>
        <pc:graphicFrameChg chg="add mod">
          <ac:chgData name="Javiera Belén Flores Escudero" userId="683ebebc-e077-4e9b-a8af-e3eb5d6db844" providerId="ADAL" clId="{F6C8AC11-849B-42C5-890C-84B42CB8E4F0}" dt="2024-12-03T13:13:01.192" v="4478" actId="2085"/>
          <ac:graphicFrameMkLst>
            <pc:docMk/>
            <pc:sldMk cId="1197089975" sldId="4117"/>
            <ac:graphicFrameMk id="4" creationId="{08D834A8-351E-B2AF-9DD4-5215ABABEF98}"/>
          </ac:graphicFrameMkLst>
        </pc:graphicFrameChg>
        <pc:graphicFrameChg chg="add del mod">
          <ac:chgData name="Javiera Belén Flores Escudero" userId="683ebebc-e077-4e9b-a8af-e3eb5d6db844" providerId="ADAL" clId="{F6C8AC11-849B-42C5-890C-84B42CB8E4F0}" dt="2024-12-03T13:11:37.344" v="4387" actId="478"/>
          <ac:graphicFrameMkLst>
            <pc:docMk/>
            <pc:sldMk cId="1197089975" sldId="4117"/>
            <ac:graphicFrameMk id="5" creationId="{417C64A7-D496-8049-D40C-3640D75235D5}"/>
          </ac:graphicFrameMkLst>
        </pc:graphicFrameChg>
        <pc:picChg chg="add mod">
          <ac:chgData name="Javiera Belén Flores Escudero" userId="683ebebc-e077-4e9b-a8af-e3eb5d6db844" providerId="ADAL" clId="{F6C8AC11-849B-42C5-890C-84B42CB8E4F0}" dt="2024-12-03T14:09:19.748" v="5170" actId="1582"/>
          <ac:picMkLst>
            <pc:docMk/>
            <pc:sldMk cId="1197089975" sldId="4117"/>
            <ac:picMk id="18" creationId="{4DF0BBBF-C737-34F6-A3B6-32FC347EC239}"/>
          </ac:picMkLst>
        </pc:picChg>
      </pc:sldChg>
    </pc:docChg>
  </pc:docChgLst>
  <pc:docChgLst>
    <pc:chgData name="Carla Paola Cisternas Casale" userId="beb25667-3112-4abf-b188-53510438c47b" providerId="ADAL" clId="{6DA1AF72-DFBC-4339-8C17-5F995A4E6E15}"/>
    <pc:docChg chg="undo custSel addSld delSld modSld sldOrd">
      <pc:chgData name="Carla Paola Cisternas Casale" userId="beb25667-3112-4abf-b188-53510438c47b" providerId="ADAL" clId="{6DA1AF72-DFBC-4339-8C17-5F995A4E6E15}" dt="2024-04-23T18:48:38.365" v="5314" actId="20577"/>
      <pc:docMkLst>
        <pc:docMk/>
      </pc:docMkLst>
      <pc:sldChg chg="addSp delSp modSp add mod modClrScheme chgLayout">
        <pc:chgData name="Carla Paola Cisternas Casale" userId="beb25667-3112-4abf-b188-53510438c47b" providerId="ADAL" clId="{6DA1AF72-DFBC-4339-8C17-5F995A4E6E15}" dt="2024-04-23T16:16:24.452" v="1205" actId="14100"/>
        <pc:sldMkLst>
          <pc:docMk/>
          <pc:sldMk cId="2250514954" sldId="1534"/>
        </pc:sldMkLst>
        <pc:spChg chg="del">
          <ac:chgData name="Carla Paola Cisternas Casale" userId="beb25667-3112-4abf-b188-53510438c47b" providerId="ADAL" clId="{6DA1AF72-DFBC-4339-8C17-5F995A4E6E15}" dt="2024-04-23T16:11:59.807" v="1164" actId="478"/>
          <ac:spMkLst>
            <pc:docMk/>
            <pc:sldMk cId="2250514954" sldId="1534"/>
            <ac:spMk id="4" creationId="{02EA5DF9-C33D-1B92-E942-AC0658A5BC77}"/>
          </ac:spMkLst>
        </pc:spChg>
        <pc:spChg chg="del">
          <ac:chgData name="Carla Paola Cisternas Casale" userId="beb25667-3112-4abf-b188-53510438c47b" providerId="ADAL" clId="{6DA1AF72-DFBC-4339-8C17-5F995A4E6E15}" dt="2024-04-23T16:11:58.957" v="1163" actId="478"/>
          <ac:spMkLst>
            <pc:docMk/>
            <pc:sldMk cId="2250514954" sldId="1534"/>
            <ac:spMk id="6" creationId="{9A244768-233D-6D0D-6307-3AF6725641A9}"/>
          </ac:spMkLst>
        </pc:spChg>
        <pc:spChg chg="mod">
          <ac:chgData name="Carla Paola Cisternas Casale" userId="beb25667-3112-4abf-b188-53510438c47b" providerId="ADAL" clId="{6DA1AF72-DFBC-4339-8C17-5F995A4E6E15}" dt="2024-04-23T16:12:44.419" v="1180" actId="14100"/>
          <ac:spMkLst>
            <pc:docMk/>
            <pc:sldMk cId="2250514954" sldId="1534"/>
            <ac:spMk id="10" creationId="{A8665E0B-8185-5C67-843A-FCD3BBBC107F}"/>
          </ac:spMkLst>
        </pc:spChg>
        <pc:spChg chg="del">
          <ac:chgData name="Carla Paola Cisternas Casale" userId="beb25667-3112-4abf-b188-53510438c47b" providerId="ADAL" clId="{6DA1AF72-DFBC-4339-8C17-5F995A4E6E15}" dt="2024-04-23T16:12:56.312" v="1184" actId="478"/>
          <ac:spMkLst>
            <pc:docMk/>
            <pc:sldMk cId="2250514954" sldId="1534"/>
            <ac:spMk id="11" creationId="{F5C6471E-67BD-1639-C8EB-90DA420AB1FF}"/>
          </ac:spMkLst>
        </pc:spChg>
        <pc:spChg chg="add mod ord">
          <ac:chgData name="Carla Paola Cisternas Casale" userId="beb25667-3112-4abf-b188-53510438c47b" providerId="ADAL" clId="{6DA1AF72-DFBC-4339-8C17-5F995A4E6E15}" dt="2024-04-23T16:12:13.415" v="1167" actId="1076"/>
          <ac:spMkLst>
            <pc:docMk/>
            <pc:sldMk cId="2250514954" sldId="1534"/>
            <ac:spMk id="13" creationId="{3A81A8F3-9D0A-4AD4-7FD6-75CAB7918D5D}"/>
          </ac:spMkLst>
        </pc:spChg>
        <pc:spChg chg="add del mod ord">
          <ac:chgData name="Carla Paola Cisternas Casale" userId="beb25667-3112-4abf-b188-53510438c47b" providerId="ADAL" clId="{6DA1AF72-DFBC-4339-8C17-5F995A4E6E15}" dt="2024-04-23T16:12:24.856" v="1170" actId="478"/>
          <ac:spMkLst>
            <pc:docMk/>
            <pc:sldMk cId="2250514954" sldId="1534"/>
            <ac:spMk id="14" creationId="{B767989E-C2ED-4D50-F1B0-E89C1A452E62}"/>
          </ac:spMkLst>
        </pc:spChg>
        <pc:grpChg chg="mod">
          <ac:chgData name="Carla Paola Cisternas Casale" userId="beb25667-3112-4abf-b188-53510438c47b" providerId="ADAL" clId="{6DA1AF72-DFBC-4339-8C17-5F995A4E6E15}" dt="2024-04-23T16:16:24.452" v="1205" actId="14100"/>
          <ac:grpSpMkLst>
            <pc:docMk/>
            <pc:sldMk cId="2250514954" sldId="1534"/>
            <ac:grpSpMk id="9" creationId="{50B6EDFB-036F-7615-92C1-A7B8589449AF}"/>
          </ac:grpSpMkLst>
        </pc:grpChg>
        <pc:graphicFrameChg chg="add mod modGraphic">
          <ac:chgData name="Carla Paola Cisternas Casale" userId="beb25667-3112-4abf-b188-53510438c47b" providerId="ADAL" clId="{6DA1AF72-DFBC-4339-8C17-5F995A4E6E15}" dt="2024-04-23T16:16:21.422" v="1204" actId="1076"/>
          <ac:graphicFrameMkLst>
            <pc:docMk/>
            <pc:sldMk cId="2250514954" sldId="1534"/>
            <ac:graphicFrameMk id="17" creationId="{13030922-1CB5-B1A9-C4C7-161CC14DD385}"/>
          </ac:graphicFrameMkLst>
        </pc:graphicFrameChg>
        <pc:picChg chg="del mod">
          <ac:chgData name="Carla Paola Cisternas Casale" userId="beb25667-3112-4abf-b188-53510438c47b" providerId="ADAL" clId="{6DA1AF72-DFBC-4339-8C17-5F995A4E6E15}" dt="2024-04-23T16:11:50.948" v="1161" actId="478"/>
          <ac:picMkLst>
            <pc:docMk/>
            <pc:sldMk cId="2250514954" sldId="1534"/>
            <ac:picMk id="2" creationId="{9B2ED158-8ABD-7801-2F5D-53338EF37E53}"/>
          </ac:picMkLst>
        </pc:picChg>
        <pc:picChg chg="del">
          <ac:chgData name="Carla Paola Cisternas Casale" userId="beb25667-3112-4abf-b188-53510438c47b" providerId="ADAL" clId="{6DA1AF72-DFBC-4339-8C17-5F995A4E6E15}" dt="2024-04-23T16:12:15.506" v="1168" actId="478"/>
          <ac:picMkLst>
            <pc:docMk/>
            <pc:sldMk cId="2250514954" sldId="1534"/>
            <ac:picMk id="5" creationId="{E81F9F52-1D77-E79C-6533-F8F98B9F6CC5}"/>
          </ac:picMkLst>
        </pc:picChg>
        <pc:picChg chg="add mod">
          <ac:chgData name="Carla Paola Cisternas Casale" userId="beb25667-3112-4abf-b188-53510438c47b" providerId="ADAL" clId="{6DA1AF72-DFBC-4339-8C17-5F995A4E6E15}" dt="2024-04-23T16:11:55.675" v="1162"/>
          <ac:picMkLst>
            <pc:docMk/>
            <pc:sldMk cId="2250514954" sldId="1534"/>
            <ac:picMk id="12" creationId="{ABC83F75-8990-8C68-7123-E648DB71DD98}"/>
          </ac:picMkLst>
        </pc:picChg>
        <pc:picChg chg="add mod">
          <ac:chgData name="Carla Paola Cisternas Casale" userId="beb25667-3112-4abf-b188-53510438c47b" providerId="ADAL" clId="{6DA1AF72-DFBC-4339-8C17-5F995A4E6E15}" dt="2024-04-23T16:12:20.487" v="1169"/>
          <ac:picMkLst>
            <pc:docMk/>
            <pc:sldMk cId="2250514954" sldId="1534"/>
            <ac:picMk id="16" creationId="{2DE38E1B-F681-0E11-5FC2-45D45F48DB9E}"/>
          </ac:picMkLst>
        </pc:picChg>
      </pc:sldChg>
      <pc:sldChg chg="addSp delSp modSp mod ord">
        <pc:chgData name="Carla Paola Cisternas Casale" userId="beb25667-3112-4abf-b188-53510438c47b" providerId="ADAL" clId="{6DA1AF72-DFBC-4339-8C17-5F995A4E6E15}" dt="2024-04-23T16:26:38.307" v="1430" actId="1076"/>
        <pc:sldMkLst>
          <pc:docMk/>
          <pc:sldMk cId="2172449813" sldId="1542"/>
        </pc:sldMkLst>
        <pc:spChg chg="mod">
          <ac:chgData name="Carla Paola Cisternas Casale" userId="beb25667-3112-4abf-b188-53510438c47b" providerId="ADAL" clId="{6DA1AF72-DFBC-4339-8C17-5F995A4E6E15}" dt="2024-04-23T16:09:34.160" v="952" actId="20577"/>
          <ac:spMkLst>
            <pc:docMk/>
            <pc:sldMk cId="2172449813" sldId="1542"/>
            <ac:spMk id="2" creationId="{6B2FFE27-23F6-E051-AD94-96C156604ABB}"/>
          </ac:spMkLst>
        </pc:spChg>
        <pc:spChg chg="mod">
          <ac:chgData name="Carla Paola Cisternas Casale" userId="beb25667-3112-4abf-b188-53510438c47b" providerId="ADAL" clId="{6DA1AF72-DFBC-4339-8C17-5F995A4E6E15}" dt="2024-04-23T16:26:38.307" v="1430" actId="1076"/>
          <ac:spMkLst>
            <pc:docMk/>
            <pc:sldMk cId="2172449813" sldId="1542"/>
            <ac:spMk id="8" creationId="{FA1D4650-AE20-B526-B149-9275DBE81A7E}"/>
          </ac:spMkLst>
        </pc:spChg>
        <pc:spChg chg="del">
          <ac:chgData name="Carla Paola Cisternas Casale" userId="beb25667-3112-4abf-b188-53510438c47b" providerId="ADAL" clId="{6DA1AF72-DFBC-4339-8C17-5F995A4E6E15}" dt="2024-04-23T15:26:34.530" v="682" actId="478"/>
          <ac:spMkLst>
            <pc:docMk/>
            <pc:sldMk cId="2172449813" sldId="1542"/>
            <ac:spMk id="9" creationId="{9D2D4DA7-47C0-D272-35DF-07DBD896043E}"/>
          </ac:spMkLst>
        </pc:spChg>
        <pc:spChg chg="del">
          <ac:chgData name="Carla Paola Cisternas Casale" userId="beb25667-3112-4abf-b188-53510438c47b" providerId="ADAL" clId="{6DA1AF72-DFBC-4339-8C17-5F995A4E6E15}" dt="2024-04-23T15:26:33.160" v="681" actId="478"/>
          <ac:spMkLst>
            <pc:docMk/>
            <pc:sldMk cId="2172449813" sldId="1542"/>
            <ac:spMk id="10" creationId="{A4E2D79A-0201-F4F4-55EF-F936097DCF3B}"/>
          </ac:spMkLst>
        </pc:spChg>
        <pc:picChg chg="add mod">
          <ac:chgData name="Carla Paola Cisternas Casale" userId="beb25667-3112-4abf-b188-53510438c47b" providerId="ADAL" clId="{6DA1AF72-DFBC-4339-8C17-5F995A4E6E15}" dt="2024-04-23T16:26:15.749" v="1423" actId="1076"/>
          <ac:picMkLst>
            <pc:docMk/>
            <pc:sldMk cId="2172449813" sldId="1542"/>
            <ac:picMk id="4" creationId="{6D8FE8B8-0547-20C5-AC3C-8152E88CEB15}"/>
          </ac:picMkLst>
        </pc:picChg>
      </pc:sldChg>
      <pc:sldChg chg="delSp modSp mod">
        <pc:chgData name="Carla Paola Cisternas Casale" userId="beb25667-3112-4abf-b188-53510438c47b" providerId="ADAL" clId="{6DA1AF72-DFBC-4339-8C17-5F995A4E6E15}" dt="2024-04-23T16:32:56.398" v="1636" actId="14100"/>
        <pc:sldMkLst>
          <pc:docMk/>
          <pc:sldMk cId="1489260847" sldId="1543"/>
        </pc:sldMkLst>
        <pc:spChg chg="del">
          <ac:chgData name="Carla Paola Cisternas Casale" userId="beb25667-3112-4abf-b188-53510438c47b" providerId="ADAL" clId="{6DA1AF72-DFBC-4339-8C17-5F995A4E6E15}" dt="2024-04-23T16:32:49.347" v="1633" actId="478"/>
          <ac:spMkLst>
            <pc:docMk/>
            <pc:sldMk cId="1489260847" sldId="1543"/>
            <ac:spMk id="9" creationId="{D6810C4F-9345-576A-6235-3E1E3656988D}"/>
          </ac:spMkLst>
        </pc:spChg>
        <pc:spChg chg="del">
          <ac:chgData name="Carla Paola Cisternas Casale" userId="beb25667-3112-4abf-b188-53510438c47b" providerId="ADAL" clId="{6DA1AF72-DFBC-4339-8C17-5F995A4E6E15}" dt="2024-04-23T16:32:50.946" v="1634" actId="478"/>
          <ac:spMkLst>
            <pc:docMk/>
            <pc:sldMk cId="1489260847" sldId="1543"/>
            <ac:spMk id="11" creationId="{5619E8F1-D6EF-B68B-3ED6-7B8ECEDD6ABA}"/>
          </ac:spMkLst>
        </pc:spChg>
        <pc:spChg chg="mod">
          <ac:chgData name="Carla Paola Cisternas Casale" userId="beb25667-3112-4abf-b188-53510438c47b" providerId="ADAL" clId="{6DA1AF72-DFBC-4339-8C17-5F995A4E6E15}" dt="2024-04-23T16:32:56.398" v="1636" actId="14100"/>
          <ac:spMkLst>
            <pc:docMk/>
            <pc:sldMk cId="1489260847" sldId="1543"/>
            <ac:spMk id="12" creationId="{717FE3AB-B967-65BE-85D9-9EA6D6497BCA}"/>
          </ac:spMkLst>
        </pc:spChg>
      </pc:sldChg>
      <pc:sldChg chg="addSp delSp modSp add mod modClrScheme chgLayout">
        <pc:chgData name="Carla Paola Cisternas Casale" userId="beb25667-3112-4abf-b188-53510438c47b" providerId="ADAL" clId="{6DA1AF72-DFBC-4339-8C17-5F995A4E6E15}" dt="2024-04-23T16:22:50.195" v="1318" actId="1076"/>
        <pc:sldMkLst>
          <pc:docMk/>
          <pc:sldMk cId="1566560073" sldId="1545"/>
        </pc:sldMkLst>
        <pc:spChg chg="mod">
          <ac:chgData name="Carla Paola Cisternas Casale" userId="beb25667-3112-4abf-b188-53510438c47b" providerId="ADAL" clId="{6DA1AF72-DFBC-4339-8C17-5F995A4E6E15}" dt="2024-04-23T16:22:40.315" v="1313" actId="20577"/>
          <ac:spMkLst>
            <pc:docMk/>
            <pc:sldMk cId="1566560073" sldId="1545"/>
            <ac:spMk id="3" creationId="{34C256EA-9D1F-C312-BFD7-228FA8351462}"/>
          </ac:spMkLst>
        </pc:spChg>
        <pc:spChg chg="del">
          <ac:chgData name="Carla Paola Cisternas Casale" userId="beb25667-3112-4abf-b188-53510438c47b" providerId="ADAL" clId="{6DA1AF72-DFBC-4339-8C17-5F995A4E6E15}" dt="2024-04-23T16:19:14.463" v="1220" actId="478"/>
          <ac:spMkLst>
            <pc:docMk/>
            <pc:sldMk cId="1566560073" sldId="1545"/>
            <ac:spMk id="4" creationId="{6681B642-C842-2C48-021A-C5F8BE048C7B}"/>
          </ac:spMkLst>
        </pc:spChg>
        <pc:spChg chg="del">
          <ac:chgData name="Carla Paola Cisternas Casale" userId="beb25667-3112-4abf-b188-53510438c47b" providerId="ADAL" clId="{6DA1AF72-DFBC-4339-8C17-5F995A4E6E15}" dt="2024-04-23T16:19:13.908" v="1219" actId="478"/>
          <ac:spMkLst>
            <pc:docMk/>
            <pc:sldMk cId="1566560073" sldId="1545"/>
            <ac:spMk id="6" creationId="{D49D8733-7DBF-0198-0262-AF581CCB3FC1}"/>
          </ac:spMkLst>
        </pc:spChg>
        <pc:spChg chg="add mod">
          <ac:chgData name="Carla Paola Cisternas Casale" userId="beb25667-3112-4abf-b188-53510438c47b" providerId="ADAL" clId="{6DA1AF72-DFBC-4339-8C17-5F995A4E6E15}" dt="2024-04-23T16:19:36.313" v="1224"/>
          <ac:spMkLst>
            <pc:docMk/>
            <pc:sldMk cId="1566560073" sldId="1545"/>
            <ac:spMk id="9" creationId="{5B7D5074-43F6-108A-75CE-03153208D14E}"/>
          </ac:spMkLst>
        </pc:spChg>
        <pc:spChg chg="add del mod ord">
          <ac:chgData name="Carla Paola Cisternas Casale" userId="beb25667-3112-4abf-b188-53510438c47b" providerId="ADAL" clId="{6DA1AF72-DFBC-4339-8C17-5F995A4E6E15}" dt="2024-04-23T16:20:26.185" v="1240" actId="478"/>
          <ac:spMkLst>
            <pc:docMk/>
            <pc:sldMk cId="1566560073" sldId="1545"/>
            <ac:spMk id="13" creationId="{B00269C3-AEB6-17BF-3CD8-0CF777CA8E46}"/>
          </ac:spMkLst>
        </pc:spChg>
        <pc:spChg chg="add mod ord">
          <ac:chgData name="Carla Paola Cisternas Casale" userId="beb25667-3112-4abf-b188-53510438c47b" providerId="ADAL" clId="{6DA1AF72-DFBC-4339-8C17-5F995A4E6E15}" dt="2024-04-23T16:21:20.035" v="1258" actId="1076"/>
          <ac:spMkLst>
            <pc:docMk/>
            <pc:sldMk cId="1566560073" sldId="1545"/>
            <ac:spMk id="14" creationId="{78392797-276D-ECBE-727D-ABFD0BD5BFDC}"/>
          </ac:spMkLst>
        </pc:spChg>
        <pc:spChg chg="add mod">
          <ac:chgData name="Carla Paola Cisternas Casale" userId="beb25667-3112-4abf-b188-53510438c47b" providerId="ADAL" clId="{6DA1AF72-DFBC-4339-8C17-5F995A4E6E15}" dt="2024-04-23T16:22:50.195" v="1318" actId="1076"/>
          <ac:spMkLst>
            <pc:docMk/>
            <pc:sldMk cId="1566560073" sldId="1545"/>
            <ac:spMk id="18" creationId="{37547EF7-7F49-65D5-CD21-DD8A1330EA33}"/>
          </ac:spMkLst>
        </pc:spChg>
        <pc:grpChg chg="mod">
          <ac:chgData name="Carla Paola Cisternas Casale" userId="beb25667-3112-4abf-b188-53510438c47b" providerId="ADAL" clId="{6DA1AF72-DFBC-4339-8C17-5F995A4E6E15}" dt="2024-04-23T16:22:47.326" v="1317" actId="1076"/>
          <ac:grpSpMkLst>
            <pc:docMk/>
            <pc:sldMk cId="1566560073" sldId="1545"/>
            <ac:grpSpMk id="11" creationId="{4ABA7FD3-F6EF-E9AC-C0B5-30A834AFF82D}"/>
          </ac:grpSpMkLst>
        </pc:grpChg>
        <pc:picChg chg="del">
          <ac:chgData name="Carla Paola Cisternas Casale" userId="beb25667-3112-4abf-b188-53510438c47b" providerId="ADAL" clId="{6DA1AF72-DFBC-4339-8C17-5F995A4E6E15}" dt="2024-04-23T16:20:11.717" v="1237" actId="478"/>
          <ac:picMkLst>
            <pc:docMk/>
            <pc:sldMk cId="1566560073" sldId="1545"/>
            <ac:picMk id="2" creationId="{6ED98759-5ED1-9C4C-13D8-CACF57959F2D}"/>
          </ac:picMkLst>
        </pc:picChg>
        <pc:picChg chg="del">
          <ac:chgData name="Carla Paola Cisternas Casale" userId="beb25667-3112-4abf-b188-53510438c47b" providerId="ADAL" clId="{6DA1AF72-DFBC-4339-8C17-5F995A4E6E15}" dt="2024-04-23T16:19:15.213" v="1221" actId="478"/>
          <ac:picMkLst>
            <pc:docMk/>
            <pc:sldMk cId="1566560073" sldId="1545"/>
            <ac:picMk id="5" creationId="{62A2C90F-A0EA-6E84-349B-88B10DA3E6CB}"/>
          </ac:picMkLst>
        </pc:picChg>
        <pc:picChg chg="add mod">
          <ac:chgData name="Carla Paola Cisternas Casale" userId="beb25667-3112-4abf-b188-53510438c47b" providerId="ADAL" clId="{6DA1AF72-DFBC-4339-8C17-5F995A4E6E15}" dt="2024-04-23T16:19:33.535" v="1223"/>
          <ac:picMkLst>
            <pc:docMk/>
            <pc:sldMk cId="1566560073" sldId="1545"/>
            <ac:picMk id="12" creationId="{E03E51F3-03CF-3D34-5AE0-238B81F61393}"/>
          </ac:picMkLst>
        </pc:picChg>
        <pc:picChg chg="add del mod">
          <ac:chgData name="Carla Paola Cisternas Casale" userId="beb25667-3112-4abf-b188-53510438c47b" providerId="ADAL" clId="{6DA1AF72-DFBC-4339-8C17-5F995A4E6E15}" dt="2024-04-23T16:21:12.004" v="1256" actId="478"/>
          <ac:picMkLst>
            <pc:docMk/>
            <pc:sldMk cId="1566560073" sldId="1545"/>
            <ac:picMk id="15" creationId="{E85167F1-C806-445D-3E7A-0163E2DD6197}"/>
          </ac:picMkLst>
        </pc:picChg>
        <pc:picChg chg="add mod">
          <ac:chgData name="Carla Paola Cisternas Casale" userId="beb25667-3112-4abf-b188-53510438c47b" providerId="ADAL" clId="{6DA1AF72-DFBC-4339-8C17-5F995A4E6E15}" dt="2024-04-23T16:21:15.104" v="1257"/>
          <ac:picMkLst>
            <pc:docMk/>
            <pc:sldMk cId="1566560073" sldId="1545"/>
            <ac:picMk id="16" creationId="{50DE75A5-899B-AC3A-CCD4-BEEC76EAF1F0}"/>
          </ac:picMkLst>
        </pc:picChg>
        <pc:picChg chg="add mod">
          <ac:chgData name="Carla Paola Cisternas Casale" userId="beb25667-3112-4abf-b188-53510438c47b" providerId="ADAL" clId="{6DA1AF72-DFBC-4339-8C17-5F995A4E6E15}" dt="2024-04-23T16:21:49.488" v="1273"/>
          <ac:picMkLst>
            <pc:docMk/>
            <pc:sldMk cId="1566560073" sldId="1545"/>
            <ac:picMk id="17" creationId="{4F8EBB23-EABB-A27A-FEA4-E40609F657D7}"/>
          </ac:picMkLst>
        </pc:picChg>
      </pc:sldChg>
      <pc:sldChg chg="delSp del mod">
        <pc:chgData name="Carla Paola Cisternas Casale" userId="beb25667-3112-4abf-b188-53510438c47b" providerId="ADAL" clId="{6DA1AF72-DFBC-4339-8C17-5F995A4E6E15}" dt="2024-04-23T16:09:23.634" v="939" actId="47"/>
        <pc:sldMkLst>
          <pc:docMk/>
          <pc:sldMk cId="623253772" sldId="1559"/>
        </pc:sldMkLst>
        <pc:picChg chg="del">
          <ac:chgData name="Carla Paola Cisternas Casale" userId="beb25667-3112-4abf-b188-53510438c47b" providerId="ADAL" clId="{6DA1AF72-DFBC-4339-8C17-5F995A4E6E15}" dt="2024-04-23T16:09:20.183" v="938" actId="478"/>
          <ac:picMkLst>
            <pc:docMk/>
            <pc:sldMk cId="623253772" sldId="1559"/>
            <ac:picMk id="11" creationId="{7861F17A-3006-9C51-02AB-DFA7C56B504C}"/>
          </ac:picMkLst>
        </pc:picChg>
      </pc:sldChg>
      <pc:sldChg chg="addSp delSp modSp mod ord modShow">
        <pc:chgData name="Carla Paola Cisternas Casale" userId="beb25667-3112-4abf-b188-53510438c47b" providerId="ADAL" clId="{6DA1AF72-DFBC-4339-8C17-5F995A4E6E15}" dt="2024-04-22T20:23:54.552" v="98" actId="1076"/>
        <pc:sldMkLst>
          <pc:docMk/>
          <pc:sldMk cId="3550710101" sldId="1560"/>
        </pc:sldMkLst>
        <pc:spChg chg="mod">
          <ac:chgData name="Carla Paola Cisternas Casale" userId="beb25667-3112-4abf-b188-53510438c47b" providerId="ADAL" clId="{6DA1AF72-DFBC-4339-8C17-5F995A4E6E15}" dt="2024-04-22T20:23:38.672" v="96" actId="1076"/>
          <ac:spMkLst>
            <pc:docMk/>
            <pc:sldMk cId="3550710101" sldId="1560"/>
            <ac:spMk id="4" creationId="{A4651CA3-A95C-6350-C4E1-C5543D916421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5" creationId="{5DD5C54D-A37C-EACD-C3DD-8022FC91A23C}"/>
          </ac:spMkLst>
        </pc:spChg>
        <pc:spChg chg="del">
          <ac:chgData name="Carla Paola Cisternas Casale" userId="beb25667-3112-4abf-b188-53510438c47b" providerId="ADAL" clId="{6DA1AF72-DFBC-4339-8C17-5F995A4E6E15}" dt="2024-04-22T20:15:39.157" v="45" actId="478"/>
          <ac:spMkLst>
            <pc:docMk/>
            <pc:sldMk cId="3550710101" sldId="1560"/>
            <ac:spMk id="7" creationId="{868C988B-9B23-6BBE-C174-146D3FE4195B}"/>
          </ac:spMkLst>
        </pc:spChg>
        <pc:spChg chg="mod">
          <ac:chgData name="Carla Paola Cisternas Casale" userId="beb25667-3112-4abf-b188-53510438c47b" providerId="ADAL" clId="{6DA1AF72-DFBC-4339-8C17-5F995A4E6E15}" dt="2024-04-22T20:15:34.324" v="44" actId="20577"/>
          <ac:spMkLst>
            <pc:docMk/>
            <pc:sldMk cId="3550710101" sldId="1560"/>
            <ac:spMk id="8" creationId="{20440D20-C246-19C0-A401-58F2A7A36467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9" creationId="{F65963E3-95E1-49D4-80EF-A5ED871BE5DD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10" creationId="{4D7BADA7-8B10-82E9-FF37-8F9D7CA250BD}"/>
          </ac:spMkLst>
        </pc:spChg>
        <pc:spChg chg="mod">
          <ac:chgData name="Carla Paola Cisternas Casale" userId="beb25667-3112-4abf-b188-53510438c47b" providerId="ADAL" clId="{6DA1AF72-DFBC-4339-8C17-5F995A4E6E15}" dt="2024-04-22T20:23:38.672" v="96" actId="1076"/>
          <ac:spMkLst>
            <pc:docMk/>
            <pc:sldMk cId="3550710101" sldId="1560"/>
            <ac:spMk id="11" creationId="{82815207-3CA9-4E31-DD2C-916F352D7415}"/>
          </ac:spMkLst>
        </pc:spChg>
        <pc:spChg chg="mod">
          <ac:chgData name="Carla Paola Cisternas Casale" userId="beb25667-3112-4abf-b188-53510438c47b" providerId="ADAL" clId="{6DA1AF72-DFBC-4339-8C17-5F995A4E6E15}" dt="2024-04-22T20:16:59.242" v="59" actId="14100"/>
          <ac:spMkLst>
            <pc:docMk/>
            <pc:sldMk cId="3550710101" sldId="1560"/>
            <ac:spMk id="12" creationId="{F66E1461-B026-B9AD-0F42-9E099D197AB7}"/>
          </ac:spMkLst>
        </pc:spChg>
        <pc:spChg chg="mod">
          <ac:chgData name="Carla Paola Cisternas Casale" userId="beb25667-3112-4abf-b188-53510438c47b" providerId="ADAL" clId="{6DA1AF72-DFBC-4339-8C17-5F995A4E6E15}" dt="2024-04-22T20:23:38.672" v="96" actId="1076"/>
          <ac:spMkLst>
            <pc:docMk/>
            <pc:sldMk cId="3550710101" sldId="1560"/>
            <ac:spMk id="13" creationId="{CBBBA67E-7AB2-BE0D-A1A2-834F962F07AF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14" creationId="{2B967EE3-1C82-DDCF-7B07-341E8EF38355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15" creationId="{3D39F5B1-F49B-58D2-1F2D-E777A849FEA4}"/>
          </ac:spMkLst>
        </pc:spChg>
        <pc:spChg chg="mod">
          <ac:chgData name="Carla Paola Cisternas Casale" userId="beb25667-3112-4abf-b188-53510438c47b" providerId="ADAL" clId="{6DA1AF72-DFBC-4339-8C17-5F995A4E6E15}" dt="2024-04-22T20:17:04.516" v="60" actId="403"/>
          <ac:spMkLst>
            <pc:docMk/>
            <pc:sldMk cId="3550710101" sldId="1560"/>
            <ac:spMk id="16" creationId="{DECF6F90-4D2B-208E-98A2-02D149647175}"/>
          </ac:spMkLst>
        </pc:spChg>
        <pc:spChg chg="mod">
          <ac:chgData name="Carla Paola Cisternas Casale" userId="beb25667-3112-4abf-b188-53510438c47b" providerId="ADAL" clId="{6DA1AF72-DFBC-4339-8C17-5F995A4E6E15}" dt="2024-04-22T20:17:28.771" v="65" actId="14100"/>
          <ac:spMkLst>
            <pc:docMk/>
            <pc:sldMk cId="3550710101" sldId="1560"/>
            <ac:spMk id="17" creationId="{45EE5060-9333-DDF0-D678-FD55D59564E5}"/>
          </ac:spMkLst>
        </pc:spChg>
        <pc:spChg chg="mod">
          <ac:chgData name="Carla Paola Cisternas Casale" userId="beb25667-3112-4abf-b188-53510438c47b" providerId="ADAL" clId="{6DA1AF72-DFBC-4339-8C17-5F995A4E6E15}" dt="2024-04-22T20:23:38.672" v="96" actId="1076"/>
          <ac:spMkLst>
            <pc:docMk/>
            <pc:sldMk cId="3550710101" sldId="1560"/>
            <ac:spMk id="18" creationId="{2AF830B1-8FC6-6F50-7DFB-ADC7113ED0AC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19" creationId="{628AF83E-3D89-1FDA-CC7B-CF8EBFD7879D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20" creationId="{914313D8-4EC0-10B5-CCB3-835B7E9418AD}"/>
          </ac:spMkLst>
        </pc:spChg>
        <pc:spChg chg="mod">
          <ac:chgData name="Carla Paola Cisternas Casale" userId="beb25667-3112-4abf-b188-53510438c47b" providerId="ADAL" clId="{6DA1AF72-DFBC-4339-8C17-5F995A4E6E15}" dt="2024-04-22T20:17:25.216" v="64" actId="20577"/>
          <ac:spMkLst>
            <pc:docMk/>
            <pc:sldMk cId="3550710101" sldId="1560"/>
            <ac:spMk id="21" creationId="{1F02D323-616C-68D6-5CEC-0D7183C6A646}"/>
          </ac:spMkLst>
        </pc:spChg>
        <pc:spChg chg="mod">
          <ac:chgData name="Carla Paola Cisternas Casale" userId="beb25667-3112-4abf-b188-53510438c47b" providerId="ADAL" clId="{6DA1AF72-DFBC-4339-8C17-5F995A4E6E15}" dt="2024-04-22T20:23:54.552" v="98" actId="1076"/>
          <ac:spMkLst>
            <pc:docMk/>
            <pc:sldMk cId="3550710101" sldId="1560"/>
            <ac:spMk id="22" creationId="{38837F3E-66A3-A6F6-4DA4-3412FC917E7E}"/>
          </ac:spMkLst>
        </pc:spChg>
        <pc:spChg chg="mod">
          <ac:chgData name="Carla Paola Cisternas Casale" userId="beb25667-3112-4abf-b188-53510438c47b" providerId="ADAL" clId="{6DA1AF72-DFBC-4339-8C17-5F995A4E6E15}" dt="2024-04-22T20:23:54.552" v="98" actId="1076"/>
          <ac:spMkLst>
            <pc:docMk/>
            <pc:sldMk cId="3550710101" sldId="1560"/>
            <ac:spMk id="23" creationId="{1BEC1070-5127-3A09-3C6F-83F83B211331}"/>
          </ac:spMkLst>
        </pc:spChg>
        <pc:spChg chg="mod">
          <ac:chgData name="Carla Paola Cisternas Casale" userId="beb25667-3112-4abf-b188-53510438c47b" providerId="ADAL" clId="{6DA1AF72-DFBC-4339-8C17-5F995A4E6E15}" dt="2024-04-22T20:23:54.552" v="98" actId="1076"/>
          <ac:spMkLst>
            <pc:docMk/>
            <pc:sldMk cId="3550710101" sldId="1560"/>
            <ac:spMk id="24" creationId="{EF5935E1-6FD7-E327-4FBC-30C9E3C86B72}"/>
          </ac:spMkLst>
        </pc:spChg>
        <pc:spChg chg="mod">
          <ac:chgData name="Carla Paola Cisternas Casale" userId="beb25667-3112-4abf-b188-53510438c47b" providerId="ADAL" clId="{6DA1AF72-DFBC-4339-8C17-5F995A4E6E15}" dt="2024-04-22T20:23:54.552" v="98" actId="1076"/>
          <ac:spMkLst>
            <pc:docMk/>
            <pc:sldMk cId="3550710101" sldId="1560"/>
            <ac:spMk id="25" creationId="{56730292-D5E8-3537-2FB2-5C08ADAFB349}"/>
          </ac:spMkLst>
        </pc:spChg>
        <pc:spChg chg="mod">
          <ac:chgData name="Carla Paola Cisternas Casale" userId="beb25667-3112-4abf-b188-53510438c47b" providerId="ADAL" clId="{6DA1AF72-DFBC-4339-8C17-5F995A4E6E15}" dt="2024-04-22T20:23:38.672" v="96" actId="1076"/>
          <ac:spMkLst>
            <pc:docMk/>
            <pc:sldMk cId="3550710101" sldId="1560"/>
            <ac:spMk id="26" creationId="{C52E9D07-7ABD-31F7-39B4-232FAD1B184A}"/>
          </ac:spMkLst>
        </pc:spChg>
        <pc:spChg chg="mod">
          <ac:chgData name="Carla Paola Cisternas Casale" userId="beb25667-3112-4abf-b188-53510438c47b" providerId="ADAL" clId="{6DA1AF72-DFBC-4339-8C17-5F995A4E6E15}" dt="2024-04-22T20:17:44.412" v="67" actId="1076"/>
          <ac:spMkLst>
            <pc:docMk/>
            <pc:sldMk cId="3550710101" sldId="1560"/>
            <ac:spMk id="27" creationId="{B0971CED-2AF5-DF5F-23D6-3FA1434B1A6B}"/>
          </ac:spMkLst>
        </pc:spChg>
        <pc:spChg chg="mod">
          <ac:chgData name="Carla Paola Cisternas Casale" userId="beb25667-3112-4abf-b188-53510438c47b" providerId="ADAL" clId="{6DA1AF72-DFBC-4339-8C17-5F995A4E6E15}" dt="2024-04-22T20:23:54.552" v="98" actId="1076"/>
          <ac:spMkLst>
            <pc:docMk/>
            <pc:sldMk cId="3550710101" sldId="1560"/>
            <ac:spMk id="28" creationId="{EDBAFBEB-BE32-5DDD-B23F-75A9B7B32C3C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29" creationId="{2CB48DCC-417A-C4EC-42DA-A8318A20C2BD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30" creationId="{A21CDCDA-E807-47F7-D855-C7C7A8941429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31" creationId="{D1F6EEF5-A16F-F875-8E80-FD3022E02F1A}"/>
          </ac:spMkLst>
        </pc:spChg>
        <pc:spChg chg="add mod">
          <ac:chgData name="Carla Paola Cisternas Casale" userId="beb25667-3112-4abf-b188-53510438c47b" providerId="ADAL" clId="{6DA1AF72-DFBC-4339-8C17-5F995A4E6E15}" dt="2024-04-22T20:16:04.916" v="49" actId="571"/>
          <ac:spMkLst>
            <pc:docMk/>
            <pc:sldMk cId="3550710101" sldId="1560"/>
            <ac:spMk id="32" creationId="{5248055B-4BA1-DDE1-E5E8-909B7E1134E7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3" creationId="{D5F4D58A-F84E-5B0A-DA33-EBB0977CEADD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4" creationId="{A8E16356-7D80-1873-D5C7-213A24BA5EA3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5" creationId="{62A0913C-CC60-3E22-7A42-E52BC563350E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6" creationId="{3BCBFF29-D6CF-6973-4A62-CD9A05097196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7" creationId="{DFBF4E49-A03B-7D61-3F39-11BC79A97DC2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8" creationId="{1C8FA89E-08A6-F0BE-EA7D-DB520CBB6901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39" creationId="{D635AD12-3723-9924-8EE2-396FE90B9BF0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40" creationId="{380E076B-5BAA-4B03-AA23-5D29E4A41458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41" creationId="{99968B75-411D-AC40-FADA-8B131DB6082B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42" creationId="{EB566330-93FF-28DB-3B0B-E19DE4D9FBCD}"/>
          </ac:spMkLst>
        </pc:spChg>
        <pc:spChg chg="add mod">
          <ac:chgData name="Carla Paola Cisternas Casale" userId="beb25667-3112-4abf-b188-53510438c47b" providerId="ADAL" clId="{6DA1AF72-DFBC-4339-8C17-5F995A4E6E15}" dt="2024-04-22T20:16:22.862" v="51" actId="571"/>
          <ac:spMkLst>
            <pc:docMk/>
            <pc:sldMk cId="3550710101" sldId="1560"/>
            <ac:spMk id="43" creationId="{72B3F197-231D-2EF2-9589-BB5610E73885}"/>
          </ac:spMkLst>
        </pc:spChg>
        <pc:grpChg chg="add mod">
          <ac:chgData name="Carla Paola Cisternas Casale" userId="beb25667-3112-4abf-b188-53510438c47b" providerId="ADAL" clId="{6DA1AF72-DFBC-4339-8C17-5F995A4E6E15}" dt="2024-04-22T20:16:38.623" v="54" actId="1076"/>
          <ac:grpSpMkLst>
            <pc:docMk/>
            <pc:sldMk cId="3550710101" sldId="1560"/>
            <ac:grpSpMk id="44" creationId="{0C36EE90-C4C0-B083-9E65-58B4FD153744}"/>
          </ac:grpSpMkLst>
        </pc:grpChg>
        <pc:picChg chg="add mod">
          <ac:chgData name="Carla Paola Cisternas Casale" userId="beb25667-3112-4abf-b188-53510438c47b" providerId="ADAL" clId="{6DA1AF72-DFBC-4339-8C17-5F995A4E6E15}" dt="2024-04-22T20:15:46.608" v="47" actId="1076"/>
          <ac:picMkLst>
            <pc:docMk/>
            <pc:sldMk cId="3550710101" sldId="1560"/>
            <ac:picMk id="2" creationId="{058CEFED-C7AA-BA38-1AFB-30736047E23B}"/>
          </ac:picMkLst>
        </pc:picChg>
      </pc:sldChg>
      <pc:sldChg chg="addSp modSp mod modShow">
        <pc:chgData name="Carla Paola Cisternas Casale" userId="beb25667-3112-4abf-b188-53510438c47b" providerId="ADAL" clId="{6DA1AF72-DFBC-4339-8C17-5F995A4E6E15}" dt="2024-04-22T20:29:44.223" v="486" actId="14100"/>
        <pc:sldMkLst>
          <pc:docMk/>
          <pc:sldMk cId="672392586" sldId="1572"/>
        </pc:sldMkLst>
        <pc:spChg chg="mod">
          <ac:chgData name="Carla Paola Cisternas Casale" userId="beb25667-3112-4abf-b188-53510438c47b" providerId="ADAL" clId="{6DA1AF72-DFBC-4339-8C17-5F995A4E6E15}" dt="2024-04-22T20:29:14.913" v="480" actId="20577"/>
          <ac:spMkLst>
            <pc:docMk/>
            <pc:sldMk cId="672392586" sldId="1572"/>
            <ac:spMk id="7" creationId="{868C988B-9B23-6BBE-C174-146D3FE4195B}"/>
          </ac:spMkLst>
        </pc:spChg>
        <pc:spChg chg="add mod">
          <ac:chgData name="Carla Paola Cisternas Casale" userId="beb25667-3112-4abf-b188-53510438c47b" providerId="ADAL" clId="{6DA1AF72-DFBC-4339-8C17-5F995A4E6E15}" dt="2024-04-22T20:29:44.223" v="486" actId="14100"/>
          <ac:spMkLst>
            <pc:docMk/>
            <pc:sldMk cId="672392586" sldId="1572"/>
            <ac:spMk id="16" creationId="{0C79085F-41BA-CCDF-710F-4DEBDC5758A6}"/>
          </ac:spMkLst>
        </pc:spChg>
        <pc:grpChg chg="mod">
          <ac:chgData name="Carla Paola Cisternas Casale" userId="beb25667-3112-4abf-b188-53510438c47b" providerId="ADAL" clId="{6DA1AF72-DFBC-4339-8C17-5F995A4E6E15}" dt="2024-04-22T20:29:01.682" v="444" actId="1035"/>
          <ac:grpSpMkLst>
            <pc:docMk/>
            <pc:sldMk cId="672392586" sldId="1572"/>
            <ac:grpSpMk id="2" creationId="{AF52FB8B-8B32-931A-F5D6-8EF22F869A98}"/>
          </ac:grpSpMkLst>
        </pc:grpChg>
        <pc:grpChg chg="mod">
          <ac:chgData name="Carla Paola Cisternas Casale" userId="beb25667-3112-4abf-b188-53510438c47b" providerId="ADAL" clId="{6DA1AF72-DFBC-4339-8C17-5F995A4E6E15}" dt="2024-04-22T20:29:05.912" v="459" actId="1035"/>
          <ac:grpSpMkLst>
            <pc:docMk/>
            <pc:sldMk cId="672392586" sldId="1572"/>
            <ac:grpSpMk id="3" creationId="{D8F37BDF-AC65-9A10-D995-A55941C0C657}"/>
          </ac:grpSpMkLst>
        </pc:grpChg>
        <pc:grpChg chg="mod">
          <ac:chgData name="Carla Paola Cisternas Casale" userId="beb25667-3112-4abf-b188-53510438c47b" providerId="ADAL" clId="{6DA1AF72-DFBC-4339-8C17-5F995A4E6E15}" dt="2024-04-22T20:29:10.925" v="479" actId="1037"/>
          <ac:grpSpMkLst>
            <pc:docMk/>
            <pc:sldMk cId="672392586" sldId="1572"/>
            <ac:grpSpMk id="10" creationId="{22D933CE-A9A9-FDCA-A64F-8CC86CBB0216}"/>
          </ac:grpSpMkLst>
        </pc:grpChg>
        <pc:grpChg chg="mod">
          <ac:chgData name="Carla Paola Cisternas Casale" userId="beb25667-3112-4abf-b188-53510438c47b" providerId="ADAL" clId="{6DA1AF72-DFBC-4339-8C17-5F995A4E6E15}" dt="2024-04-22T20:29:19.727" v="481" actId="1076"/>
          <ac:grpSpMkLst>
            <pc:docMk/>
            <pc:sldMk cId="672392586" sldId="1572"/>
            <ac:grpSpMk id="13" creationId="{9431FEEF-FF11-C86A-B484-A8AA1E9485A0}"/>
          </ac:grpSpMkLst>
        </pc:grpChg>
      </pc:sldChg>
      <pc:sldChg chg="modSp mod modShow">
        <pc:chgData name="Carla Paola Cisternas Casale" userId="beb25667-3112-4abf-b188-53510438c47b" providerId="ADAL" clId="{6DA1AF72-DFBC-4339-8C17-5F995A4E6E15}" dt="2024-04-22T20:29:58.650" v="492" actId="1076"/>
        <pc:sldMkLst>
          <pc:docMk/>
          <pc:sldMk cId="1045355376" sldId="1576"/>
        </pc:sldMkLst>
        <pc:spChg chg="mod">
          <ac:chgData name="Carla Paola Cisternas Casale" userId="beb25667-3112-4abf-b188-53510438c47b" providerId="ADAL" clId="{6DA1AF72-DFBC-4339-8C17-5F995A4E6E15}" dt="2024-04-22T20:29:57.143" v="491" actId="1076"/>
          <ac:spMkLst>
            <pc:docMk/>
            <pc:sldMk cId="1045355376" sldId="1576"/>
            <ac:spMk id="6" creationId="{50333013-A8A3-327E-0CF6-6036111028E3}"/>
          </ac:spMkLst>
        </pc:spChg>
        <pc:picChg chg="mod">
          <ac:chgData name="Carla Paola Cisternas Casale" userId="beb25667-3112-4abf-b188-53510438c47b" providerId="ADAL" clId="{6DA1AF72-DFBC-4339-8C17-5F995A4E6E15}" dt="2024-04-22T20:29:58.650" v="492" actId="1076"/>
          <ac:picMkLst>
            <pc:docMk/>
            <pc:sldMk cId="1045355376" sldId="1576"/>
            <ac:picMk id="4" creationId="{731FDB76-77FE-38B6-7AED-2E184D99DA0D}"/>
          </ac:picMkLst>
        </pc:picChg>
      </pc:sldChg>
      <pc:sldChg chg="del mod modShow">
        <pc:chgData name="Carla Paola Cisternas Casale" userId="beb25667-3112-4abf-b188-53510438c47b" providerId="ADAL" clId="{6DA1AF72-DFBC-4339-8C17-5F995A4E6E15}" dt="2024-04-23T17:30:23.102" v="4740" actId="47"/>
        <pc:sldMkLst>
          <pc:docMk/>
          <pc:sldMk cId="1483334725" sldId="1578"/>
        </pc:sldMkLst>
      </pc:sldChg>
      <pc:sldChg chg="del">
        <pc:chgData name="Carla Paola Cisternas Casale" userId="beb25667-3112-4abf-b188-53510438c47b" providerId="ADAL" clId="{6DA1AF72-DFBC-4339-8C17-5F995A4E6E15}" dt="2024-04-22T20:22:30.862" v="80" actId="47"/>
        <pc:sldMkLst>
          <pc:docMk/>
          <pc:sldMk cId="1735365755" sldId="1580"/>
        </pc:sldMkLst>
      </pc:sldChg>
      <pc:sldChg chg="addSp delSp modSp del mod">
        <pc:chgData name="Carla Paola Cisternas Casale" userId="beb25667-3112-4abf-b188-53510438c47b" providerId="ADAL" clId="{6DA1AF72-DFBC-4339-8C17-5F995A4E6E15}" dt="2024-04-23T16:25:55.996" v="1413" actId="47"/>
        <pc:sldMkLst>
          <pc:docMk/>
          <pc:sldMk cId="3081950609" sldId="1584"/>
        </pc:sldMkLst>
        <pc:spChg chg="mod">
          <ac:chgData name="Carla Paola Cisternas Casale" userId="beb25667-3112-4abf-b188-53510438c47b" providerId="ADAL" clId="{6DA1AF72-DFBC-4339-8C17-5F995A4E6E15}" dt="2024-04-23T16:25:10.106" v="1403" actId="20577"/>
          <ac:spMkLst>
            <pc:docMk/>
            <pc:sldMk cId="3081950609" sldId="1584"/>
            <ac:spMk id="4" creationId="{89E48274-398C-8F8B-8844-4E85D542E430}"/>
          </ac:spMkLst>
        </pc:spChg>
        <pc:spChg chg="topLvl">
          <ac:chgData name="Carla Paola Cisternas Casale" userId="beb25667-3112-4abf-b188-53510438c47b" providerId="ADAL" clId="{6DA1AF72-DFBC-4339-8C17-5F995A4E6E15}" dt="2024-04-23T16:25:35.587" v="1406" actId="478"/>
          <ac:spMkLst>
            <pc:docMk/>
            <pc:sldMk cId="3081950609" sldId="1584"/>
            <ac:spMk id="12" creationId="{375F5C58-35FD-91D0-32B2-02A942F70D67}"/>
          </ac:spMkLst>
        </pc:spChg>
        <pc:grpChg chg="add del">
          <ac:chgData name="Carla Paola Cisternas Casale" userId="beb25667-3112-4abf-b188-53510438c47b" providerId="ADAL" clId="{6DA1AF72-DFBC-4339-8C17-5F995A4E6E15}" dt="2024-04-23T16:25:35.587" v="1406" actId="478"/>
          <ac:grpSpMkLst>
            <pc:docMk/>
            <pc:sldMk cId="3081950609" sldId="1584"/>
            <ac:grpSpMk id="13" creationId="{4E7749E4-FCB5-C83F-26B5-A9DE59F8FB19}"/>
          </ac:grpSpMkLst>
        </pc:grpChg>
        <pc:picChg chg="del">
          <ac:chgData name="Carla Paola Cisternas Casale" userId="beb25667-3112-4abf-b188-53510438c47b" providerId="ADAL" clId="{6DA1AF72-DFBC-4339-8C17-5F995A4E6E15}" dt="2024-04-23T16:25:36.037" v="1407" actId="478"/>
          <ac:picMkLst>
            <pc:docMk/>
            <pc:sldMk cId="3081950609" sldId="1584"/>
            <ac:picMk id="9" creationId="{8346F411-43D7-9955-A352-876E9ABE8649}"/>
          </ac:picMkLst>
        </pc:picChg>
        <pc:picChg chg="del topLvl">
          <ac:chgData name="Carla Paola Cisternas Casale" userId="beb25667-3112-4abf-b188-53510438c47b" providerId="ADAL" clId="{6DA1AF72-DFBC-4339-8C17-5F995A4E6E15}" dt="2024-04-23T16:25:35.587" v="1406" actId="478"/>
          <ac:picMkLst>
            <pc:docMk/>
            <pc:sldMk cId="3081950609" sldId="1584"/>
            <ac:picMk id="11" creationId="{14519441-776C-F93A-D970-F0615694FB68}"/>
          </ac:picMkLst>
        </pc:picChg>
      </pc:sldChg>
      <pc:sldChg chg="del">
        <pc:chgData name="Carla Paola Cisternas Casale" userId="beb25667-3112-4abf-b188-53510438c47b" providerId="ADAL" clId="{6DA1AF72-DFBC-4339-8C17-5F995A4E6E15}" dt="2024-04-22T20:14:35.884" v="0" actId="47"/>
        <pc:sldMkLst>
          <pc:docMk/>
          <pc:sldMk cId="1499833852" sldId="1587"/>
        </pc:sldMkLst>
      </pc:sldChg>
      <pc:sldChg chg="modSp add mod">
        <pc:chgData name="Carla Paola Cisternas Casale" userId="beb25667-3112-4abf-b188-53510438c47b" providerId="ADAL" clId="{6DA1AF72-DFBC-4339-8C17-5F995A4E6E15}" dt="2024-04-22T20:22:55.317" v="94" actId="20577"/>
        <pc:sldMkLst>
          <pc:docMk/>
          <pc:sldMk cId="19887461" sldId="1590"/>
        </pc:sldMkLst>
        <pc:spChg chg="mod">
          <ac:chgData name="Carla Paola Cisternas Casale" userId="beb25667-3112-4abf-b188-53510438c47b" providerId="ADAL" clId="{6DA1AF72-DFBC-4339-8C17-5F995A4E6E15}" dt="2024-04-22T20:22:43.644" v="84" actId="1076"/>
          <ac:spMkLst>
            <pc:docMk/>
            <pc:sldMk cId="19887461" sldId="1590"/>
            <ac:spMk id="3" creationId="{89D77961-834D-A7E8-098A-3796495FA405}"/>
          </ac:spMkLst>
        </pc:spChg>
        <pc:spChg chg="mod">
          <ac:chgData name="Carla Paola Cisternas Casale" userId="beb25667-3112-4abf-b188-53510438c47b" providerId="ADAL" clId="{6DA1AF72-DFBC-4339-8C17-5F995A4E6E15}" dt="2024-04-22T20:22:55.317" v="94" actId="20577"/>
          <ac:spMkLst>
            <pc:docMk/>
            <pc:sldMk cId="19887461" sldId="1590"/>
            <ac:spMk id="4" creationId="{F298BB86-6AD1-EEF6-070F-E003AC873598}"/>
          </ac:spMkLst>
        </pc:spChg>
      </pc:sldChg>
      <pc:sldChg chg="addSp modSp mod">
        <pc:chgData name="Carla Paola Cisternas Casale" userId="beb25667-3112-4abf-b188-53510438c47b" providerId="ADAL" clId="{6DA1AF72-DFBC-4339-8C17-5F995A4E6E15}" dt="2024-04-23T18:28:27.639" v="5195" actId="113"/>
        <pc:sldMkLst>
          <pc:docMk/>
          <pc:sldMk cId="321662802" sldId="1593"/>
        </pc:sldMkLst>
        <pc:spChg chg="add mod">
          <ac:chgData name="Carla Paola Cisternas Casale" userId="beb25667-3112-4abf-b188-53510438c47b" providerId="ADAL" clId="{6DA1AF72-DFBC-4339-8C17-5F995A4E6E15}" dt="2024-04-23T17:42:19.608" v="5151" actId="1076"/>
          <ac:spMkLst>
            <pc:docMk/>
            <pc:sldMk cId="321662802" sldId="1593"/>
            <ac:spMk id="5" creationId="{5AD6D4D5-447D-97F4-7784-E8CB0D6ECB18}"/>
          </ac:spMkLst>
        </pc:spChg>
        <pc:graphicFrameChg chg="add mod modGraphic">
          <ac:chgData name="Carla Paola Cisternas Casale" userId="beb25667-3112-4abf-b188-53510438c47b" providerId="ADAL" clId="{6DA1AF72-DFBC-4339-8C17-5F995A4E6E15}" dt="2024-04-23T18:28:27.639" v="5195" actId="113"/>
          <ac:graphicFrameMkLst>
            <pc:docMk/>
            <pc:sldMk cId="321662802" sldId="1593"/>
            <ac:graphicFrameMk id="3" creationId="{47E1B7C2-2DBD-2F8D-37EA-32BF4CBE6FD9}"/>
          </ac:graphicFrameMkLst>
        </pc:graphicFrameChg>
        <pc:picChg chg="add mod">
          <ac:chgData name="Carla Paola Cisternas Casale" userId="beb25667-3112-4abf-b188-53510438c47b" providerId="ADAL" clId="{6DA1AF72-DFBC-4339-8C17-5F995A4E6E15}" dt="2024-04-23T16:53:07.144" v="2345"/>
          <ac:picMkLst>
            <pc:docMk/>
            <pc:sldMk cId="321662802" sldId="1593"/>
            <ac:picMk id="4" creationId="{3F913038-18AF-B0D8-5EA2-2771E3603179}"/>
          </ac:picMkLst>
        </pc:picChg>
      </pc:sldChg>
      <pc:sldChg chg="addSp modSp add del mod">
        <pc:chgData name="Carla Paola Cisternas Casale" userId="beb25667-3112-4abf-b188-53510438c47b" providerId="ADAL" clId="{6DA1AF72-DFBC-4339-8C17-5F995A4E6E15}" dt="2024-04-23T18:29:27.375" v="5199" actId="20577"/>
        <pc:sldMkLst>
          <pc:docMk/>
          <pc:sldMk cId="1984967408" sldId="1594"/>
        </pc:sldMkLst>
        <pc:spChg chg="add mod">
          <ac:chgData name="Carla Paola Cisternas Casale" userId="beb25667-3112-4abf-b188-53510438c47b" providerId="ADAL" clId="{6DA1AF72-DFBC-4339-8C17-5F995A4E6E15}" dt="2024-04-23T16:57:10.087" v="2465" actId="20577"/>
          <ac:spMkLst>
            <pc:docMk/>
            <pc:sldMk cId="1984967408" sldId="1594"/>
            <ac:spMk id="3" creationId="{095E5064-724E-4C3E-F48E-B2C1AE0EB00E}"/>
          </ac:spMkLst>
        </pc:spChg>
        <pc:spChg chg="add mod">
          <ac:chgData name="Carla Paola Cisternas Casale" userId="beb25667-3112-4abf-b188-53510438c47b" providerId="ADAL" clId="{6DA1AF72-DFBC-4339-8C17-5F995A4E6E15}" dt="2024-04-23T18:29:27.375" v="5199" actId="20577"/>
          <ac:spMkLst>
            <pc:docMk/>
            <pc:sldMk cId="1984967408" sldId="1594"/>
            <ac:spMk id="4" creationId="{2DA149B4-E63D-D244-C40F-EE3000456850}"/>
          </ac:spMkLst>
        </pc:spChg>
        <pc:picChg chg="add mod">
          <ac:chgData name="Carla Paola Cisternas Casale" userId="beb25667-3112-4abf-b188-53510438c47b" providerId="ADAL" clId="{6DA1AF72-DFBC-4339-8C17-5F995A4E6E15}" dt="2024-04-23T16:57:03.302" v="2458"/>
          <ac:picMkLst>
            <pc:docMk/>
            <pc:sldMk cId="1984967408" sldId="1594"/>
            <ac:picMk id="5" creationId="{8C503D4B-31F2-8F9D-DC2D-EC750133C44B}"/>
          </ac:picMkLst>
        </pc:picChg>
      </pc:sldChg>
      <pc:sldChg chg="addSp modSp mod">
        <pc:chgData name="Carla Paola Cisternas Casale" userId="beb25667-3112-4abf-b188-53510438c47b" providerId="ADAL" clId="{6DA1AF72-DFBC-4339-8C17-5F995A4E6E15}" dt="2024-04-23T18:47:37.257" v="5313" actId="403"/>
        <pc:sldMkLst>
          <pc:docMk/>
          <pc:sldMk cId="2687483611" sldId="1595"/>
        </pc:sldMkLst>
        <pc:spChg chg="add mod">
          <ac:chgData name="Carla Paola Cisternas Casale" userId="beb25667-3112-4abf-b188-53510438c47b" providerId="ADAL" clId="{6DA1AF72-DFBC-4339-8C17-5F995A4E6E15}" dt="2024-04-23T18:47:37.257" v="5313" actId="403"/>
          <ac:spMkLst>
            <pc:docMk/>
            <pc:sldMk cId="2687483611" sldId="1595"/>
            <ac:spMk id="3" creationId="{1183EBBB-378D-C06C-C7E9-3B6C5212CD70}"/>
          </ac:spMkLst>
        </pc:spChg>
        <pc:spChg chg="add mod">
          <ac:chgData name="Carla Paola Cisternas Casale" userId="beb25667-3112-4abf-b188-53510438c47b" providerId="ADAL" clId="{6DA1AF72-DFBC-4339-8C17-5F995A4E6E15}" dt="2024-04-23T18:47:34.240" v="5312" actId="403"/>
          <ac:spMkLst>
            <pc:docMk/>
            <pc:sldMk cId="2687483611" sldId="1595"/>
            <ac:spMk id="5" creationId="{27B0D34B-B8A4-C8A6-C79E-8351CC59A134}"/>
          </ac:spMkLst>
        </pc:spChg>
        <pc:picChg chg="add mod">
          <ac:chgData name="Carla Paola Cisternas Casale" userId="beb25667-3112-4abf-b188-53510438c47b" providerId="ADAL" clId="{6DA1AF72-DFBC-4339-8C17-5F995A4E6E15}" dt="2024-04-23T17:05:32.802" v="3035"/>
          <ac:picMkLst>
            <pc:docMk/>
            <pc:sldMk cId="2687483611" sldId="1595"/>
            <ac:picMk id="4" creationId="{7170FC17-7BB8-DAB6-4487-30EE41FDA2C2}"/>
          </ac:picMkLst>
        </pc:picChg>
      </pc:sldChg>
      <pc:sldChg chg="delSp modSp new del mod">
        <pc:chgData name="Carla Paola Cisternas Casale" userId="beb25667-3112-4abf-b188-53510438c47b" providerId="ADAL" clId="{6DA1AF72-DFBC-4339-8C17-5F995A4E6E15}" dt="2024-04-23T15:23:26.300" v="540" actId="47"/>
        <pc:sldMkLst>
          <pc:docMk/>
          <pc:sldMk cId="100362457" sldId="1597"/>
        </pc:sldMkLst>
        <pc:spChg chg="del">
          <ac:chgData name="Carla Paola Cisternas Casale" userId="beb25667-3112-4abf-b188-53510438c47b" providerId="ADAL" clId="{6DA1AF72-DFBC-4339-8C17-5F995A4E6E15}" dt="2024-04-23T15:23:08.964" v="498" actId="478"/>
          <ac:spMkLst>
            <pc:docMk/>
            <pc:sldMk cId="100362457" sldId="1597"/>
            <ac:spMk id="2" creationId="{99D54866-CDD8-14EE-CAAC-5F42BF4A1F5C}"/>
          </ac:spMkLst>
        </pc:spChg>
        <pc:spChg chg="mod">
          <ac:chgData name="Carla Paola Cisternas Casale" userId="beb25667-3112-4abf-b188-53510438c47b" providerId="ADAL" clId="{6DA1AF72-DFBC-4339-8C17-5F995A4E6E15}" dt="2024-04-23T15:23:24.113" v="539" actId="20577"/>
          <ac:spMkLst>
            <pc:docMk/>
            <pc:sldMk cId="100362457" sldId="1597"/>
            <ac:spMk id="3" creationId="{55531D19-D823-8E5D-96D5-B8A83BC4A9EC}"/>
          </ac:spMkLst>
        </pc:spChg>
      </pc:sldChg>
      <pc:sldChg chg="addSp modSp new mod ord">
        <pc:chgData name="Carla Paola Cisternas Casale" userId="beb25667-3112-4abf-b188-53510438c47b" providerId="ADAL" clId="{6DA1AF72-DFBC-4339-8C17-5F995A4E6E15}" dt="2024-04-23T15:25:43.318" v="677"/>
        <pc:sldMkLst>
          <pc:docMk/>
          <pc:sldMk cId="194817769" sldId="1597"/>
        </pc:sldMkLst>
        <pc:spChg chg="mod">
          <ac:chgData name="Carla Paola Cisternas Casale" userId="beb25667-3112-4abf-b188-53510438c47b" providerId="ADAL" clId="{6DA1AF72-DFBC-4339-8C17-5F995A4E6E15}" dt="2024-04-23T15:25:32.546" v="673" actId="1076"/>
          <ac:spMkLst>
            <pc:docMk/>
            <pc:sldMk cId="194817769" sldId="1597"/>
            <ac:spMk id="2" creationId="{D9F6C452-85D6-5B24-F0F5-36F0CC2F4447}"/>
          </ac:spMkLst>
        </pc:spChg>
        <pc:spChg chg="mod">
          <ac:chgData name="Carla Paola Cisternas Casale" userId="beb25667-3112-4abf-b188-53510438c47b" providerId="ADAL" clId="{6DA1AF72-DFBC-4339-8C17-5F995A4E6E15}" dt="2024-04-23T15:25:02.988" v="667" actId="1076"/>
          <ac:spMkLst>
            <pc:docMk/>
            <pc:sldMk cId="194817769" sldId="1597"/>
            <ac:spMk id="3" creationId="{CAE4FBF2-E1FF-462B-44AB-EF1C6255707D}"/>
          </ac:spMkLst>
        </pc:spChg>
        <pc:picChg chg="add mod">
          <ac:chgData name="Carla Paola Cisternas Casale" userId="beb25667-3112-4abf-b188-53510438c47b" providerId="ADAL" clId="{6DA1AF72-DFBC-4339-8C17-5F995A4E6E15}" dt="2024-04-23T15:25:36.441" v="675" actId="1076"/>
          <ac:picMkLst>
            <pc:docMk/>
            <pc:sldMk cId="194817769" sldId="1597"/>
            <ac:picMk id="4" creationId="{5FD4AED4-425F-222B-AF99-E3CC9F3BEB79}"/>
          </ac:picMkLst>
        </pc:picChg>
      </pc:sldChg>
      <pc:sldChg chg="new del">
        <pc:chgData name="Carla Paola Cisternas Casale" userId="beb25667-3112-4abf-b188-53510438c47b" providerId="ADAL" clId="{6DA1AF72-DFBC-4339-8C17-5F995A4E6E15}" dt="2024-04-23T15:22:52.615" v="496" actId="47"/>
        <pc:sldMkLst>
          <pc:docMk/>
          <pc:sldMk cId="1615459592" sldId="1597"/>
        </pc:sldMkLst>
      </pc:sldChg>
      <pc:sldChg chg="new del">
        <pc:chgData name="Carla Paola Cisternas Casale" userId="beb25667-3112-4abf-b188-53510438c47b" providerId="ADAL" clId="{6DA1AF72-DFBC-4339-8C17-5F995A4E6E15}" dt="2024-04-23T15:22:43.606" v="494" actId="47"/>
        <pc:sldMkLst>
          <pc:docMk/>
          <pc:sldMk cId="3910846488" sldId="1597"/>
        </pc:sldMkLst>
      </pc:sldChg>
      <pc:sldChg chg="delSp modSp add mod ord">
        <pc:chgData name="Carla Paola Cisternas Casale" userId="beb25667-3112-4abf-b188-53510438c47b" providerId="ADAL" clId="{6DA1AF72-DFBC-4339-8C17-5F995A4E6E15}" dt="2024-04-23T15:27:02.995" v="692" actId="1076"/>
        <pc:sldMkLst>
          <pc:docMk/>
          <pc:sldMk cId="2493167991" sldId="1598"/>
        </pc:sldMkLst>
        <pc:spChg chg="del">
          <ac:chgData name="Carla Paola Cisternas Casale" userId="beb25667-3112-4abf-b188-53510438c47b" providerId="ADAL" clId="{6DA1AF72-DFBC-4339-8C17-5F995A4E6E15}" dt="2024-04-23T15:26:57.613" v="690" actId="478"/>
          <ac:spMkLst>
            <pc:docMk/>
            <pc:sldMk cId="2493167991" sldId="1598"/>
            <ac:spMk id="2" creationId="{3484A0DB-F997-BA79-237E-E16FE8FB5A40}"/>
          </ac:spMkLst>
        </pc:spChg>
        <pc:spChg chg="del">
          <ac:chgData name="Carla Paola Cisternas Casale" userId="beb25667-3112-4abf-b188-53510438c47b" providerId="ADAL" clId="{6DA1AF72-DFBC-4339-8C17-5F995A4E6E15}" dt="2024-04-23T15:26:56.440" v="689" actId="478"/>
          <ac:spMkLst>
            <pc:docMk/>
            <pc:sldMk cId="2493167991" sldId="1598"/>
            <ac:spMk id="8" creationId="{EC0A0FB4-AE92-9186-6CDE-41BD3DB38C0A}"/>
          </ac:spMkLst>
        </pc:spChg>
        <pc:spChg chg="mod">
          <ac:chgData name="Carla Paola Cisternas Casale" userId="beb25667-3112-4abf-b188-53510438c47b" providerId="ADAL" clId="{6DA1AF72-DFBC-4339-8C17-5F995A4E6E15}" dt="2024-04-23T15:27:00.334" v="691" actId="1076"/>
          <ac:spMkLst>
            <pc:docMk/>
            <pc:sldMk cId="2493167991" sldId="1598"/>
            <ac:spMk id="9" creationId="{9AD3AB77-26B1-56AC-6FFD-4DE801905814}"/>
          </ac:spMkLst>
        </pc:spChg>
        <pc:spChg chg="mod">
          <ac:chgData name="Carla Paola Cisternas Casale" userId="beb25667-3112-4abf-b188-53510438c47b" providerId="ADAL" clId="{6DA1AF72-DFBC-4339-8C17-5F995A4E6E15}" dt="2024-04-23T15:27:02.995" v="692" actId="1076"/>
          <ac:spMkLst>
            <pc:docMk/>
            <pc:sldMk cId="2493167991" sldId="1598"/>
            <ac:spMk id="10" creationId="{0C86FA60-E8B9-00ED-A518-C37832BE2DBE}"/>
          </ac:spMkLst>
        </pc:spChg>
      </pc:sldChg>
      <pc:sldChg chg="delSp add del mod">
        <pc:chgData name="Carla Paola Cisternas Casale" userId="beb25667-3112-4abf-b188-53510438c47b" providerId="ADAL" clId="{6DA1AF72-DFBC-4339-8C17-5F995A4E6E15}" dt="2024-04-23T16:17:04.769" v="1209" actId="47"/>
        <pc:sldMkLst>
          <pc:docMk/>
          <pc:sldMk cId="2725861316" sldId="1599"/>
        </pc:sldMkLst>
        <pc:picChg chg="del">
          <ac:chgData name="Carla Paola Cisternas Casale" userId="beb25667-3112-4abf-b188-53510438c47b" providerId="ADAL" clId="{6DA1AF72-DFBC-4339-8C17-5F995A4E6E15}" dt="2024-04-23T16:17:01.741" v="1207" actId="478"/>
          <ac:picMkLst>
            <pc:docMk/>
            <pc:sldMk cId="2725861316" sldId="1599"/>
            <ac:picMk id="11" creationId="{95A79BA3-2D17-04E3-1C68-59335EA6980B}"/>
          </ac:picMkLst>
        </pc:picChg>
        <pc:picChg chg="del">
          <ac:chgData name="Carla Paola Cisternas Casale" userId="beb25667-3112-4abf-b188-53510438c47b" providerId="ADAL" clId="{6DA1AF72-DFBC-4339-8C17-5F995A4E6E15}" dt="2024-04-23T16:17:02.251" v="1208" actId="478"/>
          <ac:picMkLst>
            <pc:docMk/>
            <pc:sldMk cId="2725861316" sldId="1599"/>
            <ac:picMk id="13" creationId="{DC7020D7-0221-CF3D-F2D0-DF65F14B9B3A}"/>
          </ac:picMkLst>
        </pc:picChg>
      </pc:sldChg>
      <pc:sldChg chg="delSp modSp add del mod">
        <pc:chgData name="Carla Paola Cisternas Casale" userId="beb25667-3112-4abf-b188-53510438c47b" providerId="ADAL" clId="{6DA1AF72-DFBC-4339-8C17-5F995A4E6E15}" dt="2024-04-23T16:17:53.167" v="1211" actId="2696"/>
        <pc:sldMkLst>
          <pc:docMk/>
          <pc:sldMk cId="1054956260" sldId="1600"/>
        </pc:sldMkLst>
        <pc:spChg chg="mod">
          <ac:chgData name="Carla Paola Cisternas Casale" userId="beb25667-3112-4abf-b188-53510438c47b" providerId="ADAL" clId="{6DA1AF72-DFBC-4339-8C17-5F995A4E6E15}" dt="2024-04-23T16:09:44.906" v="970" actId="20577"/>
          <ac:spMkLst>
            <pc:docMk/>
            <pc:sldMk cId="1054956260" sldId="1600"/>
            <ac:spMk id="2" creationId="{DE41AD86-9BD1-B77C-1A5A-AC40358AC4F5}"/>
          </ac:spMkLst>
        </pc:spChg>
        <pc:spChg chg="mod">
          <ac:chgData name="Carla Paola Cisternas Casale" userId="beb25667-3112-4abf-b188-53510438c47b" providerId="ADAL" clId="{6DA1AF72-DFBC-4339-8C17-5F995A4E6E15}" dt="2024-04-23T16:11:20.176" v="1158" actId="1076"/>
          <ac:spMkLst>
            <pc:docMk/>
            <pc:sldMk cId="1054956260" sldId="1600"/>
            <ac:spMk id="8" creationId="{8FF54100-066D-FB06-6B2D-2ECB5053054F}"/>
          </ac:spMkLst>
        </pc:spChg>
        <pc:picChg chg="del">
          <ac:chgData name="Carla Paola Cisternas Casale" userId="beb25667-3112-4abf-b188-53510438c47b" providerId="ADAL" clId="{6DA1AF72-DFBC-4339-8C17-5F995A4E6E15}" dt="2024-04-23T16:09:28.087" v="941" actId="478"/>
          <ac:picMkLst>
            <pc:docMk/>
            <pc:sldMk cId="1054956260" sldId="1600"/>
            <ac:picMk id="4" creationId="{2621DF00-763D-3FF6-0AD3-8DB4DE8199BF}"/>
          </ac:picMkLst>
        </pc:picChg>
      </pc:sldChg>
      <pc:sldChg chg="add del">
        <pc:chgData name="Carla Paola Cisternas Casale" userId="beb25667-3112-4abf-b188-53510438c47b" providerId="ADAL" clId="{6DA1AF72-DFBC-4339-8C17-5F995A4E6E15}" dt="2024-04-23T16:21:38.599" v="1272" actId="47"/>
        <pc:sldMkLst>
          <pc:docMk/>
          <pc:sldMk cId="3828991052" sldId="1601"/>
        </pc:sldMkLst>
      </pc:sldChg>
      <pc:sldChg chg="modSp add del mod ord">
        <pc:chgData name="Carla Paola Cisternas Casale" userId="beb25667-3112-4abf-b188-53510438c47b" providerId="ADAL" clId="{6DA1AF72-DFBC-4339-8C17-5F995A4E6E15}" dt="2024-04-23T16:26:50.411" v="1431" actId="47"/>
        <pc:sldMkLst>
          <pc:docMk/>
          <pc:sldMk cId="1467681997" sldId="1602"/>
        </pc:sldMkLst>
        <pc:spChg chg="mod">
          <ac:chgData name="Carla Paola Cisternas Casale" userId="beb25667-3112-4abf-b188-53510438c47b" providerId="ADAL" clId="{6DA1AF72-DFBC-4339-8C17-5F995A4E6E15}" dt="2024-04-23T16:18:33.954" v="1217"/>
          <ac:spMkLst>
            <pc:docMk/>
            <pc:sldMk cId="1467681997" sldId="1602"/>
            <ac:spMk id="2" creationId="{1986DD79-5073-1934-3467-037472CDDA91}"/>
          </ac:spMkLst>
        </pc:spChg>
        <pc:spChg chg="mod">
          <ac:chgData name="Carla Paola Cisternas Casale" userId="beb25667-3112-4abf-b188-53510438c47b" providerId="ADAL" clId="{6DA1AF72-DFBC-4339-8C17-5F995A4E6E15}" dt="2024-04-23T16:19:24.789" v="1222" actId="14100"/>
          <ac:spMkLst>
            <pc:docMk/>
            <pc:sldMk cId="1467681997" sldId="1602"/>
            <ac:spMk id="11" creationId="{2A7AD0FE-31C1-5B0D-0B18-C9BBDBE4367C}"/>
          </ac:spMkLst>
        </pc:spChg>
      </pc:sldChg>
      <pc:sldChg chg="addSp delSp modSp add mod modClrScheme chgLayout">
        <pc:chgData name="Carla Paola Cisternas Casale" userId="beb25667-3112-4abf-b188-53510438c47b" providerId="ADAL" clId="{6DA1AF72-DFBC-4339-8C17-5F995A4E6E15}" dt="2024-04-23T16:23:09.845" v="1323" actId="1076"/>
        <pc:sldMkLst>
          <pc:docMk/>
          <pc:sldMk cId="3615191472" sldId="1603"/>
        </pc:sldMkLst>
        <pc:spChg chg="mod">
          <ac:chgData name="Carla Paola Cisternas Casale" userId="beb25667-3112-4abf-b188-53510438c47b" providerId="ADAL" clId="{6DA1AF72-DFBC-4339-8C17-5F995A4E6E15}" dt="2024-04-23T16:23:05.725" v="1322" actId="14100"/>
          <ac:spMkLst>
            <pc:docMk/>
            <pc:sldMk cId="3615191472" sldId="1603"/>
            <ac:spMk id="3" creationId="{34C256EA-9D1F-C312-BFD7-228FA8351462}"/>
          </ac:spMkLst>
        </pc:spChg>
        <pc:spChg chg="del">
          <ac:chgData name="Carla Paola Cisternas Casale" userId="beb25667-3112-4abf-b188-53510438c47b" providerId="ADAL" clId="{6DA1AF72-DFBC-4339-8C17-5F995A4E6E15}" dt="2024-04-23T16:19:42.173" v="1226" actId="478"/>
          <ac:spMkLst>
            <pc:docMk/>
            <pc:sldMk cId="3615191472" sldId="1603"/>
            <ac:spMk id="4" creationId="{6681B642-C842-2C48-021A-C5F8BE048C7B}"/>
          </ac:spMkLst>
        </pc:spChg>
        <pc:spChg chg="del">
          <ac:chgData name="Carla Paola Cisternas Casale" userId="beb25667-3112-4abf-b188-53510438c47b" providerId="ADAL" clId="{6DA1AF72-DFBC-4339-8C17-5F995A4E6E15}" dt="2024-04-23T16:19:41.405" v="1225" actId="478"/>
          <ac:spMkLst>
            <pc:docMk/>
            <pc:sldMk cId="3615191472" sldId="1603"/>
            <ac:spMk id="6" creationId="{D49D8733-7DBF-0198-0262-AF581CCB3FC1}"/>
          </ac:spMkLst>
        </pc:spChg>
        <pc:spChg chg="add del mod ord">
          <ac:chgData name="Carla Paola Cisternas Casale" userId="beb25667-3112-4abf-b188-53510438c47b" providerId="ADAL" clId="{6DA1AF72-DFBC-4339-8C17-5F995A4E6E15}" dt="2024-04-23T16:20:33.145" v="1243" actId="478"/>
          <ac:spMkLst>
            <pc:docMk/>
            <pc:sldMk cId="3615191472" sldId="1603"/>
            <ac:spMk id="8" creationId="{5EF705EE-0D27-7523-FC79-31D9BD5051C5}"/>
          </ac:spMkLst>
        </pc:spChg>
        <pc:spChg chg="add mod ord">
          <ac:chgData name="Carla Paola Cisternas Casale" userId="beb25667-3112-4abf-b188-53510438c47b" providerId="ADAL" clId="{6DA1AF72-DFBC-4339-8C17-5F995A4E6E15}" dt="2024-04-23T16:21:24.209" v="1265" actId="1036"/>
          <ac:spMkLst>
            <pc:docMk/>
            <pc:sldMk cId="3615191472" sldId="1603"/>
            <ac:spMk id="9" creationId="{DA37D756-3BE6-F3EC-CF7B-52CB2A7D8462}"/>
          </ac:spMkLst>
        </pc:spChg>
        <pc:grpChg chg="mod">
          <ac:chgData name="Carla Paola Cisternas Casale" userId="beb25667-3112-4abf-b188-53510438c47b" providerId="ADAL" clId="{6DA1AF72-DFBC-4339-8C17-5F995A4E6E15}" dt="2024-04-23T16:23:09.845" v="1323" actId="1076"/>
          <ac:grpSpMkLst>
            <pc:docMk/>
            <pc:sldMk cId="3615191472" sldId="1603"/>
            <ac:grpSpMk id="11" creationId="{BF47B976-50B6-F3B3-A479-7E186DA5E2CD}"/>
          </ac:grpSpMkLst>
        </pc:grpChg>
        <pc:picChg chg="del">
          <ac:chgData name="Carla Paola Cisternas Casale" userId="beb25667-3112-4abf-b188-53510438c47b" providerId="ADAL" clId="{6DA1AF72-DFBC-4339-8C17-5F995A4E6E15}" dt="2024-04-23T16:20:09.785" v="1236" actId="478"/>
          <ac:picMkLst>
            <pc:docMk/>
            <pc:sldMk cId="3615191472" sldId="1603"/>
            <ac:picMk id="2" creationId="{3CC5E405-63DF-7D39-81C4-802CA1D20A0A}"/>
          </ac:picMkLst>
        </pc:picChg>
        <pc:picChg chg="del">
          <ac:chgData name="Carla Paola Cisternas Casale" userId="beb25667-3112-4abf-b188-53510438c47b" providerId="ADAL" clId="{6DA1AF72-DFBC-4339-8C17-5F995A4E6E15}" dt="2024-04-23T16:19:42.996" v="1227" actId="478"/>
          <ac:picMkLst>
            <pc:docMk/>
            <pc:sldMk cId="3615191472" sldId="1603"/>
            <ac:picMk id="5" creationId="{62A2C90F-A0EA-6E84-349B-88B10DA3E6CB}"/>
          </ac:picMkLst>
        </pc:picChg>
        <pc:picChg chg="add mod">
          <ac:chgData name="Carla Paola Cisternas Casale" userId="beb25667-3112-4abf-b188-53510438c47b" providerId="ADAL" clId="{6DA1AF72-DFBC-4339-8C17-5F995A4E6E15}" dt="2024-04-23T16:21:21.396" v="1259"/>
          <ac:picMkLst>
            <pc:docMk/>
            <pc:sldMk cId="3615191472" sldId="1603"/>
            <ac:picMk id="12" creationId="{2A9F8AD4-A838-1FCB-B057-EB135BFF8D34}"/>
          </ac:picMkLst>
        </pc:picChg>
        <pc:picChg chg="add mod">
          <ac:chgData name="Carla Paola Cisternas Casale" userId="beb25667-3112-4abf-b188-53510438c47b" providerId="ADAL" clId="{6DA1AF72-DFBC-4339-8C17-5F995A4E6E15}" dt="2024-04-23T16:21:51.205" v="1274"/>
          <ac:picMkLst>
            <pc:docMk/>
            <pc:sldMk cId="3615191472" sldId="1603"/>
            <ac:picMk id="13" creationId="{5D63621B-2780-1813-8C29-4EF3D8430B79}"/>
          </ac:picMkLst>
        </pc:picChg>
      </pc:sldChg>
      <pc:sldChg chg="addSp delSp modSp add mod modClrScheme chgLayout">
        <pc:chgData name="Carla Paola Cisternas Casale" userId="beb25667-3112-4abf-b188-53510438c47b" providerId="ADAL" clId="{6DA1AF72-DFBC-4339-8C17-5F995A4E6E15}" dt="2024-04-23T16:23:41.676" v="1333" actId="1076"/>
        <pc:sldMkLst>
          <pc:docMk/>
          <pc:sldMk cId="2814381284" sldId="1604"/>
        </pc:sldMkLst>
        <pc:spChg chg="mod">
          <ac:chgData name="Carla Paola Cisternas Casale" userId="beb25667-3112-4abf-b188-53510438c47b" providerId="ADAL" clId="{6DA1AF72-DFBC-4339-8C17-5F995A4E6E15}" dt="2024-04-23T16:23:41.676" v="1333" actId="1076"/>
          <ac:spMkLst>
            <pc:docMk/>
            <pc:sldMk cId="2814381284" sldId="1604"/>
            <ac:spMk id="3" creationId="{34C256EA-9D1F-C312-BFD7-228FA8351462}"/>
          </ac:spMkLst>
        </pc:spChg>
        <pc:spChg chg="del">
          <ac:chgData name="Carla Paola Cisternas Casale" userId="beb25667-3112-4abf-b188-53510438c47b" providerId="ADAL" clId="{6DA1AF72-DFBC-4339-8C17-5F995A4E6E15}" dt="2024-04-23T16:19:49.223" v="1229" actId="478"/>
          <ac:spMkLst>
            <pc:docMk/>
            <pc:sldMk cId="2814381284" sldId="1604"/>
            <ac:spMk id="4" creationId="{6681B642-C842-2C48-021A-C5F8BE048C7B}"/>
          </ac:spMkLst>
        </pc:spChg>
        <pc:spChg chg="del">
          <ac:chgData name="Carla Paola Cisternas Casale" userId="beb25667-3112-4abf-b188-53510438c47b" providerId="ADAL" clId="{6DA1AF72-DFBC-4339-8C17-5F995A4E6E15}" dt="2024-04-23T16:19:47.774" v="1228" actId="478"/>
          <ac:spMkLst>
            <pc:docMk/>
            <pc:sldMk cId="2814381284" sldId="1604"/>
            <ac:spMk id="6" creationId="{D49D8733-7DBF-0198-0262-AF581CCB3FC1}"/>
          </ac:spMkLst>
        </pc:spChg>
        <pc:spChg chg="add del mod ord">
          <ac:chgData name="Carla Paola Cisternas Casale" userId="beb25667-3112-4abf-b188-53510438c47b" providerId="ADAL" clId="{6DA1AF72-DFBC-4339-8C17-5F995A4E6E15}" dt="2024-04-23T16:20:43.454" v="1247" actId="478"/>
          <ac:spMkLst>
            <pc:docMk/>
            <pc:sldMk cId="2814381284" sldId="1604"/>
            <ac:spMk id="7" creationId="{3896EE39-B0F4-79CC-DD41-39820A87B0B2}"/>
          </ac:spMkLst>
        </pc:spChg>
        <pc:spChg chg="add mod ord">
          <ac:chgData name="Carla Paola Cisternas Casale" userId="beb25667-3112-4abf-b188-53510438c47b" providerId="ADAL" clId="{6DA1AF72-DFBC-4339-8C17-5F995A4E6E15}" dt="2024-04-23T16:21:29.611" v="1269" actId="1036"/>
          <ac:spMkLst>
            <pc:docMk/>
            <pc:sldMk cId="2814381284" sldId="1604"/>
            <ac:spMk id="8" creationId="{1DD21F27-974E-440D-5C85-9F92FE132E49}"/>
          </ac:spMkLst>
        </pc:spChg>
        <pc:spChg chg="del">
          <ac:chgData name="Carla Paola Cisternas Casale" userId="beb25667-3112-4abf-b188-53510438c47b" providerId="ADAL" clId="{6DA1AF72-DFBC-4339-8C17-5F995A4E6E15}" dt="2024-04-23T16:23:26.606" v="1327" actId="478"/>
          <ac:spMkLst>
            <pc:docMk/>
            <pc:sldMk cId="2814381284" sldId="1604"/>
            <ac:spMk id="16" creationId="{A1E94927-9E19-527D-B08C-C5F4D22000CD}"/>
          </ac:spMkLst>
        </pc:spChg>
        <pc:picChg chg="del">
          <ac:chgData name="Carla Paola Cisternas Casale" userId="beb25667-3112-4abf-b188-53510438c47b" providerId="ADAL" clId="{6DA1AF72-DFBC-4339-8C17-5F995A4E6E15}" dt="2024-04-23T16:20:06.815" v="1235" actId="478"/>
          <ac:picMkLst>
            <pc:docMk/>
            <pc:sldMk cId="2814381284" sldId="1604"/>
            <ac:picMk id="2" creationId="{4EB48F7D-5320-1A84-AB9C-E224F42D245B}"/>
          </ac:picMkLst>
        </pc:picChg>
        <pc:picChg chg="del">
          <ac:chgData name="Carla Paola Cisternas Casale" userId="beb25667-3112-4abf-b188-53510438c47b" providerId="ADAL" clId="{6DA1AF72-DFBC-4339-8C17-5F995A4E6E15}" dt="2024-04-23T16:19:49.733" v="1230" actId="478"/>
          <ac:picMkLst>
            <pc:docMk/>
            <pc:sldMk cId="2814381284" sldId="1604"/>
            <ac:picMk id="5" creationId="{62A2C90F-A0EA-6E84-349B-88B10DA3E6CB}"/>
          </ac:picMkLst>
        </pc:picChg>
        <pc:picChg chg="add mod">
          <ac:chgData name="Carla Paola Cisternas Casale" userId="beb25667-3112-4abf-b188-53510438c47b" providerId="ADAL" clId="{6DA1AF72-DFBC-4339-8C17-5F995A4E6E15}" dt="2024-04-23T16:21:26.636" v="1266"/>
          <ac:picMkLst>
            <pc:docMk/>
            <pc:sldMk cId="2814381284" sldId="1604"/>
            <ac:picMk id="9" creationId="{FEB7E163-454E-EFE2-06A2-479792B2177A}"/>
          </ac:picMkLst>
        </pc:picChg>
        <pc:picChg chg="add mod">
          <ac:chgData name="Carla Paola Cisternas Casale" userId="beb25667-3112-4abf-b188-53510438c47b" providerId="ADAL" clId="{6DA1AF72-DFBC-4339-8C17-5F995A4E6E15}" dt="2024-04-23T16:21:52.537" v="1275"/>
          <ac:picMkLst>
            <pc:docMk/>
            <pc:sldMk cId="2814381284" sldId="1604"/>
            <ac:picMk id="10" creationId="{F4742B5A-5842-11B3-ED02-96551B7A3F4D}"/>
          </ac:picMkLst>
        </pc:picChg>
        <pc:picChg chg="mod">
          <ac:chgData name="Carla Paola Cisternas Casale" userId="beb25667-3112-4abf-b188-53510438c47b" providerId="ADAL" clId="{6DA1AF72-DFBC-4339-8C17-5F995A4E6E15}" dt="2024-04-23T16:23:37.237" v="1331" actId="1076"/>
          <ac:picMkLst>
            <pc:docMk/>
            <pc:sldMk cId="2814381284" sldId="1604"/>
            <ac:picMk id="12" creationId="{F8EA0D51-FBB9-D150-660D-6C2D6AB131AA}"/>
          </ac:picMkLst>
        </pc:picChg>
        <pc:picChg chg="mod">
          <ac:chgData name="Carla Paola Cisternas Casale" userId="beb25667-3112-4abf-b188-53510438c47b" providerId="ADAL" clId="{6DA1AF72-DFBC-4339-8C17-5F995A4E6E15}" dt="2024-04-23T16:23:38.415" v="1332" actId="1076"/>
          <ac:picMkLst>
            <pc:docMk/>
            <pc:sldMk cId="2814381284" sldId="1604"/>
            <ac:picMk id="14" creationId="{A1513975-66B2-E112-B5A6-0F66B31135CA}"/>
          </ac:picMkLst>
        </pc:picChg>
      </pc:sldChg>
      <pc:sldChg chg="addSp delSp modSp add mod modClrScheme chgLayout">
        <pc:chgData name="Carla Paola Cisternas Casale" userId="beb25667-3112-4abf-b188-53510438c47b" providerId="ADAL" clId="{6DA1AF72-DFBC-4339-8C17-5F995A4E6E15}" dt="2024-04-23T16:25:00.557" v="1395" actId="1076"/>
        <pc:sldMkLst>
          <pc:docMk/>
          <pc:sldMk cId="1808371992" sldId="1605"/>
        </pc:sldMkLst>
        <pc:spChg chg="mod">
          <ac:chgData name="Carla Paola Cisternas Casale" userId="beb25667-3112-4abf-b188-53510438c47b" providerId="ADAL" clId="{6DA1AF72-DFBC-4339-8C17-5F995A4E6E15}" dt="2024-04-23T16:25:00.557" v="1395" actId="1076"/>
          <ac:spMkLst>
            <pc:docMk/>
            <pc:sldMk cId="1808371992" sldId="1605"/>
            <ac:spMk id="3" creationId="{34C256EA-9D1F-C312-BFD7-228FA8351462}"/>
          </ac:spMkLst>
        </pc:spChg>
        <pc:spChg chg="del">
          <ac:chgData name="Carla Paola Cisternas Casale" userId="beb25667-3112-4abf-b188-53510438c47b" providerId="ADAL" clId="{6DA1AF72-DFBC-4339-8C17-5F995A4E6E15}" dt="2024-04-23T16:19:55.555" v="1232" actId="478"/>
          <ac:spMkLst>
            <pc:docMk/>
            <pc:sldMk cId="1808371992" sldId="1605"/>
            <ac:spMk id="4" creationId="{6681B642-C842-2C48-021A-C5F8BE048C7B}"/>
          </ac:spMkLst>
        </pc:spChg>
        <pc:spChg chg="del">
          <ac:chgData name="Carla Paola Cisternas Casale" userId="beb25667-3112-4abf-b188-53510438c47b" providerId="ADAL" clId="{6DA1AF72-DFBC-4339-8C17-5F995A4E6E15}" dt="2024-04-23T16:19:54.734" v="1231" actId="478"/>
          <ac:spMkLst>
            <pc:docMk/>
            <pc:sldMk cId="1808371992" sldId="1605"/>
            <ac:spMk id="6" creationId="{D49D8733-7DBF-0198-0262-AF581CCB3FC1}"/>
          </ac:spMkLst>
        </pc:spChg>
        <pc:spChg chg="add del mod ord">
          <ac:chgData name="Carla Paola Cisternas Casale" userId="beb25667-3112-4abf-b188-53510438c47b" providerId="ADAL" clId="{6DA1AF72-DFBC-4339-8C17-5F995A4E6E15}" dt="2024-04-23T16:20:58.664" v="1252" actId="478"/>
          <ac:spMkLst>
            <pc:docMk/>
            <pc:sldMk cId="1808371992" sldId="1605"/>
            <ac:spMk id="7" creationId="{F05287A5-BFFF-81F8-1F71-867BD8C1B46E}"/>
          </ac:spMkLst>
        </pc:spChg>
        <pc:spChg chg="add mod ord">
          <ac:chgData name="Carla Paola Cisternas Casale" userId="beb25667-3112-4abf-b188-53510438c47b" providerId="ADAL" clId="{6DA1AF72-DFBC-4339-8C17-5F995A4E6E15}" dt="2024-04-23T16:21:34.965" v="1271" actId="1076"/>
          <ac:spMkLst>
            <pc:docMk/>
            <pc:sldMk cId="1808371992" sldId="1605"/>
            <ac:spMk id="12" creationId="{2BBAFE77-67F7-4CE1-2ACB-B5A893A07D12}"/>
          </ac:spMkLst>
        </pc:spChg>
        <pc:grpChg chg="mod">
          <ac:chgData name="Carla Paola Cisternas Casale" userId="beb25667-3112-4abf-b188-53510438c47b" providerId="ADAL" clId="{6DA1AF72-DFBC-4339-8C17-5F995A4E6E15}" dt="2024-04-23T16:24:04.217" v="1339" actId="1076"/>
          <ac:grpSpMkLst>
            <pc:docMk/>
            <pc:sldMk cId="1808371992" sldId="1605"/>
            <ac:grpSpMk id="11" creationId="{D5FA3636-8B6B-1F11-557E-5D407963C69F}"/>
          </ac:grpSpMkLst>
        </pc:grpChg>
        <pc:picChg chg="del">
          <ac:chgData name="Carla Paola Cisternas Casale" userId="beb25667-3112-4abf-b188-53510438c47b" providerId="ADAL" clId="{6DA1AF72-DFBC-4339-8C17-5F995A4E6E15}" dt="2024-04-23T16:20:02.563" v="1234" actId="478"/>
          <ac:picMkLst>
            <pc:docMk/>
            <pc:sldMk cId="1808371992" sldId="1605"/>
            <ac:picMk id="2" creationId="{EBF925C6-A9EF-FFDD-5A71-FFA26B79D9A9}"/>
          </ac:picMkLst>
        </pc:picChg>
        <pc:picChg chg="del">
          <ac:chgData name="Carla Paola Cisternas Casale" userId="beb25667-3112-4abf-b188-53510438c47b" providerId="ADAL" clId="{6DA1AF72-DFBC-4339-8C17-5F995A4E6E15}" dt="2024-04-23T16:19:59.985" v="1233" actId="478"/>
          <ac:picMkLst>
            <pc:docMk/>
            <pc:sldMk cId="1808371992" sldId="1605"/>
            <ac:picMk id="5" creationId="{62A2C90F-A0EA-6E84-349B-88B10DA3E6CB}"/>
          </ac:picMkLst>
        </pc:picChg>
        <pc:picChg chg="add mod">
          <ac:chgData name="Carla Paola Cisternas Casale" userId="beb25667-3112-4abf-b188-53510438c47b" providerId="ADAL" clId="{6DA1AF72-DFBC-4339-8C17-5F995A4E6E15}" dt="2024-04-23T16:21:32.884" v="1270"/>
          <ac:picMkLst>
            <pc:docMk/>
            <pc:sldMk cId="1808371992" sldId="1605"/>
            <ac:picMk id="13" creationId="{3103A3FB-EE1A-1B89-F61D-22E197B73E36}"/>
          </ac:picMkLst>
        </pc:picChg>
        <pc:picChg chg="add mod">
          <ac:chgData name="Carla Paola Cisternas Casale" userId="beb25667-3112-4abf-b188-53510438c47b" providerId="ADAL" clId="{6DA1AF72-DFBC-4339-8C17-5F995A4E6E15}" dt="2024-04-23T16:21:53.780" v="1276"/>
          <ac:picMkLst>
            <pc:docMk/>
            <pc:sldMk cId="1808371992" sldId="1605"/>
            <ac:picMk id="14" creationId="{FBB72C6E-DE04-E33F-5387-6F9E52A21951}"/>
          </ac:picMkLst>
        </pc:picChg>
      </pc:sldChg>
      <pc:sldChg chg="addSp delSp modSp add mod">
        <pc:chgData name="Carla Paola Cisternas Casale" userId="beb25667-3112-4abf-b188-53510438c47b" providerId="ADAL" clId="{6DA1AF72-DFBC-4339-8C17-5F995A4E6E15}" dt="2024-04-23T16:32:27.108" v="1632" actId="20577"/>
        <pc:sldMkLst>
          <pc:docMk/>
          <pc:sldMk cId="2133755200" sldId="1606"/>
        </pc:sldMkLst>
        <pc:spChg chg="mod">
          <ac:chgData name="Carla Paola Cisternas Casale" userId="beb25667-3112-4abf-b188-53510438c47b" providerId="ADAL" clId="{6DA1AF72-DFBC-4339-8C17-5F995A4E6E15}" dt="2024-04-23T16:32:27.108" v="1632" actId="20577"/>
          <ac:spMkLst>
            <pc:docMk/>
            <pc:sldMk cId="2133755200" sldId="1606"/>
            <ac:spMk id="3" creationId="{7A39CFF4-272E-07B9-198C-55B56B0E1531}"/>
          </ac:spMkLst>
        </pc:spChg>
        <pc:spChg chg="add mod">
          <ac:chgData name="Carla Paola Cisternas Casale" userId="beb25667-3112-4abf-b188-53510438c47b" providerId="ADAL" clId="{6DA1AF72-DFBC-4339-8C17-5F995A4E6E15}" dt="2024-04-23T16:30:37.846" v="1554" actId="20577"/>
          <ac:spMkLst>
            <pc:docMk/>
            <pc:sldMk cId="2133755200" sldId="1606"/>
            <ac:spMk id="4" creationId="{7A691C2E-8FB1-6963-D25A-CDBDFD0136DC}"/>
          </ac:spMkLst>
        </pc:spChg>
        <pc:spChg chg="add mod">
          <ac:chgData name="Carla Paola Cisternas Casale" userId="beb25667-3112-4abf-b188-53510438c47b" providerId="ADAL" clId="{6DA1AF72-DFBC-4339-8C17-5F995A4E6E15}" dt="2024-04-23T16:30:52.428" v="1556" actId="1076"/>
          <ac:spMkLst>
            <pc:docMk/>
            <pc:sldMk cId="2133755200" sldId="1606"/>
            <ac:spMk id="5" creationId="{57C24808-0CAB-EF42-099D-B593F3D501CA}"/>
          </ac:spMkLst>
        </pc:spChg>
        <pc:spChg chg="add mod">
          <ac:chgData name="Carla Paola Cisternas Casale" userId="beb25667-3112-4abf-b188-53510438c47b" providerId="ADAL" clId="{6DA1AF72-DFBC-4339-8C17-5F995A4E6E15}" dt="2024-04-23T16:32:18.067" v="1621" actId="12"/>
          <ac:spMkLst>
            <pc:docMk/>
            <pc:sldMk cId="2133755200" sldId="1606"/>
            <ac:spMk id="9" creationId="{AF719331-7967-918D-8FBC-679BC0C9C486}"/>
          </ac:spMkLst>
        </pc:spChg>
        <pc:spChg chg="mod">
          <ac:chgData name="Carla Paola Cisternas Casale" userId="beb25667-3112-4abf-b188-53510438c47b" providerId="ADAL" clId="{6DA1AF72-DFBC-4339-8C17-5F995A4E6E15}" dt="2024-04-23T16:28:43.145" v="1472" actId="20577"/>
          <ac:spMkLst>
            <pc:docMk/>
            <pc:sldMk cId="2133755200" sldId="1606"/>
            <ac:spMk id="18" creationId="{403E00BF-ED0F-42C7-C7C9-B1ED05D5AEE8}"/>
          </ac:spMkLst>
        </pc:spChg>
        <pc:grpChg chg="del mod">
          <ac:chgData name="Carla Paola Cisternas Casale" userId="beb25667-3112-4abf-b188-53510438c47b" providerId="ADAL" clId="{6DA1AF72-DFBC-4339-8C17-5F995A4E6E15}" dt="2024-04-23T16:30:12.857" v="1543" actId="478"/>
          <ac:grpSpMkLst>
            <pc:docMk/>
            <pc:sldMk cId="2133755200" sldId="1606"/>
            <ac:grpSpMk id="11" creationId="{074D438C-C687-E48E-ADC7-FCFAE0C67D06}"/>
          </ac:grpSpMkLst>
        </pc:grpChg>
        <pc:graphicFrameChg chg="add mod">
          <ac:chgData name="Carla Paola Cisternas Casale" userId="beb25667-3112-4abf-b188-53510438c47b" providerId="ADAL" clId="{6DA1AF72-DFBC-4339-8C17-5F995A4E6E15}" dt="2024-04-23T16:30:25.698" v="1548" actId="208"/>
          <ac:graphicFrameMkLst>
            <pc:docMk/>
            <pc:sldMk cId="2133755200" sldId="1606"/>
            <ac:graphicFrameMk id="2" creationId="{7117D055-BFDD-FE3D-F38B-D6AD2D1BC59C}"/>
          </ac:graphicFrameMkLst>
        </pc:graphicFrameChg>
      </pc:sldChg>
      <pc:sldChg chg="addSp delSp modSp add mod">
        <pc:chgData name="Carla Paola Cisternas Casale" userId="beb25667-3112-4abf-b188-53510438c47b" providerId="ADAL" clId="{6DA1AF72-DFBC-4339-8C17-5F995A4E6E15}" dt="2024-04-23T17:30:39.147" v="4742" actId="113"/>
        <pc:sldMkLst>
          <pc:docMk/>
          <pc:sldMk cId="1471172642" sldId="1607"/>
        </pc:sldMkLst>
        <pc:spChg chg="mod">
          <ac:chgData name="Carla Paola Cisternas Casale" userId="beb25667-3112-4abf-b188-53510438c47b" providerId="ADAL" clId="{6DA1AF72-DFBC-4339-8C17-5F995A4E6E15}" dt="2024-04-23T17:30:39.147" v="4742" actId="113"/>
          <ac:spMkLst>
            <pc:docMk/>
            <pc:sldMk cId="1471172642" sldId="1607"/>
            <ac:spMk id="17" creationId="{E110D515-CD95-7F83-5DA0-7E02D0B18D8E}"/>
          </ac:spMkLst>
        </pc:spChg>
        <pc:picChg chg="add mod">
          <ac:chgData name="Carla Paola Cisternas Casale" userId="beb25667-3112-4abf-b188-53510438c47b" providerId="ADAL" clId="{6DA1AF72-DFBC-4339-8C17-5F995A4E6E15}" dt="2024-04-23T16:53:05.795" v="2344"/>
          <ac:picMkLst>
            <pc:docMk/>
            <pc:sldMk cId="1471172642" sldId="1607"/>
            <ac:picMk id="3" creationId="{26232423-1818-A3C3-DB96-69EC83DF6C52}"/>
          </ac:picMkLst>
        </pc:picChg>
        <pc:picChg chg="del">
          <ac:chgData name="Carla Paola Cisternas Casale" userId="beb25667-3112-4abf-b188-53510438c47b" providerId="ADAL" clId="{6DA1AF72-DFBC-4339-8C17-5F995A4E6E15}" dt="2024-04-23T16:52:56.635" v="2341" actId="21"/>
          <ac:picMkLst>
            <pc:docMk/>
            <pc:sldMk cId="1471172642" sldId="1607"/>
            <ac:picMk id="9" creationId="{CBC97C54-5CC8-2B1E-0BAF-90C1E64445E7}"/>
          </ac:picMkLst>
        </pc:picChg>
      </pc:sldChg>
      <pc:sldChg chg="add del">
        <pc:chgData name="Carla Paola Cisternas Casale" userId="beb25667-3112-4abf-b188-53510438c47b" providerId="ADAL" clId="{6DA1AF72-DFBC-4339-8C17-5F995A4E6E15}" dt="2024-04-23T16:52:59.528" v="2343"/>
        <pc:sldMkLst>
          <pc:docMk/>
          <pc:sldMk cId="346667202" sldId="1608"/>
        </pc:sldMkLst>
      </pc:sldChg>
      <pc:sldChg chg="delSp modSp add mod">
        <pc:chgData name="Carla Paola Cisternas Casale" userId="beb25667-3112-4abf-b188-53510438c47b" providerId="ADAL" clId="{6DA1AF72-DFBC-4339-8C17-5F995A4E6E15}" dt="2024-04-23T18:31:19.596" v="5266" actId="313"/>
        <pc:sldMkLst>
          <pc:docMk/>
          <pc:sldMk cId="3883745473" sldId="1608"/>
        </pc:sldMkLst>
        <pc:spChg chg="del mod">
          <ac:chgData name="Carla Paola Cisternas Casale" userId="beb25667-3112-4abf-b188-53510438c47b" providerId="ADAL" clId="{6DA1AF72-DFBC-4339-8C17-5F995A4E6E15}" dt="2024-04-23T17:00:04.963" v="2648" actId="478"/>
          <ac:spMkLst>
            <pc:docMk/>
            <pc:sldMk cId="3883745473" sldId="1608"/>
            <ac:spMk id="3" creationId="{49C91647-6207-62B5-8437-B3BAF7B962E5}"/>
          </ac:spMkLst>
        </pc:spChg>
        <pc:spChg chg="mod">
          <ac:chgData name="Carla Paola Cisternas Casale" userId="beb25667-3112-4abf-b188-53510438c47b" providerId="ADAL" clId="{6DA1AF72-DFBC-4339-8C17-5F995A4E6E15}" dt="2024-04-23T18:31:19.596" v="5266" actId="313"/>
          <ac:spMkLst>
            <pc:docMk/>
            <pc:sldMk cId="3883745473" sldId="1608"/>
            <ac:spMk id="4" creationId="{7587D826-A5DB-51CC-1CA7-F11DD798FFA4}"/>
          </ac:spMkLst>
        </pc:spChg>
      </pc:sldChg>
      <pc:sldChg chg="modSp add mod">
        <pc:chgData name="Carla Paola Cisternas Casale" userId="beb25667-3112-4abf-b188-53510438c47b" providerId="ADAL" clId="{6DA1AF72-DFBC-4339-8C17-5F995A4E6E15}" dt="2024-04-23T18:32:38.547" v="5310" actId="20577"/>
        <pc:sldMkLst>
          <pc:docMk/>
          <pc:sldMk cId="1035807321" sldId="1609"/>
        </pc:sldMkLst>
        <pc:spChg chg="mod">
          <ac:chgData name="Carla Paola Cisternas Casale" userId="beb25667-3112-4abf-b188-53510438c47b" providerId="ADAL" clId="{6DA1AF72-DFBC-4339-8C17-5F995A4E6E15}" dt="2024-04-23T18:32:38.547" v="5310" actId="20577"/>
          <ac:spMkLst>
            <pc:docMk/>
            <pc:sldMk cId="1035807321" sldId="1609"/>
            <ac:spMk id="3" creationId="{7124DD86-3A24-35E0-BF96-5B3365AD3729}"/>
          </ac:spMkLst>
        </pc:spChg>
      </pc:sldChg>
      <pc:sldChg chg="addSp modSp add mod">
        <pc:chgData name="Carla Paola Cisternas Casale" userId="beb25667-3112-4abf-b188-53510438c47b" providerId="ADAL" clId="{6DA1AF72-DFBC-4339-8C17-5F995A4E6E15}" dt="2024-04-23T18:48:38.365" v="5314" actId="20577"/>
        <pc:sldMkLst>
          <pc:docMk/>
          <pc:sldMk cId="299261824" sldId="1610"/>
        </pc:sldMkLst>
        <pc:spChg chg="mod">
          <ac:chgData name="Carla Paola Cisternas Casale" userId="beb25667-3112-4abf-b188-53510438c47b" providerId="ADAL" clId="{6DA1AF72-DFBC-4339-8C17-5F995A4E6E15}" dt="2024-04-23T18:48:38.365" v="5314" actId="20577"/>
          <ac:spMkLst>
            <pc:docMk/>
            <pc:sldMk cId="299261824" sldId="1610"/>
            <ac:spMk id="3" creationId="{A21C94C0-C586-9B21-3CB5-2EAD0ADC9665}"/>
          </ac:spMkLst>
        </pc:spChg>
        <pc:spChg chg="add mod">
          <ac:chgData name="Carla Paola Cisternas Casale" userId="beb25667-3112-4abf-b188-53510438c47b" providerId="ADAL" clId="{6DA1AF72-DFBC-4339-8C17-5F995A4E6E15}" dt="2024-04-23T17:41:12.565" v="5034" actId="113"/>
          <ac:spMkLst>
            <pc:docMk/>
            <pc:sldMk cId="299261824" sldId="1610"/>
            <ac:spMk id="5" creationId="{969A0CB6-A802-B299-4DAB-A9C4D4D879A6}"/>
          </ac:spMkLst>
        </pc:spChg>
      </pc:sldChg>
      <pc:sldChg chg="addSp modSp add mod">
        <pc:chgData name="Carla Paola Cisternas Casale" userId="beb25667-3112-4abf-b188-53510438c47b" providerId="ADAL" clId="{6DA1AF72-DFBC-4339-8C17-5F995A4E6E15}" dt="2024-04-23T17:41:32.607" v="5100" actId="1076"/>
        <pc:sldMkLst>
          <pc:docMk/>
          <pc:sldMk cId="680787935" sldId="1611"/>
        </pc:sldMkLst>
        <pc:spChg chg="mod">
          <ac:chgData name="Carla Paola Cisternas Casale" userId="beb25667-3112-4abf-b188-53510438c47b" providerId="ADAL" clId="{6DA1AF72-DFBC-4339-8C17-5F995A4E6E15}" dt="2024-04-23T17:41:32.607" v="5100" actId="1076"/>
          <ac:spMkLst>
            <pc:docMk/>
            <pc:sldMk cId="680787935" sldId="1611"/>
            <ac:spMk id="3" creationId="{64B12754-093F-D966-D856-66C2EDD9BD8B}"/>
          </ac:spMkLst>
        </pc:spChg>
        <pc:spChg chg="add mod">
          <ac:chgData name="Carla Paola Cisternas Casale" userId="beb25667-3112-4abf-b188-53510438c47b" providerId="ADAL" clId="{6DA1AF72-DFBC-4339-8C17-5F995A4E6E15}" dt="2024-04-23T17:41:30.085" v="5099" actId="20577"/>
          <ac:spMkLst>
            <pc:docMk/>
            <pc:sldMk cId="680787935" sldId="1611"/>
            <ac:spMk id="5" creationId="{8739A586-B193-393A-3DFC-71BFABE7CD4A}"/>
          </ac:spMkLst>
        </pc:spChg>
      </pc:sldChg>
      <pc:sldMasterChg chg="delSldLayout">
        <pc:chgData name="Carla Paola Cisternas Casale" userId="beb25667-3112-4abf-b188-53510438c47b" providerId="ADAL" clId="{6DA1AF72-DFBC-4339-8C17-5F995A4E6E15}" dt="2024-04-22T20:22:30.862" v="80" actId="47"/>
        <pc:sldMasterMkLst>
          <pc:docMk/>
          <pc:sldMasterMk cId="3428658717" sldId="2147483660"/>
        </pc:sldMasterMkLst>
        <pc:sldLayoutChg chg="del">
          <pc:chgData name="Carla Paola Cisternas Casale" userId="beb25667-3112-4abf-b188-53510438c47b" providerId="ADAL" clId="{6DA1AF72-DFBC-4339-8C17-5F995A4E6E15}" dt="2024-04-22T20:22:30.862" v="80" actId="47"/>
          <pc:sldLayoutMkLst>
            <pc:docMk/>
            <pc:sldMasterMk cId="3428658717" sldId="2147483660"/>
            <pc:sldLayoutMk cId="833598414" sldId="2147483670"/>
          </pc:sldLayoutMkLst>
        </pc:sldLayoutChg>
      </pc:sldMasterChg>
    </pc:docChg>
  </pc:docChgLst>
  <pc:docChgLst>
    <pc:chgData name="Nicolas Ratto Ribo" userId="2ad53a74-4254-40a0-bdd9-8ea8d499428c" providerId="ADAL" clId="{5B630DC3-121B-425A-AF8D-B43B93503ED6}"/>
    <pc:docChg chg="undo custSel modSld">
      <pc:chgData name="Nicolas Ratto Ribo" userId="2ad53a74-4254-40a0-bdd9-8ea8d499428c" providerId="ADAL" clId="{5B630DC3-121B-425A-AF8D-B43B93503ED6}" dt="2024-05-23T17:14:09.542" v="51" actId="1076"/>
      <pc:docMkLst>
        <pc:docMk/>
      </pc:docMkLst>
      <pc:sldChg chg="addSp delSp modSp">
        <pc:chgData name="Nicolas Ratto Ribo" userId="2ad53a74-4254-40a0-bdd9-8ea8d499428c" providerId="ADAL" clId="{5B630DC3-121B-425A-AF8D-B43B93503ED6}" dt="2024-05-23T17:14:09.542" v="51" actId="1076"/>
        <pc:sldMkLst>
          <pc:docMk/>
          <pc:sldMk cId="4153444500" sldId="1615"/>
        </pc:sldMkLst>
        <pc:picChg chg="add del mod">
          <ac:chgData name="Nicolas Ratto Ribo" userId="2ad53a74-4254-40a0-bdd9-8ea8d499428c" providerId="ADAL" clId="{5B630DC3-121B-425A-AF8D-B43B93503ED6}" dt="2024-05-23T17:14:08.352" v="50" actId="478"/>
          <ac:picMkLst>
            <pc:docMk/>
            <pc:sldMk cId="4153444500" sldId="1615"/>
            <ac:picMk id="1026" creationId="{FE318C50-7F95-A162-B74A-D03B2D1D82E8}"/>
          </ac:picMkLst>
        </pc:picChg>
        <pc:picChg chg="add del">
          <ac:chgData name="Nicolas Ratto Ribo" userId="2ad53a74-4254-40a0-bdd9-8ea8d499428c" providerId="ADAL" clId="{5B630DC3-121B-425A-AF8D-B43B93503ED6}" dt="2024-05-17T22:29:18.086" v="49" actId="478"/>
          <ac:picMkLst>
            <pc:docMk/>
            <pc:sldMk cId="4153444500" sldId="1615"/>
            <ac:picMk id="1028" creationId="{ACEA2A83-CFFB-A060-311B-9FE4D23F5AB3}"/>
          </ac:picMkLst>
        </pc:picChg>
        <pc:picChg chg="mod">
          <ac:chgData name="Nicolas Ratto Ribo" userId="2ad53a74-4254-40a0-bdd9-8ea8d499428c" providerId="ADAL" clId="{5B630DC3-121B-425A-AF8D-B43B93503ED6}" dt="2024-05-23T17:14:09.542" v="51" actId="1076"/>
          <ac:picMkLst>
            <pc:docMk/>
            <pc:sldMk cId="4153444500" sldId="1615"/>
            <ac:picMk id="1044" creationId="{F9D9D470-B708-8E48-F67E-9A2EA3B332A9}"/>
          </ac:picMkLst>
        </pc:picChg>
      </pc:sldChg>
      <pc:sldChg chg="modCm">
        <pc:chgData name="Nicolas Ratto Ribo" userId="2ad53a74-4254-40a0-bdd9-8ea8d499428c" providerId="ADAL" clId="{5B630DC3-121B-425A-AF8D-B43B93503ED6}" dt="2024-05-17T22:29:10.476" v="34" actId="2056"/>
        <pc:sldMkLst>
          <pc:docMk/>
          <pc:sldMk cId="2652502058" sldId="16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icolas Ratto Ribo" userId="2ad53a74-4254-40a0-bdd9-8ea8d499428c" providerId="ADAL" clId="{5B630DC3-121B-425A-AF8D-B43B93503ED6}" dt="2024-05-17T22:29:10.476" v="34" actId="2056"/>
              <pc2:cmMkLst xmlns:pc2="http://schemas.microsoft.com/office/powerpoint/2019/9/main/command">
                <pc:docMk/>
                <pc:sldMk cId="2652502058" sldId="1624"/>
                <pc2:cmMk id="{C1CDB6EE-64C6-46AF-A0A2-461236CA4E61}"/>
              </pc2:cmMkLst>
            </pc226:cmChg>
          </p:ext>
        </pc:extLst>
      </pc:sldChg>
    </pc:docChg>
  </pc:docChgLst>
  <pc:docChgLst>
    <pc:chgData name="Carolina Paz Salazar Escobedo" userId="12a6b02c-1acf-4840-9fd6-4a1273065230" providerId="ADAL" clId="{340C0BA0-DE4F-4AF3-A4C7-132EBBE1538D}"/>
    <pc:docChg chg="undo custSel modSld">
      <pc:chgData name="Carolina Paz Salazar Escobedo" userId="12a6b02c-1acf-4840-9fd6-4a1273065230" providerId="ADAL" clId="{340C0BA0-DE4F-4AF3-A4C7-132EBBE1538D}" dt="2024-04-04T19:46:55.303" v="6" actId="12"/>
      <pc:docMkLst>
        <pc:docMk/>
      </pc:docMkLst>
      <pc:sldChg chg="modSp mod">
        <pc:chgData name="Carolina Paz Salazar Escobedo" userId="12a6b02c-1acf-4840-9fd6-4a1273065230" providerId="ADAL" clId="{340C0BA0-DE4F-4AF3-A4C7-132EBBE1538D}" dt="2024-04-04T19:46:55.303" v="6" actId="12"/>
        <pc:sldMkLst>
          <pc:docMk/>
          <pc:sldMk cId="1554433339" sldId="1564"/>
        </pc:sldMkLst>
        <pc:spChg chg="mod">
          <ac:chgData name="Carolina Paz Salazar Escobedo" userId="12a6b02c-1acf-4840-9fd6-4a1273065230" providerId="ADAL" clId="{340C0BA0-DE4F-4AF3-A4C7-132EBBE1538D}" dt="2024-04-04T19:46:55.303" v="6" actId="12"/>
          <ac:spMkLst>
            <pc:docMk/>
            <pc:sldMk cId="1554433339" sldId="1564"/>
            <ac:spMk id="8" creationId="{0937CFF7-A0D8-9B3A-ED0B-295F7A9B414E}"/>
          </ac:spMkLst>
        </pc:spChg>
      </pc:sldChg>
      <pc:sldChg chg="modCm">
        <pc:chgData name="Carolina Paz Salazar Escobedo" userId="12a6b02c-1acf-4840-9fd6-4a1273065230" providerId="ADAL" clId="{340C0BA0-DE4F-4AF3-A4C7-132EBBE1538D}" dt="2024-04-04T18:46:09.805" v="0"/>
        <pc:sldMkLst>
          <pc:docMk/>
          <pc:sldMk cId="4204683339" sldId="15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olina Paz Salazar Escobedo" userId="12a6b02c-1acf-4840-9fd6-4a1273065230" providerId="ADAL" clId="{340C0BA0-DE4F-4AF3-A4C7-132EBBE1538D}" dt="2024-04-04T18:46:09.805" v="0"/>
              <pc2:cmMkLst xmlns:pc2="http://schemas.microsoft.com/office/powerpoint/2019/9/main/command">
                <pc:docMk/>
                <pc:sldMk cId="4204683339" sldId="1569"/>
                <pc2:cmMk id="{FC3E9B87-7BBD-4AA1-A979-3CADDBEE2F34}"/>
              </pc2:cmMkLst>
              <pc226:cmRplyChg chg="add">
                <pc226:chgData name="Carolina Paz Salazar Escobedo" userId="12a6b02c-1acf-4840-9fd6-4a1273065230" providerId="ADAL" clId="{340C0BA0-DE4F-4AF3-A4C7-132EBBE1538D}" dt="2024-04-04T18:46:09.805" v="0"/>
                <pc2:cmRplyMkLst xmlns:pc2="http://schemas.microsoft.com/office/powerpoint/2019/9/main/command">
                  <pc:docMk/>
                  <pc:sldMk cId="4204683339" sldId="1569"/>
                  <pc2:cmMk id="{FC3E9B87-7BBD-4AA1-A979-3CADDBEE2F34}"/>
                  <pc2:cmRplyMk id="{0E63EEC5-24E8-4B27-861A-8A5D6D1ACACD}"/>
                </pc2:cmRplyMkLst>
              </pc226:cmRplyChg>
            </pc226:cmChg>
          </p:ext>
        </pc:extLst>
      </pc:sldChg>
      <pc:sldChg chg="modSp mod">
        <pc:chgData name="Carolina Paz Salazar Escobedo" userId="12a6b02c-1acf-4840-9fd6-4a1273065230" providerId="ADAL" clId="{340C0BA0-DE4F-4AF3-A4C7-132EBBE1538D}" dt="2024-04-04T19:46:14.764" v="3" actId="404"/>
        <pc:sldMkLst>
          <pc:docMk/>
          <pc:sldMk cId="1556857413" sldId="1574"/>
        </pc:sldMkLst>
        <pc:spChg chg="mod">
          <ac:chgData name="Carolina Paz Salazar Escobedo" userId="12a6b02c-1acf-4840-9fd6-4a1273065230" providerId="ADAL" clId="{340C0BA0-DE4F-4AF3-A4C7-132EBBE1538D}" dt="2024-04-04T19:46:14.764" v="3" actId="404"/>
          <ac:spMkLst>
            <pc:docMk/>
            <pc:sldMk cId="1556857413" sldId="1574"/>
            <ac:spMk id="18" creationId="{ACDC501B-C351-6A59-25FA-48B268B2D980}"/>
          </ac:spMkLst>
        </pc:spChg>
      </pc:sldChg>
    </pc:docChg>
  </pc:docChgLst>
  <pc:docChgLst>
    <pc:chgData name="Javiera Belén Flores Escudero" userId="683ebebc-e077-4e9b-a8af-e3eb5d6db844" providerId="ADAL" clId="{D96D625D-74D3-47FF-91CD-CC3CB357A728}"/>
    <pc:docChg chg="undo redo custSel addSld delSld modSld sldOrd">
      <pc:chgData name="Javiera Belén Flores Escudero" userId="683ebebc-e077-4e9b-a8af-e3eb5d6db844" providerId="ADAL" clId="{D96D625D-74D3-47FF-91CD-CC3CB357A728}" dt="2024-12-03T19:24:28.709" v="774" actId="14100"/>
      <pc:docMkLst>
        <pc:docMk/>
      </pc:docMkLst>
      <pc:sldChg chg="addSp delSp modSp mod">
        <pc:chgData name="Javiera Belén Flores Escudero" userId="683ebebc-e077-4e9b-a8af-e3eb5d6db844" providerId="ADAL" clId="{D96D625D-74D3-47FF-91CD-CC3CB357A728}" dt="2024-12-03T16:20:54.664" v="264" actId="1076"/>
        <pc:sldMkLst>
          <pc:docMk/>
          <pc:sldMk cId="19887461" sldId="1590"/>
        </pc:sldMkLst>
        <pc:picChg chg="add del">
          <ac:chgData name="Javiera Belén Flores Escudero" userId="683ebebc-e077-4e9b-a8af-e3eb5d6db844" providerId="ADAL" clId="{D96D625D-74D3-47FF-91CD-CC3CB357A728}" dt="2024-12-03T16:20:27.688" v="260" actId="478"/>
          <ac:picMkLst>
            <pc:docMk/>
            <pc:sldMk cId="19887461" sldId="1590"/>
            <ac:picMk id="2" creationId="{1B8EE53B-C5DD-6B71-D86D-32732EF138DF}"/>
          </ac:picMkLst>
        </pc:picChg>
        <pc:picChg chg="add mod">
          <ac:chgData name="Javiera Belén Flores Escudero" userId="683ebebc-e077-4e9b-a8af-e3eb5d6db844" providerId="ADAL" clId="{D96D625D-74D3-47FF-91CD-CC3CB357A728}" dt="2024-12-03T16:19:29.466" v="253"/>
          <ac:picMkLst>
            <pc:docMk/>
            <pc:sldMk cId="19887461" sldId="1590"/>
            <ac:picMk id="6" creationId="{8D741293-9CAA-C296-1154-13676BE53B8C}"/>
          </ac:picMkLst>
        </pc:picChg>
        <pc:picChg chg="add mod">
          <ac:chgData name="Javiera Belén Flores Escudero" userId="683ebebc-e077-4e9b-a8af-e3eb5d6db844" providerId="ADAL" clId="{D96D625D-74D3-47FF-91CD-CC3CB357A728}" dt="2024-12-03T16:20:54.664" v="264" actId="1076"/>
          <ac:picMkLst>
            <pc:docMk/>
            <pc:sldMk cId="19887461" sldId="1590"/>
            <ac:picMk id="9" creationId="{7DC17770-15AB-6F11-66E6-C24F9107629A}"/>
          </ac:picMkLst>
        </pc:picChg>
      </pc:sldChg>
      <pc:sldChg chg="modSp mod">
        <pc:chgData name="Javiera Belén Flores Escudero" userId="683ebebc-e077-4e9b-a8af-e3eb5d6db844" providerId="ADAL" clId="{D96D625D-74D3-47FF-91CD-CC3CB357A728}" dt="2024-12-03T19:23:32.507" v="724" actId="20577"/>
        <pc:sldMkLst>
          <pc:docMk/>
          <pc:sldMk cId="2538041244" sldId="4111"/>
        </pc:sldMkLst>
        <pc:spChg chg="mod">
          <ac:chgData name="Javiera Belén Flores Escudero" userId="683ebebc-e077-4e9b-a8af-e3eb5d6db844" providerId="ADAL" clId="{D96D625D-74D3-47FF-91CD-CC3CB357A728}" dt="2024-12-03T19:23:32.507" v="724" actId="20577"/>
          <ac:spMkLst>
            <pc:docMk/>
            <pc:sldMk cId="2538041244" sldId="4111"/>
            <ac:spMk id="23" creationId="{6AD9BA3A-2558-A964-52DD-A47078395D3D}"/>
          </ac:spMkLst>
        </pc:spChg>
      </pc:sldChg>
      <pc:sldChg chg="modSp mod">
        <pc:chgData name="Javiera Belén Flores Escudero" userId="683ebebc-e077-4e9b-a8af-e3eb5d6db844" providerId="ADAL" clId="{D96D625D-74D3-47FF-91CD-CC3CB357A728}" dt="2024-12-03T19:16:17.505" v="719" actId="20577"/>
        <pc:sldMkLst>
          <pc:docMk/>
          <pc:sldMk cId="1659430981" sldId="4112"/>
        </pc:sldMkLst>
        <pc:spChg chg="mod">
          <ac:chgData name="Javiera Belén Flores Escudero" userId="683ebebc-e077-4e9b-a8af-e3eb5d6db844" providerId="ADAL" clId="{D96D625D-74D3-47FF-91CD-CC3CB357A728}" dt="2024-12-03T19:16:17.505" v="719" actId="20577"/>
          <ac:spMkLst>
            <pc:docMk/>
            <pc:sldMk cId="1659430981" sldId="4112"/>
            <ac:spMk id="42" creationId="{D94F4DBD-77BA-8CB3-6D32-F841820D483A}"/>
          </ac:spMkLst>
        </pc:spChg>
      </pc:sldChg>
      <pc:sldChg chg="addSp delSp modSp mod">
        <pc:chgData name="Javiera Belén Flores Escudero" userId="683ebebc-e077-4e9b-a8af-e3eb5d6db844" providerId="ADAL" clId="{D96D625D-74D3-47FF-91CD-CC3CB357A728}" dt="2024-12-03T19:23:43.243" v="748" actId="1036"/>
        <pc:sldMkLst>
          <pc:docMk/>
          <pc:sldMk cId="4162762759" sldId="4113"/>
        </pc:sldMkLst>
        <pc:spChg chg="add mod">
          <ac:chgData name="Javiera Belén Flores Escudero" userId="683ebebc-e077-4e9b-a8af-e3eb5d6db844" providerId="ADAL" clId="{D96D625D-74D3-47FF-91CD-CC3CB357A728}" dt="2024-12-03T18:33:32.555" v="672" actId="164"/>
          <ac:spMkLst>
            <pc:docMk/>
            <pc:sldMk cId="4162762759" sldId="4113"/>
            <ac:spMk id="7" creationId="{CDB1E6BE-48D8-BE64-1F96-F865B74FDD4F}"/>
          </ac:spMkLst>
        </pc:spChg>
        <pc:spChg chg="mod">
          <ac:chgData name="Javiera Belén Flores Escudero" userId="683ebebc-e077-4e9b-a8af-e3eb5d6db844" providerId="ADAL" clId="{D96D625D-74D3-47FF-91CD-CC3CB357A728}" dt="2024-12-03T19:23:43.243" v="748" actId="1036"/>
          <ac:spMkLst>
            <pc:docMk/>
            <pc:sldMk cId="4162762759" sldId="4113"/>
            <ac:spMk id="11" creationId="{9E9D2566-2DAF-F7CC-00C0-CD75A243DF6C}"/>
          </ac:spMkLst>
        </pc:spChg>
        <pc:spChg chg="add mod">
          <ac:chgData name="Javiera Belén Flores Escudero" userId="683ebebc-e077-4e9b-a8af-e3eb5d6db844" providerId="ADAL" clId="{D96D625D-74D3-47FF-91CD-CC3CB357A728}" dt="2024-12-03T18:34:39.673" v="685" actId="164"/>
          <ac:spMkLst>
            <pc:docMk/>
            <pc:sldMk cId="4162762759" sldId="4113"/>
            <ac:spMk id="14" creationId="{E2CB2C7D-B9EC-4C79-8C56-31E4E38C746F}"/>
          </ac:spMkLst>
        </pc:spChg>
        <pc:spChg chg="add mod">
          <ac:chgData name="Javiera Belén Flores Escudero" userId="683ebebc-e077-4e9b-a8af-e3eb5d6db844" providerId="ADAL" clId="{D96D625D-74D3-47FF-91CD-CC3CB357A728}" dt="2024-12-03T18:35:46.193" v="698" actId="164"/>
          <ac:spMkLst>
            <pc:docMk/>
            <pc:sldMk cId="4162762759" sldId="4113"/>
            <ac:spMk id="17" creationId="{46E60949-9D3B-722B-EFE0-95DB0724A93D}"/>
          </ac:spMkLst>
        </pc:spChg>
        <pc:spChg chg="mod">
          <ac:chgData name="Javiera Belén Flores Escudero" userId="683ebebc-e077-4e9b-a8af-e3eb5d6db844" providerId="ADAL" clId="{D96D625D-74D3-47FF-91CD-CC3CB357A728}" dt="2024-12-03T18:30:11.310" v="651" actId="165"/>
          <ac:spMkLst>
            <pc:docMk/>
            <pc:sldMk cId="4162762759" sldId="4113"/>
            <ac:spMk id="57" creationId="{307D8525-C895-4B87-3143-1D50D62ABD2F}"/>
          </ac:spMkLst>
        </pc:spChg>
        <pc:spChg chg="mod">
          <ac:chgData name="Javiera Belén Flores Escudero" userId="683ebebc-e077-4e9b-a8af-e3eb5d6db844" providerId="ADAL" clId="{D96D625D-74D3-47FF-91CD-CC3CB357A728}" dt="2024-12-03T18:30:11.310" v="651" actId="165"/>
          <ac:spMkLst>
            <pc:docMk/>
            <pc:sldMk cId="4162762759" sldId="4113"/>
            <ac:spMk id="58" creationId="{4C363DA6-0CF6-6BC6-13FD-D95581633DA6}"/>
          </ac:spMkLst>
        </pc:spChg>
        <pc:spChg chg="mod topLvl">
          <ac:chgData name="Javiera Belén Flores Escudero" userId="683ebebc-e077-4e9b-a8af-e3eb5d6db844" providerId="ADAL" clId="{D96D625D-74D3-47FF-91CD-CC3CB357A728}" dt="2024-12-03T18:35:46.193" v="698" actId="164"/>
          <ac:spMkLst>
            <pc:docMk/>
            <pc:sldMk cId="4162762759" sldId="4113"/>
            <ac:spMk id="59" creationId="{3C75A61D-00FE-A609-8719-78EAA0B8373F}"/>
          </ac:spMkLst>
        </pc:spChg>
        <pc:spChg chg="mod ord topLvl">
          <ac:chgData name="Javiera Belén Flores Escudero" userId="683ebebc-e077-4e9b-a8af-e3eb5d6db844" providerId="ADAL" clId="{D96D625D-74D3-47FF-91CD-CC3CB357A728}" dt="2024-12-03T18:33:32.555" v="672" actId="164"/>
          <ac:spMkLst>
            <pc:docMk/>
            <pc:sldMk cId="4162762759" sldId="4113"/>
            <ac:spMk id="61" creationId="{C25A866F-8765-67FE-F6D3-17F8DBF1AB4D}"/>
          </ac:spMkLst>
        </pc:spChg>
        <pc:spChg chg="add del mod topLvl">
          <ac:chgData name="Javiera Belén Flores Escudero" userId="683ebebc-e077-4e9b-a8af-e3eb5d6db844" providerId="ADAL" clId="{D96D625D-74D3-47FF-91CD-CC3CB357A728}" dt="2024-12-03T18:33:02.233" v="666" actId="21"/>
          <ac:spMkLst>
            <pc:docMk/>
            <pc:sldMk cId="4162762759" sldId="4113"/>
            <ac:spMk id="66" creationId="{F5053431-1973-30ED-A851-221879596BBB}"/>
          </ac:spMkLst>
        </pc:spChg>
        <pc:grpChg chg="add del mod">
          <ac:chgData name="Javiera Belén Flores Escudero" userId="683ebebc-e077-4e9b-a8af-e3eb5d6db844" providerId="ADAL" clId="{D96D625D-74D3-47FF-91CD-CC3CB357A728}" dt="2024-12-03T18:36:37.655" v="704" actId="1076"/>
          <ac:grpSpMkLst>
            <pc:docMk/>
            <pc:sldMk cId="4162762759" sldId="4113"/>
            <ac:grpSpMk id="5" creationId="{51EEE346-C4D3-8433-0EC5-D45632DA2111}"/>
          </ac:grpSpMkLst>
        </pc:grpChg>
        <pc:grpChg chg="add mod">
          <ac:chgData name="Javiera Belén Flores Escudero" userId="683ebebc-e077-4e9b-a8af-e3eb5d6db844" providerId="ADAL" clId="{D96D625D-74D3-47FF-91CD-CC3CB357A728}" dt="2024-12-03T18:36:57.439" v="705" actId="1076"/>
          <ac:grpSpMkLst>
            <pc:docMk/>
            <pc:sldMk cId="4162762759" sldId="4113"/>
            <ac:grpSpMk id="13" creationId="{47159E0B-B361-922F-0F15-8B8DAB5FB0D7}"/>
          </ac:grpSpMkLst>
        </pc:grpChg>
        <pc:grpChg chg="add mod">
          <ac:chgData name="Javiera Belén Flores Escudero" userId="683ebebc-e077-4e9b-a8af-e3eb5d6db844" providerId="ADAL" clId="{D96D625D-74D3-47FF-91CD-CC3CB357A728}" dt="2024-12-03T18:37:11.183" v="706" actId="1076"/>
          <ac:grpSpMkLst>
            <pc:docMk/>
            <pc:sldMk cId="4162762759" sldId="4113"/>
            <ac:grpSpMk id="16" creationId="{72278BD5-6B9A-41DB-1365-CBF9C9FD50E5}"/>
          </ac:grpSpMkLst>
        </pc:grpChg>
        <pc:grpChg chg="add mod">
          <ac:chgData name="Javiera Belén Flores Escudero" userId="683ebebc-e077-4e9b-a8af-e3eb5d6db844" providerId="ADAL" clId="{D96D625D-74D3-47FF-91CD-CC3CB357A728}" dt="2024-12-03T18:37:29.463" v="710" actId="1038"/>
          <ac:grpSpMkLst>
            <pc:docMk/>
            <pc:sldMk cId="4162762759" sldId="4113"/>
            <ac:grpSpMk id="18" creationId="{60798B67-6090-CFCB-2184-40C932D14ADE}"/>
          </ac:grpSpMkLst>
        </pc:grpChg>
        <pc:grpChg chg="mod topLvl">
          <ac:chgData name="Javiera Belén Flores Escudero" userId="683ebebc-e077-4e9b-a8af-e3eb5d6db844" providerId="ADAL" clId="{D96D625D-74D3-47FF-91CD-CC3CB357A728}" dt="2024-12-03T18:34:39.673" v="685" actId="164"/>
          <ac:grpSpMkLst>
            <pc:docMk/>
            <pc:sldMk cId="4162762759" sldId="4113"/>
            <ac:grpSpMk id="60" creationId="{FF747DA3-1D2F-7252-865D-B4773809CEAA}"/>
          </ac:grpSpMkLst>
        </pc:grpChg>
        <pc:grpChg chg="del">
          <ac:chgData name="Javiera Belén Flores Escudero" userId="683ebebc-e077-4e9b-a8af-e3eb5d6db844" providerId="ADAL" clId="{D96D625D-74D3-47FF-91CD-CC3CB357A728}" dt="2024-12-03T18:30:11.310" v="651" actId="165"/>
          <ac:grpSpMkLst>
            <pc:docMk/>
            <pc:sldMk cId="4162762759" sldId="4113"/>
            <ac:grpSpMk id="68" creationId="{31155755-C3EE-E190-DF6B-06641011033C}"/>
          </ac:grpSpMkLst>
        </pc:grpChg>
        <pc:graphicFrameChg chg="mod topLvl">
          <ac:chgData name="Javiera Belén Flores Escudero" userId="683ebebc-e077-4e9b-a8af-e3eb5d6db844" providerId="ADAL" clId="{D96D625D-74D3-47FF-91CD-CC3CB357A728}" dt="2024-12-03T18:35:04.375" v="691"/>
          <ac:graphicFrameMkLst>
            <pc:docMk/>
            <pc:sldMk cId="4162762759" sldId="4113"/>
            <ac:graphicFrameMk id="4" creationId="{54A2C371-90A7-AF4D-F335-9BD5B0CF8BFF}"/>
          </ac:graphicFrameMkLst>
        </pc:graphicFrameChg>
        <pc:picChg chg="mod topLvl">
          <ac:chgData name="Javiera Belén Flores Escudero" userId="683ebebc-e077-4e9b-a8af-e3eb5d6db844" providerId="ADAL" clId="{D96D625D-74D3-47FF-91CD-CC3CB357A728}" dt="2024-12-03T18:33:00.242" v="665" actId="21"/>
          <ac:picMkLst>
            <pc:docMk/>
            <pc:sldMk cId="4162762759" sldId="4113"/>
            <ac:picMk id="15" creationId="{E48F83AE-4A4C-2963-1A15-A76A847D0C87}"/>
          </ac:picMkLst>
        </pc:picChg>
      </pc:sldChg>
      <pc:sldChg chg="modSp mod">
        <pc:chgData name="Javiera Belén Flores Escudero" userId="683ebebc-e077-4e9b-a8af-e3eb5d6db844" providerId="ADAL" clId="{D96D625D-74D3-47FF-91CD-CC3CB357A728}" dt="2024-12-03T19:24:28.709" v="774" actId="14100"/>
        <pc:sldMkLst>
          <pc:docMk/>
          <pc:sldMk cId="1749180910" sldId="4116"/>
        </pc:sldMkLst>
        <pc:spChg chg="mod">
          <ac:chgData name="Javiera Belén Flores Escudero" userId="683ebebc-e077-4e9b-a8af-e3eb5d6db844" providerId="ADAL" clId="{D96D625D-74D3-47FF-91CD-CC3CB357A728}" dt="2024-12-03T19:23:53.164" v="760" actId="1035"/>
          <ac:spMkLst>
            <pc:docMk/>
            <pc:sldMk cId="1749180910" sldId="4116"/>
            <ac:spMk id="15" creationId="{0022C88D-58B0-B420-3AB4-B1BD7E430E33}"/>
          </ac:spMkLst>
        </pc:spChg>
        <pc:spChg chg="mod">
          <ac:chgData name="Javiera Belén Flores Escudero" userId="683ebebc-e077-4e9b-a8af-e3eb5d6db844" providerId="ADAL" clId="{D96D625D-74D3-47FF-91CD-CC3CB357A728}" dt="2024-12-03T19:24:28.709" v="774" actId="14100"/>
          <ac:spMkLst>
            <pc:docMk/>
            <pc:sldMk cId="1749180910" sldId="4116"/>
            <ac:spMk id="44" creationId="{3296C184-02D9-3F5B-AEDE-166BB4B93D80}"/>
          </ac:spMkLst>
        </pc:spChg>
      </pc:sldChg>
      <pc:sldChg chg="modSp mod">
        <pc:chgData name="Javiera Belén Flores Escudero" userId="683ebebc-e077-4e9b-a8af-e3eb5d6db844" providerId="ADAL" clId="{D96D625D-74D3-47FF-91CD-CC3CB357A728}" dt="2024-12-03T19:24:18.724" v="773" actId="14100"/>
        <pc:sldMkLst>
          <pc:docMk/>
          <pc:sldMk cId="1197089975" sldId="4117"/>
        </pc:sldMkLst>
        <pc:spChg chg="mod">
          <ac:chgData name="Javiera Belén Flores Escudero" userId="683ebebc-e077-4e9b-a8af-e3eb5d6db844" providerId="ADAL" clId="{D96D625D-74D3-47FF-91CD-CC3CB357A728}" dt="2024-12-03T19:24:18.724" v="773" actId="14100"/>
          <ac:spMkLst>
            <pc:docMk/>
            <pc:sldMk cId="1197089975" sldId="4117"/>
            <ac:spMk id="6" creationId="{87C0F417-CBED-A680-C7FA-3D0DBF920988}"/>
          </ac:spMkLst>
        </pc:spChg>
        <pc:spChg chg="mod">
          <ac:chgData name="Javiera Belén Flores Escudero" userId="683ebebc-e077-4e9b-a8af-e3eb5d6db844" providerId="ADAL" clId="{D96D625D-74D3-47FF-91CD-CC3CB357A728}" dt="2024-12-03T19:23:58.715" v="772" actId="1035"/>
          <ac:spMkLst>
            <pc:docMk/>
            <pc:sldMk cId="1197089975" sldId="4117"/>
            <ac:spMk id="15" creationId="{1E5617DA-A419-BD85-0A57-CD14D5D82EE8}"/>
          </ac:spMkLst>
        </pc:spChg>
      </pc:sldChg>
      <pc:sldChg chg="add del">
        <pc:chgData name="Javiera Belén Flores Escudero" userId="683ebebc-e077-4e9b-a8af-e3eb5d6db844" providerId="ADAL" clId="{D96D625D-74D3-47FF-91CD-CC3CB357A728}" dt="2024-12-03T15:18:28.829" v="1"/>
        <pc:sldMkLst>
          <pc:docMk/>
          <pc:sldMk cId="713238324" sldId="4118"/>
        </pc:sldMkLst>
      </pc:sldChg>
      <pc:sldChg chg="addSp delSp modSp mod ord">
        <pc:chgData name="Javiera Belén Flores Escudero" userId="683ebebc-e077-4e9b-a8af-e3eb5d6db844" providerId="ADAL" clId="{D96D625D-74D3-47FF-91CD-CC3CB357A728}" dt="2024-12-03T17:44:18.593" v="344" actId="1076"/>
        <pc:sldMkLst>
          <pc:docMk/>
          <pc:sldMk cId="1523592326" sldId="4118"/>
        </pc:sldMkLst>
        <pc:spChg chg="add mod">
          <ac:chgData name="Javiera Belén Flores Escudero" userId="683ebebc-e077-4e9b-a8af-e3eb5d6db844" providerId="ADAL" clId="{D96D625D-74D3-47FF-91CD-CC3CB357A728}" dt="2024-12-03T17:44:18.593" v="344" actId="1076"/>
          <ac:spMkLst>
            <pc:docMk/>
            <pc:sldMk cId="1523592326" sldId="4118"/>
            <ac:spMk id="2" creationId="{B384DFA6-2E32-D5D7-DB71-87E02EFB4C71}"/>
          </ac:spMkLst>
        </pc:spChg>
        <pc:picChg chg="del mod">
          <ac:chgData name="Javiera Belén Flores Escudero" userId="683ebebc-e077-4e9b-a8af-e3eb5d6db844" providerId="ADAL" clId="{D96D625D-74D3-47FF-91CD-CC3CB357A728}" dt="2024-12-03T17:42:49.316" v="266" actId="478"/>
          <ac:picMkLst>
            <pc:docMk/>
            <pc:sldMk cId="1523592326" sldId="4118"/>
            <ac:picMk id="6" creationId="{FF1DAF1C-7A2F-FB27-B042-DAFF94407A8C}"/>
          </ac:picMkLst>
        </pc:picChg>
      </pc:sldChg>
      <pc:sldChg chg="add del">
        <pc:chgData name="Javiera Belén Flores Escudero" userId="683ebebc-e077-4e9b-a8af-e3eb5d6db844" providerId="ADAL" clId="{D96D625D-74D3-47FF-91CD-CC3CB357A728}" dt="2024-12-03T15:18:42.120" v="3"/>
        <pc:sldMkLst>
          <pc:docMk/>
          <pc:sldMk cId="1699741626" sldId="4118"/>
        </pc:sldMkLst>
      </pc:sldChg>
      <pc:sldChg chg="add del setBg">
        <pc:chgData name="Javiera Belén Flores Escudero" userId="683ebebc-e077-4e9b-a8af-e3eb5d6db844" providerId="ADAL" clId="{D96D625D-74D3-47FF-91CD-CC3CB357A728}" dt="2024-12-03T16:07:15.911" v="235" actId="47"/>
        <pc:sldMkLst>
          <pc:docMk/>
          <pc:sldMk cId="0" sldId="4119"/>
        </pc:sldMkLst>
      </pc:sldChg>
      <pc:sldChg chg="addSp delSp modSp del mod">
        <pc:chgData name="Javiera Belén Flores Escudero" userId="683ebebc-e077-4e9b-a8af-e3eb5d6db844" providerId="ADAL" clId="{D96D625D-74D3-47FF-91CD-CC3CB357A728}" dt="2024-12-03T16:07:15.911" v="235" actId="47"/>
        <pc:sldMkLst>
          <pc:docMk/>
          <pc:sldMk cId="1920764325" sldId="4120"/>
        </pc:sldMkLst>
        <pc:picChg chg="del">
          <ac:chgData name="Javiera Belén Flores Escudero" userId="683ebebc-e077-4e9b-a8af-e3eb5d6db844" providerId="ADAL" clId="{D96D625D-74D3-47FF-91CD-CC3CB357A728}" dt="2024-12-03T15:32:42.988" v="180" actId="478"/>
          <ac:picMkLst>
            <pc:docMk/>
            <pc:sldMk cId="1920764325" sldId="4120"/>
            <ac:picMk id="2" creationId="{F3740E06-F8AA-E1C0-B943-4498E41C1970}"/>
          </ac:picMkLst>
        </pc:picChg>
        <pc:picChg chg="add mod">
          <ac:chgData name="Javiera Belén Flores Escudero" userId="683ebebc-e077-4e9b-a8af-e3eb5d6db844" providerId="ADAL" clId="{D96D625D-74D3-47FF-91CD-CC3CB357A728}" dt="2024-12-03T15:32:41.539" v="179"/>
          <ac:picMkLst>
            <pc:docMk/>
            <pc:sldMk cId="1920764325" sldId="4120"/>
            <ac:picMk id="5" creationId="{CF861CB0-D183-63C9-AE80-1ED9B60B7E05}"/>
          </ac:picMkLst>
        </pc:picChg>
      </pc:sldChg>
      <pc:sldChg chg="add del">
        <pc:chgData name="Javiera Belén Flores Escudero" userId="683ebebc-e077-4e9b-a8af-e3eb5d6db844" providerId="ADAL" clId="{D96D625D-74D3-47FF-91CD-CC3CB357A728}" dt="2024-12-03T15:18:28.829" v="1"/>
        <pc:sldMkLst>
          <pc:docMk/>
          <pc:sldMk cId="2349820481" sldId="4120"/>
        </pc:sldMkLst>
      </pc:sldChg>
      <pc:sldChg chg="add del">
        <pc:chgData name="Javiera Belén Flores Escudero" userId="683ebebc-e077-4e9b-a8af-e3eb5d6db844" providerId="ADAL" clId="{D96D625D-74D3-47FF-91CD-CC3CB357A728}" dt="2024-12-03T15:18:42.120" v="3"/>
        <pc:sldMkLst>
          <pc:docMk/>
          <pc:sldMk cId="2937457895" sldId="4120"/>
        </pc:sldMkLst>
      </pc:sldChg>
      <pc:sldChg chg="addSp delSp modSp add del mod">
        <pc:chgData name="Javiera Belén Flores Escudero" userId="683ebebc-e077-4e9b-a8af-e3eb5d6db844" providerId="ADAL" clId="{D96D625D-74D3-47FF-91CD-CC3CB357A728}" dt="2024-12-03T16:07:15.911" v="235" actId="47"/>
        <pc:sldMkLst>
          <pc:docMk/>
          <pc:sldMk cId="2868095535" sldId="4121"/>
        </pc:sldMkLst>
        <pc:picChg chg="del">
          <ac:chgData name="Javiera Belén Flores Escudero" userId="683ebebc-e077-4e9b-a8af-e3eb5d6db844" providerId="ADAL" clId="{D96D625D-74D3-47FF-91CD-CC3CB357A728}" dt="2024-12-03T15:32:34.955" v="178" actId="478"/>
          <ac:picMkLst>
            <pc:docMk/>
            <pc:sldMk cId="2868095535" sldId="4121"/>
            <ac:picMk id="2" creationId="{0538BAF8-06C6-961B-B84C-7D9B00D5F485}"/>
          </ac:picMkLst>
        </pc:picChg>
        <pc:picChg chg="add mod">
          <ac:chgData name="Javiera Belén Flores Escudero" userId="683ebebc-e077-4e9b-a8af-e3eb5d6db844" providerId="ADAL" clId="{D96D625D-74D3-47FF-91CD-CC3CB357A728}" dt="2024-12-03T15:32:33.204" v="177"/>
          <ac:picMkLst>
            <pc:docMk/>
            <pc:sldMk cId="2868095535" sldId="4121"/>
            <ac:picMk id="5" creationId="{F762B7DD-EFC1-9C8F-3E7D-68DECC53AF37}"/>
          </ac:picMkLst>
        </pc:picChg>
      </pc:sldChg>
      <pc:sldChg chg="addSp delSp modSp mod">
        <pc:chgData name="Javiera Belén Flores Escudero" userId="683ebebc-e077-4e9b-a8af-e3eb5d6db844" providerId="ADAL" clId="{D96D625D-74D3-47FF-91CD-CC3CB357A728}" dt="2024-12-03T15:32:26.112" v="176" actId="1037"/>
        <pc:sldMkLst>
          <pc:docMk/>
          <pc:sldMk cId="367782835" sldId="4122"/>
        </pc:sldMkLst>
        <pc:spChg chg="mod">
          <ac:chgData name="Javiera Belén Flores Escudero" userId="683ebebc-e077-4e9b-a8af-e3eb5d6db844" providerId="ADAL" clId="{D96D625D-74D3-47FF-91CD-CC3CB357A728}" dt="2024-12-03T15:28:35.995" v="83" actId="1076"/>
          <ac:spMkLst>
            <pc:docMk/>
            <pc:sldMk cId="367782835" sldId="4122"/>
            <ac:spMk id="9" creationId="{E1FEEA0D-CBB8-4E21-8CE2-983AAFD5F5F1}"/>
          </ac:spMkLst>
        </pc:spChg>
        <pc:picChg chg="del">
          <ac:chgData name="Javiera Belén Flores Escudero" userId="683ebebc-e077-4e9b-a8af-e3eb5d6db844" providerId="ADAL" clId="{D96D625D-74D3-47FF-91CD-CC3CB357A728}" dt="2024-12-03T15:32:20.589" v="116" actId="478"/>
          <ac:picMkLst>
            <pc:docMk/>
            <pc:sldMk cId="367782835" sldId="4122"/>
            <ac:picMk id="2" creationId="{4D78F45D-44A4-7B4D-8822-DB0F37F290A0}"/>
          </ac:picMkLst>
        </pc:picChg>
        <pc:picChg chg="add mod">
          <ac:chgData name="Javiera Belén Flores Escudero" userId="683ebebc-e077-4e9b-a8af-e3eb5d6db844" providerId="ADAL" clId="{D96D625D-74D3-47FF-91CD-CC3CB357A728}" dt="2024-12-03T15:32:26.112" v="176" actId="1037"/>
          <ac:picMkLst>
            <pc:docMk/>
            <pc:sldMk cId="367782835" sldId="4122"/>
            <ac:picMk id="3" creationId="{F00EC33B-3699-FFBC-35A7-B11822864E82}"/>
          </ac:picMkLst>
        </pc:picChg>
      </pc:sldChg>
      <pc:sldChg chg="add del">
        <pc:chgData name="Javiera Belén Flores Escudero" userId="683ebebc-e077-4e9b-a8af-e3eb5d6db844" providerId="ADAL" clId="{D96D625D-74D3-47FF-91CD-CC3CB357A728}" dt="2024-12-03T15:18:42.120" v="3"/>
        <pc:sldMkLst>
          <pc:docMk/>
          <pc:sldMk cId="2274836333" sldId="4122"/>
        </pc:sldMkLst>
      </pc:sldChg>
      <pc:sldChg chg="add del">
        <pc:chgData name="Javiera Belén Flores Escudero" userId="683ebebc-e077-4e9b-a8af-e3eb5d6db844" providerId="ADAL" clId="{D96D625D-74D3-47FF-91CD-CC3CB357A728}" dt="2024-12-03T15:18:28.829" v="1"/>
        <pc:sldMkLst>
          <pc:docMk/>
          <pc:sldMk cId="2682127241" sldId="4122"/>
        </pc:sldMkLst>
      </pc:sldChg>
      <pc:sldChg chg="add del">
        <pc:chgData name="Javiera Belén Flores Escudero" userId="683ebebc-e077-4e9b-a8af-e3eb5d6db844" providerId="ADAL" clId="{D96D625D-74D3-47FF-91CD-CC3CB357A728}" dt="2024-12-03T15:18:42.120" v="3"/>
        <pc:sldMkLst>
          <pc:docMk/>
          <pc:sldMk cId="44441244" sldId="4123"/>
        </pc:sldMkLst>
      </pc:sldChg>
      <pc:sldChg chg="add del">
        <pc:chgData name="Javiera Belén Flores Escudero" userId="683ebebc-e077-4e9b-a8af-e3eb5d6db844" providerId="ADAL" clId="{D96D625D-74D3-47FF-91CD-CC3CB357A728}" dt="2024-12-03T15:18:28.829" v="1"/>
        <pc:sldMkLst>
          <pc:docMk/>
          <pc:sldMk cId="2755242789" sldId="4123"/>
        </pc:sldMkLst>
      </pc:sldChg>
      <pc:sldChg chg="addSp delSp modSp mod">
        <pc:chgData name="Javiera Belén Flores Escudero" userId="683ebebc-e077-4e9b-a8af-e3eb5d6db844" providerId="ADAL" clId="{D96D625D-74D3-47FF-91CD-CC3CB357A728}" dt="2024-12-03T15:32:06.491" v="113" actId="1076"/>
        <pc:sldMkLst>
          <pc:docMk/>
          <pc:sldMk cId="4101254443" sldId="4123"/>
        </pc:sldMkLst>
        <pc:spChg chg="add mod ord">
          <ac:chgData name="Javiera Belén Flores Escudero" userId="683ebebc-e077-4e9b-a8af-e3eb5d6db844" providerId="ADAL" clId="{D96D625D-74D3-47FF-91CD-CC3CB357A728}" dt="2024-12-03T15:31:36.472" v="108" actId="167"/>
          <ac:spMkLst>
            <pc:docMk/>
            <pc:sldMk cId="4101254443" sldId="4123"/>
            <ac:spMk id="2" creationId="{93E28D7D-EC27-B57E-750C-ED1727B515D1}"/>
          </ac:spMkLst>
        </pc:spChg>
        <pc:spChg chg="add mod ord">
          <ac:chgData name="Javiera Belén Flores Escudero" userId="683ebebc-e077-4e9b-a8af-e3eb5d6db844" providerId="ADAL" clId="{D96D625D-74D3-47FF-91CD-CC3CB357A728}" dt="2024-12-03T15:31:36.472" v="108" actId="167"/>
          <ac:spMkLst>
            <pc:docMk/>
            <pc:sldMk cId="4101254443" sldId="4123"/>
            <ac:spMk id="4" creationId="{9828E9D7-FC4F-7BC8-BC99-6AD00F9E74B1}"/>
          </ac:spMkLst>
        </pc:spChg>
        <pc:spChg chg="add mod ord">
          <ac:chgData name="Javiera Belén Flores Escudero" userId="683ebebc-e077-4e9b-a8af-e3eb5d6db844" providerId="ADAL" clId="{D96D625D-74D3-47FF-91CD-CC3CB357A728}" dt="2024-12-03T15:31:36.472" v="108" actId="167"/>
          <ac:spMkLst>
            <pc:docMk/>
            <pc:sldMk cId="4101254443" sldId="4123"/>
            <ac:spMk id="5" creationId="{97C5528C-8D71-2751-5C6A-244ED0B3D3ED}"/>
          </ac:spMkLst>
        </pc:spChg>
        <pc:spChg chg="mod ord">
          <ac:chgData name="Javiera Belén Flores Escudero" userId="683ebebc-e077-4e9b-a8af-e3eb5d6db844" providerId="ADAL" clId="{D96D625D-74D3-47FF-91CD-CC3CB357A728}" dt="2024-12-03T15:31:44.583" v="110" actId="207"/>
          <ac:spMkLst>
            <pc:docMk/>
            <pc:sldMk cId="4101254443" sldId="4123"/>
            <ac:spMk id="6" creationId="{9DF498F2-D2B6-FF58-F8DD-5AA3C4B64518}"/>
          </ac:spMkLst>
        </pc:spChg>
        <pc:spChg chg="mod">
          <ac:chgData name="Javiera Belén Flores Escudero" userId="683ebebc-e077-4e9b-a8af-e3eb5d6db844" providerId="ADAL" clId="{D96D625D-74D3-47FF-91CD-CC3CB357A728}" dt="2024-12-03T15:32:06.491" v="113" actId="1076"/>
          <ac:spMkLst>
            <pc:docMk/>
            <pc:sldMk cId="4101254443" sldId="4123"/>
            <ac:spMk id="9" creationId="{A69BB0F6-A5C8-AC79-8040-60A4B755A157}"/>
          </ac:spMkLst>
        </pc:spChg>
        <pc:picChg chg="add mod">
          <ac:chgData name="Javiera Belén Flores Escudero" userId="683ebebc-e077-4e9b-a8af-e3eb5d6db844" providerId="ADAL" clId="{D96D625D-74D3-47FF-91CD-CC3CB357A728}" dt="2024-12-03T15:31:56.195" v="111"/>
          <ac:picMkLst>
            <pc:docMk/>
            <pc:sldMk cId="4101254443" sldId="4123"/>
            <ac:picMk id="7" creationId="{E1A45343-10E6-F812-013A-4CAC5030CC44}"/>
          </ac:picMkLst>
        </pc:picChg>
        <pc:picChg chg="del">
          <ac:chgData name="Javiera Belén Flores Escudero" userId="683ebebc-e077-4e9b-a8af-e3eb5d6db844" providerId="ADAL" clId="{D96D625D-74D3-47FF-91CD-CC3CB357A728}" dt="2024-12-03T15:31:58.764" v="112" actId="478"/>
          <ac:picMkLst>
            <pc:docMk/>
            <pc:sldMk cId="4101254443" sldId="4123"/>
            <ac:picMk id="8" creationId="{712C8198-72C6-BC94-75CB-D872FD402564}"/>
          </ac:picMkLst>
        </pc:picChg>
      </pc:sldChg>
      <pc:sldChg chg="add del setBg">
        <pc:chgData name="Javiera Belén Flores Escudero" userId="683ebebc-e077-4e9b-a8af-e3eb5d6db844" providerId="ADAL" clId="{D96D625D-74D3-47FF-91CD-CC3CB357A728}" dt="2024-12-03T15:18:42.120" v="3"/>
        <pc:sldMkLst>
          <pc:docMk/>
          <pc:sldMk cId="961571982" sldId="4124"/>
        </pc:sldMkLst>
      </pc:sldChg>
      <pc:sldChg chg="add del setBg">
        <pc:chgData name="Javiera Belén Flores Escudero" userId="683ebebc-e077-4e9b-a8af-e3eb5d6db844" providerId="ADAL" clId="{D96D625D-74D3-47FF-91CD-CC3CB357A728}" dt="2024-12-03T15:18:28.829" v="1"/>
        <pc:sldMkLst>
          <pc:docMk/>
          <pc:sldMk cId="1825961879" sldId="4124"/>
        </pc:sldMkLst>
      </pc:sldChg>
      <pc:sldChg chg="addSp delSp modSp add del mod">
        <pc:chgData name="Javiera Belén Flores Escudero" userId="683ebebc-e077-4e9b-a8af-e3eb5d6db844" providerId="ADAL" clId="{D96D625D-74D3-47FF-91CD-CC3CB357A728}" dt="2024-12-03T15:32:15.091" v="114" actId="1076"/>
        <pc:sldMkLst>
          <pc:docMk/>
          <pc:sldMk cId="107209160" sldId="4125"/>
        </pc:sldMkLst>
        <pc:spChg chg="mod">
          <ac:chgData name="Javiera Belén Flores Escudero" userId="683ebebc-e077-4e9b-a8af-e3eb5d6db844" providerId="ADAL" clId="{D96D625D-74D3-47FF-91CD-CC3CB357A728}" dt="2024-12-03T15:32:15.091" v="114" actId="1076"/>
          <ac:spMkLst>
            <pc:docMk/>
            <pc:sldMk cId="107209160" sldId="4125"/>
            <ac:spMk id="9" creationId="{8C42E247-F42F-3019-0D7F-D4E560D753D5}"/>
          </ac:spMkLst>
        </pc:spChg>
        <pc:picChg chg="add mod">
          <ac:chgData name="Javiera Belén Flores Escudero" userId="683ebebc-e077-4e9b-a8af-e3eb5d6db844" providerId="ADAL" clId="{D96D625D-74D3-47FF-91CD-CC3CB357A728}" dt="2024-12-03T15:26:52.148" v="72"/>
          <ac:picMkLst>
            <pc:docMk/>
            <pc:sldMk cId="107209160" sldId="4125"/>
            <ac:picMk id="5" creationId="{9FFC6DF1-AE51-CEFF-B214-B77C99BD681A}"/>
          </ac:picMkLst>
        </pc:picChg>
        <pc:picChg chg="del">
          <ac:chgData name="Javiera Belén Flores Escudero" userId="683ebebc-e077-4e9b-a8af-e3eb5d6db844" providerId="ADAL" clId="{D96D625D-74D3-47FF-91CD-CC3CB357A728}" dt="2024-12-03T15:26:53.853" v="73" actId="478"/>
          <ac:picMkLst>
            <pc:docMk/>
            <pc:sldMk cId="107209160" sldId="4125"/>
            <ac:picMk id="8" creationId="{663F481C-801B-350F-59B3-B97E0B122FCB}"/>
          </ac:picMkLst>
        </pc:picChg>
      </pc:sldChg>
      <pc:sldChg chg="addSp delSp modSp add del mod">
        <pc:chgData name="Javiera Belén Flores Escudero" userId="683ebebc-e077-4e9b-a8af-e3eb5d6db844" providerId="ADAL" clId="{D96D625D-74D3-47FF-91CD-CC3CB357A728}" dt="2024-12-03T15:26:46.341" v="71" actId="14100"/>
        <pc:sldMkLst>
          <pc:docMk/>
          <pc:sldMk cId="1922625411" sldId="4126"/>
        </pc:sldMkLst>
        <pc:spChg chg="mod">
          <ac:chgData name="Javiera Belén Flores Escudero" userId="683ebebc-e077-4e9b-a8af-e3eb5d6db844" providerId="ADAL" clId="{D96D625D-74D3-47FF-91CD-CC3CB357A728}" dt="2024-12-03T15:26:46.341" v="71" actId="14100"/>
          <ac:spMkLst>
            <pc:docMk/>
            <pc:sldMk cId="1922625411" sldId="4126"/>
            <ac:spMk id="9" creationId="{A35027E4-9044-D421-8764-23451C97058B}"/>
          </ac:spMkLst>
        </pc:spChg>
        <pc:picChg chg="add mod">
          <ac:chgData name="Javiera Belén Flores Escudero" userId="683ebebc-e077-4e9b-a8af-e3eb5d6db844" providerId="ADAL" clId="{D96D625D-74D3-47FF-91CD-CC3CB357A728}" dt="2024-12-03T15:26:25.141" v="68"/>
          <ac:picMkLst>
            <pc:docMk/>
            <pc:sldMk cId="1922625411" sldId="4126"/>
            <ac:picMk id="2" creationId="{162F1B95-3C95-2E61-0C61-8B2F15A680E8}"/>
          </ac:picMkLst>
        </pc:picChg>
        <pc:picChg chg="del">
          <ac:chgData name="Javiera Belén Flores Escudero" userId="683ebebc-e077-4e9b-a8af-e3eb5d6db844" providerId="ADAL" clId="{D96D625D-74D3-47FF-91CD-CC3CB357A728}" dt="2024-12-03T15:26:26.973" v="69" actId="478"/>
          <ac:picMkLst>
            <pc:docMk/>
            <pc:sldMk cId="1922625411" sldId="4126"/>
            <ac:picMk id="8" creationId="{8F58F5EC-9A8E-DE58-7D5D-AEE4650B4380}"/>
          </ac:picMkLst>
        </pc:picChg>
      </pc:sldChg>
      <pc:sldChg chg="addSp delSp modSp add del mod">
        <pc:chgData name="Javiera Belén Flores Escudero" userId="683ebebc-e077-4e9b-a8af-e3eb5d6db844" providerId="ADAL" clId="{D96D625D-74D3-47FF-91CD-CC3CB357A728}" dt="2024-12-03T15:26:11.054" v="67" actId="1076"/>
        <pc:sldMkLst>
          <pc:docMk/>
          <pc:sldMk cId="1796801978" sldId="4127"/>
        </pc:sldMkLst>
        <pc:spChg chg="add del mod">
          <ac:chgData name="Javiera Belén Flores Escudero" userId="683ebebc-e077-4e9b-a8af-e3eb5d6db844" providerId="ADAL" clId="{D96D625D-74D3-47FF-91CD-CC3CB357A728}" dt="2024-12-03T15:26:04.974" v="66" actId="478"/>
          <ac:spMkLst>
            <pc:docMk/>
            <pc:sldMk cId="1796801978" sldId="4127"/>
            <ac:spMk id="4" creationId="{318E1F37-259A-45DB-FB28-0D936670FD2A}"/>
          </ac:spMkLst>
        </pc:spChg>
        <pc:spChg chg="mod">
          <ac:chgData name="Javiera Belén Flores Escudero" userId="683ebebc-e077-4e9b-a8af-e3eb5d6db844" providerId="ADAL" clId="{D96D625D-74D3-47FF-91CD-CC3CB357A728}" dt="2024-12-03T15:25:25.661" v="61" actId="1076"/>
          <ac:spMkLst>
            <pc:docMk/>
            <pc:sldMk cId="1796801978" sldId="4127"/>
            <ac:spMk id="6" creationId="{CB2C49E0-B9FE-0203-C2A3-1EC8552E4928}"/>
          </ac:spMkLst>
        </pc:spChg>
        <pc:spChg chg="mod">
          <ac:chgData name="Javiera Belén Flores Escudero" userId="683ebebc-e077-4e9b-a8af-e3eb5d6db844" providerId="ADAL" clId="{D96D625D-74D3-47FF-91CD-CC3CB357A728}" dt="2024-12-03T15:26:11.054" v="67" actId="1076"/>
          <ac:spMkLst>
            <pc:docMk/>
            <pc:sldMk cId="1796801978" sldId="4127"/>
            <ac:spMk id="9" creationId="{EA24CE64-23B2-1F67-15A5-BEC123861AB7}"/>
          </ac:spMkLst>
        </pc:spChg>
        <pc:picChg chg="add mod">
          <ac:chgData name="Javiera Belén Flores Escudero" userId="683ebebc-e077-4e9b-a8af-e3eb5d6db844" providerId="ADAL" clId="{D96D625D-74D3-47FF-91CD-CC3CB357A728}" dt="2024-12-03T15:25:45.148" v="62"/>
          <ac:picMkLst>
            <pc:docMk/>
            <pc:sldMk cId="1796801978" sldId="4127"/>
            <ac:picMk id="2" creationId="{24A0DDF0-29D1-6457-215D-2A4EA4DA5955}"/>
          </ac:picMkLst>
        </pc:picChg>
        <pc:picChg chg="del">
          <ac:chgData name="Javiera Belén Flores Escudero" userId="683ebebc-e077-4e9b-a8af-e3eb5d6db844" providerId="ADAL" clId="{D96D625D-74D3-47FF-91CD-CC3CB357A728}" dt="2024-12-03T15:25:47.406" v="63" actId="478"/>
          <ac:picMkLst>
            <pc:docMk/>
            <pc:sldMk cId="1796801978" sldId="4127"/>
            <ac:picMk id="8" creationId="{49D94031-9299-3AC5-784E-53AAD05B1DCB}"/>
          </ac:picMkLst>
        </pc:picChg>
      </pc:sldChg>
      <pc:sldChg chg="modSp mod ord">
        <pc:chgData name="Javiera Belén Flores Escudero" userId="683ebebc-e077-4e9b-a8af-e3eb5d6db844" providerId="ADAL" clId="{D96D625D-74D3-47FF-91CD-CC3CB357A728}" dt="2024-12-03T16:17:33.505" v="244" actId="1076"/>
        <pc:sldMkLst>
          <pc:docMk/>
          <pc:sldMk cId="837379578" sldId="4128"/>
        </pc:sldMkLst>
        <pc:picChg chg="mod">
          <ac:chgData name="Javiera Belén Flores Escudero" userId="683ebebc-e077-4e9b-a8af-e3eb5d6db844" providerId="ADAL" clId="{D96D625D-74D3-47FF-91CD-CC3CB357A728}" dt="2024-12-03T16:17:33.505" v="244" actId="1076"/>
          <ac:picMkLst>
            <pc:docMk/>
            <pc:sldMk cId="837379578" sldId="4128"/>
            <ac:picMk id="4" creationId="{75A9A01C-8E9A-BD36-38C7-45995DFF8BA2}"/>
          </ac:picMkLst>
        </pc:picChg>
      </pc:sldChg>
      <pc:sldChg chg="modSp 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0" sldId="4129"/>
        </pc:sldMkLst>
        <pc:spChg chg="mod">
          <ac:chgData name="Javiera Belén Flores Escudero" userId="683ebebc-e077-4e9b-a8af-e3eb5d6db844" providerId="ADAL" clId="{D96D625D-74D3-47FF-91CD-CC3CB357A728}" dt="2024-12-03T16:05:58.761" v="232" actId="1035"/>
          <ac:spMkLst>
            <pc:docMk/>
            <pc:sldMk cId="0" sldId="4129"/>
            <ac:spMk id="4" creationId="{69EFE3BA-04F2-DA32-B5FE-EBE8D882A699}"/>
          </ac:spMkLst>
        </pc:spChg>
        <pc:picChg chg="mod">
          <ac:chgData name="Javiera Belén Flores Escudero" userId="683ebebc-e077-4e9b-a8af-e3eb5d6db844" providerId="ADAL" clId="{D96D625D-74D3-47FF-91CD-CC3CB357A728}" dt="2024-12-03T16:05:58.761" v="232" actId="1035"/>
          <ac:picMkLst>
            <pc:docMk/>
            <pc:sldMk cId="0" sldId="4129"/>
            <ac:picMk id="6" creationId="{1A74E27C-EB80-FA29-76B1-94827A33CE13}"/>
          </ac:picMkLst>
        </pc:picChg>
      </pc:sldChg>
      <pc:sldChg chg="del">
        <pc:chgData name="Javiera Belén Flores Escudero" userId="683ebebc-e077-4e9b-a8af-e3eb5d6db844" providerId="ADAL" clId="{D96D625D-74D3-47FF-91CD-CC3CB357A728}" dt="2024-12-03T16:16:48.180" v="241"/>
        <pc:sldMkLst>
          <pc:docMk/>
          <pc:sldMk cId="885390588" sldId="4129"/>
        </pc:sldMkLst>
      </pc:sldChg>
      <pc:sldChg chg="del">
        <pc:chgData name="Javiera Belén Flores Escudero" userId="683ebebc-e077-4e9b-a8af-e3eb5d6db844" providerId="ADAL" clId="{D96D625D-74D3-47FF-91CD-CC3CB357A728}" dt="2024-12-03T16:16:48.180" v="241"/>
        <pc:sldMkLst>
          <pc:docMk/>
          <pc:sldMk cId="156074000" sldId="4130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789857202" sldId="4130"/>
        </pc:sldMkLst>
      </pc:sldChg>
      <pc:sldChg chg="del">
        <pc:chgData name="Javiera Belén Flores Escudero" userId="683ebebc-e077-4e9b-a8af-e3eb5d6db844" providerId="ADAL" clId="{D96D625D-74D3-47FF-91CD-CC3CB357A728}" dt="2024-12-03T16:16:48.180" v="241"/>
        <pc:sldMkLst>
          <pc:docMk/>
          <pc:sldMk cId="1567406343" sldId="4131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3498625365" sldId="4131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3027404123" sldId="4132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2541561637" sldId="4133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3181438297" sldId="4134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392057807" sldId="4135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2021436904" sldId="4136"/>
        </pc:sldMkLst>
      </pc:sldChg>
      <pc:sldChg chg="del">
        <pc:chgData name="Javiera Belén Flores Escudero" userId="683ebebc-e077-4e9b-a8af-e3eb5d6db844" providerId="ADAL" clId="{D96D625D-74D3-47FF-91CD-CC3CB357A728}" dt="2024-12-03T16:07:58.909" v="240" actId="47"/>
        <pc:sldMkLst>
          <pc:docMk/>
          <pc:sldMk cId="1291214792" sldId="4137"/>
        </pc:sldMkLst>
      </pc:sldChg>
      <pc:sldChg chg="add del setBg">
        <pc:chgData name="Javiera Belén Flores Escudero" userId="683ebebc-e077-4e9b-a8af-e3eb5d6db844" providerId="ADAL" clId="{D96D625D-74D3-47FF-91CD-CC3CB357A728}" dt="2024-12-03T16:07:13.956" v="234"/>
        <pc:sldMkLst>
          <pc:docMk/>
          <pc:sldMk cId="3068233873" sldId="4138"/>
        </pc:sldMkLst>
      </pc:sldChg>
      <pc:sldChg chg="addSp modSp mod ord">
        <pc:chgData name="Javiera Belén Flores Escudero" userId="683ebebc-e077-4e9b-a8af-e3eb5d6db844" providerId="ADAL" clId="{D96D625D-74D3-47FF-91CD-CC3CB357A728}" dt="2024-12-03T17:50:06.827" v="626" actId="14100"/>
        <pc:sldMkLst>
          <pc:docMk/>
          <pc:sldMk cId="956100254" sldId="4139"/>
        </pc:sldMkLst>
        <pc:spChg chg="mod">
          <ac:chgData name="Javiera Belén Flores Escudero" userId="683ebebc-e077-4e9b-a8af-e3eb5d6db844" providerId="ADAL" clId="{D96D625D-74D3-47FF-91CD-CC3CB357A728}" dt="2024-12-03T17:50:06.827" v="626" actId="14100"/>
          <ac:spMkLst>
            <pc:docMk/>
            <pc:sldMk cId="956100254" sldId="4139"/>
            <ac:spMk id="4" creationId="{B5058B94-F432-2D6B-57D2-4FB3CE6F13E4}"/>
          </ac:spMkLst>
        </pc:spChg>
        <pc:spChg chg="add">
          <ac:chgData name="Javiera Belén Flores Escudero" userId="683ebebc-e077-4e9b-a8af-e3eb5d6db844" providerId="ADAL" clId="{D96D625D-74D3-47FF-91CD-CC3CB357A728}" dt="2024-12-03T17:49:24.252" v="612"/>
          <ac:spMkLst>
            <pc:docMk/>
            <pc:sldMk cId="956100254" sldId="4139"/>
            <ac:spMk id="5" creationId="{8E5CFEBF-B586-08EB-CD47-73167A7B696D}"/>
          </ac:spMkLst>
        </pc:spChg>
        <pc:spChg chg="add">
          <ac:chgData name="Javiera Belén Flores Escudero" userId="683ebebc-e077-4e9b-a8af-e3eb5d6db844" providerId="ADAL" clId="{D96D625D-74D3-47FF-91CD-CC3CB357A728}" dt="2024-12-03T17:49:28.997" v="615"/>
          <ac:spMkLst>
            <pc:docMk/>
            <pc:sldMk cId="956100254" sldId="4139"/>
            <ac:spMk id="7" creationId="{5F0ECC9D-ECEE-BD65-2C2A-270ACD5DDEA4}"/>
          </ac:spMkLst>
        </pc:spChg>
        <pc:spChg chg="mod">
          <ac:chgData name="Javiera Belén Flores Escudero" userId="683ebebc-e077-4e9b-a8af-e3eb5d6db844" providerId="ADAL" clId="{D96D625D-74D3-47FF-91CD-CC3CB357A728}" dt="2024-12-03T17:45:32.233" v="452" actId="1076"/>
          <ac:spMkLst>
            <pc:docMk/>
            <pc:sldMk cId="956100254" sldId="4139"/>
            <ac:spMk id="8" creationId="{BB2C7C20-9B20-03C3-890E-562619605852}"/>
          </ac:spMkLst>
        </pc:spChg>
        <pc:spChg chg="add">
          <ac:chgData name="Javiera Belén Flores Escudero" userId="683ebebc-e077-4e9b-a8af-e3eb5d6db844" providerId="ADAL" clId="{D96D625D-74D3-47FF-91CD-CC3CB357A728}" dt="2024-12-03T17:49:52.280" v="622"/>
          <ac:spMkLst>
            <pc:docMk/>
            <pc:sldMk cId="956100254" sldId="4139"/>
            <ac:spMk id="9" creationId="{3E08B093-955F-080D-EBDC-580C2F9730C6}"/>
          </ac:spMkLst>
        </pc:spChg>
        <pc:picChg chg="mod">
          <ac:chgData name="Javiera Belén Flores Escudero" userId="683ebebc-e077-4e9b-a8af-e3eb5d6db844" providerId="ADAL" clId="{D96D625D-74D3-47FF-91CD-CC3CB357A728}" dt="2024-12-03T17:45:21.001" v="449" actId="1037"/>
          <ac:picMkLst>
            <pc:docMk/>
            <pc:sldMk cId="956100254" sldId="4139"/>
            <ac:picMk id="2" creationId="{CBF506D2-F602-DEDC-847F-CABBA152B783}"/>
          </ac:picMkLst>
        </pc:picChg>
      </pc:sldChg>
      <pc:sldChg chg="add del">
        <pc:chgData name="Javiera Belén Flores Escudero" userId="683ebebc-e077-4e9b-a8af-e3eb5d6db844" providerId="ADAL" clId="{D96D625D-74D3-47FF-91CD-CC3CB357A728}" dt="2024-12-03T16:07:13.956" v="234"/>
        <pc:sldMkLst>
          <pc:docMk/>
          <pc:sldMk cId="4172079095" sldId="4139"/>
        </pc:sldMkLst>
      </pc:sldChg>
      <pc:sldChg chg="add del">
        <pc:chgData name="Javiera Belén Flores Escudero" userId="683ebebc-e077-4e9b-a8af-e3eb5d6db844" providerId="ADAL" clId="{D96D625D-74D3-47FF-91CD-CC3CB357A728}" dt="2024-12-03T16:07:13.956" v="234"/>
        <pc:sldMkLst>
          <pc:docMk/>
          <pc:sldMk cId="2682639139" sldId="4140"/>
        </pc:sldMkLst>
      </pc:sldChg>
      <pc:sldChg chg="modSp mod">
        <pc:chgData name="Javiera Belén Flores Escudero" userId="683ebebc-e077-4e9b-a8af-e3eb5d6db844" providerId="ADAL" clId="{D96D625D-74D3-47FF-91CD-CC3CB357A728}" dt="2024-12-03T16:17:48.112" v="245" actId="1076"/>
        <pc:sldMkLst>
          <pc:docMk/>
          <pc:sldMk cId="2428251740" sldId="4141"/>
        </pc:sldMkLst>
        <pc:picChg chg="mod">
          <ac:chgData name="Javiera Belén Flores Escudero" userId="683ebebc-e077-4e9b-a8af-e3eb5d6db844" providerId="ADAL" clId="{D96D625D-74D3-47FF-91CD-CC3CB357A728}" dt="2024-12-03T16:17:48.112" v="245" actId="1076"/>
          <ac:picMkLst>
            <pc:docMk/>
            <pc:sldMk cId="2428251740" sldId="4141"/>
            <ac:picMk id="4" creationId="{E19FF58B-BCC4-D012-31CE-0AD46C1BB728}"/>
          </ac:picMkLst>
        </pc:picChg>
      </pc:sldChg>
      <pc:sldChg chg="modSp mod">
        <pc:chgData name="Javiera Belén Flores Escudero" userId="683ebebc-e077-4e9b-a8af-e3eb5d6db844" providerId="ADAL" clId="{D96D625D-74D3-47FF-91CD-CC3CB357A728}" dt="2024-12-03T17:52:54.817" v="627" actId="14100"/>
        <pc:sldMkLst>
          <pc:docMk/>
          <pc:sldMk cId="3735536797" sldId="4144"/>
        </pc:sldMkLst>
        <pc:spChg chg="mod">
          <ac:chgData name="Javiera Belén Flores Escudero" userId="683ebebc-e077-4e9b-a8af-e3eb5d6db844" providerId="ADAL" clId="{D96D625D-74D3-47FF-91CD-CC3CB357A728}" dt="2024-12-03T17:52:54.817" v="627" actId="14100"/>
          <ac:spMkLst>
            <pc:docMk/>
            <pc:sldMk cId="3735536797" sldId="4144"/>
            <ac:spMk id="9" creationId="{E1FEEA0D-CBB8-4E21-8CE2-983AAFD5F5F1}"/>
          </ac:spMkLst>
        </pc:spChg>
      </pc:sldChg>
      <pc:sldChg chg="modSp mod">
        <pc:chgData name="Javiera Belén Flores Escudero" userId="683ebebc-e077-4e9b-a8af-e3eb5d6db844" providerId="ADAL" clId="{D96D625D-74D3-47FF-91CD-CC3CB357A728}" dt="2024-12-03T17:53:52.185" v="637" actId="1076"/>
        <pc:sldMkLst>
          <pc:docMk/>
          <pc:sldMk cId="2989770375" sldId="4146"/>
        </pc:sldMkLst>
        <pc:spChg chg="mod">
          <ac:chgData name="Javiera Belén Flores Escudero" userId="683ebebc-e077-4e9b-a8af-e3eb5d6db844" providerId="ADAL" clId="{D96D625D-74D3-47FF-91CD-CC3CB357A728}" dt="2024-12-03T17:53:52.185" v="637" actId="1076"/>
          <ac:spMkLst>
            <pc:docMk/>
            <pc:sldMk cId="2989770375" sldId="4146"/>
            <ac:spMk id="9" creationId="{74F62383-A7CD-9A4E-3049-603F70D3C47A}"/>
          </ac:spMkLst>
        </pc:spChg>
      </pc:sldChg>
      <pc:sldChg chg="modSp mod">
        <pc:chgData name="Javiera Belén Flores Escudero" userId="683ebebc-e077-4e9b-a8af-e3eb5d6db844" providerId="ADAL" clId="{D96D625D-74D3-47FF-91CD-CC3CB357A728}" dt="2024-12-03T17:54:37.648" v="648" actId="1076"/>
        <pc:sldMkLst>
          <pc:docMk/>
          <pc:sldMk cId="3396280430" sldId="4147"/>
        </pc:sldMkLst>
        <pc:spChg chg="mod">
          <ac:chgData name="Javiera Belén Flores Escudero" userId="683ebebc-e077-4e9b-a8af-e3eb5d6db844" providerId="ADAL" clId="{D96D625D-74D3-47FF-91CD-CC3CB357A728}" dt="2024-12-03T17:54:37.648" v="648" actId="1076"/>
          <ac:spMkLst>
            <pc:docMk/>
            <pc:sldMk cId="3396280430" sldId="4147"/>
            <ac:spMk id="9" creationId="{98BD5248-BE1D-30E6-18CB-52EC046EE6F1}"/>
          </ac:spMkLst>
        </pc:spChg>
        <pc:graphicFrameChg chg="mod modGraphic">
          <ac:chgData name="Javiera Belén Flores Escudero" userId="683ebebc-e077-4e9b-a8af-e3eb5d6db844" providerId="ADAL" clId="{D96D625D-74D3-47FF-91CD-CC3CB357A728}" dt="2024-12-03T17:54:35.600" v="647" actId="1076"/>
          <ac:graphicFrameMkLst>
            <pc:docMk/>
            <pc:sldMk cId="3396280430" sldId="4147"/>
            <ac:graphicFrameMk id="3" creationId="{AE455E5D-0E93-8708-FEE2-1F6D7FD5A69A}"/>
          </ac:graphicFrameMkLst>
        </pc:graphicFrameChg>
      </pc:sldChg>
      <pc:sldChg chg="add">
        <pc:chgData name="Javiera Belén Flores Escudero" userId="683ebebc-e077-4e9b-a8af-e3eb5d6db844" providerId="ADAL" clId="{D96D625D-74D3-47FF-91CD-CC3CB357A728}" dt="2024-12-03T17:42:43.993" v="265"/>
        <pc:sldMkLst>
          <pc:docMk/>
          <pc:sldMk cId="3376660749" sldId="4148"/>
        </pc:sldMkLst>
      </pc:sldChg>
      <pc:sldChg chg="add">
        <pc:chgData name="Javiera Belén Flores Escudero" userId="683ebebc-e077-4e9b-a8af-e3eb5d6db844" providerId="ADAL" clId="{D96D625D-74D3-47FF-91CD-CC3CB357A728}" dt="2024-12-03T17:44:35.318" v="345"/>
        <pc:sldMkLst>
          <pc:docMk/>
          <pc:sldMk cId="1051230284" sldId="4149"/>
        </pc:sldMkLst>
      </pc:sldChg>
    </pc:docChg>
  </pc:docChgLst>
  <pc:docChgLst>
    <pc:chgData name="Nicolas Ratto Ribo" userId="2ad53a74-4254-40a0-bdd9-8ea8d499428c" providerId="ADAL" clId="{341E226E-8447-4A44-ACB0-3F92449E6419}"/>
    <pc:docChg chg="undo custSel addSld delSld modSld sldOrd">
      <pc:chgData name="Nicolas Ratto Ribo" userId="2ad53a74-4254-40a0-bdd9-8ea8d499428c" providerId="ADAL" clId="{341E226E-8447-4A44-ACB0-3F92449E6419}" dt="2024-03-26T18:33:39.659" v="2192"/>
      <pc:docMkLst>
        <pc:docMk/>
      </pc:docMkLst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2278094814" sldId="752"/>
        </pc:sldMkLst>
      </pc:sldChg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2541368959" sldId="753"/>
        </pc:sldMkLst>
      </pc:sldChg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3958796094" sldId="754"/>
        </pc:sldMkLst>
      </pc:sldChg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2508995265" sldId="755"/>
        </pc:sldMkLst>
      </pc:sldChg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2389664869" sldId="760"/>
        </pc:sldMkLst>
      </pc:sldChg>
      <pc:sldChg chg="add ord">
        <pc:chgData name="Nicolas Ratto Ribo" userId="2ad53a74-4254-40a0-bdd9-8ea8d499428c" providerId="ADAL" clId="{341E226E-8447-4A44-ACB0-3F92449E6419}" dt="2024-03-22T21:24:15.403" v="2"/>
        <pc:sldMkLst>
          <pc:docMk/>
          <pc:sldMk cId="2096198894" sldId="775"/>
        </pc:sldMkLst>
      </pc:sldChg>
      <pc:sldChg chg="add">
        <pc:chgData name="Nicolas Ratto Ribo" userId="2ad53a74-4254-40a0-bdd9-8ea8d499428c" providerId="ADAL" clId="{341E226E-8447-4A44-ACB0-3F92449E6419}" dt="2024-03-22T21:14:31.185" v="0"/>
        <pc:sldMkLst>
          <pc:docMk/>
          <pc:sldMk cId="3632943537" sldId="776"/>
        </pc:sldMkLst>
      </pc:sldChg>
      <pc:sldChg chg="modSp mod">
        <pc:chgData name="Nicolas Ratto Ribo" userId="2ad53a74-4254-40a0-bdd9-8ea8d499428c" providerId="ADAL" clId="{341E226E-8447-4A44-ACB0-3F92449E6419}" dt="2024-03-26T18:02:48.769" v="1107" actId="20577"/>
        <pc:sldMkLst>
          <pc:docMk/>
          <pc:sldMk cId="1799057242" sldId="1411"/>
        </pc:sldMkLst>
        <pc:spChg chg="mod">
          <ac:chgData name="Nicolas Ratto Ribo" userId="2ad53a74-4254-40a0-bdd9-8ea8d499428c" providerId="ADAL" clId="{341E226E-8447-4A44-ACB0-3F92449E6419}" dt="2024-03-26T18:02:48.769" v="1107" actId="20577"/>
          <ac:spMkLst>
            <pc:docMk/>
            <pc:sldMk cId="1799057242" sldId="1411"/>
            <ac:spMk id="7" creationId="{868C988B-9B23-6BBE-C174-146D3FE4195B}"/>
          </ac:spMkLst>
        </pc:spChg>
      </pc:sldChg>
      <pc:sldChg chg="modSp mod">
        <pc:chgData name="Nicolas Ratto Ribo" userId="2ad53a74-4254-40a0-bdd9-8ea8d499428c" providerId="ADAL" clId="{341E226E-8447-4A44-ACB0-3F92449E6419}" dt="2024-03-26T16:20:15.824" v="971" actId="113"/>
        <pc:sldMkLst>
          <pc:docMk/>
          <pc:sldMk cId="2063254328" sldId="1538"/>
        </pc:sldMkLst>
        <pc:spChg chg="mod">
          <ac:chgData name="Nicolas Ratto Ribo" userId="2ad53a74-4254-40a0-bdd9-8ea8d499428c" providerId="ADAL" clId="{341E226E-8447-4A44-ACB0-3F92449E6419}" dt="2024-03-26T16:20:15.824" v="971" actId="113"/>
          <ac:spMkLst>
            <pc:docMk/>
            <pc:sldMk cId="2063254328" sldId="1538"/>
            <ac:spMk id="4" creationId="{F637F16F-2191-42AD-1070-E5FAFF1E2E03}"/>
          </ac:spMkLst>
        </pc:spChg>
      </pc:sldChg>
      <pc:sldChg chg="modSp mod modNotesTx">
        <pc:chgData name="Nicolas Ratto Ribo" userId="2ad53a74-4254-40a0-bdd9-8ea8d499428c" providerId="ADAL" clId="{341E226E-8447-4A44-ACB0-3F92449E6419}" dt="2024-03-26T18:33:39.659" v="2192"/>
        <pc:sldMkLst>
          <pc:docMk/>
          <pc:sldMk cId="502300317" sldId="1540"/>
        </pc:sldMkLst>
        <pc:spChg chg="mod">
          <ac:chgData name="Nicolas Ratto Ribo" userId="2ad53a74-4254-40a0-bdd9-8ea8d499428c" providerId="ADAL" clId="{341E226E-8447-4A44-ACB0-3F92449E6419}" dt="2024-03-26T18:14:14.195" v="1388" actId="20577"/>
          <ac:spMkLst>
            <pc:docMk/>
            <pc:sldMk cId="502300317" sldId="1540"/>
            <ac:spMk id="7" creationId="{A4AEB153-522D-0969-7FD0-45A8D1F86209}"/>
          </ac:spMkLst>
        </pc:spChg>
      </pc:sldChg>
      <pc:sldChg chg="modSp mod">
        <pc:chgData name="Nicolas Ratto Ribo" userId="2ad53a74-4254-40a0-bdd9-8ea8d499428c" providerId="ADAL" clId="{341E226E-8447-4A44-ACB0-3F92449E6419}" dt="2024-03-26T18:08:45.759" v="1308" actId="20577"/>
        <pc:sldMkLst>
          <pc:docMk/>
          <pc:sldMk cId="3129209225" sldId="1549"/>
        </pc:sldMkLst>
        <pc:spChg chg="mod">
          <ac:chgData name="Nicolas Ratto Ribo" userId="2ad53a74-4254-40a0-bdd9-8ea8d499428c" providerId="ADAL" clId="{341E226E-8447-4A44-ACB0-3F92449E6419}" dt="2024-03-26T18:08:45.759" v="1308" actId="20577"/>
          <ac:spMkLst>
            <pc:docMk/>
            <pc:sldMk cId="3129209225" sldId="1549"/>
            <ac:spMk id="7" creationId="{868C988B-9B23-6BBE-C174-146D3FE4195B}"/>
          </ac:spMkLst>
        </pc:spChg>
      </pc:sldChg>
      <pc:sldChg chg="modSp mod">
        <pc:chgData name="Nicolas Ratto Ribo" userId="2ad53a74-4254-40a0-bdd9-8ea8d499428c" providerId="ADAL" clId="{341E226E-8447-4A44-ACB0-3F92449E6419}" dt="2024-03-25T20:11:56.966" v="366" actId="20577"/>
        <pc:sldMkLst>
          <pc:docMk/>
          <pc:sldMk cId="3127763932" sldId="1556"/>
        </pc:sldMkLst>
        <pc:spChg chg="mod">
          <ac:chgData name="Nicolas Ratto Ribo" userId="2ad53a74-4254-40a0-bdd9-8ea8d499428c" providerId="ADAL" clId="{341E226E-8447-4A44-ACB0-3F92449E6419}" dt="2024-03-25T20:11:56.966" v="366" actId="20577"/>
          <ac:spMkLst>
            <pc:docMk/>
            <pc:sldMk cId="3127763932" sldId="1556"/>
            <ac:spMk id="3" creationId="{979D6324-A5FC-AB96-F7F6-6A9EA40E5984}"/>
          </ac:spMkLst>
        </pc:spChg>
      </pc:sldChg>
      <pc:sldChg chg="modSp mod">
        <pc:chgData name="Nicolas Ratto Ribo" userId="2ad53a74-4254-40a0-bdd9-8ea8d499428c" providerId="ADAL" clId="{341E226E-8447-4A44-ACB0-3F92449E6419}" dt="2024-03-25T20:25:44.144" v="855" actId="20577"/>
        <pc:sldMkLst>
          <pc:docMk/>
          <pc:sldMk cId="3380823643" sldId="1559"/>
        </pc:sldMkLst>
        <pc:graphicFrameChg chg="mod modGraphic">
          <ac:chgData name="Nicolas Ratto Ribo" userId="2ad53a74-4254-40a0-bdd9-8ea8d499428c" providerId="ADAL" clId="{341E226E-8447-4A44-ACB0-3F92449E6419}" dt="2024-03-25T20:25:44.144" v="855" actId="20577"/>
          <ac:graphicFrameMkLst>
            <pc:docMk/>
            <pc:sldMk cId="3380823643" sldId="1559"/>
            <ac:graphicFrameMk id="3" creationId="{12875F7D-9916-DD38-E7F6-B8320800245F}"/>
          </ac:graphicFrameMkLst>
        </pc:graphicFrameChg>
      </pc:sldChg>
      <pc:sldChg chg="modSp mod">
        <pc:chgData name="Nicolas Ratto Ribo" userId="2ad53a74-4254-40a0-bdd9-8ea8d499428c" providerId="ADAL" clId="{341E226E-8447-4A44-ACB0-3F92449E6419}" dt="2024-03-26T18:04:12.880" v="1172" actId="20577"/>
        <pc:sldMkLst>
          <pc:docMk/>
          <pc:sldMk cId="3550710101" sldId="1560"/>
        </pc:sldMkLst>
        <pc:spChg chg="mod">
          <ac:chgData name="Nicolas Ratto Ribo" userId="2ad53a74-4254-40a0-bdd9-8ea8d499428c" providerId="ADAL" clId="{341E226E-8447-4A44-ACB0-3F92449E6419}" dt="2024-03-26T18:04:12.880" v="1172" actId="20577"/>
          <ac:spMkLst>
            <pc:docMk/>
            <pc:sldMk cId="3550710101" sldId="1560"/>
            <ac:spMk id="16" creationId="{DECF6F90-4D2B-208E-98A2-02D149647175}"/>
          </ac:spMkLst>
        </pc:spChg>
      </pc:sldChg>
      <pc:sldChg chg="del">
        <pc:chgData name="Nicolas Ratto Ribo" userId="2ad53a74-4254-40a0-bdd9-8ea8d499428c" providerId="ADAL" clId="{341E226E-8447-4A44-ACB0-3F92449E6419}" dt="2024-03-26T18:07:45.526" v="1229" actId="2696"/>
        <pc:sldMkLst>
          <pc:docMk/>
          <pc:sldMk cId="4018272153" sldId="1561"/>
        </pc:sldMkLst>
      </pc:sldChg>
      <pc:sldChg chg="modSp mod">
        <pc:chgData name="Nicolas Ratto Ribo" userId="2ad53a74-4254-40a0-bdd9-8ea8d499428c" providerId="ADAL" clId="{341E226E-8447-4A44-ACB0-3F92449E6419}" dt="2024-03-26T18:07:32.913" v="1228" actId="12"/>
        <pc:sldMkLst>
          <pc:docMk/>
          <pc:sldMk cId="4087967162" sldId="1563"/>
        </pc:sldMkLst>
        <pc:spChg chg="mod">
          <ac:chgData name="Nicolas Ratto Ribo" userId="2ad53a74-4254-40a0-bdd9-8ea8d499428c" providerId="ADAL" clId="{341E226E-8447-4A44-ACB0-3F92449E6419}" dt="2024-03-26T18:07:32.913" v="1228" actId="12"/>
          <ac:spMkLst>
            <pc:docMk/>
            <pc:sldMk cId="4087967162" sldId="1563"/>
            <ac:spMk id="8" creationId="{0937CFF7-A0D8-9B3A-ED0B-295F7A9B414E}"/>
          </ac:spMkLst>
        </pc:spChg>
      </pc:sldChg>
      <pc:sldChg chg="modSp mod">
        <pc:chgData name="Nicolas Ratto Ribo" userId="2ad53a74-4254-40a0-bdd9-8ea8d499428c" providerId="ADAL" clId="{341E226E-8447-4A44-ACB0-3F92449E6419}" dt="2024-03-26T18:19:12.941" v="1425" actId="115"/>
        <pc:sldMkLst>
          <pc:docMk/>
          <pc:sldMk cId="1554433339" sldId="1564"/>
        </pc:sldMkLst>
        <pc:spChg chg="mod">
          <ac:chgData name="Nicolas Ratto Ribo" userId="2ad53a74-4254-40a0-bdd9-8ea8d499428c" providerId="ADAL" clId="{341E226E-8447-4A44-ACB0-3F92449E6419}" dt="2024-03-26T18:19:12.941" v="1425" actId="115"/>
          <ac:spMkLst>
            <pc:docMk/>
            <pc:sldMk cId="1554433339" sldId="1564"/>
            <ac:spMk id="8" creationId="{0937CFF7-A0D8-9B3A-ED0B-295F7A9B414E}"/>
          </ac:spMkLst>
        </pc:spChg>
      </pc:sldChg>
      <pc:sldChg chg="modSp add mod">
        <pc:chgData name="Nicolas Ratto Ribo" userId="2ad53a74-4254-40a0-bdd9-8ea8d499428c" providerId="ADAL" clId="{341E226E-8447-4A44-ACB0-3F92449E6419}" dt="2024-03-26T18:31:06.043" v="2191" actId="20577"/>
        <pc:sldMkLst>
          <pc:docMk/>
          <pc:sldMk cId="2816603508" sldId="1565"/>
        </pc:sldMkLst>
        <pc:graphicFrameChg chg="mod modGraphic">
          <ac:chgData name="Nicolas Ratto Ribo" userId="2ad53a74-4254-40a0-bdd9-8ea8d499428c" providerId="ADAL" clId="{341E226E-8447-4A44-ACB0-3F92449E6419}" dt="2024-03-26T18:31:06.043" v="2191" actId="20577"/>
          <ac:graphicFrameMkLst>
            <pc:docMk/>
            <pc:sldMk cId="2816603508" sldId="1565"/>
            <ac:graphicFrameMk id="3" creationId="{12875F7D-9916-DD38-E7F6-B8320800245F}"/>
          </ac:graphicFrameMkLst>
        </pc:graphicFrameChg>
      </pc:sldChg>
      <pc:sldChg chg="modSp add mod">
        <pc:chgData name="Nicolas Ratto Ribo" userId="2ad53a74-4254-40a0-bdd9-8ea8d499428c" providerId="ADAL" clId="{341E226E-8447-4A44-ACB0-3F92449E6419}" dt="2024-03-26T18:30:12.488" v="2122" actId="20577"/>
        <pc:sldMkLst>
          <pc:docMk/>
          <pc:sldMk cId="2150703649" sldId="1566"/>
        </pc:sldMkLst>
        <pc:graphicFrameChg chg="mod modGraphic">
          <ac:chgData name="Nicolas Ratto Ribo" userId="2ad53a74-4254-40a0-bdd9-8ea8d499428c" providerId="ADAL" clId="{341E226E-8447-4A44-ACB0-3F92449E6419}" dt="2024-03-26T18:30:12.488" v="2122" actId="20577"/>
          <ac:graphicFrameMkLst>
            <pc:docMk/>
            <pc:sldMk cId="2150703649" sldId="1566"/>
            <ac:graphicFrameMk id="3" creationId="{12875F7D-9916-DD38-E7F6-B8320800245F}"/>
          </ac:graphicFrameMkLst>
        </pc:graphicFrameChg>
      </pc:sldChg>
    </pc:docChg>
  </pc:docChgLst>
  <pc:docChgLst>
    <pc:chgData name="Nicolas Ratto Ribo" userId="2ad53a74-4254-40a0-bdd9-8ea8d499428c" providerId="ADAL" clId="{4B156FBF-F39F-FE4D-B496-864B0BF6B5F0}"/>
    <pc:docChg chg="undo custSel addSld delSld modSld sldOrd">
      <pc:chgData name="Nicolas Ratto Ribo" userId="2ad53a74-4254-40a0-bdd9-8ea8d499428c" providerId="ADAL" clId="{4B156FBF-F39F-FE4D-B496-864B0BF6B5F0}" dt="2024-03-19T22:07:46.851" v="10349" actId="20577"/>
      <pc:docMkLst>
        <pc:docMk/>
      </pc:docMkLst>
      <pc:sldChg chg="addSp delSp modSp mod">
        <pc:chgData name="Nicolas Ratto Ribo" userId="2ad53a74-4254-40a0-bdd9-8ea8d499428c" providerId="ADAL" clId="{4B156FBF-F39F-FE4D-B496-864B0BF6B5F0}" dt="2024-03-19T21:16:11.758" v="6531" actId="1076"/>
        <pc:sldMkLst>
          <pc:docMk/>
          <pc:sldMk cId="3192428990" sldId="256"/>
        </pc:sldMkLst>
        <pc:spChg chg="mod">
          <ac:chgData name="Nicolas Ratto Ribo" userId="2ad53a74-4254-40a0-bdd9-8ea8d499428c" providerId="ADAL" clId="{4B156FBF-F39F-FE4D-B496-864B0BF6B5F0}" dt="2024-03-19T21:15:59.423" v="6529" actId="1076"/>
          <ac:spMkLst>
            <pc:docMk/>
            <pc:sldMk cId="3192428990" sldId="256"/>
            <ac:spMk id="5" creationId="{A4165E82-3E13-68FF-E877-AD2E127E4840}"/>
          </ac:spMkLst>
        </pc:spChg>
        <pc:spChg chg="add del mod">
          <ac:chgData name="Nicolas Ratto Ribo" userId="2ad53a74-4254-40a0-bdd9-8ea8d499428c" providerId="ADAL" clId="{4B156FBF-F39F-FE4D-B496-864B0BF6B5F0}" dt="2024-03-19T18:58:21.573" v="102" actId="478"/>
          <ac:spMkLst>
            <pc:docMk/>
            <pc:sldMk cId="3192428990" sldId="256"/>
            <ac:spMk id="10" creationId="{56749064-25DB-B079-ED22-A3A0819B6452}"/>
          </ac:spMkLst>
        </pc:spChg>
        <pc:spChg chg="add mod">
          <ac:chgData name="Nicolas Ratto Ribo" userId="2ad53a74-4254-40a0-bdd9-8ea8d499428c" providerId="ADAL" clId="{4B156FBF-F39F-FE4D-B496-864B0BF6B5F0}" dt="2024-03-19T18:57:49.953" v="93"/>
          <ac:spMkLst>
            <pc:docMk/>
            <pc:sldMk cId="3192428990" sldId="256"/>
            <ac:spMk id="11" creationId="{ED0B96A1-1ADD-7490-6BC4-3D7855B850FE}"/>
          </ac:spMkLst>
        </pc:spChg>
        <pc:spChg chg="add del mod">
          <ac:chgData name="Nicolas Ratto Ribo" userId="2ad53a74-4254-40a0-bdd9-8ea8d499428c" providerId="ADAL" clId="{4B156FBF-F39F-FE4D-B496-864B0BF6B5F0}" dt="2024-03-19T18:58:59.646" v="111"/>
          <ac:spMkLst>
            <pc:docMk/>
            <pc:sldMk cId="3192428990" sldId="256"/>
            <ac:spMk id="14" creationId="{ECE58D5A-475D-7AF9-EE6B-DBE107F95399}"/>
          </ac:spMkLst>
        </pc:spChg>
        <pc:picChg chg="del">
          <ac:chgData name="Nicolas Ratto Ribo" userId="2ad53a74-4254-40a0-bdd9-8ea8d499428c" providerId="ADAL" clId="{4B156FBF-F39F-FE4D-B496-864B0BF6B5F0}" dt="2024-03-19T18:53:04.987" v="1" actId="478"/>
          <ac:picMkLst>
            <pc:docMk/>
            <pc:sldMk cId="3192428990" sldId="256"/>
            <ac:picMk id="3" creationId="{D8F62741-3B41-88CB-B349-8A1698744511}"/>
          </ac:picMkLst>
        </pc:picChg>
        <pc:picChg chg="del">
          <ac:chgData name="Nicolas Ratto Ribo" userId="2ad53a74-4254-40a0-bdd9-8ea8d499428c" providerId="ADAL" clId="{4B156FBF-F39F-FE4D-B496-864B0BF6B5F0}" dt="2024-03-19T18:53:00.840" v="0" actId="478"/>
          <ac:picMkLst>
            <pc:docMk/>
            <pc:sldMk cId="3192428990" sldId="256"/>
            <ac:picMk id="4" creationId="{CE2D28B4-9943-0E66-2A34-434968634A33}"/>
          </ac:picMkLst>
        </pc:picChg>
        <pc:picChg chg="mod">
          <ac:chgData name="Nicolas Ratto Ribo" userId="2ad53a74-4254-40a0-bdd9-8ea8d499428c" providerId="ADAL" clId="{4B156FBF-F39F-FE4D-B496-864B0BF6B5F0}" dt="2024-03-19T21:16:11.758" v="6531" actId="1076"/>
          <ac:picMkLst>
            <pc:docMk/>
            <pc:sldMk cId="3192428990" sldId="256"/>
            <ac:picMk id="6" creationId="{78337AA4-E5DB-A79D-C6C8-C2985C9CC78E}"/>
          </ac:picMkLst>
        </pc:picChg>
        <pc:picChg chg="add mod">
          <ac:chgData name="Nicolas Ratto Ribo" userId="2ad53a74-4254-40a0-bdd9-8ea8d499428c" providerId="ADAL" clId="{4B156FBF-F39F-FE4D-B496-864B0BF6B5F0}" dt="2024-03-19T21:15:49.542" v="6525" actId="1076"/>
          <ac:picMkLst>
            <pc:docMk/>
            <pc:sldMk cId="3192428990" sldId="256"/>
            <ac:picMk id="7" creationId="{C79F18C1-28EF-93A6-714A-4A52266AA38D}"/>
          </ac:picMkLst>
        </pc:picChg>
        <pc:picChg chg="del">
          <ac:chgData name="Nicolas Ratto Ribo" userId="2ad53a74-4254-40a0-bdd9-8ea8d499428c" providerId="ADAL" clId="{4B156FBF-F39F-FE4D-B496-864B0BF6B5F0}" dt="2024-03-19T21:16:07.682" v="6530" actId="478"/>
          <ac:picMkLst>
            <pc:docMk/>
            <pc:sldMk cId="3192428990" sldId="256"/>
            <ac:picMk id="8" creationId="{18157945-9D47-C6E9-D56E-23B49A7988F3}"/>
          </ac:picMkLst>
        </pc:picChg>
        <pc:picChg chg="add mod">
          <ac:chgData name="Nicolas Ratto Ribo" userId="2ad53a74-4254-40a0-bdd9-8ea8d499428c" providerId="ADAL" clId="{4B156FBF-F39F-FE4D-B496-864B0BF6B5F0}" dt="2024-03-19T18:59:09.860" v="114" actId="1076"/>
          <ac:picMkLst>
            <pc:docMk/>
            <pc:sldMk cId="3192428990" sldId="256"/>
            <ac:picMk id="9" creationId="{AA3B26D9-D841-C394-15B2-574749042A04}"/>
          </ac:picMkLst>
        </pc:picChg>
        <pc:picChg chg="add del mod">
          <ac:chgData name="Nicolas Ratto Ribo" userId="2ad53a74-4254-40a0-bdd9-8ea8d499428c" providerId="ADAL" clId="{4B156FBF-F39F-FE4D-B496-864B0BF6B5F0}" dt="2024-03-19T18:58:19.713" v="101" actId="478"/>
          <ac:picMkLst>
            <pc:docMk/>
            <pc:sldMk cId="3192428990" sldId="256"/>
            <ac:picMk id="12" creationId="{E34F2DCC-46C8-A3BA-2C14-C2826978F439}"/>
          </ac:picMkLst>
        </pc:picChg>
        <pc:picChg chg="add del mod">
          <ac:chgData name="Nicolas Ratto Ribo" userId="2ad53a74-4254-40a0-bdd9-8ea8d499428c" providerId="ADAL" clId="{4B156FBF-F39F-FE4D-B496-864B0BF6B5F0}" dt="2024-03-19T18:59:30.072" v="116" actId="478"/>
          <ac:picMkLst>
            <pc:docMk/>
            <pc:sldMk cId="3192428990" sldId="256"/>
            <ac:picMk id="13" creationId="{F13DAA93-563B-2F15-8882-FDFDDA3F5898}"/>
          </ac:picMkLst>
        </pc:picChg>
      </pc:sldChg>
      <pc:sldChg chg="add del">
        <pc:chgData name="Nicolas Ratto Ribo" userId="2ad53a74-4254-40a0-bdd9-8ea8d499428c" providerId="ADAL" clId="{4B156FBF-F39F-FE4D-B496-864B0BF6B5F0}" dt="2024-03-19T20:33:31.220" v="4018" actId="2696"/>
        <pc:sldMkLst>
          <pc:docMk/>
          <pc:sldMk cId="0" sldId="262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0" sldId="263"/>
        </pc:sldMkLst>
      </pc:sldChg>
      <pc:sldChg chg="add del">
        <pc:chgData name="Nicolas Ratto Ribo" userId="2ad53a74-4254-40a0-bdd9-8ea8d499428c" providerId="ADAL" clId="{4B156FBF-F39F-FE4D-B496-864B0BF6B5F0}" dt="2024-03-19T20:37:54.659" v="4442" actId="2696"/>
        <pc:sldMkLst>
          <pc:docMk/>
          <pc:sldMk cId="2880932994" sldId="263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3842923521" sldId="297"/>
        </pc:sldMkLst>
      </pc:sldChg>
      <pc:sldChg chg="add del">
        <pc:chgData name="Nicolas Ratto Ribo" userId="2ad53a74-4254-40a0-bdd9-8ea8d499428c" providerId="ADAL" clId="{4B156FBF-F39F-FE4D-B496-864B0BF6B5F0}" dt="2024-03-19T20:45:37.246" v="5080" actId="2696"/>
        <pc:sldMkLst>
          <pc:docMk/>
          <pc:sldMk cId="4106300969" sldId="297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3428861846" sldId="298"/>
        </pc:sldMkLst>
      </pc:sldChg>
      <pc:sldChg chg="add del">
        <pc:chgData name="Nicolas Ratto Ribo" userId="2ad53a74-4254-40a0-bdd9-8ea8d499428c" providerId="ADAL" clId="{4B156FBF-F39F-FE4D-B496-864B0BF6B5F0}" dt="2024-03-19T20:47:49.537" v="5274" actId="2696"/>
        <pc:sldMkLst>
          <pc:docMk/>
          <pc:sldMk cId="3468486662" sldId="298"/>
        </pc:sldMkLst>
      </pc:sldChg>
      <pc:sldChg chg="add del">
        <pc:chgData name="Nicolas Ratto Ribo" userId="2ad53a74-4254-40a0-bdd9-8ea8d499428c" providerId="ADAL" clId="{4B156FBF-F39F-FE4D-B496-864B0BF6B5F0}" dt="2024-03-19T20:56:38.600" v="5672" actId="2696"/>
        <pc:sldMkLst>
          <pc:docMk/>
          <pc:sldMk cId="2177853396" sldId="299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2435097844" sldId="299"/>
        </pc:sldMkLst>
      </pc:sldChg>
      <pc:sldChg chg="add del">
        <pc:chgData name="Nicolas Ratto Ribo" userId="2ad53a74-4254-40a0-bdd9-8ea8d499428c" providerId="ADAL" clId="{4B156FBF-F39F-FE4D-B496-864B0BF6B5F0}" dt="2024-03-19T20:51:23.975" v="5368" actId="2696"/>
        <pc:sldMkLst>
          <pc:docMk/>
          <pc:sldMk cId="1529572761" sldId="300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2427865691" sldId="300"/>
        </pc:sldMkLst>
      </pc:sldChg>
      <pc:sldChg chg="add del">
        <pc:chgData name="Nicolas Ratto Ribo" userId="2ad53a74-4254-40a0-bdd9-8ea8d499428c" providerId="ADAL" clId="{4B156FBF-F39F-FE4D-B496-864B0BF6B5F0}" dt="2024-03-19T20:57:11.716" v="5673" actId="2696"/>
        <pc:sldMkLst>
          <pc:docMk/>
          <pc:sldMk cId="589960796" sldId="313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3430889329" sldId="313"/>
        </pc:sldMkLst>
      </pc:sldChg>
      <pc:sldChg chg="add del">
        <pc:chgData name="Nicolas Ratto Ribo" userId="2ad53a74-4254-40a0-bdd9-8ea8d499428c" providerId="ADAL" clId="{4B156FBF-F39F-FE4D-B496-864B0BF6B5F0}" dt="2024-03-19T20:51:39.184" v="5369" actId="2696"/>
        <pc:sldMkLst>
          <pc:docMk/>
          <pc:sldMk cId="238298768" sldId="316"/>
        </pc:sldMkLst>
      </pc:sldChg>
      <pc:sldChg chg="add del">
        <pc:chgData name="Nicolas Ratto Ribo" userId="2ad53a74-4254-40a0-bdd9-8ea8d499428c" providerId="ADAL" clId="{4B156FBF-F39F-FE4D-B496-864B0BF6B5F0}" dt="2024-03-19T20:35:13.626" v="4021" actId="2696"/>
        <pc:sldMkLst>
          <pc:docMk/>
          <pc:sldMk cId="435160360" sldId="316"/>
        </pc:sldMkLst>
      </pc:sldChg>
      <pc:sldChg chg="addSp delSp modSp mod">
        <pc:chgData name="Nicolas Ratto Ribo" userId="2ad53a74-4254-40a0-bdd9-8ea8d499428c" providerId="ADAL" clId="{4B156FBF-F39F-FE4D-B496-864B0BF6B5F0}" dt="2024-03-19T21:32:11.449" v="7291" actId="403"/>
        <pc:sldMkLst>
          <pc:docMk/>
          <pc:sldMk cId="626651405" sldId="1341"/>
        </pc:sldMkLst>
        <pc:spChg chg="del mod">
          <ac:chgData name="Nicolas Ratto Ribo" userId="2ad53a74-4254-40a0-bdd9-8ea8d499428c" providerId="ADAL" clId="{4B156FBF-F39F-FE4D-B496-864B0BF6B5F0}" dt="2024-03-19T21:31:24.684" v="7278" actId="478"/>
          <ac:spMkLst>
            <pc:docMk/>
            <pc:sldMk cId="626651405" sldId="1341"/>
            <ac:spMk id="4" creationId="{00000000-0000-0000-0000-000000000000}"/>
          </ac:spMkLst>
        </pc:spChg>
        <pc:spChg chg="mod">
          <ac:chgData name="Nicolas Ratto Ribo" userId="2ad53a74-4254-40a0-bdd9-8ea8d499428c" providerId="ADAL" clId="{4B156FBF-F39F-FE4D-B496-864B0BF6B5F0}" dt="2024-03-19T21:32:11.449" v="7291" actId="403"/>
          <ac:spMkLst>
            <pc:docMk/>
            <pc:sldMk cId="626651405" sldId="1341"/>
            <ac:spMk id="5" creationId="{00000000-0000-0000-0000-000000000000}"/>
          </ac:spMkLst>
        </pc:spChg>
        <pc:picChg chg="mod">
          <ac:chgData name="Nicolas Ratto Ribo" userId="2ad53a74-4254-40a0-bdd9-8ea8d499428c" providerId="ADAL" clId="{4B156FBF-F39F-FE4D-B496-864B0BF6B5F0}" dt="2024-03-19T21:31:20.307" v="7276" actId="1076"/>
          <ac:picMkLst>
            <pc:docMk/>
            <pc:sldMk cId="626651405" sldId="1341"/>
            <ac:picMk id="2" creationId="{00000000-0000-0000-0000-000000000000}"/>
          </ac:picMkLst>
        </pc:picChg>
        <pc:picChg chg="add mod">
          <ac:chgData name="Nicolas Ratto Ribo" userId="2ad53a74-4254-40a0-bdd9-8ea8d499428c" providerId="ADAL" clId="{4B156FBF-F39F-FE4D-B496-864B0BF6B5F0}" dt="2024-03-19T21:31:41.081" v="7280" actId="1076"/>
          <ac:picMkLst>
            <pc:docMk/>
            <pc:sldMk cId="626651405" sldId="1341"/>
            <ac:picMk id="3" creationId="{52EBEEBF-6FEB-5EF9-6DE2-8D1014D62C2E}"/>
          </ac:picMkLst>
        </pc:picChg>
      </pc:sldChg>
      <pc:sldChg chg="del">
        <pc:chgData name="Nicolas Ratto Ribo" userId="2ad53a74-4254-40a0-bdd9-8ea8d499428c" providerId="ADAL" clId="{4B156FBF-F39F-FE4D-B496-864B0BF6B5F0}" dt="2024-03-19T20:01:00.433" v="2179" actId="2696"/>
        <pc:sldMkLst>
          <pc:docMk/>
          <pc:sldMk cId="257291682" sldId="1386"/>
        </pc:sldMkLst>
      </pc:sldChg>
      <pc:sldChg chg="addSp delSp modSp mod">
        <pc:chgData name="Nicolas Ratto Ribo" userId="2ad53a74-4254-40a0-bdd9-8ea8d499428c" providerId="ADAL" clId="{4B156FBF-F39F-FE4D-B496-864B0BF6B5F0}" dt="2024-03-19T20:33:44.144" v="4020" actId="115"/>
        <pc:sldMkLst>
          <pc:docMk/>
          <pc:sldMk cId="1799057242" sldId="1411"/>
        </pc:sldMkLst>
        <pc:spChg chg="add del mod">
          <ac:chgData name="Nicolas Ratto Ribo" userId="2ad53a74-4254-40a0-bdd9-8ea8d499428c" providerId="ADAL" clId="{4B156FBF-F39F-FE4D-B496-864B0BF6B5F0}" dt="2024-03-19T20:32:06.217" v="3946" actId="478"/>
          <ac:spMkLst>
            <pc:docMk/>
            <pc:sldMk cId="1799057242" sldId="1411"/>
            <ac:spMk id="2" creationId="{E9C63E1F-F8FD-09E0-21C2-045D20DFCFEA}"/>
          </ac:spMkLst>
        </pc:spChg>
        <pc:spChg chg="mod">
          <ac:chgData name="Nicolas Ratto Ribo" userId="2ad53a74-4254-40a0-bdd9-8ea8d499428c" providerId="ADAL" clId="{4B156FBF-F39F-FE4D-B496-864B0BF6B5F0}" dt="2024-03-19T20:02:55.709" v="2298" actId="20577"/>
          <ac:spMkLst>
            <pc:docMk/>
            <pc:sldMk cId="1799057242" sldId="1411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0:33:40.957" v="4019" actId="115"/>
          <ac:spMkLst>
            <pc:docMk/>
            <pc:sldMk cId="1799057242" sldId="1411"/>
            <ac:spMk id="7" creationId="{868C988B-9B23-6BBE-C174-146D3FE4195B}"/>
          </ac:spMkLst>
        </pc:spChg>
        <pc:spChg chg="add del mod">
          <ac:chgData name="Nicolas Ratto Ribo" userId="2ad53a74-4254-40a0-bdd9-8ea8d499428c" providerId="ADAL" clId="{4B156FBF-F39F-FE4D-B496-864B0BF6B5F0}" dt="2024-03-19T20:26:44.897" v="3450" actId="478"/>
          <ac:spMkLst>
            <pc:docMk/>
            <pc:sldMk cId="1799057242" sldId="1411"/>
            <ac:spMk id="8" creationId="{FECB6E61-7E9A-6531-B631-F8AA0DAB32F6}"/>
          </ac:spMkLst>
        </pc:spChg>
        <pc:spChg chg="mod">
          <ac:chgData name="Nicolas Ratto Ribo" userId="2ad53a74-4254-40a0-bdd9-8ea8d499428c" providerId="ADAL" clId="{4B156FBF-F39F-FE4D-B496-864B0BF6B5F0}" dt="2024-03-19T20:25:14.512" v="3341"/>
          <ac:spMkLst>
            <pc:docMk/>
            <pc:sldMk cId="1799057242" sldId="1411"/>
            <ac:spMk id="13" creationId="{ACCE3942-9F60-5CA9-7DD8-A16CB243DC34}"/>
          </ac:spMkLst>
        </pc:spChg>
        <pc:spChg chg="mod">
          <ac:chgData name="Nicolas Ratto Ribo" userId="2ad53a74-4254-40a0-bdd9-8ea8d499428c" providerId="ADAL" clId="{4B156FBF-F39F-FE4D-B496-864B0BF6B5F0}" dt="2024-03-19T20:25:14.512" v="3341"/>
          <ac:spMkLst>
            <pc:docMk/>
            <pc:sldMk cId="1799057242" sldId="1411"/>
            <ac:spMk id="14" creationId="{2A2F4068-0974-4E62-C380-8224F0ED08C8}"/>
          </ac:spMkLst>
        </pc:spChg>
        <pc:spChg chg="mod">
          <ac:chgData name="Nicolas Ratto Ribo" userId="2ad53a74-4254-40a0-bdd9-8ea8d499428c" providerId="ADAL" clId="{4B156FBF-F39F-FE4D-B496-864B0BF6B5F0}" dt="2024-03-19T20:25:14.512" v="3341"/>
          <ac:spMkLst>
            <pc:docMk/>
            <pc:sldMk cId="1799057242" sldId="1411"/>
            <ac:spMk id="16" creationId="{DFE90722-4EF5-8ABB-1383-045BB1E9A043}"/>
          </ac:spMkLst>
        </pc:spChg>
        <pc:spChg chg="add mod">
          <ac:chgData name="Nicolas Ratto Ribo" userId="2ad53a74-4254-40a0-bdd9-8ea8d499428c" providerId="ADAL" clId="{4B156FBF-F39F-FE4D-B496-864B0BF6B5F0}" dt="2024-03-19T20:32:22.229" v="3972" actId="14100"/>
          <ac:spMkLst>
            <pc:docMk/>
            <pc:sldMk cId="1799057242" sldId="1411"/>
            <ac:spMk id="17" creationId="{314ED4C8-1C75-5947-9205-66CF1A538036}"/>
          </ac:spMkLst>
        </pc:spChg>
        <pc:spChg chg="add del mod">
          <ac:chgData name="Nicolas Ratto Ribo" userId="2ad53a74-4254-40a0-bdd9-8ea8d499428c" providerId="ADAL" clId="{4B156FBF-F39F-FE4D-B496-864B0BF6B5F0}" dt="2024-03-19T20:26:51.762" v="3452" actId="478"/>
          <ac:spMkLst>
            <pc:docMk/>
            <pc:sldMk cId="1799057242" sldId="1411"/>
            <ac:spMk id="18" creationId="{EF8DD430-52F1-F3E5-4F91-0792A8DCC67C}"/>
          </ac:spMkLst>
        </pc:spChg>
        <pc:spChg chg="add del mod">
          <ac:chgData name="Nicolas Ratto Ribo" userId="2ad53a74-4254-40a0-bdd9-8ea8d499428c" providerId="ADAL" clId="{4B156FBF-F39F-FE4D-B496-864B0BF6B5F0}" dt="2024-03-19T20:26:40.783" v="3448" actId="478"/>
          <ac:spMkLst>
            <pc:docMk/>
            <pc:sldMk cId="1799057242" sldId="1411"/>
            <ac:spMk id="21" creationId="{E1E0648F-D6E3-5023-1C96-964F10E369FE}"/>
          </ac:spMkLst>
        </pc:spChg>
        <pc:spChg chg="add mod">
          <ac:chgData name="Nicolas Ratto Ribo" userId="2ad53a74-4254-40a0-bdd9-8ea8d499428c" providerId="ADAL" clId="{4B156FBF-F39F-FE4D-B496-864B0BF6B5F0}" dt="2024-03-19T20:33:44.144" v="4020" actId="115"/>
          <ac:spMkLst>
            <pc:docMk/>
            <pc:sldMk cId="1799057242" sldId="1411"/>
            <ac:spMk id="22" creationId="{388D2DA9-4B5A-6EB2-599F-13383EDE30C0}"/>
          </ac:spMkLst>
        </pc:spChg>
        <pc:spChg chg="add mod">
          <ac:chgData name="Nicolas Ratto Ribo" userId="2ad53a74-4254-40a0-bdd9-8ea8d499428c" providerId="ADAL" clId="{4B156FBF-F39F-FE4D-B496-864B0BF6B5F0}" dt="2024-03-19T20:33:22.546" v="4017" actId="20577"/>
          <ac:spMkLst>
            <pc:docMk/>
            <pc:sldMk cId="1799057242" sldId="1411"/>
            <ac:spMk id="23" creationId="{0239E119-84D1-F82C-AE40-C5C6ACF7F21F}"/>
          </ac:spMkLst>
        </pc:spChg>
        <pc:grpChg chg="add del mod">
          <ac:chgData name="Nicolas Ratto Ribo" userId="2ad53a74-4254-40a0-bdd9-8ea8d499428c" providerId="ADAL" clId="{4B156FBF-F39F-FE4D-B496-864B0BF6B5F0}" dt="2024-03-19T20:26:37.998" v="3447" actId="478"/>
          <ac:grpSpMkLst>
            <pc:docMk/>
            <pc:sldMk cId="1799057242" sldId="1411"/>
            <ac:grpSpMk id="9" creationId="{D7CDEEBB-520C-4CAE-836E-FCBCA0B98713}"/>
          </ac:grpSpMkLst>
        </pc:grpChg>
        <pc:grpChg chg="mod">
          <ac:chgData name="Nicolas Ratto Ribo" userId="2ad53a74-4254-40a0-bdd9-8ea8d499428c" providerId="ADAL" clId="{4B156FBF-F39F-FE4D-B496-864B0BF6B5F0}" dt="2024-03-19T20:25:14.512" v="3341"/>
          <ac:grpSpMkLst>
            <pc:docMk/>
            <pc:sldMk cId="1799057242" sldId="1411"/>
            <ac:grpSpMk id="10" creationId="{F347A8D4-D9AE-0728-8903-B085C013A306}"/>
          </ac:grpSpMkLst>
        </pc:grpChg>
        <pc:grpChg chg="mod">
          <ac:chgData name="Nicolas Ratto Ribo" userId="2ad53a74-4254-40a0-bdd9-8ea8d499428c" providerId="ADAL" clId="{4B156FBF-F39F-FE4D-B496-864B0BF6B5F0}" dt="2024-03-19T20:25:14.512" v="3341"/>
          <ac:grpSpMkLst>
            <pc:docMk/>
            <pc:sldMk cId="1799057242" sldId="1411"/>
            <ac:grpSpMk id="12" creationId="{48C3F2B3-FCAB-7C37-FE83-F3B46533A87B}"/>
          </ac:grpSpMkLst>
        </pc:grpChg>
        <pc:graphicFrameChg chg="add del mod modGraphic">
          <ac:chgData name="Nicolas Ratto Ribo" userId="2ad53a74-4254-40a0-bdd9-8ea8d499428c" providerId="ADAL" clId="{4B156FBF-F39F-FE4D-B496-864B0BF6B5F0}" dt="2024-03-19T20:25:53.652" v="3351" actId="478"/>
          <ac:graphicFrameMkLst>
            <pc:docMk/>
            <pc:sldMk cId="1799057242" sldId="1411"/>
            <ac:graphicFrameMk id="19" creationId="{27C31625-C710-B118-3E01-AB8A82B4640C}"/>
          </ac:graphicFrameMkLst>
        </pc:graphicFrameChg>
        <pc:picChg chg="mod">
          <ac:chgData name="Nicolas Ratto Ribo" userId="2ad53a74-4254-40a0-bdd9-8ea8d499428c" providerId="ADAL" clId="{4B156FBF-F39F-FE4D-B496-864B0BF6B5F0}" dt="2024-03-19T20:25:14.512" v="3341"/>
          <ac:picMkLst>
            <pc:docMk/>
            <pc:sldMk cId="1799057242" sldId="1411"/>
            <ac:picMk id="11" creationId="{598330BF-54C8-8B2F-3EC5-FB256C1F090D}"/>
          </ac:picMkLst>
        </pc:picChg>
        <pc:picChg chg="mod">
          <ac:chgData name="Nicolas Ratto Ribo" userId="2ad53a74-4254-40a0-bdd9-8ea8d499428c" providerId="ADAL" clId="{4B156FBF-F39F-FE4D-B496-864B0BF6B5F0}" dt="2024-03-19T20:25:14.512" v="3341"/>
          <ac:picMkLst>
            <pc:docMk/>
            <pc:sldMk cId="1799057242" sldId="1411"/>
            <ac:picMk id="15" creationId="{5ED581AA-0A03-10F6-1586-A17D4C9B20E7}"/>
          </ac:picMkLst>
        </pc:picChg>
        <pc:picChg chg="add del mod">
          <ac:chgData name="Nicolas Ratto Ribo" userId="2ad53a74-4254-40a0-bdd9-8ea8d499428c" providerId="ADAL" clId="{4B156FBF-F39F-FE4D-B496-864B0BF6B5F0}" dt="2024-03-19T20:26:42.769" v="3449" actId="478"/>
          <ac:picMkLst>
            <pc:docMk/>
            <pc:sldMk cId="1799057242" sldId="1411"/>
            <ac:picMk id="20" creationId="{91AC5D07-55DA-725B-7F37-7FE128B715FE}"/>
          </ac:picMkLst>
        </pc:picChg>
      </pc:sldChg>
      <pc:sldChg chg="del">
        <pc:chgData name="Nicolas Ratto Ribo" userId="2ad53a74-4254-40a0-bdd9-8ea8d499428c" providerId="ADAL" clId="{4B156FBF-F39F-FE4D-B496-864B0BF6B5F0}" dt="2024-03-19T19:59:47.259" v="2140" actId="2696"/>
        <pc:sldMkLst>
          <pc:docMk/>
          <pc:sldMk cId="2867872099" sldId="1474"/>
        </pc:sldMkLst>
      </pc:sldChg>
      <pc:sldChg chg="del">
        <pc:chgData name="Nicolas Ratto Ribo" userId="2ad53a74-4254-40a0-bdd9-8ea8d499428c" providerId="ADAL" clId="{4B156FBF-F39F-FE4D-B496-864B0BF6B5F0}" dt="2024-03-19T19:59:47.259" v="2140" actId="2696"/>
        <pc:sldMkLst>
          <pc:docMk/>
          <pc:sldMk cId="3387486416" sldId="1505"/>
        </pc:sldMkLst>
      </pc:sldChg>
      <pc:sldChg chg="del">
        <pc:chgData name="Nicolas Ratto Ribo" userId="2ad53a74-4254-40a0-bdd9-8ea8d499428c" providerId="ADAL" clId="{4B156FBF-F39F-FE4D-B496-864B0BF6B5F0}" dt="2024-03-19T20:02:29.840" v="2271" actId="2696"/>
        <pc:sldMkLst>
          <pc:docMk/>
          <pc:sldMk cId="2915592682" sldId="1507"/>
        </pc:sldMkLst>
      </pc:sldChg>
      <pc:sldChg chg="del">
        <pc:chgData name="Nicolas Ratto Ribo" userId="2ad53a74-4254-40a0-bdd9-8ea8d499428c" providerId="ADAL" clId="{4B156FBF-F39F-FE4D-B496-864B0BF6B5F0}" dt="2024-03-19T19:59:09.817" v="2139" actId="2696"/>
        <pc:sldMkLst>
          <pc:docMk/>
          <pc:sldMk cId="1088470887" sldId="1514"/>
        </pc:sldMkLst>
      </pc:sldChg>
      <pc:sldChg chg="addSp delSp modSp mod ord">
        <pc:chgData name="Nicolas Ratto Ribo" userId="2ad53a74-4254-40a0-bdd9-8ea8d499428c" providerId="ADAL" clId="{4B156FBF-F39F-FE4D-B496-864B0BF6B5F0}" dt="2024-03-19T21:17:54.728" v="6642" actId="14100"/>
        <pc:sldMkLst>
          <pc:docMk/>
          <pc:sldMk cId="706651389" sldId="1515"/>
        </pc:sldMkLst>
        <pc:spChg chg="del">
          <ac:chgData name="Nicolas Ratto Ribo" userId="2ad53a74-4254-40a0-bdd9-8ea8d499428c" providerId="ADAL" clId="{4B156FBF-F39F-FE4D-B496-864B0BF6B5F0}" dt="2024-03-19T19:56:41.543" v="2136" actId="478"/>
          <ac:spMkLst>
            <pc:docMk/>
            <pc:sldMk cId="706651389" sldId="1515"/>
            <ac:spMk id="2" creationId="{DF0136C1-02DC-9E5E-646A-7007DCA77E68}"/>
          </ac:spMkLst>
        </pc:spChg>
        <pc:spChg chg="del">
          <ac:chgData name="Nicolas Ratto Ribo" userId="2ad53a74-4254-40a0-bdd9-8ea8d499428c" providerId="ADAL" clId="{4B156FBF-F39F-FE4D-B496-864B0BF6B5F0}" dt="2024-03-19T19:56:41.543" v="2136" actId="478"/>
          <ac:spMkLst>
            <pc:docMk/>
            <pc:sldMk cId="706651389" sldId="1515"/>
            <ac:spMk id="4" creationId="{1BEA891E-5646-D379-6B71-01B1C11518A2}"/>
          </ac:spMkLst>
        </pc:spChg>
        <pc:spChg chg="add mod">
          <ac:chgData name="Nicolas Ratto Ribo" userId="2ad53a74-4254-40a0-bdd9-8ea8d499428c" providerId="ADAL" clId="{4B156FBF-F39F-FE4D-B496-864B0BF6B5F0}" dt="2024-03-19T21:17:54.728" v="6642" actId="14100"/>
          <ac:spMkLst>
            <pc:docMk/>
            <pc:sldMk cId="706651389" sldId="1515"/>
            <ac:spMk id="9" creationId="{A8AE7044-6B12-588E-E1DB-08246C464E88}"/>
          </ac:spMkLst>
        </pc:spChg>
        <pc:spChg chg="add mod">
          <ac:chgData name="Nicolas Ratto Ribo" userId="2ad53a74-4254-40a0-bdd9-8ea8d499428c" providerId="ADAL" clId="{4B156FBF-F39F-FE4D-B496-864B0BF6B5F0}" dt="2024-03-19T21:17:52.193" v="6641" actId="14100"/>
          <ac:spMkLst>
            <pc:docMk/>
            <pc:sldMk cId="706651389" sldId="1515"/>
            <ac:spMk id="10" creationId="{0FEA674F-6468-49A9-223E-0A9E3ADB5729}"/>
          </ac:spMkLst>
        </pc:spChg>
        <pc:picChg chg="del">
          <ac:chgData name="Nicolas Ratto Ribo" userId="2ad53a74-4254-40a0-bdd9-8ea8d499428c" providerId="ADAL" clId="{4B156FBF-F39F-FE4D-B496-864B0BF6B5F0}" dt="2024-03-19T19:56:41.543" v="2136" actId="478"/>
          <ac:picMkLst>
            <pc:docMk/>
            <pc:sldMk cId="706651389" sldId="1515"/>
            <ac:picMk id="3" creationId="{01F1D20B-29FE-E181-95A5-15A5401C7620}"/>
          </ac:picMkLst>
        </pc:picChg>
        <pc:picChg chg="add mod">
          <ac:chgData name="Nicolas Ratto Ribo" userId="2ad53a74-4254-40a0-bdd9-8ea8d499428c" providerId="ADAL" clId="{4B156FBF-F39F-FE4D-B496-864B0BF6B5F0}" dt="2024-03-19T19:56:42.035" v="2137"/>
          <ac:picMkLst>
            <pc:docMk/>
            <pc:sldMk cId="706651389" sldId="1515"/>
            <ac:picMk id="11" creationId="{F68B9CB3-3A7D-000B-A653-F2C120B07FF7}"/>
          </ac:picMkLst>
        </pc:picChg>
      </pc:sldChg>
      <pc:sldChg chg="del">
        <pc:chgData name="Nicolas Ratto Ribo" userId="2ad53a74-4254-40a0-bdd9-8ea8d499428c" providerId="ADAL" clId="{4B156FBF-F39F-FE4D-B496-864B0BF6B5F0}" dt="2024-03-19T19:54:08.782" v="2046" actId="2696"/>
        <pc:sldMkLst>
          <pc:docMk/>
          <pc:sldMk cId="2118800955" sldId="1516"/>
        </pc:sldMkLst>
      </pc:sldChg>
      <pc:sldChg chg="addSp delSp modSp mod ord">
        <pc:chgData name="Nicolas Ratto Ribo" userId="2ad53a74-4254-40a0-bdd9-8ea8d499428c" providerId="ADAL" clId="{4B156FBF-F39F-FE4D-B496-864B0BF6B5F0}" dt="2024-03-19T21:18:13.368" v="6646"/>
        <pc:sldMkLst>
          <pc:docMk/>
          <pc:sldMk cId="3865768503" sldId="1517"/>
        </pc:sldMkLst>
        <pc:spChg chg="del">
          <ac:chgData name="Nicolas Ratto Ribo" userId="2ad53a74-4254-40a0-bdd9-8ea8d499428c" providerId="ADAL" clId="{4B156FBF-F39F-FE4D-B496-864B0BF6B5F0}" dt="2024-03-19T19:54:33.634" v="2048" actId="478"/>
          <ac:spMkLst>
            <pc:docMk/>
            <pc:sldMk cId="3865768503" sldId="1517"/>
            <ac:spMk id="2" creationId="{311905C7-82B8-272E-DA34-F14138E07A1A}"/>
          </ac:spMkLst>
        </pc:spChg>
        <pc:spChg chg="add del mod">
          <ac:chgData name="Nicolas Ratto Ribo" userId="2ad53a74-4254-40a0-bdd9-8ea8d499428c" providerId="ADAL" clId="{4B156FBF-F39F-FE4D-B496-864B0BF6B5F0}" dt="2024-03-19T21:18:10.345" v="6645" actId="478"/>
          <ac:spMkLst>
            <pc:docMk/>
            <pc:sldMk cId="3865768503" sldId="1517"/>
            <ac:spMk id="6" creationId="{A638003E-B3FB-7857-755A-2673709110B0}"/>
          </ac:spMkLst>
        </pc:spChg>
        <pc:spChg chg="del">
          <ac:chgData name="Nicolas Ratto Ribo" userId="2ad53a74-4254-40a0-bdd9-8ea8d499428c" providerId="ADAL" clId="{4B156FBF-F39F-FE4D-B496-864B0BF6B5F0}" dt="2024-03-19T19:54:33.634" v="2048" actId="478"/>
          <ac:spMkLst>
            <pc:docMk/>
            <pc:sldMk cId="3865768503" sldId="1517"/>
            <ac:spMk id="7" creationId="{F9CD1B9F-594C-ED4A-2219-1EB6D5F4A805}"/>
          </ac:spMkLst>
        </pc:spChg>
        <pc:spChg chg="add del mod">
          <ac:chgData name="Nicolas Ratto Ribo" userId="2ad53a74-4254-40a0-bdd9-8ea8d499428c" providerId="ADAL" clId="{4B156FBF-F39F-FE4D-B496-864B0BF6B5F0}" dt="2024-03-19T21:18:10.345" v="6645" actId="478"/>
          <ac:spMkLst>
            <pc:docMk/>
            <pc:sldMk cId="3865768503" sldId="1517"/>
            <ac:spMk id="9" creationId="{3AF6379A-1C95-7A30-EF9A-AF952BFE0971}"/>
          </ac:spMkLst>
        </pc:spChg>
        <pc:spChg chg="add mod">
          <ac:chgData name="Nicolas Ratto Ribo" userId="2ad53a74-4254-40a0-bdd9-8ea8d499428c" providerId="ADAL" clId="{4B156FBF-F39F-FE4D-B496-864B0BF6B5F0}" dt="2024-03-19T21:18:13.368" v="6646"/>
          <ac:spMkLst>
            <pc:docMk/>
            <pc:sldMk cId="3865768503" sldId="1517"/>
            <ac:spMk id="13" creationId="{8BB3E2B7-E7E7-AF29-EC53-8364BF88B162}"/>
          </ac:spMkLst>
        </pc:spChg>
        <pc:spChg chg="add mod">
          <ac:chgData name="Nicolas Ratto Ribo" userId="2ad53a74-4254-40a0-bdd9-8ea8d499428c" providerId="ADAL" clId="{4B156FBF-F39F-FE4D-B496-864B0BF6B5F0}" dt="2024-03-19T21:18:13.368" v="6646"/>
          <ac:spMkLst>
            <pc:docMk/>
            <pc:sldMk cId="3865768503" sldId="1517"/>
            <ac:spMk id="17" creationId="{88A53360-EAAF-7D3F-6DFF-FB586F296F02}"/>
          </ac:spMkLst>
        </pc:spChg>
        <pc:picChg chg="del">
          <ac:chgData name="Nicolas Ratto Ribo" userId="2ad53a74-4254-40a0-bdd9-8ea8d499428c" providerId="ADAL" clId="{4B156FBF-F39F-FE4D-B496-864B0BF6B5F0}" dt="2024-03-19T19:54:33.634" v="2048" actId="478"/>
          <ac:picMkLst>
            <pc:docMk/>
            <pc:sldMk cId="3865768503" sldId="1517"/>
            <ac:picMk id="8" creationId="{1477B39B-B96E-73E1-432F-22E509E7C34F}"/>
          </ac:picMkLst>
        </pc:picChg>
        <pc:picChg chg="add mod">
          <ac:chgData name="Nicolas Ratto Ribo" userId="2ad53a74-4254-40a0-bdd9-8ea8d499428c" providerId="ADAL" clId="{4B156FBF-F39F-FE4D-B496-864B0BF6B5F0}" dt="2024-03-19T19:54:34.358" v="2049"/>
          <ac:picMkLst>
            <pc:docMk/>
            <pc:sldMk cId="3865768503" sldId="1517"/>
            <ac:picMk id="12" creationId="{E72648E2-1D64-9D22-A81E-66747580A6A8}"/>
          </ac:picMkLst>
        </pc:picChg>
      </pc:sldChg>
      <pc:sldChg chg="addSp delSp modSp mod">
        <pc:chgData name="Nicolas Ratto Ribo" userId="2ad53a74-4254-40a0-bdd9-8ea8d499428c" providerId="ADAL" clId="{4B156FBF-F39F-FE4D-B496-864B0BF6B5F0}" dt="2024-03-19T21:21:33.033" v="6675"/>
        <pc:sldMkLst>
          <pc:docMk/>
          <pc:sldMk cId="787462068" sldId="1518"/>
        </pc:sldMkLst>
        <pc:spChg chg="mod">
          <ac:chgData name="Nicolas Ratto Ribo" userId="2ad53a74-4254-40a0-bdd9-8ea8d499428c" providerId="ADAL" clId="{4B156FBF-F39F-FE4D-B496-864B0BF6B5F0}" dt="2024-03-19T20:03:41.370" v="2329" actId="1076"/>
          <ac:spMkLst>
            <pc:docMk/>
            <pc:sldMk cId="787462068" sldId="1518"/>
            <ac:spMk id="5" creationId="{E66EA2C5-344B-6461-15F6-D69610E98F5A}"/>
          </ac:spMkLst>
        </pc:spChg>
        <pc:spChg chg="mod">
          <ac:chgData name="Nicolas Ratto Ribo" userId="2ad53a74-4254-40a0-bdd9-8ea8d499428c" providerId="ADAL" clId="{4B156FBF-F39F-FE4D-B496-864B0BF6B5F0}" dt="2024-03-19T21:21:33.033" v="6675"/>
          <ac:spMkLst>
            <pc:docMk/>
            <pc:sldMk cId="787462068" sldId="1518"/>
            <ac:spMk id="9" creationId="{BF3B4375-4427-78AA-0F5D-34F41DDF54D1}"/>
          </ac:spMkLst>
        </pc:spChg>
        <pc:spChg chg="mod">
          <ac:chgData name="Nicolas Ratto Ribo" userId="2ad53a74-4254-40a0-bdd9-8ea8d499428c" providerId="ADAL" clId="{4B156FBF-F39F-FE4D-B496-864B0BF6B5F0}" dt="2024-03-19T20:03:44.775" v="2330" actId="1076"/>
          <ac:spMkLst>
            <pc:docMk/>
            <pc:sldMk cId="787462068" sldId="1518"/>
            <ac:spMk id="14" creationId="{B28BCAFB-08B8-0A68-0D37-F6DBA5B619FF}"/>
          </ac:spMkLst>
        </pc:spChg>
        <pc:picChg chg="add del mod">
          <ac:chgData name="Nicolas Ratto Ribo" userId="2ad53a74-4254-40a0-bdd9-8ea8d499428c" providerId="ADAL" clId="{4B156FBF-F39F-FE4D-B496-864B0BF6B5F0}" dt="2024-03-19T21:19:15.476" v="6674" actId="478"/>
          <ac:picMkLst>
            <pc:docMk/>
            <pc:sldMk cId="787462068" sldId="1518"/>
            <ac:picMk id="16" creationId="{E3EC1E9B-10BF-1495-852B-800E797A8CC8}"/>
          </ac:picMkLst>
        </pc:picChg>
      </pc:sldChg>
      <pc:sldChg chg="addSp delSp modSp mod delAnim modNotesTx">
        <pc:chgData name="Nicolas Ratto Ribo" userId="2ad53a74-4254-40a0-bdd9-8ea8d499428c" providerId="ADAL" clId="{4B156FBF-F39F-FE4D-B496-864B0BF6B5F0}" dt="2024-03-19T21:16:53.606" v="6593" actId="20577"/>
        <pc:sldMkLst>
          <pc:docMk/>
          <pc:sldMk cId="2341011509" sldId="1519"/>
        </pc:sldMkLst>
        <pc:spChg chg="mod">
          <ac:chgData name="Nicolas Ratto Ribo" userId="2ad53a74-4254-40a0-bdd9-8ea8d499428c" providerId="ADAL" clId="{4B156FBF-F39F-FE4D-B496-864B0BF6B5F0}" dt="2024-03-19T19:37:13.271" v="232" actId="14100"/>
          <ac:spMkLst>
            <pc:docMk/>
            <pc:sldMk cId="2341011509" sldId="1519"/>
            <ac:spMk id="2" creationId="{311905C7-82B8-272E-DA34-F14138E07A1A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3" creationId="{918442DA-8C92-360F-0DA0-10B25868BB12}"/>
          </ac:spMkLst>
        </pc:spChg>
        <pc:spChg chg="add mod">
          <ac:chgData name="Nicolas Ratto Ribo" userId="2ad53a74-4254-40a0-bdd9-8ea8d499428c" providerId="ADAL" clId="{4B156FBF-F39F-FE4D-B496-864B0BF6B5F0}" dt="2024-03-19T21:16:53.606" v="6593" actId="20577"/>
          <ac:spMkLst>
            <pc:docMk/>
            <pc:sldMk cId="2341011509" sldId="1519"/>
            <ac:spMk id="5" creationId="{96E69A3A-144B-9D99-BDA8-AB6C12536E99}"/>
          </ac:spMkLst>
        </pc:spChg>
        <pc:spChg chg="mod">
          <ac:chgData name="Nicolas Ratto Ribo" userId="2ad53a74-4254-40a0-bdd9-8ea8d499428c" providerId="ADAL" clId="{4B156FBF-F39F-FE4D-B496-864B0BF6B5F0}" dt="2024-03-19T19:37:17.388" v="233" actId="14100"/>
          <ac:spMkLst>
            <pc:docMk/>
            <pc:sldMk cId="2341011509" sldId="1519"/>
            <ac:spMk id="12" creationId="{569D4AFC-E996-F9A7-6DC1-1E13925DCA73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4" creationId="{B109CD56-7D2C-3EB2-A36A-8DFB99D4D6C4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5" creationId="{F3C838F7-EE7F-F04F-445B-5B437087B701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6" creationId="{68D56C5C-C229-5338-F583-9D98ADE338BF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7" creationId="{2EB0ABEA-2F4C-661E-5E60-953529E334CD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8" creationId="{DDCC6760-FC17-32B8-2AEA-343FDBBB9787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19" creationId="{AA324EA0-113E-42BD-383F-CDB53BD4187D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0" creationId="{E9842A8A-879A-01EC-A70D-D23B1B097967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2" creationId="{E728592D-2474-C566-0535-6434CAAE157B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3" creationId="{B697AF46-0E44-8ADC-71C8-241852EBE0B6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4" creationId="{C94A0251-1FC9-4D1D-22E9-CE9D6A9538F8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5" creationId="{32212677-18D6-BBAF-68F1-3A527176F293}"/>
          </ac:spMkLst>
        </pc:spChg>
        <pc:spChg chg="del">
          <ac:chgData name="Nicolas Ratto Ribo" userId="2ad53a74-4254-40a0-bdd9-8ea8d499428c" providerId="ADAL" clId="{4B156FBF-F39F-FE4D-B496-864B0BF6B5F0}" dt="2024-03-19T19:36:06.226" v="206" actId="478"/>
          <ac:spMkLst>
            <pc:docMk/>
            <pc:sldMk cId="2341011509" sldId="1519"/>
            <ac:spMk id="26" creationId="{25A41C34-70E6-EEEF-B59E-0A64E9DB79D6}"/>
          </ac:spMkLst>
        </pc:spChg>
        <pc:picChg chg="add mod">
          <ac:chgData name="Nicolas Ratto Ribo" userId="2ad53a74-4254-40a0-bdd9-8ea8d499428c" providerId="ADAL" clId="{4B156FBF-F39F-FE4D-B496-864B0BF6B5F0}" dt="2024-03-19T21:14:05.524" v="6522" actId="1076"/>
          <ac:picMkLst>
            <pc:docMk/>
            <pc:sldMk cId="2341011509" sldId="1519"/>
            <ac:picMk id="6" creationId="{FC40A389-83BF-02A8-2FCA-58F6F93AA2EE}"/>
          </ac:picMkLst>
        </pc:picChg>
        <pc:picChg chg="del">
          <ac:chgData name="Nicolas Ratto Ribo" userId="2ad53a74-4254-40a0-bdd9-8ea8d499428c" providerId="ADAL" clId="{4B156FBF-F39F-FE4D-B496-864B0BF6B5F0}" dt="2024-03-19T21:13:43.362" v="6516" actId="478"/>
          <ac:picMkLst>
            <pc:docMk/>
            <pc:sldMk cId="2341011509" sldId="1519"/>
            <ac:picMk id="11" creationId="{708D53F4-B74E-BDD8-DE8D-44CFAF8202BA}"/>
          </ac:picMkLst>
        </pc:picChg>
      </pc:sldChg>
      <pc:sldChg chg="del">
        <pc:chgData name="Nicolas Ratto Ribo" userId="2ad53a74-4254-40a0-bdd9-8ea8d499428c" providerId="ADAL" clId="{4B156FBF-F39F-FE4D-B496-864B0BF6B5F0}" dt="2024-03-19T19:56:16.666" v="2134" actId="2696"/>
        <pc:sldMkLst>
          <pc:docMk/>
          <pc:sldMk cId="3990240179" sldId="1534"/>
        </pc:sldMkLst>
      </pc:sldChg>
      <pc:sldChg chg="delSp modSp mod">
        <pc:chgData name="Nicolas Ratto Ribo" userId="2ad53a74-4254-40a0-bdd9-8ea8d499428c" providerId="ADAL" clId="{4B156FBF-F39F-FE4D-B496-864B0BF6B5F0}" dt="2024-03-19T20:12:01.952" v="2419" actId="1076"/>
        <pc:sldMkLst>
          <pc:docMk/>
          <pc:sldMk cId="3310591425" sldId="1535"/>
        </pc:sldMkLst>
        <pc:spChg chg="mod">
          <ac:chgData name="Nicolas Ratto Ribo" userId="2ad53a74-4254-40a0-bdd9-8ea8d499428c" providerId="ADAL" clId="{4B156FBF-F39F-FE4D-B496-864B0BF6B5F0}" dt="2024-03-19T20:01:48.904" v="2268" actId="14100"/>
          <ac:spMkLst>
            <pc:docMk/>
            <pc:sldMk cId="3310591425" sldId="1535"/>
            <ac:spMk id="3" creationId="{75565A80-726F-9B2E-CAB7-EEC012C9C036}"/>
          </ac:spMkLst>
        </pc:spChg>
        <pc:spChg chg="mod">
          <ac:chgData name="Nicolas Ratto Ribo" userId="2ad53a74-4254-40a0-bdd9-8ea8d499428c" providerId="ADAL" clId="{4B156FBF-F39F-FE4D-B496-864B0BF6B5F0}" dt="2024-03-19T20:01:54.269" v="2269" actId="1076"/>
          <ac:spMkLst>
            <pc:docMk/>
            <pc:sldMk cId="3310591425" sldId="1535"/>
            <ac:spMk id="11" creationId="{504BCD7E-23E6-BAA8-A594-95FECB168352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3" creationId="{349D98C1-1496-E627-E53D-EAFE88DA1FEC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5" creationId="{7E3E80D3-1433-DF77-0E8C-6C5DCA2A9832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6" creationId="{45BED42A-896A-0185-49AC-B5D304C7FBDE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7" creationId="{9A65C489-EABE-E917-D62E-EA747BBBB24D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8" creationId="{A34C115D-979A-539D-DED3-CDEC9F001FBD}"/>
          </ac:spMkLst>
        </pc:spChg>
        <pc:spChg chg="del">
          <ac:chgData name="Nicolas Ratto Ribo" userId="2ad53a74-4254-40a0-bdd9-8ea8d499428c" providerId="ADAL" clId="{4B156FBF-F39F-FE4D-B496-864B0BF6B5F0}" dt="2024-03-19T20:01:40.490" v="2265" actId="478"/>
          <ac:spMkLst>
            <pc:docMk/>
            <pc:sldMk cId="3310591425" sldId="1535"/>
            <ac:spMk id="19" creationId="{486CB952-36D5-A296-BBB2-AB0FAD00F8D5}"/>
          </ac:spMkLst>
        </pc:spChg>
        <pc:picChg chg="mod">
          <ac:chgData name="Nicolas Ratto Ribo" userId="2ad53a74-4254-40a0-bdd9-8ea8d499428c" providerId="ADAL" clId="{4B156FBF-F39F-FE4D-B496-864B0BF6B5F0}" dt="2024-03-19T20:02:04.418" v="2270" actId="1076"/>
          <ac:picMkLst>
            <pc:docMk/>
            <pc:sldMk cId="3310591425" sldId="1535"/>
            <ac:picMk id="4" creationId="{0EB788A7-63F9-8D37-6A4F-9009E164BA2F}"/>
          </ac:picMkLst>
        </pc:picChg>
        <pc:picChg chg="mod">
          <ac:chgData name="Nicolas Ratto Ribo" userId="2ad53a74-4254-40a0-bdd9-8ea8d499428c" providerId="ADAL" clId="{4B156FBF-F39F-FE4D-B496-864B0BF6B5F0}" dt="2024-03-19T20:11:58.035" v="2418" actId="1076"/>
          <ac:picMkLst>
            <pc:docMk/>
            <pc:sldMk cId="3310591425" sldId="1535"/>
            <ac:picMk id="5" creationId="{3463B7B1-53F9-CF85-4912-821E696A7633}"/>
          </ac:picMkLst>
        </pc:picChg>
        <pc:picChg chg="mod">
          <ac:chgData name="Nicolas Ratto Ribo" userId="2ad53a74-4254-40a0-bdd9-8ea8d499428c" providerId="ADAL" clId="{4B156FBF-F39F-FE4D-B496-864B0BF6B5F0}" dt="2024-03-19T20:12:01.952" v="2419" actId="1076"/>
          <ac:picMkLst>
            <pc:docMk/>
            <pc:sldMk cId="3310591425" sldId="1535"/>
            <ac:picMk id="6" creationId="{8D0B4BC6-DCE4-1158-9A55-DA1DA239F908}"/>
          </ac:picMkLst>
        </pc:picChg>
      </pc:sldChg>
      <pc:sldChg chg="del">
        <pc:chgData name="Nicolas Ratto Ribo" userId="2ad53a74-4254-40a0-bdd9-8ea8d499428c" providerId="ADAL" clId="{4B156FBF-F39F-FE4D-B496-864B0BF6B5F0}" dt="2024-03-19T19:59:47.259" v="2140" actId="2696"/>
        <pc:sldMkLst>
          <pc:docMk/>
          <pc:sldMk cId="3826908138" sldId="1536"/>
        </pc:sldMkLst>
      </pc:sldChg>
      <pc:sldChg chg="new del">
        <pc:chgData name="Nicolas Ratto Ribo" userId="2ad53a74-4254-40a0-bdd9-8ea8d499428c" providerId="ADAL" clId="{4B156FBF-F39F-FE4D-B496-864B0BF6B5F0}" dt="2024-03-19T18:59:45.398" v="118" actId="680"/>
        <pc:sldMkLst>
          <pc:docMk/>
          <pc:sldMk cId="304138055" sldId="1537"/>
        </pc:sldMkLst>
      </pc:sldChg>
      <pc:sldChg chg="add del">
        <pc:chgData name="Nicolas Ratto Ribo" userId="2ad53a74-4254-40a0-bdd9-8ea8d499428c" providerId="ADAL" clId="{4B156FBF-F39F-FE4D-B496-864B0BF6B5F0}" dt="2024-03-19T19:56:11.607" v="2133" actId="2696"/>
        <pc:sldMkLst>
          <pc:docMk/>
          <pc:sldMk cId="2875042019" sldId="1537"/>
        </pc:sldMkLst>
      </pc:sldChg>
      <pc:sldChg chg="addSp modSp add mod modNotesTx">
        <pc:chgData name="Nicolas Ratto Ribo" userId="2ad53a74-4254-40a0-bdd9-8ea8d499428c" providerId="ADAL" clId="{4B156FBF-F39F-FE4D-B496-864B0BF6B5F0}" dt="2024-03-19T19:50:58.822" v="1762" actId="1076"/>
        <pc:sldMkLst>
          <pc:docMk/>
          <pc:sldMk cId="2063254328" sldId="1538"/>
        </pc:sldMkLst>
        <pc:spChg chg="mod">
          <ac:chgData name="Nicolas Ratto Ribo" userId="2ad53a74-4254-40a0-bdd9-8ea8d499428c" providerId="ADAL" clId="{4B156FBF-F39F-FE4D-B496-864B0BF6B5F0}" dt="2024-03-19T19:41:20.204" v="555" actId="14100"/>
          <ac:spMkLst>
            <pc:docMk/>
            <pc:sldMk cId="2063254328" sldId="1538"/>
            <ac:spMk id="2" creationId="{311905C7-82B8-272E-DA34-F14138E07A1A}"/>
          </ac:spMkLst>
        </pc:spChg>
        <pc:spChg chg="add mod">
          <ac:chgData name="Nicolas Ratto Ribo" userId="2ad53a74-4254-40a0-bdd9-8ea8d499428c" providerId="ADAL" clId="{4B156FBF-F39F-FE4D-B496-864B0BF6B5F0}" dt="2024-03-19T19:50:58.822" v="1762" actId="1076"/>
          <ac:spMkLst>
            <pc:docMk/>
            <pc:sldMk cId="2063254328" sldId="1538"/>
            <ac:spMk id="4" creationId="{F637F16F-2191-42AD-1070-E5FAFF1E2E03}"/>
          </ac:spMkLst>
        </pc:spChg>
        <pc:spChg chg="mod">
          <ac:chgData name="Nicolas Ratto Ribo" userId="2ad53a74-4254-40a0-bdd9-8ea8d499428c" providerId="ADAL" clId="{4B156FBF-F39F-FE4D-B496-864B0BF6B5F0}" dt="2024-03-19T19:41:22.554" v="556" actId="14100"/>
          <ac:spMkLst>
            <pc:docMk/>
            <pc:sldMk cId="2063254328" sldId="1538"/>
            <ac:spMk id="12" creationId="{569D4AFC-E996-F9A7-6DC1-1E13925DCA73}"/>
          </ac:spMkLst>
        </pc:spChg>
      </pc:sldChg>
      <pc:sldChg chg="addSp delSp modSp add mod">
        <pc:chgData name="Nicolas Ratto Ribo" userId="2ad53a74-4254-40a0-bdd9-8ea8d499428c" providerId="ADAL" clId="{4B156FBF-F39F-FE4D-B496-864B0BF6B5F0}" dt="2024-03-19T21:18:02.865" v="6644"/>
        <pc:sldMkLst>
          <pc:docMk/>
          <pc:sldMk cId="3811639349" sldId="1539"/>
        </pc:sldMkLst>
        <pc:spChg chg="del">
          <ac:chgData name="Nicolas Ratto Ribo" userId="2ad53a74-4254-40a0-bdd9-8ea8d499428c" providerId="ADAL" clId="{4B156FBF-F39F-FE4D-B496-864B0BF6B5F0}" dt="2024-03-19T21:18:01.988" v="6643" actId="478"/>
          <ac:spMkLst>
            <pc:docMk/>
            <pc:sldMk cId="3811639349" sldId="1539"/>
            <ac:spMk id="2" creationId="{311905C7-82B8-272E-DA34-F14138E07A1A}"/>
          </ac:spMkLst>
        </pc:spChg>
        <pc:spChg chg="mod">
          <ac:chgData name="Nicolas Ratto Ribo" userId="2ad53a74-4254-40a0-bdd9-8ea8d499428c" providerId="ADAL" clId="{4B156FBF-F39F-FE4D-B496-864B0BF6B5F0}" dt="2024-03-19T19:58:50.881" v="2138" actId="113"/>
          <ac:spMkLst>
            <pc:docMk/>
            <pc:sldMk cId="3811639349" sldId="1539"/>
            <ac:spMk id="4" creationId="{F637F16F-2191-42AD-1070-E5FAFF1E2E03}"/>
          </ac:spMkLst>
        </pc:spChg>
        <pc:spChg chg="mod">
          <ac:chgData name="Nicolas Ratto Ribo" userId="2ad53a74-4254-40a0-bdd9-8ea8d499428c" providerId="ADAL" clId="{4B156FBF-F39F-FE4D-B496-864B0BF6B5F0}" dt="2024-03-19T19:53:31.896" v="2043"/>
          <ac:spMkLst>
            <pc:docMk/>
            <pc:sldMk cId="3811639349" sldId="1539"/>
            <ac:spMk id="6" creationId="{8E36C2E9-8C78-0FEA-20EE-8F5A0A09AA80}"/>
          </ac:spMkLst>
        </pc:spChg>
        <pc:spChg chg="add mod">
          <ac:chgData name="Nicolas Ratto Ribo" userId="2ad53a74-4254-40a0-bdd9-8ea8d499428c" providerId="ADAL" clId="{4B156FBF-F39F-FE4D-B496-864B0BF6B5F0}" dt="2024-03-19T21:18:02.865" v="6644"/>
          <ac:spMkLst>
            <pc:docMk/>
            <pc:sldMk cId="3811639349" sldId="1539"/>
            <ac:spMk id="8" creationId="{36F8BA26-CF41-0B14-8C6A-825D70C863B7}"/>
          </ac:spMkLst>
        </pc:spChg>
        <pc:spChg chg="add mod">
          <ac:chgData name="Nicolas Ratto Ribo" userId="2ad53a74-4254-40a0-bdd9-8ea8d499428c" providerId="ADAL" clId="{4B156FBF-F39F-FE4D-B496-864B0BF6B5F0}" dt="2024-03-19T21:18:02.865" v="6644"/>
          <ac:spMkLst>
            <pc:docMk/>
            <pc:sldMk cId="3811639349" sldId="1539"/>
            <ac:spMk id="9" creationId="{82CC4C63-E4FF-48BE-2022-D387BDA7F115}"/>
          </ac:spMkLst>
        </pc:spChg>
        <pc:spChg chg="del">
          <ac:chgData name="Nicolas Ratto Ribo" userId="2ad53a74-4254-40a0-bdd9-8ea8d499428c" providerId="ADAL" clId="{4B156FBF-F39F-FE4D-B496-864B0BF6B5F0}" dt="2024-03-19T21:18:01.988" v="6643" actId="478"/>
          <ac:spMkLst>
            <pc:docMk/>
            <pc:sldMk cId="3811639349" sldId="1539"/>
            <ac:spMk id="12" creationId="{569D4AFC-E996-F9A7-6DC1-1E13925DCA73}"/>
          </ac:spMkLst>
        </pc:spChg>
        <pc:grpChg chg="add mod">
          <ac:chgData name="Nicolas Ratto Ribo" userId="2ad53a74-4254-40a0-bdd9-8ea8d499428c" providerId="ADAL" clId="{4B156FBF-F39F-FE4D-B496-864B0BF6B5F0}" dt="2024-03-19T19:53:41.785" v="2044" actId="1076"/>
          <ac:grpSpMkLst>
            <pc:docMk/>
            <pc:sldMk cId="3811639349" sldId="1539"/>
            <ac:grpSpMk id="5" creationId="{F02B3B40-DCA1-7BC9-7B98-81D319877447}"/>
          </ac:grpSpMkLst>
        </pc:grpChg>
        <pc:picChg chg="add mod">
          <ac:chgData name="Nicolas Ratto Ribo" userId="2ad53a74-4254-40a0-bdd9-8ea8d499428c" providerId="ADAL" clId="{4B156FBF-F39F-FE4D-B496-864B0BF6B5F0}" dt="2024-03-19T19:53:41.785" v="2044" actId="1076"/>
          <ac:picMkLst>
            <pc:docMk/>
            <pc:sldMk cId="3811639349" sldId="1539"/>
            <ac:picMk id="3" creationId="{6EC21BEB-EBB9-3629-AC05-C00CDD61D76E}"/>
          </ac:picMkLst>
        </pc:picChg>
        <pc:picChg chg="mod">
          <ac:chgData name="Nicolas Ratto Ribo" userId="2ad53a74-4254-40a0-bdd9-8ea8d499428c" providerId="ADAL" clId="{4B156FBF-F39F-FE4D-B496-864B0BF6B5F0}" dt="2024-03-19T19:53:31.896" v="2043"/>
          <ac:picMkLst>
            <pc:docMk/>
            <pc:sldMk cId="3811639349" sldId="1539"/>
            <ac:picMk id="7" creationId="{CC246B5A-29D9-5BE7-5C57-A793EBA98A12}"/>
          </ac:picMkLst>
        </pc:picChg>
      </pc:sldChg>
      <pc:sldChg chg="addSp delSp modSp add mod">
        <pc:chgData name="Nicolas Ratto Ribo" userId="2ad53a74-4254-40a0-bdd9-8ea8d499428c" providerId="ADAL" clId="{4B156FBF-F39F-FE4D-B496-864B0BF6B5F0}" dt="2024-03-19T21:18:40.707" v="6671" actId="14100"/>
        <pc:sldMkLst>
          <pc:docMk/>
          <pc:sldMk cId="502300317" sldId="1540"/>
        </pc:sldMkLst>
        <pc:spChg chg="add del mod">
          <ac:chgData name="Nicolas Ratto Ribo" userId="2ad53a74-4254-40a0-bdd9-8ea8d499428c" providerId="ADAL" clId="{4B156FBF-F39F-FE4D-B496-864B0BF6B5F0}" dt="2024-03-19T20:06:28.433" v="2340" actId="478"/>
          <ac:spMkLst>
            <pc:docMk/>
            <pc:sldMk cId="502300317" sldId="1540"/>
            <ac:spMk id="2" creationId="{3AE54464-05D4-86E3-23B7-9C644210105A}"/>
          </ac:spMkLst>
        </pc:spChg>
        <pc:spChg chg="del">
          <ac:chgData name="Nicolas Ratto Ribo" userId="2ad53a74-4254-40a0-bdd9-8ea8d499428c" providerId="ADAL" clId="{4B156FBF-F39F-FE4D-B496-864B0BF6B5F0}" dt="2024-03-19T20:00:14.786" v="2142" actId="478"/>
          <ac:spMkLst>
            <pc:docMk/>
            <pc:sldMk cId="502300317" sldId="1540"/>
            <ac:spMk id="4" creationId="{1593D4F2-BF17-1560-CB50-C51CB5029EC0}"/>
          </ac:spMkLst>
        </pc:spChg>
        <pc:spChg chg="mod">
          <ac:chgData name="Nicolas Ratto Ribo" userId="2ad53a74-4254-40a0-bdd9-8ea8d499428c" providerId="ADAL" clId="{4B156FBF-F39F-FE4D-B496-864B0BF6B5F0}" dt="2024-03-19T21:18:40.707" v="6671" actId="14100"/>
          <ac:spMkLst>
            <pc:docMk/>
            <pc:sldMk cId="502300317" sldId="1540"/>
            <ac:spMk id="6" creationId="{A638003E-B3FB-7857-755A-2673709110B0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7" creationId="{C320FB21-B130-3C5D-CB9E-FBDBA03E7BC9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8" creationId="{DAE965A5-4B71-9CCA-7D81-8CAA3048A810}"/>
          </ac:spMkLst>
        </pc:spChg>
        <pc:spChg chg="mod">
          <ac:chgData name="Nicolas Ratto Ribo" userId="2ad53a74-4254-40a0-bdd9-8ea8d499428c" providerId="ADAL" clId="{4B156FBF-F39F-FE4D-B496-864B0BF6B5F0}" dt="2024-03-19T21:18:37.928" v="6670" actId="14100"/>
          <ac:spMkLst>
            <pc:docMk/>
            <pc:sldMk cId="502300317" sldId="1540"/>
            <ac:spMk id="9" creationId="{3AF6379A-1C95-7A30-EF9A-AF952BFE0971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13" creationId="{DF1555D6-C224-BB99-52BE-0094C900A1F3}"/>
          </ac:spMkLst>
        </pc:spChg>
        <pc:spChg chg="del">
          <ac:chgData name="Nicolas Ratto Ribo" userId="2ad53a74-4254-40a0-bdd9-8ea8d499428c" providerId="ADAL" clId="{4B156FBF-F39F-FE4D-B496-864B0BF6B5F0}" dt="2024-03-19T20:00:14.786" v="2142" actId="478"/>
          <ac:spMkLst>
            <pc:docMk/>
            <pc:sldMk cId="502300317" sldId="1540"/>
            <ac:spMk id="15" creationId="{83E2AC2F-193C-9EA8-8D04-BCA2B9ED4FA0}"/>
          </ac:spMkLst>
        </pc:spChg>
        <pc:spChg chg="del">
          <ac:chgData name="Nicolas Ratto Ribo" userId="2ad53a74-4254-40a0-bdd9-8ea8d499428c" providerId="ADAL" clId="{4B156FBF-F39F-FE4D-B496-864B0BF6B5F0}" dt="2024-03-19T20:00:14.786" v="2142" actId="478"/>
          <ac:spMkLst>
            <pc:docMk/>
            <pc:sldMk cId="502300317" sldId="1540"/>
            <ac:spMk id="16" creationId="{CA5FED7C-80D0-7EAF-5A67-04BF7589E362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17" creationId="{09712FBA-B664-DE60-BB17-50F94EEFE727}"/>
          </ac:spMkLst>
        </pc:spChg>
        <pc:spChg chg="del">
          <ac:chgData name="Nicolas Ratto Ribo" userId="2ad53a74-4254-40a0-bdd9-8ea8d499428c" providerId="ADAL" clId="{4B156FBF-F39F-FE4D-B496-864B0BF6B5F0}" dt="2024-03-19T20:00:14.786" v="2142" actId="478"/>
          <ac:spMkLst>
            <pc:docMk/>
            <pc:sldMk cId="502300317" sldId="1540"/>
            <ac:spMk id="18" creationId="{3C05CC36-064A-D621-E6DC-9B439182F0A1}"/>
          </ac:spMkLst>
        </pc:spChg>
        <pc:spChg chg="add mod">
          <ac:chgData name="Nicolas Ratto Ribo" userId="2ad53a74-4254-40a0-bdd9-8ea8d499428c" providerId="ADAL" clId="{4B156FBF-F39F-FE4D-B496-864B0BF6B5F0}" dt="2024-03-19T20:06:30.228" v="2342"/>
          <ac:spMkLst>
            <pc:docMk/>
            <pc:sldMk cId="502300317" sldId="1540"/>
            <ac:spMk id="20" creationId="{91E65C97-1561-E0D1-181C-377F58C2A801}"/>
          </ac:spMkLst>
        </pc:spChg>
        <pc:spChg chg="del">
          <ac:chgData name="Nicolas Ratto Ribo" userId="2ad53a74-4254-40a0-bdd9-8ea8d499428c" providerId="ADAL" clId="{4B156FBF-F39F-FE4D-B496-864B0BF6B5F0}" dt="2024-03-19T20:00:14.786" v="2142" actId="478"/>
          <ac:spMkLst>
            <pc:docMk/>
            <pc:sldMk cId="502300317" sldId="1540"/>
            <ac:spMk id="21" creationId="{81435463-47C7-C619-9A56-1DF9A96304CB}"/>
          </ac:spMkLst>
        </pc:spChg>
        <pc:spChg chg="mod">
          <ac:chgData name="Nicolas Ratto Ribo" userId="2ad53a74-4254-40a0-bdd9-8ea8d499428c" providerId="ADAL" clId="{4B156FBF-F39F-FE4D-B496-864B0BF6B5F0}" dt="2024-03-19T20:05:51.898" v="2331"/>
          <ac:spMkLst>
            <pc:docMk/>
            <pc:sldMk cId="502300317" sldId="1540"/>
            <ac:spMk id="29" creationId="{75D0BCB6-7E86-D7CE-9558-C5B9384DF81A}"/>
          </ac:spMkLst>
        </pc:spChg>
        <pc:spChg chg="mod">
          <ac:chgData name="Nicolas Ratto Ribo" userId="2ad53a74-4254-40a0-bdd9-8ea8d499428c" providerId="ADAL" clId="{4B156FBF-F39F-FE4D-B496-864B0BF6B5F0}" dt="2024-03-19T20:05:51.898" v="2331"/>
          <ac:spMkLst>
            <pc:docMk/>
            <pc:sldMk cId="502300317" sldId="1540"/>
            <ac:spMk id="34" creationId="{E79AE0B5-C428-9F0D-5D24-DB0614D4B24D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35" creationId="{7B772C04-55FF-A19C-F878-ED7C5EC1AAC4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36" creationId="{30ED5166-3447-592F-8082-7FA7630F12B9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46" creationId="{DDCFCB0F-2D92-1DF4-136D-9D36EB4D24C7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47" creationId="{7AD5A101-2C12-F15D-CAD4-27306BE9732E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48" creationId="{C39AA627-07DB-F05C-4293-4B29B621098E}"/>
          </ac:spMkLst>
        </pc:spChg>
        <pc:spChg chg="add mod">
          <ac:chgData name="Nicolas Ratto Ribo" userId="2ad53a74-4254-40a0-bdd9-8ea8d499428c" providerId="ADAL" clId="{4B156FBF-F39F-FE4D-B496-864B0BF6B5F0}" dt="2024-03-19T20:05:56.933" v="2333" actId="14100"/>
          <ac:spMkLst>
            <pc:docMk/>
            <pc:sldMk cId="502300317" sldId="1540"/>
            <ac:spMk id="53" creationId="{AC09DE49-B493-6EBA-477F-A34173C9106B}"/>
          </ac:spMkLst>
        </pc:spChg>
        <pc:spChg chg="add mod">
          <ac:chgData name="Nicolas Ratto Ribo" userId="2ad53a74-4254-40a0-bdd9-8ea8d499428c" providerId="ADAL" clId="{4B156FBF-F39F-FE4D-B496-864B0BF6B5F0}" dt="2024-03-19T20:09:43.396" v="2355" actId="207"/>
          <ac:spMkLst>
            <pc:docMk/>
            <pc:sldMk cId="502300317" sldId="1540"/>
            <ac:spMk id="1029" creationId="{7ECE0030-9477-3FD9-18DB-65919C58280D}"/>
          </ac:spMkLst>
        </pc:spChg>
        <pc:spChg chg="add mod">
          <ac:chgData name="Nicolas Ratto Ribo" userId="2ad53a74-4254-40a0-bdd9-8ea8d499428c" providerId="ADAL" clId="{4B156FBF-F39F-FE4D-B496-864B0BF6B5F0}" dt="2024-03-19T20:10:04.227" v="2358" actId="207"/>
          <ac:spMkLst>
            <pc:docMk/>
            <pc:sldMk cId="502300317" sldId="1540"/>
            <ac:spMk id="1030" creationId="{1C5FFF05-DE40-AB8E-57B1-8EEE1D45F641}"/>
          </ac:spMkLst>
        </pc:spChg>
        <pc:spChg chg="add mod">
          <ac:chgData name="Nicolas Ratto Ribo" userId="2ad53a74-4254-40a0-bdd9-8ea8d499428c" providerId="ADAL" clId="{4B156FBF-F39F-FE4D-B496-864B0BF6B5F0}" dt="2024-03-19T20:10:58.700" v="2417" actId="1076"/>
          <ac:spMkLst>
            <pc:docMk/>
            <pc:sldMk cId="502300317" sldId="1540"/>
            <ac:spMk id="1031" creationId="{4CF1DE2A-B8F5-63A1-ED8D-B033AC6617B2}"/>
          </ac:spMkLst>
        </pc:spChg>
        <pc:grpChg chg="del">
          <ac:chgData name="Nicolas Ratto Ribo" userId="2ad53a74-4254-40a0-bdd9-8ea8d499428c" providerId="ADAL" clId="{4B156FBF-F39F-FE4D-B496-864B0BF6B5F0}" dt="2024-03-19T20:00:14.786" v="2142" actId="478"/>
          <ac:grpSpMkLst>
            <pc:docMk/>
            <pc:sldMk cId="502300317" sldId="1540"/>
            <ac:grpSpMk id="25" creationId="{30BD6DF6-0535-4B18-D875-F5095F723798}"/>
          </ac:grpSpMkLst>
        </pc:grpChg>
        <pc:grpChg chg="add mod">
          <ac:chgData name="Nicolas Ratto Ribo" userId="2ad53a74-4254-40a0-bdd9-8ea8d499428c" providerId="ADAL" clId="{4B156FBF-F39F-FE4D-B496-864B0BF6B5F0}" dt="2024-03-19T20:05:56.933" v="2333" actId="14100"/>
          <ac:grpSpMkLst>
            <pc:docMk/>
            <pc:sldMk cId="502300317" sldId="1540"/>
            <ac:grpSpMk id="28" creationId="{2BF73A7A-C7B4-B6C4-D531-FA634D47CA89}"/>
          </ac:grpSpMkLst>
        </pc:grpChg>
        <pc:grpChg chg="del">
          <ac:chgData name="Nicolas Ratto Ribo" userId="2ad53a74-4254-40a0-bdd9-8ea8d499428c" providerId="ADAL" clId="{4B156FBF-F39F-FE4D-B496-864B0BF6B5F0}" dt="2024-03-19T20:00:14.786" v="2142" actId="478"/>
          <ac:grpSpMkLst>
            <pc:docMk/>
            <pc:sldMk cId="502300317" sldId="1540"/>
            <ac:grpSpMk id="30" creationId="{B9BD4441-397A-43D1-DAA3-033E13CE5BE2}"/>
          </ac:grpSpMkLst>
        </pc:grpChg>
        <pc:grpChg chg="del">
          <ac:chgData name="Nicolas Ratto Ribo" userId="2ad53a74-4254-40a0-bdd9-8ea8d499428c" providerId="ADAL" clId="{4B156FBF-F39F-FE4D-B496-864B0BF6B5F0}" dt="2024-03-19T20:00:14.786" v="2142" actId="478"/>
          <ac:grpSpMkLst>
            <pc:docMk/>
            <pc:sldMk cId="502300317" sldId="1540"/>
            <ac:grpSpMk id="33" creationId="{140E3A94-C444-F2F6-2601-E836B638A0A6}"/>
          </ac:grpSpMkLst>
        </pc:grpChg>
        <pc:grpChg chg="del">
          <ac:chgData name="Nicolas Ratto Ribo" userId="2ad53a74-4254-40a0-bdd9-8ea8d499428c" providerId="ADAL" clId="{4B156FBF-F39F-FE4D-B496-864B0BF6B5F0}" dt="2024-03-19T20:00:14.786" v="2142" actId="478"/>
          <ac:grpSpMkLst>
            <pc:docMk/>
            <pc:sldMk cId="502300317" sldId="1540"/>
            <ac:grpSpMk id="40" creationId="{B5021D98-82DA-3B1D-571C-33D154C09F50}"/>
          </ac:grpSpMkLst>
        </pc:grpChg>
        <pc:grpChg chg="del">
          <ac:chgData name="Nicolas Ratto Ribo" userId="2ad53a74-4254-40a0-bdd9-8ea8d499428c" providerId="ADAL" clId="{4B156FBF-F39F-FE4D-B496-864B0BF6B5F0}" dt="2024-03-19T20:00:14.786" v="2142" actId="478"/>
          <ac:grpSpMkLst>
            <pc:docMk/>
            <pc:sldMk cId="502300317" sldId="1540"/>
            <ac:grpSpMk id="43" creationId="{9E1C59FA-6485-DE45-D924-AC7C2277600D}"/>
          </ac:grpSpMkLst>
        </pc:grpChg>
        <pc:graphicFrameChg chg="add mod">
          <ac:chgData name="Nicolas Ratto Ribo" userId="2ad53a74-4254-40a0-bdd9-8ea8d499428c" providerId="ADAL" clId="{4B156FBF-F39F-FE4D-B496-864B0BF6B5F0}" dt="2024-03-19T20:06:29.365" v="2341" actId="1076"/>
          <ac:graphicFrameMkLst>
            <pc:docMk/>
            <pc:sldMk cId="502300317" sldId="1540"/>
            <ac:graphicFrameMk id="19" creationId="{B2BF6317-D168-48F0-EBA1-19C1CF420EF5}"/>
          </ac:graphicFrameMkLst>
        </pc:graphicFrame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3" creationId="{B3962512-AB0E-C2F3-B939-7694CC8899EA}"/>
          </ac:picMkLst>
        </pc:pic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5" creationId="{EF8A1F5B-FEF4-6612-97B5-D426D8B4765A}"/>
          </ac:picMkLst>
        </pc:pic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10" creationId="{6137888E-86CA-2608-3094-A80CDAFEF9AE}"/>
          </ac:picMkLst>
        </pc:pic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14" creationId="{772E1D48-4630-8D59-3ABF-5AB98C4CEE40}"/>
          </ac:picMkLst>
        </pc:pic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23" creationId="{3450AD70-A39E-5578-60B3-481C7D1CF410}"/>
          </ac:picMkLst>
        </pc:picChg>
        <pc:picChg chg="del">
          <ac:chgData name="Nicolas Ratto Ribo" userId="2ad53a74-4254-40a0-bdd9-8ea8d499428c" providerId="ADAL" clId="{4B156FBF-F39F-FE4D-B496-864B0BF6B5F0}" dt="2024-03-19T20:00:14.786" v="2142" actId="478"/>
          <ac:picMkLst>
            <pc:docMk/>
            <pc:sldMk cId="502300317" sldId="1540"/>
            <ac:picMk id="1026" creationId="{5A5891CA-BE58-4148-B5A6-C3DA17BACDEF}"/>
          </ac:picMkLst>
        </pc:picChg>
        <pc:picChg chg="add mod">
          <ac:chgData name="Nicolas Ratto Ribo" userId="2ad53a74-4254-40a0-bdd9-8ea8d499428c" providerId="ADAL" clId="{4B156FBF-F39F-FE4D-B496-864B0BF6B5F0}" dt="2024-03-19T20:08:43.534" v="2349" actId="1076"/>
          <ac:picMkLst>
            <pc:docMk/>
            <pc:sldMk cId="502300317" sldId="1540"/>
            <ac:picMk id="1027" creationId="{39BE58E5-AFFE-7159-79BD-0B4967CE7096}"/>
          </ac:picMkLst>
        </pc:picChg>
        <pc:picChg chg="add mod">
          <ac:chgData name="Nicolas Ratto Ribo" userId="2ad53a74-4254-40a0-bdd9-8ea8d499428c" providerId="ADAL" clId="{4B156FBF-F39F-FE4D-B496-864B0BF6B5F0}" dt="2024-03-19T20:09:27.936" v="2353" actId="14100"/>
          <ac:picMkLst>
            <pc:docMk/>
            <pc:sldMk cId="502300317" sldId="1540"/>
            <ac:picMk id="1028" creationId="{F2B22A86-F4EF-1902-B751-F2AB5D9D4C60}"/>
          </ac:picMkLst>
        </pc:pic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24" creationId="{C9A23042-34B9-AC0D-8596-3D0C617AAA7B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26" creationId="{730F662E-E91C-B4DA-225D-3E8DB2F488BD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27" creationId="{FE75982D-5DF7-78A8-5B4A-3F2064B334E1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37" creationId="{80B052D7-112B-0C32-7947-81FAFEA740FF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49" creationId="{9491F641-3BAF-27F7-B8DB-EADB70FCABA1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50" creationId="{F702FAE9-5BCE-CACC-AF2C-6BE4FD8FC613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51" creationId="{2BB33CFA-6139-72EB-99D5-20175C36E9E5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52" creationId="{A089C887-9F47-41FD-4B07-3506140E0480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54" creationId="{4D47A550-D0CA-B9C9-635C-6302F85CF12E}"/>
          </ac:cxnSpMkLst>
        </pc:cxnChg>
        <pc:cxnChg chg="add mod">
          <ac:chgData name="Nicolas Ratto Ribo" userId="2ad53a74-4254-40a0-bdd9-8ea8d499428c" providerId="ADAL" clId="{4B156FBF-F39F-FE4D-B496-864B0BF6B5F0}" dt="2024-03-19T20:05:56.933" v="2333" actId="14100"/>
          <ac:cxnSpMkLst>
            <pc:docMk/>
            <pc:sldMk cId="502300317" sldId="1540"/>
            <ac:cxnSpMk id="55" creationId="{E7AC0C93-E9C4-8057-3392-CE20E8612752}"/>
          </ac:cxnSpMkLst>
        </pc:cxnChg>
      </pc:sldChg>
      <pc:sldChg chg="modSp add mod">
        <pc:chgData name="Nicolas Ratto Ribo" userId="2ad53a74-4254-40a0-bdd9-8ea8d499428c" providerId="ADAL" clId="{4B156FBF-F39F-FE4D-B496-864B0BF6B5F0}" dt="2024-03-19T21:40:57.291" v="8811" actId="20577"/>
        <pc:sldMkLst>
          <pc:docMk/>
          <pc:sldMk cId="2284056833" sldId="1541"/>
        </pc:sldMkLst>
        <pc:spChg chg="mod">
          <ac:chgData name="Nicolas Ratto Ribo" userId="2ad53a74-4254-40a0-bdd9-8ea8d499428c" providerId="ADAL" clId="{4B156FBF-F39F-FE4D-B496-864B0BF6B5F0}" dt="2024-03-19T21:32:38.832" v="7319" actId="20577"/>
          <ac:spMkLst>
            <pc:docMk/>
            <pc:sldMk cId="2284056833" sldId="1541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1:40:57.291" v="8811" actId="20577"/>
          <ac:spMkLst>
            <pc:docMk/>
            <pc:sldMk cId="2284056833" sldId="1541"/>
            <ac:spMk id="7" creationId="{868C988B-9B23-6BBE-C174-146D3FE4195B}"/>
          </ac:spMkLst>
        </pc:spChg>
      </pc:sldChg>
      <pc:sldChg chg="addSp delSp modSp add mod">
        <pc:chgData name="Nicolas Ratto Ribo" userId="2ad53a74-4254-40a0-bdd9-8ea8d499428c" providerId="ADAL" clId="{4B156FBF-F39F-FE4D-B496-864B0BF6B5F0}" dt="2024-03-19T20:45:19.561" v="5079" actId="20577"/>
        <pc:sldMkLst>
          <pc:docMk/>
          <pc:sldMk cId="2172449813" sldId="1542"/>
        </pc:sldMkLst>
        <pc:spChg chg="add mod">
          <ac:chgData name="Nicolas Ratto Ribo" userId="2ad53a74-4254-40a0-bdd9-8ea8d499428c" providerId="ADAL" clId="{4B156FBF-F39F-FE4D-B496-864B0BF6B5F0}" dt="2024-03-19T20:35:45.703" v="4058" actId="20577"/>
          <ac:spMkLst>
            <pc:docMk/>
            <pc:sldMk cId="2172449813" sldId="1542"/>
            <ac:spMk id="2" creationId="{6B2FFE27-23F6-E051-AD94-96C156604ABB}"/>
          </ac:spMkLst>
        </pc:spChg>
        <pc:spChg chg="mod">
          <ac:chgData name="Nicolas Ratto Ribo" userId="2ad53a74-4254-40a0-bdd9-8ea8d499428c" providerId="ADAL" clId="{4B156FBF-F39F-FE4D-B496-864B0BF6B5F0}" dt="2024-03-19T20:13:57.830" v="2699" actId="20577"/>
          <ac:spMkLst>
            <pc:docMk/>
            <pc:sldMk cId="2172449813" sldId="1542"/>
            <ac:spMk id="5" creationId="{A886488E-6F07-0C28-204B-ADCA949548F7}"/>
          </ac:spMkLst>
        </pc:spChg>
        <pc:spChg chg="del">
          <ac:chgData name="Nicolas Ratto Ribo" userId="2ad53a74-4254-40a0-bdd9-8ea8d499428c" providerId="ADAL" clId="{4B156FBF-F39F-FE4D-B496-864B0BF6B5F0}" dt="2024-03-19T20:35:32.356" v="4023" actId="478"/>
          <ac:spMkLst>
            <pc:docMk/>
            <pc:sldMk cId="2172449813" sldId="1542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4B156FBF-F39F-FE4D-B496-864B0BF6B5F0}" dt="2024-03-19T20:44:57.962" v="5038" actId="14100"/>
          <ac:spMkLst>
            <pc:docMk/>
            <pc:sldMk cId="2172449813" sldId="1542"/>
            <ac:spMk id="8" creationId="{FA1D4650-AE20-B526-B149-9275DBE81A7E}"/>
          </ac:spMkLst>
        </pc:spChg>
        <pc:spChg chg="add mod">
          <ac:chgData name="Nicolas Ratto Ribo" userId="2ad53a74-4254-40a0-bdd9-8ea8d499428c" providerId="ADAL" clId="{4B156FBF-F39F-FE4D-B496-864B0BF6B5F0}" dt="2024-03-19T20:41:55.537" v="4742" actId="1076"/>
          <ac:spMkLst>
            <pc:docMk/>
            <pc:sldMk cId="2172449813" sldId="1542"/>
            <ac:spMk id="9" creationId="{9D2D4DA7-47C0-D272-35DF-07DBD896043E}"/>
          </ac:spMkLst>
        </pc:spChg>
        <pc:spChg chg="add mod">
          <ac:chgData name="Nicolas Ratto Ribo" userId="2ad53a74-4254-40a0-bdd9-8ea8d499428c" providerId="ADAL" clId="{4B156FBF-F39F-FE4D-B496-864B0BF6B5F0}" dt="2024-03-19T20:45:19.561" v="5079" actId="20577"/>
          <ac:spMkLst>
            <pc:docMk/>
            <pc:sldMk cId="2172449813" sldId="1542"/>
            <ac:spMk id="10" creationId="{A4E2D79A-0201-F4F4-55EF-F936097DCF3B}"/>
          </ac:spMkLst>
        </pc:spChg>
      </pc:sldChg>
      <pc:sldChg chg="addSp delSp modSp add mod">
        <pc:chgData name="Nicolas Ratto Ribo" userId="2ad53a74-4254-40a0-bdd9-8ea8d499428c" providerId="ADAL" clId="{4B156FBF-F39F-FE4D-B496-864B0BF6B5F0}" dt="2024-03-19T21:30:19.650" v="7267" actId="20577"/>
        <pc:sldMkLst>
          <pc:docMk/>
          <pc:sldMk cId="1489260847" sldId="1543"/>
        </pc:sldMkLst>
        <pc:spChg chg="add mod">
          <ac:chgData name="Nicolas Ratto Ribo" userId="2ad53a74-4254-40a0-bdd9-8ea8d499428c" providerId="ADAL" clId="{4B156FBF-F39F-FE4D-B496-864B0BF6B5F0}" dt="2024-03-19T21:29:34.392" v="7257" actId="1076"/>
          <ac:spMkLst>
            <pc:docMk/>
            <pc:sldMk cId="1489260847" sldId="1543"/>
            <ac:spMk id="2" creationId="{21DC2083-0B1D-6D7E-7568-3492A5DD36FF}"/>
          </ac:spMkLst>
        </pc:spChg>
        <pc:spChg chg="mod">
          <ac:chgData name="Nicolas Ratto Ribo" userId="2ad53a74-4254-40a0-bdd9-8ea8d499428c" providerId="ADAL" clId="{4B156FBF-F39F-FE4D-B496-864B0BF6B5F0}" dt="2024-03-19T20:14:18.882" v="2738" actId="20577"/>
          <ac:spMkLst>
            <pc:docMk/>
            <pc:sldMk cId="1489260847" sldId="1543"/>
            <ac:spMk id="5" creationId="{A886488E-6F07-0C28-204B-ADCA949548F7}"/>
          </ac:spMkLst>
        </pc:spChg>
        <pc:spChg chg="del">
          <ac:chgData name="Nicolas Ratto Ribo" userId="2ad53a74-4254-40a0-bdd9-8ea8d499428c" providerId="ADAL" clId="{4B156FBF-F39F-FE4D-B496-864B0BF6B5F0}" dt="2024-03-19T20:57:32.632" v="5674" actId="478"/>
          <ac:spMkLst>
            <pc:docMk/>
            <pc:sldMk cId="1489260847" sldId="1543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4B156FBF-F39F-FE4D-B496-864B0BF6B5F0}" dt="2024-03-19T20:58:06.391" v="5773" actId="20577"/>
          <ac:spMkLst>
            <pc:docMk/>
            <pc:sldMk cId="1489260847" sldId="1543"/>
            <ac:spMk id="8" creationId="{8001F108-E0C0-9D8D-7474-CFD6EAC552C6}"/>
          </ac:spMkLst>
        </pc:spChg>
        <pc:spChg chg="add mod">
          <ac:chgData name="Nicolas Ratto Ribo" userId="2ad53a74-4254-40a0-bdd9-8ea8d499428c" providerId="ADAL" clId="{4B156FBF-F39F-FE4D-B496-864B0BF6B5F0}" dt="2024-03-19T21:28:59.227" v="7175" actId="20577"/>
          <ac:spMkLst>
            <pc:docMk/>
            <pc:sldMk cId="1489260847" sldId="1543"/>
            <ac:spMk id="9" creationId="{D6810C4F-9345-576A-6235-3E1E3656988D}"/>
          </ac:spMkLst>
        </pc:spChg>
        <pc:spChg chg="add mod">
          <ac:chgData name="Nicolas Ratto Ribo" userId="2ad53a74-4254-40a0-bdd9-8ea8d499428c" providerId="ADAL" clId="{4B156FBF-F39F-FE4D-B496-864B0BF6B5F0}" dt="2024-03-19T21:30:19.650" v="7267" actId="20577"/>
          <ac:spMkLst>
            <pc:docMk/>
            <pc:sldMk cId="1489260847" sldId="1543"/>
            <ac:spMk id="11" creationId="{5619E8F1-D6EF-B68B-3ED6-7B8ECEDD6ABA}"/>
          </ac:spMkLst>
        </pc:spChg>
        <pc:spChg chg="add mod">
          <ac:chgData name="Nicolas Ratto Ribo" userId="2ad53a74-4254-40a0-bdd9-8ea8d499428c" providerId="ADAL" clId="{4B156FBF-F39F-FE4D-B496-864B0BF6B5F0}" dt="2024-03-19T21:05:34.775" v="6321" actId="20577"/>
          <ac:spMkLst>
            <pc:docMk/>
            <pc:sldMk cId="1489260847" sldId="1543"/>
            <ac:spMk id="12" creationId="{717FE3AB-B967-65BE-85D9-9EA6D6497BCA}"/>
          </ac:spMkLst>
        </pc:spChg>
      </pc:sldChg>
      <pc:sldChg chg="addSp modSp add mod">
        <pc:chgData name="Nicolas Ratto Ribo" userId="2ad53a74-4254-40a0-bdd9-8ea8d499428c" providerId="ADAL" clId="{4B156FBF-F39F-FE4D-B496-864B0BF6B5F0}" dt="2024-03-19T20:55:20.045" v="5650" actId="20577"/>
        <pc:sldMkLst>
          <pc:docMk/>
          <pc:sldMk cId="137465670" sldId="1544"/>
        </pc:sldMkLst>
        <pc:spChg chg="mod">
          <ac:chgData name="Nicolas Ratto Ribo" userId="2ad53a74-4254-40a0-bdd9-8ea8d499428c" providerId="ADAL" clId="{4B156FBF-F39F-FE4D-B496-864B0BF6B5F0}" dt="2024-03-19T20:55:20.045" v="5650" actId="20577"/>
          <ac:spMkLst>
            <pc:docMk/>
            <pc:sldMk cId="137465670" sldId="1544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0:52:53.202" v="5450" actId="115"/>
          <ac:spMkLst>
            <pc:docMk/>
            <pc:sldMk cId="137465670" sldId="1544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4B156FBF-F39F-FE4D-B496-864B0BF6B5F0}" dt="2024-03-19T20:52:48.875" v="5449" actId="20577"/>
          <ac:spMkLst>
            <pc:docMk/>
            <pc:sldMk cId="137465670" sldId="1544"/>
            <ac:spMk id="8" creationId="{0937CFF7-A0D8-9B3A-ED0B-295F7A9B414E}"/>
          </ac:spMkLst>
        </pc:spChg>
      </pc:sldChg>
      <pc:sldChg chg="addSp delSp modSp add mod">
        <pc:chgData name="Nicolas Ratto Ribo" userId="2ad53a74-4254-40a0-bdd9-8ea8d499428c" providerId="ADAL" clId="{4B156FBF-F39F-FE4D-B496-864B0BF6B5F0}" dt="2024-03-19T20:56:26.331" v="5671" actId="1076"/>
        <pc:sldMkLst>
          <pc:docMk/>
          <pc:sldMk cId="1810431325" sldId="1545"/>
        </pc:sldMkLst>
        <pc:spChg chg="add del mod">
          <ac:chgData name="Nicolas Ratto Ribo" userId="2ad53a74-4254-40a0-bdd9-8ea8d499428c" providerId="ADAL" clId="{4B156FBF-F39F-FE4D-B496-864B0BF6B5F0}" dt="2024-03-19T20:53:38.109" v="5527" actId="478"/>
          <ac:spMkLst>
            <pc:docMk/>
            <pc:sldMk cId="1810431325" sldId="1545"/>
            <ac:spMk id="2" creationId="{A80AAD13-44B8-69FD-7962-388103B72C5F}"/>
          </ac:spMkLst>
        </pc:spChg>
        <pc:spChg chg="mod">
          <ac:chgData name="Nicolas Ratto Ribo" userId="2ad53a74-4254-40a0-bdd9-8ea8d499428c" providerId="ADAL" clId="{4B156FBF-F39F-FE4D-B496-864B0BF6B5F0}" dt="2024-03-19T20:55:12.802" v="5638" actId="20577"/>
          <ac:spMkLst>
            <pc:docMk/>
            <pc:sldMk cId="1810431325" sldId="1545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0:53:33.053" v="5526" actId="115"/>
          <ac:spMkLst>
            <pc:docMk/>
            <pc:sldMk cId="1810431325" sldId="1545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4B156FBF-F39F-FE4D-B496-864B0BF6B5F0}" dt="2024-03-19T20:56:16.560" v="5667" actId="1076"/>
          <ac:spMkLst>
            <pc:docMk/>
            <pc:sldMk cId="1810431325" sldId="1545"/>
            <ac:spMk id="8" creationId="{1EB4E27F-FA97-FFF6-1533-465266A6356D}"/>
          </ac:spMkLst>
        </pc:spChg>
        <pc:spChg chg="add mod">
          <ac:chgData name="Nicolas Ratto Ribo" userId="2ad53a74-4254-40a0-bdd9-8ea8d499428c" providerId="ADAL" clId="{4B156FBF-F39F-FE4D-B496-864B0BF6B5F0}" dt="2024-03-19T20:55:47.746" v="5654" actId="1076"/>
          <ac:spMkLst>
            <pc:docMk/>
            <pc:sldMk cId="1810431325" sldId="1545"/>
            <ac:spMk id="9" creationId="{8F654661-6BC0-6F6D-8495-B642903F3CEE}"/>
          </ac:spMkLst>
        </pc:spChg>
        <pc:spChg chg="add del mod">
          <ac:chgData name="Nicolas Ratto Ribo" userId="2ad53a74-4254-40a0-bdd9-8ea8d499428c" providerId="ADAL" clId="{4B156FBF-F39F-FE4D-B496-864B0BF6B5F0}" dt="2024-03-19T20:54:34.471" v="5598" actId="478"/>
          <ac:spMkLst>
            <pc:docMk/>
            <pc:sldMk cId="1810431325" sldId="1545"/>
            <ac:spMk id="10" creationId="{EEBA1E8D-C21F-615D-DDE9-1845551561D5}"/>
          </ac:spMkLst>
        </pc:spChg>
        <pc:spChg chg="add mod">
          <ac:chgData name="Nicolas Ratto Ribo" userId="2ad53a74-4254-40a0-bdd9-8ea8d499428c" providerId="ADAL" clId="{4B156FBF-F39F-FE4D-B496-864B0BF6B5F0}" dt="2024-03-19T20:56:26.331" v="5671" actId="1076"/>
          <ac:spMkLst>
            <pc:docMk/>
            <pc:sldMk cId="1810431325" sldId="1545"/>
            <ac:spMk id="11" creationId="{C54054C2-0A58-115D-E858-55F7988CFE24}"/>
          </ac:spMkLst>
        </pc:spChg>
        <pc:spChg chg="add del mod">
          <ac:chgData name="Nicolas Ratto Ribo" userId="2ad53a74-4254-40a0-bdd9-8ea8d499428c" providerId="ADAL" clId="{4B156FBF-F39F-FE4D-B496-864B0BF6B5F0}" dt="2024-03-19T20:56:20.804" v="5670"/>
          <ac:spMkLst>
            <pc:docMk/>
            <pc:sldMk cId="1810431325" sldId="1545"/>
            <ac:spMk id="12" creationId="{94CD7051-0228-1569-DC21-1E7524AC7C0C}"/>
          </ac:spMkLst>
        </pc:spChg>
      </pc:sldChg>
      <pc:sldChg chg="addSp delSp modSp add mod">
        <pc:chgData name="Nicolas Ratto Ribo" userId="2ad53a74-4254-40a0-bdd9-8ea8d499428c" providerId="ADAL" clId="{4B156FBF-F39F-FE4D-B496-864B0BF6B5F0}" dt="2024-03-19T22:07:46.851" v="10349" actId="20577"/>
        <pc:sldMkLst>
          <pc:docMk/>
          <pc:sldMk cId="2682908793" sldId="1546"/>
        </pc:sldMkLst>
        <pc:spChg chg="mod">
          <ac:chgData name="Nicolas Ratto Ribo" userId="2ad53a74-4254-40a0-bdd9-8ea8d499428c" providerId="ADAL" clId="{4B156FBF-F39F-FE4D-B496-864B0BF6B5F0}" dt="2024-03-19T20:15:28.511" v="2856" actId="20577"/>
          <ac:spMkLst>
            <pc:docMk/>
            <pc:sldMk cId="2682908793" sldId="1546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2:07:46.851" v="10349" actId="20577"/>
          <ac:spMkLst>
            <pc:docMk/>
            <pc:sldMk cId="2682908793" sldId="1546"/>
            <ac:spMk id="7" creationId="{868C988B-9B23-6BBE-C174-146D3FE4195B}"/>
          </ac:spMkLst>
        </pc:spChg>
        <pc:picChg chg="add mod">
          <ac:chgData name="Nicolas Ratto Ribo" userId="2ad53a74-4254-40a0-bdd9-8ea8d499428c" providerId="ADAL" clId="{4B156FBF-F39F-FE4D-B496-864B0BF6B5F0}" dt="2024-03-19T22:01:02.147" v="9513" actId="1076"/>
          <ac:picMkLst>
            <pc:docMk/>
            <pc:sldMk cId="2682908793" sldId="1546"/>
            <ac:picMk id="2" creationId="{6C2E5896-E065-8AFE-C321-EEC820EFE617}"/>
          </ac:picMkLst>
        </pc:picChg>
        <pc:picChg chg="del">
          <ac:chgData name="Nicolas Ratto Ribo" userId="2ad53a74-4254-40a0-bdd9-8ea8d499428c" providerId="ADAL" clId="{4B156FBF-F39F-FE4D-B496-864B0BF6B5F0}" dt="2024-03-19T22:00:59.983" v="9512" actId="478"/>
          <ac:picMkLst>
            <pc:docMk/>
            <pc:sldMk cId="2682908793" sldId="1546"/>
            <ac:picMk id="4" creationId="{DD7678BC-BB36-D6BC-6ABE-C502E02B46EE}"/>
          </ac:picMkLst>
        </pc:picChg>
        <pc:picChg chg="del">
          <ac:chgData name="Nicolas Ratto Ribo" userId="2ad53a74-4254-40a0-bdd9-8ea8d499428c" providerId="ADAL" clId="{4B156FBF-F39F-FE4D-B496-864B0BF6B5F0}" dt="2024-03-19T22:01:03.941" v="9514" actId="478"/>
          <ac:picMkLst>
            <pc:docMk/>
            <pc:sldMk cId="2682908793" sldId="1546"/>
            <ac:picMk id="6" creationId="{0C242C0F-2527-02A2-4895-34784DFAB650}"/>
          </ac:picMkLst>
        </pc:picChg>
      </pc:sldChg>
      <pc:sldChg chg="addSp modSp add mod modNotesTx">
        <pc:chgData name="Nicolas Ratto Ribo" userId="2ad53a74-4254-40a0-bdd9-8ea8d499428c" providerId="ADAL" clId="{4B156FBF-F39F-FE4D-B496-864B0BF6B5F0}" dt="2024-03-19T21:49:20.530" v="9504" actId="1076"/>
        <pc:sldMkLst>
          <pc:docMk/>
          <pc:sldMk cId="1927732015" sldId="1547"/>
        </pc:sldMkLst>
        <pc:spChg chg="mod">
          <ac:chgData name="Nicolas Ratto Ribo" userId="2ad53a74-4254-40a0-bdd9-8ea8d499428c" providerId="ADAL" clId="{4B156FBF-F39F-FE4D-B496-864B0BF6B5F0}" dt="2024-03-19T20:16:05.419" v="2928" actId="20577"/>
          <ac:spMkLst>
            <pc:docMk/>
            <pc:sldMk cId="1927732015" sldId="1547"/>
            <ac:spMk id="5" creationId="{A886488E-6F07-0C28-204B-ADCA949548F7}"/>
          </ac:spMkLst>
        </pc:spChg>
        <pc:spChg chg="mod">
          <ac:chgData name="Nicolas Ratto Ribo" userId="2ad53a74-4254-40a0-bdd9-8ea8d499428c" providerId="ADAL" clId="{4B156FBF-F39F-FE4D-B496-864B0BF6B5F0}" dt="2024-03-19T21:13:07.693" v="6514" actId="20577"/>
          <ac:spMkLst>
            <pc:docMk/>
            <pc:sldMk cId="1927732015" sldId="1547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4B156FBF-F39F-FE4D-B496-864B0BF6B5F0}" dt="2024-03-19T21:47:49.952" v="9339" actId="1076"/>
          <ac:spMkLst>
            <pc:docMk/>
            <pc:sldMk cId="1927732015" sldId="1547"/>
            <ac:spMk id="8" creationId="{4D27AD99-2AFA-615E-8302-0056E405FC8B}"/>
          </ac:spMkLst>
        </pc:spChg>
        <pc:spChg chg="add mod">
          <ac:chgData name="Nicolas Ratto Ribo" userId="2ad53a74-4254-40a0-bdd9-8ea8d499428c" providerId="ADAL" clId="{4B156FBF-F39F-FE4D-B496-864B0BF6B5F0}" dt="2024-03-19T21:49:20.530" v="9504" actId="1076"/>
          <ac:spMkLst>
            <pc:docMk/>
            <pc:sldMk cId="1927732015" sldId="1547"/>
            <ac:spMk id="11" creationId="{78C9BB2A-2613-FFAB-38BA-14BC2E051BBC}"/>
          </ac:spMkLst>
        </pc:spChg>
        <pc:picChg chg="add mod">
          <ac:chgData name="Nicolas Ratto Ribo" userId="2ad53a74-4254-40a0-bdd9-8ea8d499428c" providerId="ADAL" clId="{4B156FBF-F39F-FE4D-B496-864B0BF6B5F0}" dt="2024-03-19T21:47:49.952" v="9339" actId="1076"/>
          <ac:picMkLst>
            <pc:docMk/>
            <pc:sldMk cId="1927732015" sldId="1547"/>
            <ac:picMk id="2" creationId="{DEBA87AA-A7B6-02DF-C6E8-68731D71B456}"/>
          </ac:picMkLst>
        </pc:picChg>
        <pc:picChg chg="add mod">
          <ac:chgData name="Nicolas Ratto Ribo" userId="2ad53a74-4254-40a0-bdd9-8ea8d499428c" providerId="ADAL" clId="{4B156FBF-F39F-FE4D-B496-864B0BF6B5F0}" dt="2024-03-19T21:47:49.952" v="9339" actId="1076"/>
          <ac:picMkLst>
            <pc:docMk/>
            <pc:sldMk cId="1927732015" sldId="1547"/>
            <ac:picMk id="9" creationId="{45CCAF2A-5CA5-40F0-FB7A-25DD1FBC9ECC}"/>
          </ac:picMkLst>
        </pc:picChg>
      </pc:sldChg>
      <pc:sldChg chg="addSp delSp modSp add mod">
        <pc:chgData name="Nicolas Ratto Ribo" userId="2ad53a74-4254-40a0-bdd9-8ea8d499428c" providerId="ADAL" clId="{4B156FBF-F39F-FE4D-B496-864B0BF6B5F0}" dt="2024-03-19T21:28:08.594" v="7134" actId="20577"/>
        <pc:sldMkLst>
          <pc:docMk/>
          <pc:sldMk cId="320049151" sldId="1548"/>
        </pc:sldMkLst>
        <pc:spChg chg="mod">
          <ac:chgData name="Nicolas Ratto Ribo" userId="2ad53a74-4254-40a0-bdd9-8ea8d499428c" providerId="ADAL" clId="{4B156FBF-F39F-FE4D-B496-864B0BF6B5F0}" dt="2024-03-19T21:25:45.094" v="6716" actId="20577"/>
          <ac:spMkLst>
            <pc:docMk/>
            <pc:sldMk cId="320049151" sldId="1548"/>
            <ac:spMk id="2" creationId="{6B2FFE27-23F6-E051-AD94-96C156604ABB}"/>
          </ac:spMkLst>
        </pc:spChg>
        <pc:spChg chg="mod">
          <ac:chgData name="Nicolas Ratto Ribo" userId="2ad53a74-4254-40a0-bdd9-8ea8d499428c" providerId="ADAL" clId="{4B156FBF-F39F-FE4D-B496-864B0BF6B5F0}" dt="2024-03-19T21:28:08.594" v="7134" actId="20577"/>
          <ac:spMkLst>
            <pc:docMk/>
            <pc:sldMk cId="320049151" sldId="1548"/>
            <ac:spMk id="8" creationId="{FA1D4650-AE20-B526-B149-9275DBE81A7E}"/>
          </ac:spMkLst>
        </pc:spChg>
        <pc:spChg chg="add del mod">
          <ac:chgData name="Nicolas Ratto Ribo" userId="2ad53a74-4254-40a0-bdd9-8ea8d499428c" providerId="ADAL" clId="{4B156FBF-F39F-FE4D-B496-864B0BF6B5F0}" dt="2024-03-19T21:27:57.246" v="7070" actId="1076"/>
          <ac:spMkLst>
            <pc:docMk/>
            <pc:sldMk cId="320049151" sldId="1548"/>
            <ac:spMk id="9" creationId="{9D2D4DA7-47C0-D272-35DF-07DBD896043E}"/>
          </ac:spMkLst>
        </pc:spChg>
        <pc:spChg chg="add del mod">
          <ac:chgData name="Nicolas Ratto Ribo" userId="2ad53a74-4254-40a0-bdd9-8ea8d499428c" providerId="ADAL" clId="{4B156FBF-F39F-FE4D-B496-864B0BF6B5F0}" dt="2024-03-19T21:27:57.246" v="7070" actId="1076"/>
          <ac:spMkLst>
            <pc:docMk/>
            <pc:sldMk cId="320049151" sldId="1548"/>
            <ac:spMk id="10" creationId="{A4E2D79A-0201-F4F4-55EF-F936097DCF3B}"/>
          </ac:spMkLst>
        </pc:spChg>
      </pc:sldChg>
      <pc:sldChg chg="modSp add mod">
        <pc:chgData name="Nicolas Ratto Ribo" userId="2ad53a74-4254-40a0-bdd9-8ea8d499428c" providerId="ADAL" clId="{4B156FBF-F39F-FE4D-B496-864B0BF6B5F0}" dt="2024-03-19T21:43:54.402" v="9275" actId="20577"/>
        <pc:sldMkLst>
          <pc:docMk/>
          <pc:sldMk cId="3129209225" sldId="1549"/>
        </pc:sldMkLst>
        <pc:spChg chg="mod">
          <ac:chgData name="Nicolas Ratto Ribo" userId="2ad53a74-4254-40a0-bdd9-8ea8d499428c" providerId="ADAL" clId="{4B156FBF-F39F-FE4D-B496-864B0BF6B5F0}" dt="2024-03-19T21:43:54.402" v="9275" actId="20577"/>
          <ac:spMkLst>
            <pc:docMk/>
            <pc:sldMk cId="3129209225" sldId="1549"/>
            <ac:spMk id="7" creationId="{868C988B-9B23-6BBE-C174-146D3FE4195B}"/>
          </ac:spMkLst>
        </pc:spChg>
      </pc:sldChg>
      <pc:sldMasterChg chg="delSldLayout">
        <pc:chgData name="Nicolas Ratto Ribo" userId="2ad53a74-4254-40a0-bdd9-8ea8d499428c" providerId="ADAL" clId="{4B156FBF-F39F-FE4D-B496-864B0BF6B5F0}" dt="2024-03-19T20:57:11.716" v="5673" actId="2696"/>
        <pc:sldMasterMkLst>
          <pc:docMk/>
          <pc:sldMasterMk cId="626450249" sldId="2147483648"/>
        </pc:sldMasterMkLst>
        <pc:sldLayoutChg chg="del">
          <pc:chgData name="Nicolas Ratto Ribo" userId="2ad53a74-4254-40a0-bdd9-8ea8d499428c" providerId="ADAL" clId="{4B156FBF-F39F-FE4D-B496-864B0BF6B5F0}" dt="2024-03-19T20:35:13.626" v="4021" actId="2696"/>
          <pc:sldLayoutMkLst>
            <pc:docMk/>
            <pc:sldMasterMk cId="626450249" sldId="2147483648"/>
            <pc:sldLayoutMk cId="1833805968" sldId="2147483660"/>
          </pc:sldLayoutMkLst>
        </pc:sldLayoutChg>
        <pc:sldLayoutChg chg="del">
          <pc:chgData name="Nicolas Ratto Ribo" userId="2ad53a74-4254-40a0-bdd9-8ea8d499428c" providerId="ADAL" clId="{4B156FBF-F39F-FE4D-B496-864B0BF6B5F0}" dt="2024-03-19T20:57:11.716" v="5673" actId="2696"/>
          <pc:sldLayoutMkLst>
            <pc:docMk/>
            <pc:sldMasterMk cId="626450249" sldId="2147483648"/>
            <pc:sldLayoutMk cId="3086404716" sldId="2147483660"/>
          </pc:sldLayoutMkLst>
        </pc:sldLayoutChg>
      </pc:sldMasterChg>
    </pc:docChg>
  </pc:docChgLst>
  <pc:docChgLst>
    <pc:chgData name="Teresa Susana Hernández Maldonado" userId="95446942-0e18-47b3-ac44-2e6ea7912cdf" providerId="ADAL" clId="{5AFEB765-8387-4A79-A5A0-F6EA544D62BF}"/>
    <pc:docChg chg="undo custSel modSld">
      <pc:chgData name="Teresa Susana Hernández Maldonado" userId="95446942-0e18-47b3-ac44-2e6ea7912cdf" providerId="ADAL" clId="{5AFEB765-8387-4A79-A5A0-F6EA544D62BF}" dt="2023-09-29T20:20:30.160" v="551" actId="207"/>
      <pc:docMkLst>
        <pc:docMk/>
      </pc:docMkLst>
      <pc:sldChg chg="modSp mod">
        <pc:chgData name="Teresa Susana Hernández Maldonado" userId="95446942-0e18-47b3-ac44-2e6ea7912cdf" providerId="ADAL" clId="{5AFEB765-8387-4A79-A5A0-F6EA544D62BF}" dt="2023-09-29T20:20:30.160" v="551" actId="207"/>
        <pc:sldMkLst>
          <pc:docMk/>
          <pc:sldMk cId="3192428990" sldId="256"/>
        </pc:sldMkLst>
        <pc:spChg chg="mod">
          <ac:chgData name="Teresa Susana Hernández Maldonado" userId="95446942-0e18-47b3-ac44-2e6ea7912cdf" providerId="ADAL" clId="{5AFEB765-8387-4A79-A5A0-F6EA544D62BF}" dt="2023-09-29T20:20:30.160" v="551" actId="207"/>
          <ac:spMkLst>
            <pc:docMk/>
            <pc:sldMk cId="3192428990" sldId="256"/>
            <ac:spMk id="5" creationId="{A4165E82-3E13-68FF-E877-AD2E127E4840}"/>
          </ac:spMkLst>
        </pc:spChg>
      </pc:sldChg>
      <pc:sldChg chg="addSp modSp mod">
        <pc:chgData name="Teresa Susana Hernández Maldonado" userId="95446942-0e18-47b3-ac44-2e6ea7912cdf" providerId="ADAL" clId="{5AFEB765-8387-4A79-A5A0-F6EA544D62BF}" dt="2023-09-29T20:19:07.809" v="540" actId="688"/>
        <pc:sldMkLst>
          <pc:docMk/>
          <pc:sldMk cId="3741329538" sldId="742"/>
        </pc:sldMkLst>
        <pc:spChg chg="add mod ord">
          <ac:chgData name="Teresa Susana Hernández Maldonado" userId="95446942-0e18-47b3-ac44-2e6ea7912cdf" providerId="ADAL" clId="{5AFEB765-8387-4A79-A5A0-F6EA544D62BF}" dt="2023-09-29T20:10:27.616" v="274" actId="14100"/>
          <ac:spMkLst>
            <pc:docMk/>
            <pc:sldMk cId="3741329538" sldId="742"/>
            <ac:spMk id="3" creationId="{75565A80-726F-9B2E-CAB7-EEC012C9C036}"/>
          </ac:spMkLst>
        </pc:spChg>
        <pc:spChg chg="mod">
          <ac:chgData name="Teresa Susana Hernández Maldonado" userId="95446942-0e18-47b3-ac44-2e6ea7912cdf" providerId="ADAL" clId="{5AFEB765-8387-4A79-A5A0-F6EA544D62BF}" dt="2023-09-29T20:10:24.613" v="273" actId="1036"/>
          <ac:spMkLst>
            <pc:docMk/>
            <pc:sldMk cId="3741329538" sldId="742"/>
            <ac:spMk id="11" creationId="{504BCD7E-23E6-BAA8-A594-95FECB168352}"/>
          </ac:spMkLst>
        </pc:spChg>
        <pc:graphicFrameChg chg="mod modGraphic">
          <ac:chgData name="Teresa Susana Hernández Maldonado" userId="95446942-0e18-47b3-ac44-2e6ea7912cdf" providerId="ADAL" clId="{5AFEB765-8387-4A79-A5A0-F6EA544D62BF}" dt="2023-09-29T20:11:06.118" v="290"/>
          <ac:graphicFrameMkLst>
            <pc:docMk/>
            <pc:sldMk cId="3741329538" sldId="742"/>
            <ac:graphicFrameMk id="2" creationId="{6F1AFE53-7AF2-635A-D066-F1D32EEB876C}"/>
          </ac:graphicFrameMkLst>
        </pc:graphicFrameChg>
        <pc:picChg chg="add mod ord">
          <ac:chgData name="Teresa Susana Hernández Maldonado" userId="95446942-0e18-47b3-ac44-2e6ea7912cdf" providerId="ADAL" clId="{5AFEB765-8387-4A79-A5A0-F6EA544D62BF}" dt="2023-09-29T20:10:31.721" v="281" actId="1035"/>
          <ac:picMkLst>
            <pc:docMk/>
            <pc:sldMk cId="3741329538" sldId="742"/>
            <ac:picMk id="4" creationId="{0EB788A7-63F9-8D37-6A4F-9009E164BA2F}"/>
          </ac:picMkLst>
        </pc:picChg>
        <pc:picChg chg="add mod">
          <ac:chgData name="Teresa Susana Hernández Maldonado" userId="95446942-0e18-47b3-ac44-2e6ea7912cdf" providerId="ADAL" clId="{5AFEB765-8387-4A79-A5A0-F6EA544D62BF}" dt="2023-09-29T20:19:03.601" v="537" actId="1076"/>
          <ac:picMkLst>
            <pc:docMk/>
            <pc:sldMk cId="3741329538" sldId="742"/>
            <ac:picMk id="5" creationId="{3463B7B1-53F9-CF85-4912-821E696A7633}"/>
          </ac:picMkLst>
        </pc:picChg>
        <pc:picChg chg="add mod">
          <ac:chgData name="Teresa Susana Hernández Maldonado" userId="95446942-0e18-47b3-ac44-2e6ea7912cdf" providerId="ADAL" clId="{5AFEB765-8387-4A79-A5A0-F6EA544D62BF}" dt="2023-09-29T20:19:07.809" v="540" actId="688"/>
          <ac:picMkLst>
            <pc:docMk/>
            <pc:sldMk cId="3741329538" sldId="742"/>
            <ac:picMk id="6" creationId="{8D0B4BC6-DCE4-1158-9A55-DA1DA239F908}"/>
          </ac:picMkLst>
        </pc:picChg>
      </pc:sldChg>
      <pc:sldChg chg="delSp modSp mod">
        <pc:chgData name="Teresa Susana Hernández Maldonado" userId="95446942-0e18-47b3-ac44-2e6ea7912cdf" providerId="ADAL" clId="{5AFEB765-8387-4A79-A5A0-F6EA544D62BF}" dt="2023-09-29T20:14:49.662" v="407" actId="1076"/>
        <pc:sldMkLst>
          <pc:docMk/>
          <pc:sldMk cId="626651405" sldId="1341"/>
        </pc:sldMkLst>
        <pc:spChg chg="del mod">
          <ac:chgData name="Teresa Susana Hernández Maldonado" userId="95446942-0e18-47b3-ac44-2e6ea7912cdf" providerId="ADAL" clId="{5AFEB765-8387-4A79-A5A0-F6EA544D62BF}" dt="2023-09-29T20:14:38.647" v="403" actId="478"/>
          <ac:spMkLst>
            <pc:docMk/>
            <pc:sldMk cId="626651405" sldId="1341"/>
            <ac:spMk id="3" creationId="{00000000-0000-0000-0000-000000000000}"/>
          </ac:spMkLst>
        </pc:spChg>
        <pc:spChg chg="mod">
          <ac:chgData name="Teresa Susana Hernández Maldonado" userId="95446942-0e18-47b3-ac44-2e6ea7912cdf" providerId="ADAL" clId="{5AFEB765-8387-4A79-A5A0-F6EA544D62BF}" dt="2023-09-29T20:14:45.876" v="406" actId="1076"/>
          <ac:spMkLst>
            <pc:docMk/>
            <pc:sldMk cId="626651405" sldId="1341"/>
            <ac:spMk id="4" creationId="{00000000-0000-0000-0000-000000000000}"/>
          </ac:spMkLst>
        </pc:spChg>
        <pc:spChg chg="mod">
          <ac:chgData name="Teresa Susana Hernández Maldonado" userId="95446942-0e18-47b3-ac44-2e6ea7912cdf" providerId="ADAL" clId="{5AFEB765-8387-4A79-A5A0-F6EA544D62BF}" dt="2023-09-29T20:14:49.662" v="407" actId="1076"/>
          <ac:spMkLst>
            <pc:docMk/>
            <pc:sldMk cId="626651405" sldId="1341"/>
            <ac:spMk id="5" creationId="{00000000-0000-0000-0000-000000000000}"/>
          </ac:spMkLst>
        </pc:spChg>
      </pc:sldChg>
      <pc:sldChg chg="addSp modSp mod">
        <pc:chgData name="Teresa Susana Hernández Maldonado" userId="95446942-0e18-47b3-ac44-2e6ea7912cdf" providerId="ADAL" clId="{5AFEB765-8387-4A79-A5A0-F6EA544D62BF}" dt="2023-09-29T20:13:49.576" v="391" actId="208"/>
        <pc:sldMkLst>
          <pc:docMk/>
          <pc:sldMk cId="1401149636" sldId="1384"/>
        </pc:sldMkLst>
        <pc:spChg chg="add mod">
          <ac:chgData name="Teresa Susana Hernández Maldonado" userId="95446942-0e18-47b3-ac44-2e6ea7912cdf" providerId="ADAL" clId="{5AFEB765-8387-4A79-A5A0-F6EA544D62BF}" dt="2023-09-29T20:13:05.067" v="371" actId="14100"/>
          <ac:spMkLst>
            <pc:docMk/>
            <pc:sldMk cId="1401149636" sldId="1384"/>
            <ac:spMk id="2" creationId="{6B0A088A-316A-6ECC-485E-E4344985F1CC}"/>
          </ac:spMkLst>
        </pc:spChg>
        <pc:spChg chg="mod ord">
          <ac:chgData name="Teresa Susana Hernández Maldonado" userId="95446942-0e18-47b3-ac44-2e6ea7912cdf" providerId="ADAL" clId="{5AFEB765-8387-4A79-A5A0-F6EA544D62BF}" dt="2023-09-29T20:13:07.919" v="372" actId="207"/>
          <ac:spMkLst>
            <pc:docMk/>
            <pc:sldMk cId="1401149636" sldId="1384"/>
            <ac:spMk id="4" creationId="{4A0108A5-CEDD-AB40-A215-62DF787C1443}"/>
          </ac:spMkLst>
        </pc:spChg>
        <pc:spChg chg="mod">
          <ac:chgData name="Teresa Susana Hernández Maldonado" userId="95446942-0e18-47b3-ac44-2e6ea7912cdf" providerId="ADAL" clId="{5AFEB765-8387-4A79-A5A0-F6EA544D62BF}" dt="2023-09-29T20:13:27.696" v="389" actId="1036"/>
          <ac:spMkLst>
            <pc:docMk/>
            <pc:sldMk cId="1401149636" sldId="1384"/>
            <ac:spMk id="6" creationId="{E6196722-2386-4350-5A7F-C61BB29E6EE0}"/>
          </ac:spMkLst>
        </pc:spChg>
        <pc:spChg chg="mod">
          <ac:chgData name="Teresa Susana Hernández Maldonado" userId="95446942-0e18-47b3-ac44-2e6ea7912cdf" providerId="ADAL" clId="{5AFEB765-8387-4A79-A5A0-F6EA544D62BF}" dt="2023-09-29T20:13:24.998" v="386" actId="1035"/>
          <ac:spMkLst>
            <pc:docMk/>
            <pc:sldMk cId="1401149636" sldId="1384"/>
            <ac:spMk id="8" creationId="{8A278794-12D3-F0A7-21B2-BB401943C3FB}"/>
          </ac:spMkLst>
        </pc:spChg>
        <pc:graphicFrameChg chg="mod modGraphic">
          <ac:chgData name="Teresa Susana Hernández Maldonado" userId="95446942-0e18-47b3-ac44-2e6ea7912cdf" providerId="ADAL" clId="{5AFEB765-8387-4A79-A5A0-F6EA544D62BF}" dt="2023-09-29T20:13:49.576" v="391" actId="208"/>
          <ac:graphicFrameMkLst>
            <pc:docMk/>
            <pc:sldMk cId="1401149636" sldId="1384"/>
            <ac:graphicFrameMk id="5" creationId="{DCCFF007-0AC4-5C88-A6BA-89F9EDC1A476}"/>
          </ac:graphicFrameMkLst>
        </pc:graphicFrameChg>
        <pc:picChg chg="add mod">
          <ac:chgData name="Teresa Susana Hernández Maldonado" userId="95446942-0e18-47b3-ac44-2e6ea7912cdf" providerId="ADAL" clId="{5AFEB765-8387-4A79-A5A0-F6EA544D62BF}" dt="2023-09-29T20:13:10.149" v="374" actId="1037"/>
          <ac:picMkLst>
            <pc:docMk/>
            <pc:sldMk cId="1401149636" sldId="1384"/>
            <ac:picMk id="3" creationId="{45B5550A-BFB8-9AFC-0F8E-54B3450D9983}"/>
          </ac:picMkLst>
        </pc:picChg>
      </pc:sldChg>
      <pc:sldChg chg="addSp modSp mod">
        <pc:chgData name="Teresa Susana Hernández Maldonado" userId="95446942-0e18-47b3-ac44-2e6ea7912cdf" providerId="ADAL" clId="{5AFEB765-8387-4A79-A5A0-F6EA544D62BF}" dt="2023-09-29T20:16:16.806" v="510" actId="1076"/>
        <pc:sldMkLst>
          <pc:docMk/>
          <pc:sldMk cId="257291682" sldId="1386"/>
        </pc:sldMkLst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2" creationId="{C1754EEC-07D4-D141-BA6C-ED58968038EC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3" creationId="{3392521A-191B-6144-8126-83D1481BCC86}"/>
          </ac:spMkLst>
        </pc:spChg>
        <pc:spChg chg="add mod">
          <ac:chgData name="Teresa Susana Hernández Maldonado" userId="95446942-0e18-47b3-ac44-2e6ea7912cdf" providerId="ADAL" clId="{5AFEB765-8387-4A79-A5A0-F6EA544D62BF}" dt="2023-09-29T20:15:33.078" v="446" actId="14100"/>
          <ac:spMkLst>
            <pc:docMk/>
            <pc:sldMk cId="257291682" sldId="1386"/>
            <ac:spMk id="6" creationId="{6075B8E3-66C9-168D-6A5D-4E307AC5F2D4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7" creationId="{25CE3B23-2078-6FC9-7D98-71D9DF2EEAEA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8" creationId="{9B66D471-150B-12DD-F67E-A85E9253A688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9" creationId="{83A49947-413B-42E3-DFD8-F5ADF9C6F044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10" creationId="{F4F9991E-695E-93CD-3E22-C33F4CA30B47}"/>
          </ac:spMkLst>
        </pc:spChg>
        <pc:spChg chg="mod">
          <ac:chgData name="Teresa Susana Hernández Maldonado" userId="95446942-0e18-47b3-ac44-2e6ea7912cdf" providerId="ADAL" clId="{5AFEB765-8387-4A79-A5A0-F6EA544D62BF}" dt="2023-09-29T20:16:16.806" v="510" actId="1076"/>
          <ac:spMkLst>
            <pc:docMk/>
            <pc:sldMk cId="257291682" sldId="1386"/>
            <ac:spMk id="11" creationId="{4AC1AB17-E38B-F4F6-A061-839587A982FD}"/>
          </ac:spMkLst>
        </pc:spChg>
        <pc:spChg chg="mod">
          <ac:chgData name="Teresa Susana Hernández Maldonado" userId="95446942-0e18-47b3-ac44-2e6ea7912cdf" providerId="ADAL" clId="{5AFEB765-8387-4A79-A5A0-F6EA544D62BF}" dt="2023-09-29T20:16:02.816" v="507" actId="113"/>
          <ac:spMkLst>
            <pc:docMk/>
            <pc:sldMk cId="257291682" sldId="1386"/>
            <ac:spMk id="12" creationId="{012E2DB2-91A1-0AF5-6EA5-514E3CC60E16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13" creationId="{B729F1D7-505E-02A4-23C3-F74C921B474A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14" creationId="{B4BBBE89-61B0-914B-ACA9-4FB501B617D8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15" creationId="{0E5DD947-8DD0-AE9A-4CB3-A7737D83C17A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16" creationId="{5EAEAA53-54F0-5F5C-AB1A-B2F326CD24A5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18" creationId="{FC433C38-B536-AE8B-3328-282ACEB6B704}"/>
          </ac:spMkLst>
        </pc:spChg>
        <pc:spChg chg="mod">
          <ac:chgData name="Teresa Susana Hernández Maldonado" userId="95446942-0e18-47b3-ac44-2e6ea7912cdf" providerId="ADAL" clId="{5AFEB765-8387-4A79-A5A0-F6EA544D62BF}" dt="2023-09-29T20:16:06.390" v="508" actId="113"/>
          <ac:spMkLst>
            <pc:docMk/>
            <pc:sldMk cId="257291682" sldId="1386"/>
            <ac:spMk id="19" creationId="{1EFE847B-B01B-C837-805F-DF65BF355457}"/>
          </ac:spMkLst>
        </pc:spChg>
        <pc:spChg chg="mod">
          <ac:chgData name="Teresa Susana Hernández Maldonado" userId="95446942-0e18-47b3-ac44-2e6ea7912cdf" providerId="ADAL" clId="{5AFEB765-8387-4A79-A5A0-F6EA544D62BF}" dt="2023-09-29T20:15:43.784" v="480" actId="1037"/>
          <ac:spMkLst>
            <pc:docMk/>
            <pc:sldMk cId="257291682" sldId="1386"/>
            <ac:spMk id="20" creationId="{2A253275-2738-F2AC-B2B6-8168F0754C9C}"/>
          </ac:spMkLst>
        </pc:spChg>
        <pc:spChg chg="mod">
          <ac:chgData name="Teresa Susana Hernández Maldonado" userId="95446942-0e18-47b3-ac44-2e6ea7912cdf" providerId="ADAL" clId="{5AFEB765-8387-4A79-A5A0-F6EA544D62BF}" dt="2023-09-29T20:15:43.784" v="480" actId="1037"/>
          <ac:spMkLst>
            <pc:docMk/>
            <pc:sldMk cId="257291682" sldId="1386"/>
            <ac:spMk id="21" creationId="{90BCC1CC-891E-7EB6-F0CE-F75676E96B42}"/>
          </ac:spMkLst>
        </pc:spChg>
        <pc:spChg chg="mod">
          <ac:chgData name="Teresa Susana Hernández Maldonado" userId="95446942-0e18-47b3-ac44-2e6ea7912cdf" providerId="ADAL" clId="{5AFEB765-8387-4A79-A5A0-F6EA544D62BF}" dt="2023-09-29T20:15:43.784" v="480" actId="1037"/>
          <ac:spMkLst>
            <pc:docMk/>
            <pc:sldMk cId="257291682" sldId="1386"/>
            <ac:spMk id="24" creationId="{F3F551FB-1DBF-F5A0-8538-37AF61047363}"/>
          </ac:spMkLst>
        </pc:spChg>
        <pc:spChg chg="mod">
          <ac:chgData name="Teresa Susana Hernández Maldonado" userId="95446942-0e18-47b3-ac44-2e6ea7912cdf" providerId="ADAL" clId="{5AFEB765-8387-4A79-A5A0-F6EA544D62BF}" dt="2023-09-29T20:15:52.217" v="494" actId="1037"/>
          <ac:spMkLst>
            <pc:docMk/>
            <pc:sldMk cId="257291682" sldId="1386"/>
            <ac:spMk id="29" creationId="{E8BBBE18-143A-228D-F836-9A1D72B5D96E}"/>
          </ac:spMkLst>
        </pc:spChg>
        <pc:spChg chg="mod">
          <ac:chgData name="Teresa Susana Hernández Maldonado" userId="95446942-0e18-47b3-ac44-2e6ea7912cdf" providerId="ADAL" clId="{5AFEB765-8387-4A79-A5A0-F6EA544D62BF}" dt="2023-09-29T20:16:02.816" v="507" actId="113"/>
          <ac:spMkLst>
            <pc:docMk/>
            <pc:sldMk cId="257291682" sldId="1386"/>
            <ac:spMk id="45" creationId="{94D8E357-E4E9-2F98-8145-763E2BFF10E7}"/>
          </ac:spMkLst>
        </pc:spChg>
        <pc:spChg chg="mod">
          <ac:chgData name="Teresa Susana Hernández Maldonado" userId="95446942-0e18-47b3-ac44-2e6ea7912cdf" providerId="ADAL" clId="{5AFEB765-8387-4A79-A5A0-F6EA544D62BF}" dt="2023-09-29T20:16:02.816" v="507" actId="113"/>
          <ac:spMkLst>
            <pc:docMk/>
            <pc:sldMk cId="257291682" sldId="1386"/>
            <ac:spMk id="46" creationId="{2629D7FC-9DA3-3250-659B-3C167728D8B7}"/>
          </ac:spMkLst>
        </pc:spChg>
        <pc:spChg chg="mod">
          <ac:chgData name="Teresa Susana Hernández Maldonado" userId="95446942-0e18-47b3-ac44-2e6ea7912cdf" providerId="ADAL" clId="{5AFEB765-8387-4A79-A5A0-F6EA544D62BF}" dt="2023-09-29T20:02:10.856" v="216" actId="1035"/>
          <ac:spMkLst>
            <pc:docMk/>
            <pc:sldMk cId="257291682" sldId="1386"/>
            <ac:spMk id="47" creationId="{3E3AB286-51A3-EB2C-15B7-531C1034A69B}"/>
          </ac:spMkLst>
        </pc:spChg>
        <pc:spChg chg="mod ord">
          <ac:chgData name="Teresa Susana Hernández Maldonado" userId="95446942-0e18-47b3-ac44-2e6ea7912cdf" providerId="ADAL" clId="{5AFEB765-8387-4A79-A5A0-F6EA544D62BF}" dt="2023-09-29T20:15:27.737" v="445" actId="1035"/>
          <ac:spMkLst>
            <pc:docMk/>
            <pc:sldMk cId="257291682" sldId="1386"/>
            <ac:spMk id="120" creationId="{635445C6-1280-F259-22A1-06F7F66FE7A0}"/>
          </ac:spMkLst>
        </pc:spChg>
        <pc:picChg chg="add mod">
          <ac:chgData name="Teresa Susana Hernández Maldonado" userId="95446942-0e18-47b3-ac44-2e6ea7912cdf" providerId="ADAL" clId="{5AFEB765-8387-4A79-A5A0-F6EA544D62BF}" dt="2023-09-29T20:06:24.995" v="227" actId="1076"/>
          <ac:picMkLst>
            <pc:docMk/>
            <pc:sldMk cId="257291682" sldId="1386"/>
            <ac:picMk id="4" creationId="{1113B0A3-00A9-8B7D-3181-7C79F7FCC3F3}"/>
          </ac:picMkLst>
        </pc:picChg>
        <pc:picChg chg="add mod">
          <ac:chgData name="Teresa Susana Hernández Maldonado" userId="95446942-0e18-47b3-ac44-2e6ea7912cdf" providerId="ADAL" clId="{5AFEB765-8387-4A79-A5A0-F6EA544D62BF}" dt="2023-09-29T20:15:34.226" v="450" actId="1037"/>
          <ac:picMkLst>
            <pc:docMk/>
            <pc:sldMk cId="257291682" sldId="1386"/>
            <ac:picMk id="5" creationId="{357CB3DB-CEB9-5BF3-95EB-F17C4A80EF0E}"/>
          </ac:picMkLst>
        </pc:picChg>
      </pc:sldChg>
      <pc:sldChg chg="addSp modSp mod">
        <pc:chgData name="Teresa Susana Hernández Maldonado" userId="95446942-0e18-47b3-ac44-2e6ea7912cdf" providerId="ADAL" clId="{5AFEB765-8387-4A79-A5A0-F6EA544D62BF}" dt="2023-09-29T20:19:13.015" v="542" actId="1076"/>
        <pc:sldMkLst>
          <pc:docMk/>
          <pc:sldMk cId="4261873991" sldId="1387"/>
        </pc:sldMkLst>
        <pc:spChg chg="mod">
          <ac:chgData name="Teresa Susana Hernández Maldonado" userId="95446942-0e18-47b3-ac44-2e6ea7912cdf" providerId="ADAL" clId="{5AFEB765-8387-4A79-A5A0-F6EA544D62BF}" dt="2023-09-29T20:18:30.878" v="529" actId="113"/>
          <ac:spMkLst>
            <pc:docMk/>
            <pc:sldMk cId="4261873991" sldId="1387"/>
            <ac:spMk id="2" creationId="{F8AB5672-1E82-EC9C-2343-049BF0EB2559}"/>
          </ac:spMkLst>
        </pc:spChg>
        <pc:spChg chg="add mod">
          <ac:chgData name="Teresa Susana Hernández Maldonado" userId="95446942-0e18-47b3-ac44-2e6ea7912cdf" providerId="ADAL" clId="{5AFEB765-8387-4A79-A5A0-F6EA544D62BF}" dt="2023-09-29T20:17:47.953" v="518" actId="14100"/>
          <ac:spMkLst>
            <pc:docMk/>
            <pc:sldMk cId="4261873991" sldId="1387"/>
            <ac:spMk id="3" creationId="{C134407C-49A7-F412-729C-923B2FF51250}"/>
          </ac:spMkLst>
        </pc:spChg>
        <pc:spChg chg="mod ord">
          <ac:chgData name="Teresa Susana Hernández Maldonado" userId="95446942-0e18-47b3-ac44-2e6ea7912cdf" providerId="ADAL" clId="{5AFEB765-8387-4A79-A5A0-F6EA544D62BF}" dt="2023-09-29T20:17:43.898" v="517" actId="14100"/>
          <ac:spMkLst>
            <pc:docMk/>
            <pc:sldMk cId="4261873991" sldId="1387"/>
            <ac:spMk id="8" creationId="{D0942141-CCEA-A2AD-9968-665C8D9654B2}"/>
          </ac:spMkLst>
        </pc:spChg>
        <pc:picChg chg="add mod">
          <ac:chgData name="Teresa Susana Hernández Maldonado" userId="95446942-0e18-47b3-ac44-2e6ea7912cdf" providerId="ADAL" clId="{5AFEB765-8387-4A79-A5A0-F6EA544D62BF}" dt="2023-09-29T20:17:52.371" v="519" actId="1076"/>
          <ac:picMkLst>
            <pc:docMk/>
            <pc:sldMk cId="4261873991" sldId="1387"/>
            <ac:picMk id="4" creationId="{A4966960-656B-B8C0-9C7D-C78C849B90A9}"/>
          </ac:picMkLst>
        </pc:picChg>
        <pc:picChg chg="add mod">
          <ac:chgData name="Teresa Susana Hernández Maldonado" userId="95446942-0e18-47b3-ac44-2e6ea7912cdf" providerId="ADAL" clId="{5AFEB765-8387-4A79-A5A0-F6EA544D62BF}" dt="2023-09-29T20:18:53.132" v="535" actId="1076"/>
          <ac:picMkLst>
            <pc:docMk/>
            <pc:sldMk cId="4261873991" sldId="1387"/>
            <ac:picMk id="6" creationId="{D81F1279-E82B-7A06-3867-57E0521EB5C9}"/>
          </ac:picMkLst>
        </pc:picChg>
        <pc:picChg chg="add mod">
          <ac:chgData name="Teresa Susana Hernández Maldonado" userId="95446942-0e18-47b3-ac44-2e6ea7912cdf" providerId="ADAL" clId="{5AFEB765-8387-4A79-A5A0-F6EA544D62BF}" dt="2023-09-29T20:19:13.015" v="542" actId="1076"/>
          <ac:picMkLst>
            <pc:docMk/>
            <pc:sldMk cId="4261873991" sldId="1387"/>
            <ac:picMk id="7" creationId="{157725D8-B072-0BA3-FE24-44D863A8A19F}"/>
          </ac:picMkLst>
        </pc:picChg>
      </pc:sldChg>
      <pc:sldChg chg="addSp modSp mod">
        <pc:chgData name="Teresa Susana Hernández Maldonado" userId="95446942-0e18-47b3-ac44-2e6ea7912cdf" providerId="ADAL" clId="{5AFEB765-8387-4A79-A5A0-F6EA544D62BF}" dt="2023-09-29T19:55:49.890" v="58" actId="1076"/>
        <pc:sldMkLst>
          <pc:docMk/>
          <pc:sldMk cId="2835815575" sldId="1397"/>
        </pc:sldMkLst>
        <pc:spChg chg="mod">
          <ac:chgData name="Teresa Susana Hernández Maldonado" userId="95446942-0e18-47b3-ac44-2e6ea7912cdf" providerId="ADAL" clId="{5AFEB765-8387-4A79-A5A0-F6EA544D62BF}" dt="2023-09-29T19:54:38.144" v="45" actId="1037"/>
          <ac:spMkLst>
            <pc:docMk/>
            <pc:sldMk cId="2835815575" sldId="1397"/>
            <ac:spMk id="2" creationId="{450DE7EA-6682-D367-A9D9-F78F48EE313E}"/>
          </ac:spMkLst>
        </pc:spChg>
        <pc:spChg chg="add mod">
          <ac:chgData name="Teresa Susana Hernández Maldonado" userId="95446942-0e18-47b3-ac44-2e6ea7912cdf" providerId="ADAL" clId="{5AFEB765-8387-4A79-A5A0-F6EA544D62BF}" dt="2023-09-29T19:54:01.023" v="2"/>
          <ac:spMkLst>
            <pc:docMk/>
            <pc:sldMk cId="2835815575" sldId="1397"/>
            <ac:spMk id="3" creationId="{C4BF77AA-6DE2-F48C-EFDD-2AA21824A5B4}"/>
          </ac:spMkLst>
        </pc:spChg>
        <pc:spChg chg="add mod">
          <ac:chgData name="Teresa Susana Hernández Maldonado" userId="95446942-0e18-47b3-ac44-2e6ea7912cdf" providerId="ADAL" clId="{5AFEB765-8387-4A79-A5A0-F6EA544D62BF}" dt="2023-09-29T19:54:01.023" v="2"/>
          <ac:spMkLst>
            <pc:docMk/>
            <pc:sldMk cId="2835815575" sldId="1397"/>
            <ac:spMk id="5" creationId="{9E0E9347-B8AC-3AF1-11CF-B72D7D893263}"/>
          </ac:spMkLst>
        </pc:spChg>
        <pc:spChg chg="mod">
          <ac:chgData name="Teresa Susana Hernández Maldonado" userId="95446942-0e18-47b3-ac44-2e6ea7912cdf" providerId="ADAL" clId="{5AFEB765-8387-4A79-A5A0-F6EA544D62BF}" dt="2023-09-29T19:55:33.043" v="56" actId="113"/>
          <ac:spMkLst>
            <pc:docMk/>
            <pc:sldMk cId="2835815575" sldId="1397"/>
            <ac:spMk id="7" creationId="{868C988B-9B23-6BBE-C174-146D3FE4195B}"/>
          </ac:spMkLst>
        </pc:spChg>
        <pc:picChg chg="add mod">
          <ac:chgData name="Teresa Susana Hernández Maldonado" userId="95446942-0e18-47b3-ac44-2e6ea7912cdf" providerId="ADAL" clId="{5AFEB765-8387-4A79-A5A0-F6EA544D62BF}" dt="2023-09-29T19:54:01.023" v="2"/>
          <ac:picMkLst>
            <pc:docMk/>
            <pc:sldMk cId="2835815575" sldId="1397"/>
            <ac:picMk id="4" creationId="{5D3AD7F5-682D-6EEA-BA13-DE55AEEF4FFD}"/>
          </ac:picMkLst>
        </pc:picChg>
        <pc:picChg chg="add mod">
          <ac:chgData name="Teresa Susana Hernández Maldonado" userId="95446942-0e18-47b3-ac44-2e6ea7912cdf" providerId="ADAL" clId="{5AFEB765-8387-4A79-A5A0-F6EA544D62BF}" dt="2023-09-29T19:55:49.890" v="58" actId="1076"/>
          <ac:picMkLst>
            <pc:docMk/>
            <pc:sldMk cId="2835815575" sldId="1397"/>
            <ac:picMk id="6" creationId="{D9519164-BB22-C96E-2B24-181EF71A33D9}"/>
          </ac:picMkLst>
        </pc:picChg>
      </pc:sldChg>
    </pc:docChg>
  </pc:docChgLst>
  <pc:docChgLst>
    <pc:chgData name="Nicolas Ratto Ribo" userId="2ad53a74-4254-40a0-bdd9-8ea8d499428c" providerId="ADAL" clId="{3C898DA9-2ACD-409B-A926-6810FB47A5FD}"/>
    <pc:docChg chg="undo redo custSel addSld delSld modSld sldOrd">
      <pc:chgData name="Nicolas Ratto Ribo" userId="2ad53a74-4254-40a0-bdd9-8ea8d499428c" providerId="ADAL" clId="{3C898DA9-2ACD-409B-A926-6810FB47A5FD}" dt="2024-04-25T15:19:15.443" v="3386" actId="20577"/>
      <pc:docMkLst>
        <pc:docMk/>
      </pc:docMkLst>
      <pc:sldChg chg="modSp mod">
        <pc:chgData name="Nicolas Ratto Ribo" userId="2ad53a74-4254-40a0-bdd9-8ea8d499428c" providerId="ADAL" clId="{3C898DA9-2ACD-409B-A926-6810FB47A5FD}" dt="2024-04-25T15:19:15.443" v="3386" actId="20577"/>
        <pc:sldMkLst>
          <pc:docMk/>
          <pc:sldMk cId="2341011509" sldId="1519"/>
        </pc:sldMkLst>
        <pc:spChg chg="mod">
          <ac:chgData name="Nicolas Ratto Ribo" userId="2ad53a74-4254-40a0-bdd9-8ea8d499428c" providerId="ADAL" clId="{3C898DA9-2ACD-409B-A926-6810FB47A5FD}" dt="2024-04-25T15:19:15.443" v="3386" actId="20577"/>
          <ac:spMkLst>
            <pc:docMk/>
            <pc:sldMk cId="2341011509" sldId="1519"/>
            <ac:spMk id="5" creationId="{96E69A3A-144B-9D99-BDA8-AB6C12536E99}"/>
          </ac:spMkLst>
        </pc:spChg>
      </pc:sldChg>
      <pc:sldChg chg="addSp modSp mod">
        <pc:chgData name="Nicolas Ratto Ribo" userId="2ad53a74-4254-40a0-bdd9-8ea8d499428c" providerId="ADAL" clId="{3C898DA9-2ACD-409B-A926-6810FB47A5FD}" dt="2024-04-23T14:12:02.408" v="588" actId="14100"/>
        <pc:sldMkLst>
          <pc:docMk/>
          <pc:sldMk cId="3310591425" sldId="1535"/>
        </pc:sldMkLst>
        <pc:spChg chg="add mod">
          <ac:chgData name="Nicolas Ratto Ribo" userId="2ad53a74-4254-40a0-bdd9-8ea8d499428c" providerId="ADAL" clId="{3C898DA9-2ACD-409B-A926-6810FB47A5FD}" dt="2024-04-23T14:12:02.408" v="588" actId="14100"/>
          <ac:spMkLst>
            <pc:docMk/>
            <pc:sldMk cId="3310591425" sldId="1535"/>
            <ac:spMk id="4" creationId="{20B903FE-19F3-25E5-2AEC-6E6B534DB31F}"/>
          </ac:spMkLst>
        </pc:spChg>
      </pc:sldChg>
      <pc:sldChg chg="modSp mod">
        <pc:chgData name="Nicolas Ratto Ribo" userId="2ad53a74-4254-40a0-bdd9-8ea8d499428c" providerId="ADAL" clId="{3C898DA9-2ACD-409B-A926-6810FB47A5FD}" dt="2024-04-23T16:59:36.349" v="2466" actId="113"/>
        <pc:sldMkLst>
          <pc:docMk/>
          <pc:sldMk cId="2284056833" sldId="1541"/>
        </pc:sldMkLst>
        <pc:spChg chg="mod">
          <ac:chgData name="Nicolas Ratto Ribo" userId="2ad53a74-4254-40a0-bdd9-8ea8d499428c" providerId="ADAL" clId="{3C898DA9-2ACD-409B-A926-6810FB47A5FD}" dt="2024-04-23T16:59:36.349" v="2466" actId="113"/>
          <ac:spMkLst>
            <pc:docMk/>
            <pc:sldMk cId="2284056833" sldId="1541"/>
            <ac:spMk id="7" creationId="{868C988B-9B23-6BBE-C174-146D3FE4195B}"/>
          </ac:spMkLst>
        </pc:spChg>
      </pc:sldChg>
      <pc:sldChg chg="modSp mod">
        <pc:chgData name="Nicolas Ratto Ribo" userId="2ad53a74-4254-40a0-bdd9-8ea8d499428c" providerId="ADAL" clId="{3C898DA9-2ACD-409B-A926-6810FB47A5FD}" dt="2024-04-23T16:55:11.434" v="2465" actId="1076"/>
        <pc:sldMkLst>
          <pc:docMk/>
          <pc:sldMk cId="2172449813" sldId="1542"/>
        </pc:sldMkLst>
        <pc:picChg chg="mod">
          <ac:chgData name="Nicolas Ratto Ribo" userId="2ad53a74-4254-40a0-bdd9-8ea8d499428c" providerId="ADAL" clId="{3C898DA9-2ACD-409B-A926-6810FB47A5FD}" dt="2024-04-23T16:55:11.434" v="2465" actId="1076"/>
          <ac:picMkLst>
            <pc:docMk/>
            <pc:sldMk cId="2172449813" sldId="1542"/>
            <ac:picMk id="4" creationId="{6D8FE8B8-0547-20C5-AC3C-8152E88CEB15}"/>
          </ac:picMkLst>
        </pc:picChg>
      </pc:sldChg>
      <pc:sldChg chg="modSp mod">
        <pc:chgData name="Nicolas Ratto Ribo" userId="2ad53a74-4254-40a0-bdd9-8ea8d499428c" providerId="ADAL" clId="{3C898DA9-2ACD-409B-A926-6810FB47A5FD}" dt="2024-04-23T18:36:27.043" v="2684" actId="20577"/>
        <pc:sldMkLst>
          <pc:docMk/>
          <pc:sldMk cId="1489260847" sldId="1543"/>
        </pc:sldMkLst>
        <pc:spChg chg="mod">
          <ac:chgData name="Nicolas Ratto Ribo" userId="2ad53a74-4254-40a0-bdd9-8ea8d499428c" providerId="ADAL" clId="{3C898DA9-2ACD-409B-A926-6810FB47A5FD}" dt="2024-04-23T16:43:10.450" v="2101" actId="113"/>
          <ac:spMkLst>
            <pc:docMk/>
            <pc:sldMk cId="1489260847" sldId="1543"/>
            <ac:spMk id="8" creationId="{8001F108-E0C0-9D8D-7474-CFD6EAC552C6}"/>
          </ac:spMkLst>
        </pc:spChg>
        <pc:spChg chg="mod">
          <ac:chgData name="Nicolas Ratto Ribo" userId="2ad53a74-4254-40a0-bdd9-8ea8d499428c" providerId="ADAL" clId="{3C898DA9-2ACD-409B-A926-6810FB47A5FD}" dt="2024-04-23T18:36:27.043" v="2684" actId="20577"/>
          <ac:spMkLst>
            <pc:docMk/>
            <pc:sldMk cId="1489260847" sldId="1543"/>
            <ac:spMk id="12" creationId="{717FE3AB-B967-65BE-85D9-9EA6D6497BCA}"/>
          </ac:spMkLst>
        </pc:spChg>
      </pc:sldChg>
      <pc:sldChg chg="modSp mod">
        <pc:chgData name="Nicolas Ratto Ribo" userId="2ad53a74-4254-40a0-bdd9-8ea8d499428c" providerId="ADAL" clId="{3C898DA9-2ACD-409B-A926-6810FB47A5FD}" dt="2024-04-23T18:45:52.568" v="3380" actId="113"/>
        <pc:sldMkLst>
          <pc:docMk/>
          <pc:sldMk cId="3129209225" sldId="1549"/>
        </pc:sldMkLst>
        <pc:spChg chg="mod">
          <ac:chgData name="Nicolas Ratto Ribo" userId="2ad53a74-4254-40a0-bdd9-8ea8d499428c" providerId="ADAL" clId="{3C898DA9-2ACD-409B-A926-6810FB47A5FD}" dt="2024-04-23T18:45:52.568" v="3380" actId="113"/>
          <ac:spMkLst>
            <pc:docMk/>
            <pc:sldMk cId="3129209225" sldId="1549"/>
            <ac:spMk id="7" creationId="{868C988B-9B23-6BBE-C174-146D3FE4195B}"/>
          </ac:spMkLst>
        </pc:spChg>
      </pc:sldChg>
      <pc:sldChg chg="addSp modSp mod">
        <pc:chgData name="Nicolas Ratto Ribo" userId="2ad53a74-4254-40a0-bdd9-8ea8d499428c" providerId="ADAL" clId="{3C898DA9-2ACD-409B-A926-6810FB47A5FD}" dt="2024-04-23T14:27:58.273" v="747" actId="113"/>
        <pc:sldMkLst>
          <pc:docMk/>
          <pc:sldMk cId="1791865705" sldId="1555"/>
        </pc:sldMkLst>
        <pc:spChg chg="add mod">
          <ac:chgData name="Nicolas Ratto Ribo" userId="2ad53a74-4254-40a0-bdd9-8ea8d499428c" providerId="ADAL" clId="{3C898DA9-2ACD-409B-A926-6810FB47A5FD}" dt="2024-04-23T14:27:58.273" v="747" actId="113"/>
          <ac:spMkLst>
            <pc:docMk/>
            <pc:sldMk cId="1791865705" sldId="1555"/>
            <ac:spMk id="7" creationId="{3BB32C1E-572E-59DF-8130-D371ACAD8C0D}"/>
          </ac:spMkLst>
        </pc:spChg>
        <pc:spChg chg="mod">
          <ac:chgData name="Nicolas Ratto Ribo" userId="2ad53a74-4254-40a0-bdd9-8ea8d499428c" providerId="ADAL" clId="{3C898DA9-2ACD-409B-A926-6810FB47A5FD}" dt="2024-04-23T14:27:35.496" v="702"/>
          <ac:spMkLst>
            <pc:docMk/>
            <pc:sldMk cId="1791865705" sldId="1555"/>
            <ac:spMk id="10" creationId="{7B9D90C9-210B-F836-2EDD-629F2D82F064}"/>
          </ac:spMkLst>
        </pc:spChg>
      </pc:sldChg>
      <pc:sldChg chg="modSp mod">
        <pc:chgData name="Nicolas Ratto Ribo" userId="2ad53a74-4254-40a0-bdd9-8ea8d499428c" providerId="ADAL" clId="{3C898DA9-2ACD-409B-A926-6810FB47A5FD}" dt="2024-04-23T18:35:24.859" v="2600" actId="20577"/>
        <pc:sldMkLst>
          <pc:docMk/>
          <pc:sldMk cId="2224732467" sldId="1557"/>
        </pc:sldMkLst>
        <pc:spChg chg="mod">
          <ac:chgData name="Nicolas Ratto Ribo" userId="2ad53a74-4254-40a0-bdd9-8ea8d499428c" providerId="ADAL" clId="{3C898DA9-2ACD-409B-A926-6810FB47A5FD}" dt="2024-04-23T18:35:24.859" v="2600" actId="20577"/>
          <ac:spMkLst>
            <pc:docMk/>
            <pc:sldMk cId="2224732467" sldId="1557"/>
            <ac:spMk id="19" creationId="{FF446326-02C5-6DBC-C799-1109571A13CD}"/>
          </ac:spMkLst>
        </pc:spChg>
      </pc:sldChg>
      <pc:sldChg chg="del mod modShow">
        <pc:chgData name="Nicolas Ratto Ribo" userId="2ad53a74-4254-40a0-bdd9-8ea8d499428c" providerId="ADAL" clId="{3C898DA9-2ACD-409B-A926-6810FB47A5FD}" dt="2024-04-23T14:23:40.684" v="613" actId="2696"/>
        <pc:sldMkLst>
          <pc:docMk/>
          <pc:sldMk cId="3550710101" sldId="1560"/>
        </pc:sldMkLst>
      </pc:sldChg>
      <pc:sldChg chg="modSp mod">
        <pc:chgData name="Nicolas Ratto Ribo" userId="2ad53a74-4254-40a0-bdd9-8ea8d499428c" providerId="ADAL" clId="{3C898DA9-2ACD-409B-A926-6810FB47A5FD}" dt="2024-04-23T14:23:56.986" v="614" actId="113"/>
        <pc:sldMkLst>
          <pc:docMk/>
          <pc:sldMk cId="672392586" sldId="1572"/>
        </pc:sldMkLst>
        <pc:spChg chg="mod">
          <ac:chgData name="Nicolas Ratto Ribo" userId="2ad53a74-4254-40a0-bdd9-8ea8d499428c" providerId="ADAL" clId="{3C898DA9-2ACD-409B-A926-6810FB47A5FD}" dt="2024-04-23T14:23:56.986" v="614" actId="113"/>
          <ac:spMkLst>
            <pc:docMk/>
            <pc:sldMk cId="672392586" sldId="1572"/>
            <ac:spMk id="7" creationId="{868C988B-9B23-6BBE-C174-146D3FE4195B}"/>
          </ac:spMkLst>
        </pc:spChg>
      </pc:sldChg>
      <pc:sldChg chg="del">
        <pc:chgData name="Nicolas Ratto Ribo" userId="2ad53a74-4254-40a0-bdd9-8ea8d499428c" providerId="ADAL" clId="{3C898DA9-2ACD-409B-A926-6810FB47A5FD}" dt="2024-04-23T16:38:55.918" v="1693" actId="2696"/>
        <pc:sldMkLst>
          <pc:docMk/>
          <pc:sldMk cId="1045355376" sldId="1576"/>
        </pc:sldMkLst>
      </pc:sldChg>
      <pc:sldChg chg="del">
        <pc:chgData name="Nicolas Ratto Ribo" userId="2ad53a74-4254-40a0-bdd9-8ea8d499428c" providerId="ADAL" clId="{3C898DA9-2ACD-409B-A926-6810FB47A5FD}" dt="2024-04-23T14:13:14.106" v="591" actId="2696"/>
        <pc:sldMkLst>
          <pc:docMk/>
          <pc:sldMk cId="3436000800" sldId="1577"/>
        </pc:sldMkLst>
      </pc:sldChg>
      <pc:sldChg chg="ord">
        <pc:chgData name="Nicolas Ratto Ribo" userId="2ad53a74-4254-40a0-bdd9-8ea8d499428c" providerId="ADAL" clId="{3C898DA9-2ACD-409B-A926-6810FB47A5FD}" dt="2024-04-23T14:13:59.393" v="595"/>
        <pc:sldMkLst>
          <pc:docMk/>
          <pc:sldMk cId="1483334725" sldId="1578"/>
        </pc:sldMkLst>
      </pc:sldChg>
      <pc:sldChg chg="del">
        <pc:chgData name="Nicolas Ratto Ribo" userId="2ad53a74-4254-40a0-bdd9-8ea8d499428c" providerId="ADAL" clId="{3C898DA9-2ACD-409B-A926-6810FB47A5FD}" dt="2024-04-23T14:13:20.350" v="592" actId="2696"/>
        <pc:sldMkLst>
          <pc:docMk/>
          <pc:sldMk cId="1761785429" sldId="1581"/>
        </pc:sldMkLst>
      </pc:sldChg>
      <pc:sldChg chg="del">
        <pc:chgData name="Nicolas Ratto Ribo" userId="2ad53a74-4254-40a0-bdd9-8ea8d499428c" providerId="ADAL" clId="{3C898DA9-2ACD-409B-A926-6810FB47A5FD}" dt="2024-04-23T14:13:00.366" v="590" actId="2696"/>
        <pc:sldMkLst>
          <pc:docMk/>
          <pc:sldMk cId="2115212720" sldId="1582"/>
        </pc:sldMkLst>
      </pc:sldChg>
      <pc:sldChg chg="del">
        <pc:chgData name="Nicolas Ratto Ribo" userId="2ad53a74-4254-40a0-bdd9-8ea8d499428c" providerId="ADAL" clId="{3C898DA9-2ACD-409B-A926-6810FB47A5FD}" dt="2024-04-23T14:08:09.215" v="548" actId="2696"/>
        <pc:sldMkLst>
          <pc:docMk/>
          <pc:sldMk cId="689195675" sldId="1583"/>
        </pc:sldMkLst>
      </pc:sldChg>
      <pc:sldChg chg="del">
        <pc:chgData name="Nicolas Ratto Ribo" userId="2ad53a74-4254-40a0-bdd9-8ea8d499428c" providerId="ADAL" clId="{3C898DA9-2ACD-409B-A926-6810FB47A5FD}" dt="2024-04-23T14:12:29.044" v="589" actId="2696"/>
        <pc:sldMkLst>
          <pc:docMk/>
          <pc:sldMk cId="1486622000" sldId="1585"/>
        </pc:sldMkLst>
      </pc:sldChg>
      <pc:sldChg chg="modSp mod">
        <pc:chgData name="Nicolas Ratto Ribo" userId="2ad53a74-4254-40a0-bdd9-8ea8d499428c" providerId="ADAL" clId="{3C898DA9-2ACD-409B-A926-6810FB47A5FD}" dt="2024-04-23T16:52:09.781" v="2321" actId="113"/>
        <pc:sldMkLst>
          <pc:docMk/>
          <pc:sldMk cId="1738695315" sldId="1586"/>
        </pc:sldMkLst>
        <pc:spChg chg="mod">
          <ac:chgData name="Nicolas Ratto Ribo" userId="2ad53a74-4254-40a0-bdd9-8ea8d499428c" providerId="ADAL" clId="{3C898DA9-2ACD-409B-A926-6810FB47A5FD}" dt="2024-04-23T16:52:09.781" v="2321" actId="113"/>
          <ac:spMkLst>
            <pc:docMk/>
            <pc:sldMk cId="1738695315" sldId="1586"/>
            <ac:spMk id="2" creationId="{D4E53616-C09E-51B1-2444-CD602240D587}"/>
          </ac:spMkLst>
        </pc:spChg>
        <pc:spChg chg="mod">
          <ac:chgData name="Nicolas Ratto Ribo" userId="2ad53a74-4254-40a0-bdd9-8ea8d499428c" providerId="ADAL" clId="{3C898DA9-2ACD-409B-A926-6810FB47A5FD}" dt="2024-04-23T16:51:58.525" v="2320" actId="114"/>
          <ac:spMkLst>
            <pc:docMk/>
            <pc:sldMk cId="1738695315" sldId="1586"/>
            <ac:spMk id="8" creationId="{2944884E-3556-1D4B-4035-D66DF1891D89}"/>
          </ac:spMkLst>
        </pc:spChg>
      </pc:sldChg>
      <pc:sldChg chg="addSp modSp mod">
        <pc:chgData name="Nicolas Ratto Ribo" userId="2ad53a74-4254-40a0-bdd9-8ea8d499428c" providerId="ADAL" clId="{3C898DA9-2ACD-409B-A926-6810FB47A5FD}" dt="2024-04-23T16:54:43.731" v="2464" actId="1076"/>
        <pc:sldMkLst>
          <pc:docMk/>
          <pc:sldMk cId="858435264" sldId="1588"/>
        </pc:sldMkLst>
        <pc:spChg chg="add mod">
          <ac:chgData name="Nicolas Ratto Ribo" userId="2ad53a74-4254-40a0-bdd9-8ea8d499428c" providerId="ADAL" clId="{3C898DA9-2ACD-409B-A926-6810FB47A5FD}" dt="2024-04-23T16:54:43.731" v="2464" actId="1076"/>
          <ac:spMkLst>
            <pc:docMk/>
            <pc:sldMk cId="858435264" sldId="1588"/>
            <ac:spMk id="3" creationId="{B0DC7335-0472-6945-651D-DCE834A224AD}"/>
          </ac:spMkLst>
        </pc:spChg>
        <pc:spChg chg="mod">
          <ac:chgData name="Nicolas Ratto Ribo" userId="2ad53a74-4254-40a0-bdd9-8ea8d499428c" providerId="ADAL" clId="{3C898DA9-2ACD-409B-A926-6810FB47A5FD}" dt="2024-04-23T16:54:05.411" v="2375" actId="404"/>
          <ac:spMkLst>
            <pc:docMk/>
            <pc:sldMk cId="858435264" sldId="1588"/>
            <ac:spMk id="10" creationId="{43641EC5-69D1-EFDB-CF8A-DAE204CD06EF}"/>
          </ac:spMkLst>
        </pc:spChg>
      </pc:sldChg>
      <pc:sldChg chg="del">
        <pc:chgData name="Nicolas Ratto Ribo" userId="2ad53a74-4254-40a0-bdd9-8ea8d499428c" providerId="ADAL" clId="{3C898DA9-2ACD-409B-A926-6810FB47A5FD}" dt="2024-04-23T14:11:19.208" v="549" actId="2696"/>
        <pc:sldMkLst>
          <pc:docMk/>
          <pc:sldMk cId="2761836943" sldId="1589"/>
        </pc:sldMkLst>
      </pc:sldChg>
      <pc:sldChg chg="addSp delSp modSp mod">
        <pc:chgData name="Nicolas Ratto Ribo" userId="2ad53a74-4254-40a0-bdd9-8ea8d499428c" providerId="ADAL" clId="{3C898DA9-2ACD-409B-A926-6810FB47A5FD}" dt="2024-04-22T23:29:31.214" v="32" actId="1076"/>
        <pc:sldMkLst>
          <pc:docMk/>
          <pc:sldMk cId="19887461" sldId="1590"/>
        </pc:sldMkLst>
        <pc:spChg chg="mod">
          <ac:chgData name="Nicolas Ratto Ribo" userId="2ad53a74-4254-40a0-bdd9-8ea8d499428c" providerId="ADAL" clId="{3C898DA9-2ACD-409B-A926-6810FB47A5FD}" dt="2024-04-22T23:29:24.936" v="30" actId="404"/>
          <ac:spMkLst>
            <pc:docMk/>
            <pc:sldMk cId="19887461" sldId="1590"/>
            <ac:spMk id="3" creationId="{89D77961-834D-A7E8-098A-3796495FA405}"/>
          </ac:spMkLst>
        </pc:spChg>
        <pc:spChg chg="del mod">
          <ac:chgData name="Nicolas Ratto Ribo" userId="2ad53a74-4254-40a0-bdd9-8ea8d499428c" providerId="ADAL" clId="{3C898DA9-2ACD-409B-A926-6810FB47A5FD}" dt="2024-04-22T23:28:31.022" v="6" actId="478"/>
          <ac:spMkLst>
            <pc:docMk/>
            <pc:sldMk cId="19887461" sldId="1590"/>
            <ac:spMk id="6" creationId="{08DA4AD6-2809-4520-71A1-C8B4DC0D103B}"/>
          </ac:spMkLst>
        </pc:spChg>
        <pc:spChg chg="add del mod">
          <ac:chgData name="Nicolas Ratto Ribo" userId="2ad53a74-4254-40a0-bdd9-8ea8d499428c" providerId="ADAL" clId="{3C898DA9-2ACD-409B-A926-6810FB47A5FD}" dt="2024-04-22T23:28:32.970" v="7" actId="478"/>
          <ac:spMkLst>
            <pc:docMk/>
            <pc:sldMk cId="19887461" sldId="1590"/>
            <ac:spMk id="9" creationId="{F6BA20A4-A879-8208-3EDE-6DFF29D041C9}"/>
          </ac:spMkLst>
        </pc:spChg>
        <pc:picChg chg="add mod">
          <ac:chgData name="Nicolas Ratto Ribo" userId="2ad53a74-4254-40a0-bdd9-8ea8d499428c" providerId="ADAL" clId="{3C898DA9-2ACD-409B-A926-6810FB47A5FD}" dt="2024-04-22T23:29:31.214" v="32" actId="1076"/>
          <ac:picMkLst>
            <pc:docMk/>
            <pc:sldMk cId="19887461" sldId="1590"/>
            <ac:picMk id="7" creationId="{214B19DA-548E-B100-842D-AEA2D70D0E15}"/>
          </ac:picMkLst>
        </pc:picChg>
      </pc:sldChg>
      <pc:sldChg chg="modSp add mod ord">
        <pc:chgData name="Nicolas Ratto Ribo" userId="2ad53a74-4254-40a0-bdd9-8ea8d499428c" providerId="ADAL" clId="{3C898DA9-2ACD-409B-A926-6810FB47A5FD}" dt="2024-04-23T16:07:27.799" v="1010" actId="114"/>
        <pc:sldMkLst>
          <pc:docMk/>
          <pc:sldMk cId="3792531881" sldId="1591"/>
        </pc:sldMkLst>
        <pc:spChg chg="mod">
          <ac:chgData name="Nicolas Ratto Ribo" userId="2ad53a74-4254-40a0-bdd9-8ea8d499428c" providerId="ADAL" clId="{3C898DA9-2ACD-409B-A926-6810FB47A5FD}" dt="2024-04-23T13:34:46.333" v="128" actId="20577"/>
          <ac:spMkLst>
            <pc:docMk/>
            <pc:sldMk cId="3792531881" sldId="1591"/>
            <ac:spMk id="3" creationId="{BF9E4D82-FC30-6975-CD8B-CFEC615FB59C}"/>
          </ac:spMkLst>
        </pc:spChg>
        <pc:spChg chg="mod">
          <ac:chgData name="Nicolas Ratto Ribo" userId="2ad53a74-4254-40a0-bdd9-8ea8d499428c" providerId="ADAL" clId="{3C898DA9-2ACD-409B-A926-6810FB47A5FD}" dt="2024-04-23T16:07:27.799" v="1010" actId="114"/>
          <ac:spMkLst>
            <pc:docMk/>
            <pc:sldMk cId="3792531881" sldId="1591"/>
            <ac:spMk id="5" creationId="{96E69A3A-144B-9D99-BDA8-AB6C12536E99}"/>
          </ac:spMkLst>
        </pc:spChg>
        <pc:picChg chg="mod">
          <ac:chgData name="Nicolas Ratto Ribo" userId="2ad53a74-4254-40a0-bdd9-8ea8d499428c" providerId="ADAL" clId="{3C898DA9-2ACD-409B-A926-6810FB47A5FD}" dt="2024-04-23T13:34:50.947" v="136" actId="1036"/>
          <ac:picMkLst>
            <pc:docMk/>
            <pc:sldMk cId="3792531881" sldId="1591"/>
            <ac:picMk id="2" creationId="{1F73437A-1FB5-0D41-06B2-36C31EB2E78F}"/>
          </ac:picMkLst>
        </pc:picChg>
      </pc:sldChg>
      <pc:sldChg chg="delSp modSp add mod ord">
        <pc:chgData name="Nicolas Ratto Ribo" userId="2ad53a74-4254-40a0-bdd9-8ea8d499428c" providerId="ADAL" clId="{3C898DA9-2ACD-409B-A926-6810FB47A5FD}" dt="2024-04-23T16:06:56.237" v="1008" actId="20577"/>
        <pc:sldMkLst>
          <pc:docMk/>
          <pc:sldMk cId="1205905737" sldId="1592"/>
        </pc:sldMkLst>
        <pc:spChg chg="mod">
          <ac:chgData name="Nicolas Ratto Ribo" userId="2ad53a74-4254-40a0-bdd9-8ea8d499428c" providerId="ADAL" clId="{3C898DA9-2ACD-409B-A926-6810FB47A5FD}" dt="2024-04-23T13:34:07.819" v="92" actId="20577"/>
          <ac:spMkLst>
            <pc:docMk/>
            <pc:sldMk cId="1205905737" sldId="1592"/>
            <ac:spMk id="7" creationId="{373F5BCB-6FF4-04AF-5647-5D4F142C5B60}"/>
          </ac:spMkLst>
        </pc:spChg>
        <pc:spChg chg="mod">
          <ac:chgData name="Nicolas Ratto Ribo" userId="2ad53a74-4254-40a0-bdd9-8ea8d499428c" providerId="ADAL" clId="{3C898DA9-2ACD-409B-A926-6810FB47A5FD}" dt="2024-04-23T16:06:56.237" v="1008" actId="20577"/>
          <ac:spMkLst>
            <pc:docMk/>
            <pc:sldMk cId="1205905737" sldId="1592"/>
            <ac:spMk id="10" creationId="{C6556733-0769-11F2-2966-42E7C4B71A87}"/>
          </ac:spMkLst>
        </pc:spChg>
        <pc:grpChg chg="del">
          <ac:chgData name="Nicolas Ratto Ribo" userId="2ad53a74-4254-40a0-bdd9-8ea8d499428c" providerId="ADAL" clId="{3C898DA9-2ACD-409B-A926-6810FB47A5FD}" dt="2024-04-23T13:34:09.526" v="93" actId="478"/>
          <ac:grpSpMkLst>
            <pc:docMk/>
            <pc:sldMk cId="1205905737" sldId="1592"/>
            <ac:grpSpMk id="11" creationId="{96AB5E53-53A2-820A-875E-362A424D639C}"/>
          </ac:grpSpMkLst>
        </pc:grpChg>
        <pc:grpChg chg="del">
          <ac:chgData name="Nicolas Ratto Ribo" userId="2ad53a74-4254-40a0-bdd9-8ea8d499428c" providerId="ADAL" clId="{3C898DA9-2ACD-409B-A926-6810FB47A5FD}" dt="2024-04-23T13:34:10.132" v="94" actId="478"/>
          <ac:grpSpMkLst>
            <pc:docMk/>
            <pc:sldMk cId="1205905737" sldId="1592"/>
            <ac:grpSpMk id="14" creationId="{483E4E45-4ABF-4FB9-F326-A77D048B0206}"/>
          </ac:grpSpMkLst>
        </pc:grpChg>
      </pc:sldChg>
      <pc:sldChg chg="delSp modSp add mod">
        <pc:chgData name="Nicolas Ratto Ribo" userId="2ad53a74-4254-40a0-bdd9-8ea8d499428c" providerId="ADAL" clId="{3C898DA9-2ACD-409B-A926-6810FB47A5FD}" dt="2024-04-23T14:23:31.742" v="610" actId="478"/>
        <pc:sldMkLst>
          <pc:docMk/>
          <pc:sldMk cId="321662802" sldId="1593"/>
        </pc:sldMkLst>
        <pc:spChg chg="del">
          <ac:chgData name="Nicolas Ratto Ribo" userId="2ad53a74-4254-40a0-bdd9-8ea8d499428c" providerId="ADAL" clId="{3C898DA9-2ACD-409B-A926-6810FB47A5FD}" dt="2024-04-23T14:23:30.192" v="609" actId="478"/>
          <ac:spMkLst>
            <pc:docMk/>
            <pc:sldMk cId="321662802" sldId="1593"/>
            <ac:spMk id="7" creationId="{868C988B-9B23-6BBE-C174-146D3FE4195B}"/>
          </ac:spMkLst>
        </pc:spChg>
        <pc:spChg chg="mod">
          <ac:chgData name="Nicolas Ratto Ribo" userId="2ad53a74-4254-40a0-bdd9-8ea8d499428c" providerId="ADAL" clId="{3C898DA9-2ACD-409B-A926-6810FB47A5FD}" dt="2024-04-23T14:23:23.263" v="605" actId="20577"/>
          <ac:spMkLst>
            <pc:docMk/>
            <pc:sldMk cId="321662802" sldId="1593"/>
            <ac:spMk id="8" creationId="{C751A5A6-6E4A-9B45-E654-C34539B16A4E}"/>
          </ac:spMkLst>
        </pc:spChg>
        <pc:spChg chg="del">
          <ac:chgData name="Nicolas Ratto Ribo" userId="2ad53a74-4254-40a0-bdd9-8ea8d499428c" providerId="ADAL" clId="{3C898DA9-2ACD-409B-A926-6810FB47A5FD}" dt="2024-04-23T14:23:10.581" v="597" actId="478"/>
          <ac:spMkLst>
            <pc:docMk/>
            <pc:sldMk cId="321662802" sldId="1593"/>
            <ac:spMk id="17" creationId="{314ED4C8-1C75-5947-9205-66CF1A538036}"/>
          </ac:spMkLst>
        </pc:spChg>
        <pc:picChg chg="mod">
          <ac:chgData name="Nicolas Ratto Ribo" userId="2ad53a74-4254-40a0-bdd9-8ea8d499428c" providerId="ADAL" clId="{3C898DA9-2ACD-409B-A926-6810FB47A5FD}" dt="2024-04-23T14:23:28.165" v="608" actId="1076"/>
          <ac:picMkLst>
            <pc:docMk/>
            <pc:sldMk cId="321662802" sldId="1593"/>
            <ac:picMk id="2" creationId="{4D78F45D-44A4-7B4D-8822-DB0F37F290A0}"/>
          </ac:picMkLst>
        </pc:picChg>
        <pc:picChg chg="del">
          <ac:chgData name="Nicolas Ratto Ribo" userId="2ad53a74-4254-40a0-bdd9-8ea8d499428c" providerId="ADAL" clId="{3C898DA9-2ACD-409B-A926-6810FB47A5FD}" dt="2024-04-23T14:23:31.742" v="610" actId="478"/>
          <ac:picMkLst>
            <pc:docMk/>
            <pc:sldMk cId="321662802" sldId="1593"/>
            <ac:picMk id="9" creationId="{6D3CA1EA-2CE2-1E78-10F2-BE3D088F9EB6}"/>
          </ac:picMkLst>
        </pc:picChg>
      </pc:sldChg>
      <pc:sldChg chg="modSp add mod">
        <pc:chgData name="Nicolas Ratto Ribo" userId="2ad53a74-4254-40a0-bdd9-8ea8d499428c" providerId="ADAL" clId="{3C898DA9-2ACD-409B-A926-6810FB47A5FD}" dt="2024-04-23T18:40:47.549" v="3003" actId="20577"/>
        <pc:sldMkLst>
          <pc:docMk/>
          <pc:sldMk cId="1984967408" sldId="1594"/>
        </pc:sldMkLst>
        <pc:spChg chg="mod">
          <ac:chgData name="Nicolas Ratto Ribo" userId="2ad53a74-4254-40a0-bdd9-8ea8d499428c" providerId="ADAL" clId="{3C898DA9-2ACD-409B-A926-6810FB47A5FD}" dt="2024-04-23T18:40:47.549" v="3003" actId="20577"/>
          <ac:spMkLst>
            <pc:docMk/>
            <pc:sldMk cId="1984967408" sldId="1594"/>
            <ac:spMk id="4" creationId="{2DA149B4-E63D-D244-C40F-EE3000456850}"/>
          </ac:spMkLst>
        </pc:spChg>
      </pc:sldChg>
      <pc:sldChg chg="modSp add mod">
        <pc:chgData name="Nicolas Ratto Ribo" userId="2ad53a74-4254-40a0-bdd9-8ea8d499428c" providerId="ADAL" clId="{3C898DA9-2ACD-409B-A926-6810FB47A5FD}" dt="2024-04-23T18:42:18.235" v="3098" actId="403"/>
        <pc:sldMkLst>
          <pc:docMk/>
          <pc:sldMk cId="2687483611" sldId="1595"/>
        </pc:sldMkLst>
        <pc:spChg chg="mod">
          <ac:chgData name="Nicolas Ratto Ribo" userId="2ad53a74-4254-40a0-bdd9-8ea8d499428c" providerId="ADAL" clId="{3C898DA9-2ACD-409B-A926-6810FB47A5FD}" dt="2024-04-23T18:42:18.235" v="3098" actId="403"/>
          <ac:spMkLst>
            <pc:docMk/>
            <pc:sldMk cId="2687483611" sldId="1595"/>
            <ac:spMk id="3" creationId="{1183EBBB-378D-C06C-C7E9-3B6C5212CD70}"/>
          </ac:spMkLst>
        </pc:spChg>
      </pc:sldChg>
      <pc:sldChg chg="addSp delSp modSp add mod">
        <pc:chgData name="Nicolas Ratto Ribo" userId="2ad53a74-4254-40a0-bdd9-8ea8d499428c" providerId="ADAL" clId="{3C898DA9-2ACD-409B-A926-6810FB47A5FD}" dt="2024-04-23T16:32:53.539" v="1261" actId="20577"/>
        <pc:sldMkLst>
          <pc:docMk/>
          <pc:sldMk cId="1830283744" sldId="1596"/>
        </pc:sldMkLst>
        <pc:spChg chg="mod">
          <ac:chgData name="Nicolas Ratto Ribo" userId="2ad53a74-4254-40a0-bdd9-8ea8d499428c" providerId="ADAL" clId="{3C898DA9-2ACD-409B-A926-6810FB47A5FD}" dt="2024-04-23T16:32:29.179" v="1255" actId="113"/>
          <ac:spMkLst>
            <pc:docMk/>
            <pc:sldMk cId="1830283744" sldId="1596"/>
            <ac:spMk id="2" creationId="{D4E53616-C09E-51B1-2444-CD602240D587}"/>
          </ac:spMkLst>
        </pc:spChg>
        <pc:spChg chg="del">
          <ac:chgData name="Nicolas Ratto Ribo" userId="2ad53a74-4254-40a0-bdd9-8ea8d499428c" providerId="ADAL" clId="{3C898DA9-2ACD-409B-A926-6810FB47A5FD}" dt="2024-04-23T14:29:01.753" v="909" actId="478"/>
          <ac:spMkLst>
            <pc:docMk/>
            <pc:sldMk cId="1830283744" sldId="1596"/>
            <ac:spMk id="8" creationId="{2944884E-3556-1D4B-4035-D66DF1891D89}"/>
          </ac:spMkLst>
        </pc:spChg>
        <pc:spChg chg="del">
          <ac:chgData name="Nicolas Ratto Ribo" userId="2ad53a74-4254-40a0-bdd9-8ea8d499428c" providerId="ADAL" clId="{3C898DA9-2ACD-409B-A926-6810FB47A5FD}" dt="2024-04-23T14:29:01.753" v="909" actId="478"/>
          <ac:spMkLst>
            <pc:docMk/>
            <pc:sldMk cId="1830283744" sldId="1596"/>
            <ac:spMk id="9" creationId="{88066EDA-F9C5-5C6F-3758-06A9343FBA92}"/>
          </ac:spMkLst>
        </pc:spChg>
        <pc:spChg chg="mod">
          <ac:chgData name="Nicolas Ratto Ribo" userId="2ad53a74-4254-40a0-bdd9-8ea8d499428c" providerId="ADAL" clId="{3C898DA9-2ACD-409B-A926-6810FB47A5FD}" dt="2024-04-23T14:29:09.682" v="940" actId="20577"/>
          <ac:spMkLst>
            <pc:docMk/>
            <pc:sldMk cId="1830283744" sldId="1596"/>
            <ac:spMk id="10" creationId="{43641EC5-69D1-EFDB-CF8A-DAE204CD06EF}"/>
          </ac:spMkLst>
        </pc:spChg>
        <pc:spChg chg="add mod">
          <ac:chgData name="Nicolas Ratto Ribo" userId="2ad53a74-4254-40a0-bdd9-8ea8d499428c" providerId="ADAL" clId="{3C898DA9-2ACD-409B-A926-6810FB47A5FD}" dt="2024-04-23T16:32:53.539" v="1261" actId="20577"/>
          <ac:spMkLst>
            <pc:docMk/>
            <pc:sldMk cId="1830283744" sldId="1596"/>
            <ac:spMk id="12" creationId="{041BA29E-7066-9D34-A773-7ABB2A34571E}"/>
          </ac:spMkLst>
        </pc:spChg>
        <pc:picChg chg="add mod">
          <ac:chgData name="Nicolas Ratto Ribo" userId="2ad53a74-4254-40a0-bdd9-8ea8d499428c" providerId="ADAL" clId="{3C898DA9-2ACD-409B-A926-6810FB47A5FD}" dt="2024-04-23T16:31:09.153" v="1146" actId="1076"/>
          <ac:picMkLst>
            <pc:docMk/>
            <pc:sldMk cId="1830283744" sldId="1596"/>
            <ac:picMk id="4" creationId="{A761D40D-C906-C755-304C-8D0DC48F5CDD}"/>
          </ac:picMkLst>
        </pc:picChg>
        <pc:picChg chg="del">
          <ac:chgData name="Nicolas Ratto Ribo" userId="2ad53a74-4254-40a0-bdd9-8ea8d499428c" providerId="ADAL" clId="{3C898DA9-2ACD-409B-A926-6810FB47A5FD}" dt="2024-04-23T14:29:01.753" v="909" actId="478"/>
          <ac:picMkLst>
            <pc:docMk/>
            <pc:sldMk cId="1830283744" sldId="1596"/>
            <ac:picMk id="6" creationId="{0C242C0F-2527-02A2-4895-34784DFAB650}"/>
          </ac:picMkLst>
        </pc:picChg>
        <pc:picChg chg="del">
          <ac:chgData name="Nicolas Ratto Ribo" userId="2ad53a74-4254-40a0-bdd9-8ea8d499428c" providerId="ADAL" clId="{3C898DA9-2ACD-409B-A926-6810FB47A5FD}" dt="2024-04-23T14:29:01.753" v="909" actId="478"/>
          <ac:picMkLst>
            <pc:docMk/>
            <pc:sldMk cId="1830283744" sldId="1596"/>
            <ac:picMk id="7" creationId="{8B529B6A-92C7-E926-B405-933184C7F20D}"/>
          </ac:picMkLst>
        </pc:picChg>
        <pc:picChg chg="add mod">
          <ac:chgData name="Nicolas Ratto Ribo" userId="2ad53a74-4254-40a0-bdd9-8ea8d499428c" providerId="ADAL" clId="{3C898DA9-2ACD-409B-A926-6810FB47A5FD}" dt="2024-04-23T16:31:13.401" v="1149" actId="1076"/>
          <ac:picMkLst>
            <pc:docMk/>
            <pc:sldMk cId="1830283744" sldId="1596"/>
            <ac:picMk id="11" creationId="{68AA8A1B-BEC3-C1C1-48AA-351CB9925217}"/>
          </ac:picMkLst>
        </pc:picChg>
      </pc:sldChg>
      <pc:sldChg chg="modSp mod">
        <pc:chgData name="Nicolas Ratto Ribo" userId="2ad53a74-4254-40a0-bdd9-8ea8d499428c" providerId="ADAL" clId="{3C898DA9-2ACD-409B-A926-6810FB47A5FD}" dt="2024-04-23T16:13:33.667" v="1025" actId="20577"/>
        <pc:sldMkLst>
          <pc:docMk/>
          <pc:sldMk cId="194817769" sldId="1597"/>
        </pc:sldMkLst>
        <pc:spChg chg="mod">
          <ac:chgData name="Nicolas Ratto Ribo" userId="2ad53a74-4254-40a0-bdd9-8ea8d499428c" providerId="ADAL" clId="{3C898DA9-2ACD-409B-A926-6810FB47A5FD}" dt="2024-04-23T16:13:33.667" v="1025" actId="20577"/>
          <ac:spMkLst>
            <pc:docMk/>
            <pc:sldMk cId="194817769" sldId="1597"/>
            <ac:spMk id="3" creationId="{CAE4FBF2-E1FF-462B-44AB-EF1C6255707D}"/>
          </ac:spMkLst>
        </pc:spChg>
      </pc:sldChg>
      <pc:sldChg chg="modSp mod">
        <pc:chgData name="Nicolas Ratto Ribo" userId="2ad53a74-4254-40a0-bdd9-8ea8d499428c" providerId="ADAL" clId="{3C898DA9-2ACD-409B-A926-6810FB47A5FD}" dt="2024-04-23T18:34:23.883" v="2485" actId="20577"/>
        <pc:sldMkLst>
          <pc:docMk/>
          <pc:sldMk cId="2493167991" sldId="1598"/>
        </pc:sldMkLst>
        <pc:spChg chg="mod">
          <ac:chgData name="Nicolas Ratto Ribo" userId="2ad53a74-4254-40a0-bdd9-8ea8d499428c" providerId="ADAL" clId="{3C898DA9-2ACD-409B-A926-6810FB47A5FD}" dt="2024-04-23T18:34:23.883" v="2485" actId="20577"/>
          <ac:spMkLst>
            <pc:docMk/>
            <pc:sldMk cId="2493167991" sldId="1598"/>
            <ac:spMk id="10" creationId="{0C86FA60-E8B9-00ED-A518-C37832BE2DBE}"/>
          </ac:spMkLst>
        </pc:spChg>
      </pc:sldChg>
      <pc:sldChg chg="modSp mod">
        <pc:chgData name="Nicolas Ratto Ribo" userId="2ad53a74-4254-40a0-bdd9-8ea8d499428c" providerId="ADAL" clId="{3C898DA9-2ACD-409B-A926-6810FB47A5FD}" dt="2024-04-23T16:16:34.616" v="1026" actId="1076"/>
        <pc:sldMkLst>
          <pc:docMk/>
          <pc:sldMk cId="1054956260" sldId="1600"/>
        </pc:sldMkLst>
        <pc:spChg chg="mod">
          <ac:chgData name="Nicolas Ratto Ribo" userId="2ad53a74-4254-40a0-bdd9-8ea8d499428c" providerId="ADAL" clId="{3C898DA9-2ACD-409B-A926-6810FB47A5FD}" dt="2024-04-23T16:16:34.616" v="1026" actId="1076"/>
          <ac:spMkLst>
            <pc:docMk/>
            <pc:sldMk cId="1054956260" sldId="1600"/>
            <ac:spMk id="8" creationId="{8FF54100-066D-FB06-6B2D-2ECB5053054F}"/>
          </ac:spMkLst>
        </pc:spChg>
      </pc:sldChg>
      <pc:sldChg chg="modSp mod">
        <pc:chgData name="Nicolas Ratto Ribo" userId="2ad53a74-4254-40a0-bdd9-8ea8d499428c" providerId="ADAL" clId="{3C898DA9-2ACD-409B-A926-6810FB47A5FD}" dt="2024-04-23T18:38:52.389" v="2862" actId="20577"/>
        <pc:sldMkLst>
          <pc:docMk/>
          <pc:sldMk cId="1471172642" sldId="1607"/>
        </pc:sldMkLst>
        <pc:spChg chg="mod">
          <ac:chgData name="Nicolas Ratto Ribo" userId="2ad53a74-4254-40a0-bdd9-8ea8d499428c" providerId="ADAL" clId="{3C898DA9-2ACD-409B-A926-6810FB47A5FD}" dt="2024-04-23T18:38:52.389" v="2862" actId="20577"/>
          <ac:spMkLst>
            <pc:docMk/>
            <pc:sldMk cId="1471172642" sldId="1607"/>
            <ac:spMk id="17" creationId="{E110D515-CD95-7F83-5DA0-7E02D0B18D8E}"/>
          </ac:spMkLst>
        </pc:spChg>
      </pc:sldChg>
      <pc:sldChg chg="modSp mod">
        <pc:chgData name="Nicolas Ratto Ribo" userId="2ad53a74-4254-40a0-bdd9-8ea8d499428c" providerId="ADAL" clId="{3C898DA9-2ACD-409B-A926-6810FB47A5FD}" dt="2024-04-23T18:44:04.662" v="3272" actId="20577"/>
        <pc:sldMkLst>
          <pc:docMk/>
          <pc:sldMk cId="299261824" sldId="1610"/>
        </pc:sldMkLst>
        <pc:spChg chg="mod">
          <ac:chgData name="Nicolas Ratto Ribo" userId="2ad53a74-4254-40a0-bdd9-8ea8d499428c" providerId="ADAL" clId="{3C898DA9-2ACD-409B-A926-6810FB47A5FD}" dt="2024-04-23T18:44:04.662" v="3272" actId="20577"/>
          <ac:spMkLst>
            <pc:docMk/>
            <pc:sldMk cId="299261824" sldId="1610"/>
            <ac:spMk id="3" creationId="{A21C94C0-C586-9B21-3CB5-2EAD0ADC9665}"/>
          </ac:spMkLst>
        </pc:spChg>
      </pc:sldChg>
      <pc:sldChg chg="modSp mod">
        <pc:chgData name="Nicolas Ratto Ribo" userId="2ad53a74-4254-40a0-bdd9-8ea8d499428c" providerId="ADAL" clId="{3C898DA9-2ACD-409B-A926-6810FB47A5FD}" dt="2024-04-23T18:44:14.996" v="3273" actId="1076"/>
        <pc:sldMkLst>
          <pc:docMk/>
          <pc:sldMk cId="680787935" sldId="1611"/>
        </pc:sldMkLst>
        <pc:spChg chg="mod">
          <ac:chgData name="Nicolas Ratto Ribo" userId="2ad53a74-4254-40a0-bdd9-8ea8d499428c" providerId="ADAL" clId="{3C898DA9-2ACD-409B-A926-6810FB47A5FD}" dt="2024-04-23T18:44:14.996" v="3273" actId="1076"/>
          <ac:spMkLst>
            <pc:docMk/>
            <pc:sldMk cId="680787935" sldId="1611"/>
            <ac:spMk id="3" creationId="{64B12754-093F-D966-D856-66C2EDD9BD8B}"/>
          </ac:spMkLst>
        </pc:spChg>
      </pc:sldChg>
    </pc:docChg>
  </pc:docChgLst>
  <pc:docChgLst>
    <pc:chgData name="Carla Paola Cisternas Casale" userId="beb25667-3112-4abf-b188-53510438c47b" providerId="ADAL" clId="{BAC26859-24BF-444F-8459-4AB8A48A0712}"/>
    <pc:docChg chg="undo custSel addSld delSld modSld sldOrd">
      <pc:chgData name="Carla Paola Cisternas Casale" userId="beb25667-3112-4abf-b188-53510438c47b" providerId="ADAL" clId="{BAC26859-24BF-444F-8459-4AB8A48A0712}" dt="2024-10-28T20:57:44.964" v="7990" actId="20577"/>
      <pc:docMkLst>
        <pc:docMk/>
      </pc:docMkLst>
      <pc:sldChg chg="modSp mod">
        <pc:chgData name="Carla Paola Cisternas Casale" userId="beb25667-3112-4abf-b188-53510438c47b" providerId="ADAL" clId="{BAC26859-24BF-444F-8459-4AB8A48A0712}" dt="2024-10-28T15:47:30.519" v="7764" actId="20577"/>
        <pc:sldMkLst>
          <pc:docMk/>
          <pc:sldMk cId="19887461" sldId="1590"/>
        </pc:sldMkLst>
        <pc:spChg chg="mod">
          <ac:chgData name="Carla Paola Cisternas Casale" userId="beb25667-3112-4abf-b188-53510438c47b" providerId="ADAL" clId="{BAC26859-24BF-444F-8459-4AB8A48A0712}" dt="2024-10-28T15:47:30.519" v="7764" actId="20577"/>
          <ac:spMkLst>
            <pc:docMk/>
            <pc:sldMk cId="19887461" sldId="1590"/>
            <ac:spMk id="4" creationId="{F298BB86-6AD1-EEF6-070F-E003AC873598}"/>
          </ac:spMkLst>
        </pc:spChg>
      </pc:sldChg>
      <pc:sldChg chg="del">
        <pc:chgData name="Carla Paola Cisternas Casale" userId="beb25667-3112-4abf-b188-53510438c47b" providerId="ADAL" clId="{BAC26859-24BF-444F-8459-4AB8A48A0712}" dt="2024-10-24T20:47:04.053" v="6" actId="47"/>
        <pc:sldMkLst>
          <pc:docMk/>
          <pc:sldMk cId="321662802" sldId="1593"/>
        </pc:sldMkLst>
      </pc:sldChg>
      <pc:sldChg chg="addSp delSp modSp mod modClrScheme chgLayout">
        <pc:chgData name="Carla Paola Cisternas Casale" userId="beb25667-3112-4abf-b188-53510438c47b" providerId="ADAL" clId="{BAC26859-24BF-444F-8459-4AB8A48A0712}" dt="2024-10-28T15:49:32.678" v="7770" actId="1035"/>
        <pc:sldMkLst>
          <pc:docMk/>
          <pc:sldMk cId="1984967408" sldId="1594"/>
        </pc:sldMkLst>
        <pc:spChg chg="del">
          <ac:chgData name="Carla Paola Cisternas Casale" userId="beb25667-3112-4abf-b188-53510438c47b" providerId="ADAL" clId="{BAC26859-24BF-444F-8459-4AB8A48A0712}" dt="2024-10-24T20:49:48.811" v="9" actId="478"/>
          <ac:spMkLst>
            <pc:docMk/>
            <pc:sldMk cId="1984967408" sldId="1594"/>
            <ac:spMk id="4" creationId="{2DA149B4-E63D-D244-C40F-EE3000456850}"/>
          </ac:spMkLst>
        </pc:spChg>
        <pc:spChg chg="mod ord">
          <ac:chgData name="Carla Paola Cisternas Casale" userId="beb25667-3112-4abf-b188-53510438c47b" providerId="ADAL" clId="{BAC26859-24BF-444F-8459-4AB8A48A0712}" dt="2024-10-24T21:38:25.574" v="1104" actId="1076"/>
          <ac:spMkLst>
            <pc:docMk/>
            <pc:sldMk cId="1984967408" sldId="1594"/>
            <ac:spMk id="8" creationId="{C751A5A6-6E4A-9B45-E654-C34539B16A4E}"/>
          </ac:spMkLst>
        </pc:spChg>
        <pc:spChg chg="add mod ord">
          <ac:chgData name="Carla Paola Cisternas Casale" userId="beb25667-3112-4abf-b188-53510438c47b" providerId="ADAL" clId="{BAC26859-24BF-444F-8459-4AB8A48A0712}" dt="2024-10-28T15:49:28.214" v="7769" actId="20577"/>
          <ac:spMkLst>
            <pc:docMk/>
            <pc:sldMk cId="1984967408" sldId="1594"/>
            <ac:spMk id="9" creationId="{E1FEEA0D-CBB8-4E21-8CE2-983AAFD5F5F1}"/>
          </ac:spMkLst>
        </pc:spChg>
        <pc:spChg chg="add mod ord">
          <ac:chgData name="Carla Paola Cisternas Casale" userId="beb25667-3112-4abf-b188-53510438c47b" providerId="ADAL" clId="{BAC26859-24BF-444F-8459-4AB8A48A0712}" dt="2024-10-28T15:49:32.678" v="7770" actId="1035"/>
          <ac:spMkLst>
            <pc:docMk/>
            <pc:sldMk cId="1984967408" sldId="1594"/>
            <ac:spMk id="10" creationId="{F9711B65-433E-026B-5C75-6C52DD2CAA57}"/>
          </ac:spMkLst>
        </pc:spChg>
        <pc:spChg chg="add mod ord">
          <ac:chgData name="Carla Paola Cisternas Casale" userId="beb25667-3112-4abf-b188-53510438c47b" providerId="ADAL" clId="{BAC26859-24BF-444F-8459-4AB8A48A0712}" dt="2024-10-25T19:59:40.147" v="6338" actId="1035"/>
          <ac:spMkLst>
            <pc:docMk/>
            <pc:sldMk cId="1984967408" sldId="1594"/>
            <ac:spMk id="11" creationId="{17D1700A-BC00-6D92-4B53-09CBC494B327}"/>
          </ac:spMkLst>
        </pc:spChg>
        <pc:picChg chg="mod">
          <ac:chgData name="Carla Paola Cisternas Casale" userId="beb25667-3112-4abf-b188-53510438c47b" providerId="ADAL" clId="{BAC26859-24BF-444F-8459-4AB8A48A0712}" dt="2024-10-24T20:50:25.919" v="52" actId="1076"/>
          <ac:picMkLst>
            <pc:docMk/>
            <pc:sldMk cId="1984967408" sldId="1594"/>
            <ac:picMk id="2" creationId="{4D78F45D-44A4-7B4D-8822-DB0F37F290A0}"/>
          </ac:picMkLst>
        </pc:picChg>
        <pc:picChg chg="add mod">
          <ac:chgData name="Carla Paola Cisternas Casale" userId="beb25667-3112-4abf-b188-53510438c47b" providerId="ADAL" clId="{BAC26859-24BF-444F-8459-4AB8A48A0712}" dt="2024-10-24T20:50:28.415" v="53" actId="1076"/>
          <ac:picMkLst>
            <pc:docMk/>
            <pc:sldMk cId="1984967408" sldId="1594"/>
            <ac:picMk id="3" creationId="{754AA91F-4486-F58C-9F03-26F97B7B5778}"/>
          </ac:picMkLst>
        </pc:picChg>
        <pc:picChg chg="mod">
          <ac:chgData name="Carla Paola Cisternas Casale" userId="beb25667-3112-4abf-b188-53510438c47b" providerId="ADAL" clId="{BAC26859-24BF-444F-8459-4AB8A48A0712}" dt="2024-10-24T20:50:30.560" v="54" actId="1076"/>
          <ac:picMkLst>
            <pc:docMk/>
            <pc:sldMk cId="1984967408" sldId="1594"/>
            <ac:picMk id="5" creationId="{8C503D4B-31F2-8F9D-DC2D-EC750133C44B}"/>
          </ac:picMkLst>
        </pc:picChg>
        <pc:picChg chg="add mod">
          <ac:chgData name="Carla Paola Cisternas Casale" userId="beb25667-3112-4abf-b188-53510438c47b" providerId="ADAL" clId="{BAC26859-24BF-444F-8459-4AB8A48A0712}" dt="2024-10-24T20:55:18.283" v="55"/>
          <ac:picMkLst>
            <pc:docMk/>
            <pc:sldMk cId="1984967408" sldId="1594"/>
            <ac:picMk id="7" creationId="{86F9C426-B497-5160-54C2-9AD71BE72852}"/>
          </ac:picMkLst>
        </pc:picChg>
      </pc:sldChg>
      <pc:sldChg chg="del">
        <pc:chgData name="Carla Paola Cisternas Casale" userId="beb25667-3112-4abf-b188-53510438c47b" providerId="ADAL" clId="{BAC26859-24BF-444F-8459-4AB8A48A0712}" dt="2024-10-24T20:47:05.313" v="7" actId="47"/>
        <pc:sldMkLst>
          <pc:docMk/>
          <pc:sldMk cId="1304804394" sldId="1612"/>
        </pc:sldMkLst>
      </pc:sldChg>
      <pc:sldChg chg="del">
        <pc:chgData name="Carla Paola Cisternas Casale" userId="beb25667-3112-4abf-b188-53510438c47b" providerId="ADAL" clId="{BAC26859-24BF-444F-8459-4AB8A48A0712}" dt="2024-10-24T20:46:59.026" v="5" actId="47"/>
        <pc:sldMkLst>
          <pc:docMk/>
          <pc:sldMk cId="4003628491" sldId="1613"/>
        </pc:sldMkLst>
      </pc:sldChg>
      <pc:sldChg chg="modSp mod ord">
        <pc:chgData name="Carla Paola Cisternas Casale" userId="beb25667-3112-4abf-b188-53510438c47b" providerId="ADAL" clId="{BAC26859-24BF-444F-8459-4AB8A48A0712}" dt="2024-10-25T16:30:04.686" v="1897" actId="12"/>
        <pc:sldMkLst>
          <pc:docMk/>
          <pc:sldMk cId="4153444500" sldId="1615"/>
        </pc:sldMkLst>
        <pc:spChg chg="mod">
          <ac:chgData name="Carla Paola Cisternas Casale" userId="beb25667-3112-4abf-b188-53510438c47b" providerId="ADAL" clId="{BAC26859-24BF-444F-8459-4AB8A48A0712}" dt="2024-10-24T20:57:25.659" v="98" actId="1076"/>
          <ac:spMkLst>
            <pc:docMk/>
            <pc:sldMk cId="4153444500" sldId="1615"/>
            <ac:spMk id="16" creationId="{AD79093D-3283-288F-0063-F53B4B8B58DF}"/>
          </ac:spMkLst>
        </pc:spChg>
        <pc:spChg chg="mod">
          <ac:chgData name="Carla Paola Cisternas Casale" userId="beb25667-3112-4abf-b188-53510438c47b" providerId="ADAL" clId="{BAC26859-24BF-444F-8459-4AB8A48A0712}" dt="2024-10-25T16:30:04.686" v="1897" actId="12"/>
          <ac:spMkLst>
            <pc:docMk/>
            <pc:sldMk cId="4153444500" sldId="1615"/>
            <ac:spMk id="19" creationId="{79EAA256-78F8-82E6-C186-3698A135ACBA}"/>
          </ac:spMkLst>
        </pc:spChg>
        <pc:picChg chg="mod">
          <ac:chgData name="Carla Paola Cisternas Casale" userId="beb25667-3112-4abf-b188-53510438c47b" providerId="ADAL" clId="{BAC26859-24BF-444F-8459-4AB8A48A0712}" dt="2024-10-24T20:57:29.723" v="99" actId="1076"/>
          <ac:picMkLst>
            <pc:docMk/>
            <pc:sldMk cId="4153444500" sldId="1615"/>
            <ac:picMk id="18" creationId="{A1903B38-6D18-F989-829F-D06EE9C6B9C0}"/>
          </ac:picMkLst>
        </pc:picChg>
      </pc:sldChg>
      <pc:sldChg chg="del">
        <pc:chgData name="Carla Paola Cisternas Casale" userId="beb25667-3112-4abf-b188-53510438c47b" providerId="ADAL" clId="{BAC26859-24BF-444F-8459-4AB8A48A0712}" dt="2024-10-24T20:47:06.421" v="8" actId="47"/>
        <pc:sldMkLst>
          <pc:docMk/>
          <pc:sldMk cId="2788608376" sldId="1639"/>
        </pc:sldMkLst>
      </pc:sldChg>
      <pc:sldChg chg="del">
        <pc:chgData name="Carla Paola Cisternas Casale" userId="beb25667-3112-4abf-b188-53510438c47b" providerId="ADAL" clId="{BAC26859-24BF-444F-8459-4AB8A48A0712}" dt="2024-10-24T20:57:41.274" v="102" actId="47"/>
        <pc:sldMkLst>
          <pc:docMk/>
          <pc:sldMk cId="439242183" sldId="4076"/>
        </pc:sldMkLst>
      </pc:sldChg>
      <pc:sldChg chg="del">
        <pc:chgData name="Carla Paola Cisternas Casale" userId="beb25667-3112-4abf-b188-53510438c47b" providerId="ADAL" clId="{BAC26859-24BF-444F-8459-4AB8A48A0712}" dt="2024-10-24T20:46:52.985" v="4" actId="47"/>
        <pc:sldMkLst>
          <pc:docMk/>
          <pc:sldMk cId="2402426165" sldId="4097"/>
        </pc:sldMkLst>
      </pc:sldChg>
      <pc:sldChg chg="addSp delSp modSp mod ord">
        <pc:chgData name="Carla Paola Cisternas Casale" userId="beb25667-3112-4abf-b188-53510438c47b" providerId="ADAL" clId="{BAC26859-24BF-444F-8459-4AB8A48A0712}" dt="2024-10-28T20:43:10.956" v="7947" actId="108"/>
        <pc:sldMkLst>
          <pc:docMk/>
          <pc:sldMk cId="645700985" sldId="4098"/>
        </pc:sldMkLst>
        <pc:spChg chg="del mod">
          <ac:chgData name="Carla Paola Cisternas Casale" userId="beb25667-3112-4abf-b188-53510438c47b" providerId="ADAL" clId="{BAC26859-24BF-444F-8459-4AB8A48A0712}" dt="2024-10-25T15:28:43.145" v="1188" actId="478"/>
          <ac:spMkLst>
            <pc:docMk/>
            <pc:sldMk cId="645700985" sldId="4098"/>
            <ac:spMk id="6" creationId="{9EA8E6DC-04BF-452E-08D5-83E18031E479}"/>
          </ac:spMkLst>
        </pc:spChg>
        <pc:spChg chg="mod">
          <ac:chgData name="Carla Paola Cisternas Casale" userId="beb25667-3112-4abf-b188-53510438c47b" providerId="ADAL" clId="{BAC26859-24BF-444F-8459-4AB8A48A0712}" dt="2024-10-25T19:08:45.510" v="3692" actId="1076"/>
          <ac:spMkLst>
            <pc:docMk/>
            <pc:sldMk cId="645700985" sldId="4098"/>
            <ac:spMk id="9" creationId="{307D3773-436C-5DCB-498D-5593522315E5}"/>
          </ac:spMkLst>
        </pc:spChg>
        <pc:spChg chg="add mod">
          <ac:chgData name="Carla Paola Cisternas Casale" userId="beb25667-3112-4abf-b188-53510438c47b" providerId="ADAL" clId="{BAC26859-24BF-444F-8459-4AB8A48A0712}" dt="2024-10-25T19:09:26.319" v="3774" actId="1076"/>
          <ac:spMkLst>
            <pc:docMk/>
            <pc:sldMk cId="645700985" sldId="4098"/>
            <ac:spMk id="15" creationId="{D4C9F864-FD4F-B3EF-1ED8-0FCB735DF893}"/>
          </ac:spMkLst>
        </pc:spChg>
        <pc:spChg chg="add mod">
          <ac:chgData name="Carla Paola Cisternas Casale" userId="beb25667-3112-4abf-b188-53510438c47b" providerId="ADAL" clId="{BAC26859-24BF-444F-8459-4AB8A48A0712}" dt="2024-10-25T19:09:36.266" v="3777" actId="404"/>
          <ac:spMkLst>
            <pc:docMk/>
            <pc:sldMk cId="645700985" sldId="4098"/>
            <ac:spMk id="16" creationId="{C1914EBE-93D1-2D8B-5CFB-92267478D8FC}"/>
          </ac:spMkLst>
        </pc:spChg>
        <pc:graphicFrameChg chg="add mod modGraphic">
          <ac:chgData name="Carla Paola Cisternas Casale" userId="beb25667-3112-4abf-b188-53510438c47b" providerId="ADAL" clId="{BAC26859-24BF-444F-8459-4AB8A48A0712}" dt="2024-10-28T20:43:10.956" v="7947" actId="108"/>
          <ac:graphicFrameMkLst>
            <pc:docMk/>
            <pc:sldMk cId="645700985" sldId="4098"/>
            <ac:graphicFrameMk id="3" creationId="{D3277B19-EFA1-32DE-AB25-8B6E53EEF346}"/>
          </ac:graphicFrameMkLst>
        </pc:graphicFrameChg>
        <pc:graphicFrameChg chg="del">
          <ac:chgData name="Carla Paola Cisternas Casale" userId="beb25667-3112-4abf-b188-53510438c47b" providerId="ADAL" clId="{BAC26859-24BF-444F-8459-4AB8A48A0712}" dt="2024-10-24T20:55:50.991" v="60" actId="478"/>
          <ac:graphicFrameMkLst>
            <pc:docMk/>
            <pc:sldMk cId="645700985" sldId="4098"/>
            <ac:graphicFrameMk id="10" creationId="{FCA7C62F-3899-0B54-E59F-AB4479043646}"/>
          </ac:graphicFrameMkLst>
        </pc:graphicFrameChg>
        <pc:picChg chg="add mod">
          <ac:chgData name="Carla Paola Cisternas Casale" userId="beb25667-3112-4abf-b188-53510438c47b" providerId="ADAL" clId="{BAC26859-24BF-444F-8459-4AB8A48A0712}" dt="2024-10-25T16:34:38.793" v="2212" actId="1076"/>
          <ac:picMkLst>
            <pc:docMk/>
            <pc:sldMk cId="645700985" sldId="4098"/>
            <ac:picMk id="5" creationId="{7912EDF1-26C5-1348-5A1D-B434D9FE95AC}"/>
          </ac:picMkLst>
        </pc:picChg>
        <pc:picChg chg="add mod">
          <ac:chgData name="Carla Paola Cisternas Casale" userId="beb25667-3112-4abf-b188-53510438c47b" providerId="ADAL" clId="{BAC26859-24BF-444F-8459-4AB8A48A0712}" dt="2024-10-25T16:35:03.163" v="2222" actId="1035"/>
          <ac:picMkLst>
            <pc:docMk/>
            <pc:sldMk cId="645700985" sldId="4098"/>
            <ac:picMk id="7" creationId="{8C8DE3DA-48C3-8203-A8A2-B3C887AB12BB}"/>
          </ac:picMkLst>
        </pc:picChg>
        <pc:picChg chg="mod">
          <ac:chgData name="Carla Paola Cisternas Casale" userId="beb25667-3112-4abf-b188-53510438c47b" providerId="ADAL" clId="{BAC26859-24BF-444F-8459-4AB8A48A0712}" dt="2024-10-25T19:08:46.942" v="3693" actId="1076"/>
          <ac:picMkLst>
            <pc:docMk/>
            <pc:sldMk cId="645700985" sldId="4098"/>
            <ac:picMk id="8" creationId="{B4738116-5612-F77A-082A-78496FFD3276}"/>
          </ac:picMkLst>
        </pc:picChg>
        <pc:picChg chg="add mod">
          <ac:chgData name="Carla Paola Cisternas Casale" userId="beb25667-3112-4abf-b188-53510438c47b" providerId="ADAL" clId="{BAC26859-24BF-444F-8459-4AB8A48A0712}" dt="2024-10-25T16:35:06.674" v="2223" actId="1076"/>
          <ac:picMkLst>
            <pc:docMk/>
            <pc:sldMk cId="645700985" sldId="4098"/>
            <ac:picMk id="10" creationId="{01506183-6D84-C02C-ED9E-585748428D82}"/>
          </ac:picMkLst>
        </pc:picChg>
        <pc:picChg chg="add mod">
          <ac:chgData name="Carla Paola Cisternas Casale" userId="beb25667-3112-4abf-b188-53510438c47b" providerId="ADAL" clId="{BAC26859-24BF-444F-8459-4AB8A48A0712}" dt="2024-10-25T16:35:24.253" v="2231" actId="27349"/>
          <ac:picMkLst>
            <pc:docMk/>
            <pc:sldMk cId="645700985" sldId="4098"/>
            <ac:picMk id="12" creationId="{939C51CA-CD37-4C77-FC3F-9E12922D930F}"/>
          </ac:picMkLst>
        </pc:picChg>
        <pc:picChg chg="add mod">
          <ac:chgData name="Carla Paola Cisternas Casale" userId="beb25667-3112-4abf-b188-53510438c47b" providerId="ADAL" clId="{BAC26859-24BF-444F-8459-4AB8A48A0712}" dt="2024-10-25T16:35:33.700" v="2236" actId="1038"/>
          <ac:picMkLst>
            <pc:docMk/>
            <pc:sldMk cId="645700985" sldId="4098"/>
            <ac:picMk id="13" creationId="{E21E53A5-1B15-3DC5-8BD9-95941259AE0B}"/>
          </ac:picMkLst>
        </pc:picChg>
        <pc:picChg chg="add mod">
          <ac:chgData name="Carla Paola Cisternas Casale" userId="beb25667-3112-4abf-b188-53510438c47b" providerId="ADAL" clId="{BAC26859-24BF-444F-8459-4AB8A48A0712}" dt="2024-10-25T16:35:41.300" v="2244" actId="1037"/>
          <ac:picMkLst>
            <pc:docMk/>
            <pc:sldMk cId="645700985" sldId="4098"/>
            <ac:picMk id="14" creationId="{4F606EAE-55D4-6549-4690-A2273E2D785A}"/>
          </ac:picMkLst>
        </pc:picChg>
      </pc:sldChg>
      <pc:sldChg chg="addSp delSp modSp mod ord">
        <pc:chgData name="Carla Paola Cisternas Casale" userId="beb25667-3112-4abf-b188-53510438c47b" providerId="ADAL" clId="{BAC26859-24BF-444F-8459-4AB8A48A0712}" dt="2024-10-28T20:57:44.964" v="7990" actId="20577"/>
        <pc:sldMkLst>
          <pc:docMk/>
          <pc:sldMk cId="4143076780" sldId="4099"/>
        </pc:sldMkLst>
        <pc:spChg chg="add mod">
          <ac:chgData name="Carla Paola Cisternas Casale" userId="beb25667-3112-4abf-b188-53510438c47b" providerId="ADAL" clId="{BAC26859-24BF-444F-8459-4AB8A48A0712}" dt="2024-10-28T16:17:12.756" v="7818" actId="20577"/>
          <ac:spMkLst>
            <pc:docMk/>
            <pc:sldMk cId="4143076780" sldId="4099"/>
            <ac:spMk id="4" creationId="{383109EB-62EA-B05F-66AD-02380FEF649A}"/>
          </ac:spMkLst>
        </pc:spChg>
        <pc:spChg chg="add mod">
          <ac:chgData name="Carla Paola Cisternas Casale" userId="beb25667-3112-4abf-b188-53510438c47b" providerId="ADAL" clId="{BAC26859-24BF-444F-8459-4AB8A48A0712}" dt="2024-10-25T21:16:02.099" v="7730" actId="1037"/>
          <ac:spMkLst>
            <pc:docMk/>
            <pc:sldMk cId="4143076780" sldId="4099"/>
            <ac:spMk id="5" creationId="{E0304CAF-4DC2-FF7B-AD92-BCEDF0EA0C34}"/>
          </ac:spMkLst>
        </pc:spChg>
        <pc:spChg chg="add mod">
          <ac:chgData name="Carla Paola Cisternas Casale" userId="beb25667-3112-4abf-b188-53510438c47b" providerId="ADAL" clId="{BAC26859-24BF-444F-8459-4AB8A48A0712}" dt="2024-10-28T20:57:31.650" v="7984" actId="1035"/>
          <ac:spMkLst>
            <pc:docMk/>
            <pc:sldMk cId="4143076780" sldId="4099"/>
            <ac:spMk id="6" creationId="{07503132-623E-A3A8-6B9B-FFC77D952467}"/>
          </ac:spMkLst>
        </pc:spChg>
        <pc:spChg chg="add del mod">
          <ac:chgData name="Carla Paola Cisternas Casale" userId="beb25667-3112-4abf-b188-53510438c47b" providerId="ADAL" clId="{BAC26859-24BF-444F-8459-4AB8A48A0712}" dt="2024-10-25T19:07:36.296" v="3624" actId="115"/>
          <ac:spMkLst>
            <pc:docMk/>
            <pc:sldMk cId="4143076780" sldId="4099"/>
            <ac:spMk id="7" creationId="{A1B97093-9C4E-0ACC-9273-D9430EEC6B8C}"/>
          </ac:spMkLst>
        </pc:spChg>
        <pc:spChg chg="mod">
          <ac:chgData name="Carla Paola Cisternas Casale" userId="beb25667-3112-4abf-b188-53510438c47b" providerId="ADAL" clId="{BAC26859-24BF-444F-8459-4AB8A48A0712}" dt="2024-10-25T19:05:54.442" v="3538" actId="20577"/>
          <ac:spMkLst>
            <pc:docMk/>
            <pc:sldMk cId="4143076780" sldId="4099"/>
            <ac:spMk id="9" creationId="{325E5848-C6BA-F393-2461-28A2A7B83967}"/>
          </ac:spMkLst>
        </pc:spChg>
        <pc:spChg chg="add mod">
          <ac:chgData name="Carla Paola Cisternas Casale" userId="beb25667-3112-4abf-b188-53510438c47b" providerId="ADAL" clId="{BAC26859-24BF-444F-8459-4AB8A48A0712}" dt="2024-10-25T19:07:17.009" v="3621" actId="114"/>
          <ac:spMkLst>
            <pc:docMk/>
            <pc:sldMk cId="4143076780" sldId="4099"/>
            <ac:spMk id="10" creationId="{BF7A07C9-81B4-6C17-C1AC-9AA8D22F7081}"/>
          </ac:spMkLst>
        </pc:spChg>
        <pc:graphicFrameChg chg="add mod modGraphic">
          <ac:chgData name="Carla Paola Cisternas Casale" userId="beb25667-3112-4abf-b188-53510438c47b" providerId="ADAL" clId="{BAC26859-24BF-444F-8459-4AB8A48A0712}" dt="2024-10-28T20:57:44.964" v="7990" actId="20577"/>
          <ac:graphicFrameMkLst>
            <pc:docMk/>
            <pc:sldMk cId="4143076780" sldId="4099"/>
            <ac:graphicFrameMk id="3" creationId="{9DA54016-FCE0-6D82-881E-8BC56AF917B2}"/>
          </ac:graphicFrameMkLst>
        </pc:graphicFrameChg>
        <pc:picChg chg="del">
          <ac:chgData name="Carla Paola Cisternas Casale" userId="beb25667-3112-4abf-b188-53510438c47b" providerId="ADAL" clId="{BAC26859-24BF-444F-8459-4AB8A48A0712}" dt="2024-10-25T16:11:46.745" v="1400" actId="478"/>
          <ac:picMkLst>
            <pc:docMk/>
            <pc:sldMk cId="4143076780" sldId="4099"/>
            <ac:picMk id="14" creationId="{DB687EC2-4E44-52FF-528B-532BEB6F385D}"/>
          </ac:picMkLst>
        </pc:picChg>
      </pc:sldChg>
      <pc:sldChg chg="addSp delSp modSp add mod modNotesTx">
        <pc:chgData name="Carla Paola Cisternas Casale" userId="beb25667-3112-4abf-b188-53510438c47b" providerId="ADAL" clId="{BAC26859-24BF-444F-8459-4AB8A48A0712}" dt="2024-10-28T16:24:24.356" v="7876" actId="207"/>
        <pc:sldMkLst>
          <pc:docMk/>
          <pc:sldMk cId="1794777021" sldId="4100"/>
        </pc:sldMkLst>
        <pc:spChg chg="del">
          <ac:chgData name="Carla Paola Cisternas Casale" userId="beb25667-3112-4abf-b188-53510438c47b" providerId="ADAL" clId="{BAC26859-24BF-444F-8459-4AB8A48A0712}" dt="2024-10-25T15:34:57.502" v="1280" actId="478"/>
          <ac:spMkLst>
            <pc:docMk/>
            <pc:sldMk cId="1794777021" sldId="4100"/>
            <ac:spMk id="6" creationId="{3A9DCA3F-0A68-1DD9-D0AE-B5A4DCA3976E}"/>
          </ac:spMkLst>
        </pc:spChg>
        <pc:spChg chg="add del mod">
          <ac:chgData name="Carla Paola Cisternas Casale" userId="beb25667-3112-4abf-b188-53510438c47b" providerId="ADAL" clId="{BAC26859-24BF-444F-8459-4AB8A48A0712}" dt="2024-10-25T20:38:58.835" v="7429" actId="478"/>
          <ac:spMkLst>
            <pc:docMk/>
            <pc:sldMk cId="1794777021" sldId="4100"/>
            <ac:spMk id="7" creationId="{48D742F3-E1F7-2816-138B-0E8AEAAABF1F}"/>
          </ac:spMkLst>
        </pc:spChg>
        <pc:spChg chg="mod">
          <ac:chgData name="Carla Paola Cisternas Casale" userId="beb25667-3112-4abf-b188-53510438c47b" providerId="ADAL" clId="{BAC26859-24BF-444F-8459-4AB8A48A0712}" dt="2024-10-25T20:39:10.851" v="7430" actId="948"/>
          <ac:spMkLst>
            <pc:docMk/>
            <pc:sldMk cId="1794777021" sldId="4100"/>
            <ac:spMk id="9" creationId="{C71C2D1C-48FE-13C0-4086-112A7AFC4CE5}"/>
          </ac:spMkLst>
        </pc:spChg>
        <pc:spChg chg="add mod">
          <ac:chgData name="Carla Paola Cisternas Casale" userId="beb25667-3112-4abf-b188-53510438c47b" providerId="ADAL" clId="{BAC26859-24BF-444F-8459-4AB8A48A0712}" dt="2024-10-25T18:36:19.704" v="2705" actId="1038"/>
          <ac:spMkLst>
            <pc:docMk/>
            <pc:sldMk cId="1794777021" sldId="4100"/>
            <ac:spMk id="17" creationId="{8E1F42A4-8A7B-3384-EAC1-020F3FEDF226}"/>
          </ac:spMkLst>
        </pc:spChg>
        <pc:spChg chg="add mod">
          <ac:chgData name="Carla Paola Cisternas Casale" userId="beb25667-3112-4abf-b188-53510438c47b" providerId="ADAL" clId="{BAC26859-24BF-444F-8459-4AB8A48A0712}" dt="2024-10-25T20:39:24.177" v="7433" actId="14100"/>
          <ac:spMkLst>
            <pc:docMk/>
            <pc:sldMk cId="1794777021" sldId="4100"/>
            <ac:spMk id="18" creationId="{F70A5702-3E68-DB72-AF29-6C5D0639B251}"/>
          </ac:spMkLst>
        </pc:spChg>
        <pc:spChg chg="add mod">
          <ac:chgData name="Carla Paola Cisternas Casale" userId="beb25667-3112-4abf-b188-53510438c47b" providerId="ADAL" clId="{BAC26859-24BF-444F-8459-4AB8A48A0712}" dt="2024-10-25T19:12:41.341" v="4000" actId="1036"/>
          <ac:spMkLst>
            <pc:docMk/>
            <pc:sldMk cId="1794777021" sldId="4100"/>
            <ac:spMk id="19" creationId="{DB145C8A-7D16-A72E-279E-37008C187A05}"/>
          </ac:spMkLst>
        </pc:spChg>
        <pc:spChg chg="add mod">
          <ac:chgData name="Carla Paola Cisternas Casale" userId="beb25667-3112-4abf-b188-53510438c47b" providerId="ADAL" clId="{BAC26859-24BF-444F-8459-4AB8A48A0712}" dt="2024-10-25T19:10:48.648" v="3819" actId="1076"/>
          <ac:spMkLst>
            <pc:docMk/>
            <pc:sldMk cId="1794777021" sldId="4100"/>
            <ac:spMk id="20" creationId="{CBD62A98-42C3-6809-FE8D-19A48F185D1C}"/>
          </ac:spMkLst>
        </pc:spChg>
        <pc:graphicFrameChg chg="add del mod modGraphic">
          <ac:chgData name="Carla Paola Cisternas Casale" userId="beb25667-3112-4abf-b188-53510438c47b" providerId="ADAL" clId="{BAC26859-24BF-444F-8459-4AB8A48A0712}" dt="2024-10-25T16:06:25.096" v="1308" actId="478"/>
          <ac:graphicFrameMkLst>
            <pc:docMk/>
            <pc:sldMk cId="1794777021" sldId="4100"/>
            <ac:graphicFrameMk id="3" creationId="{0DA53F22-7BD6-CB69-9E4A-140A3992C311}"/>
          </ac:graphicFrameMkLst>
        </pc:graphicFrameChg>
        <pc:graphicFrameChg chg="add del mod modGraphic">
          <ac:chgData name="Carla Paola Cisternas Casale" userId="beb25667-3112-4abf-b188-53510438c47b" providerId="ADAL" clId="{BAC26859-24BF-444F-8459-4AB8A48A0712}" dt="2024-10-25T16:08:45.651" v="1372" actId="478"/>
          <ac:graphicFrameMkLst>
            <pc:docMk/>
            <pc:sldMk cId="1794777021" sldId="4100"/>
            <ac:graphicFrameMk id="4" creationId="{1142C094-34ED-4E85-F81B-308D93745A08}"/>
          </ac:graphicFrameMkLst>
        </pc:graphicFrameChg>
        <pc:graphicFrameChg chg="add mod modGraphic">
          <ac:chgData name="Carla Paola Cisternas Casale" userId="beb25667-3112-4abf-b188-53510438c47b" providerId="ADAL" clId="{BAC26859-24BF-444F-8459-4AB8A48A0712}" dt="2024-10-28T16:24:24.356" v="7876" actId="207"/>
          <ac:graphicFrameMkLst>
            <pc:docMk/>
            <pc:sldMk cId="1794777021" sldId="4100"/>
            <ac:graphicFrameMk id="5" creationId="{C1C82D83-30FC-A57C-4E80-E2888E84DCCA}"/>
          </ac:graphicFrameMkLst>
        </pc:graphicFrameChg>
        <pc:picChg chg="mod">
          <ac:chgData name="Carla Paola Cisternas Casale" userId="beb25667-3112-4abf-b188-53510438c47b" providerId="ADAL" clId="{BAC26859-24BF-444F-8459-4AB8A48A0712}" dt="2024-10-25T20:39:17.248" v="7431" actId="1076"/>
          <ac:picMkLst>
            <pc:docMk/>
            <pc:sldMk cId="1794777021" sldId="4100"/>
            <ac:picMk id="8" creationId="{E32E5D6E-8FB5-AF4D-4F7A-14A5120E9422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0" creationId="{54E7E3F4-600A-D5FF-1ED4-0D41919B4F63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2" creationId="{CB1E9C68-C820-C8BC-3788-6EF668FF8842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3" creationId="{D0BF2597-CAE2-88B7-2F8E-B897BE5084F9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4" creationId="{209A669D-6B71-BF9B-1B52-C52399929F1A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5" creationId="{456AA504-6CBF-AE68-80C3-F2B6BB2D05D5}"/>
          </ac:picMkLst>
        </pc:picChg>
        <pc:picChg chg="add mod">
          <ac:chgData name="Carla Paola Cisternas Casale" userId="beb25667-3112-4abf-b188-53510438c47b" providerId="ADAL" clId="{BAC26859-24BF-444F-8459-4AB8A48A0712}" dt="2024-10-25T18:36:19.704" v="2705" actId="1038"/>
          <ac:picMkLst>
            <pc:docMk/>
            <pc:sldMk cId="1794777021" sldId="4100"/>
            <ac:picMk id="16" creationId="{9A3992D8-01C6-DDCF-FDDB-6C2224931801}"/>
          </ac:picMkLst>
        </pc:picChg>
      </pc:sldChg>
      <pc:sldChg chg="add del">
        <pc:chgData name="Carla Paola Cisternas Casale" userId="beb25667-3112-4abf-b188-53510438c47b" providerId="ADAL" clId="{BAC26859-24BF-444F-8459-4AB8A48A0712}" dt="2024-10-24T20:55:40.479" v="57" actId="2696"/>
        <pc:sldMkLst>
          <pc:docMk/>
          <pc:sldMk cId="1902650196" sldId="4100"/>
        </pc:sldMkLst>
      </pc:sldChg>
      <pc:sldChg chg="addSp delSp modSp add mod delCm modCm modNotesTx">
        <pc:chgData name="Carla Paola Cisternas Casale" userId="beb25667-3112-4abf-b188-53510438c47b" providerId="ADAL" clId="{BAC26859-24BF-444F-8459-4AB8A48A0712}" dt="2024-10-28T16:27:19.626" v="7915" actId="108"/>
        <pc:sldMkLst>
          <pc:docMk/>
          <pc:sldMk cId="3766220990" sldId="4101"/>
        </pc:sldMkLst>
        <pc:spChg chg="add del">
          <ac:chgData name="Carla Paola Cisternas Casale" userId="beb25667-3112-4abf-b188-53510438c47b" providerId="ADAL" clId="{BAC26859-24BF-444F-8459-4AB8A48A0712}" dt="2024-10-25T19:01:51.240" v="3473" actId="478"/>
          <ac:spMkLst>
            <pc:docMk/>
            <pc:sldMk cId="3766220990" sldId="4101"/>
            <ac:spMk id="4" creationId="{FBA60147-5245-80D0-EAB0-F3909D84A76A}"/>
          </ac:spMkLst>
        </pc:spChg>
        <pc:spChg chg="add del">
          <ac:chgData name="Carla Paola Cisternas Casale" userId="beb25667-3112-4abf-b188-53510438c47b" providerId="ADAL" clId="{BAC26859-24BF-444F-8459-4AB8A48A0712}" dt="2024-10-25T19:02:09.883" v="3475" actId="11529"/>
          <ac:spMkLst>
            <pc:docMk/>
            <pc:sldMk cId="3766220990" sldId="4101"/>
            <ac:spMk id="5" creationId="{46FCF136-2B7F-60BD-9913-2604C2DFE943}"/>
          </ac:spMkLst>
        </pc:spChg>
        <pc:spChg chg="del">
          <ac:chgData name="Carla Paola Cisternas Casale" userId="beb25667-3112-4abf-b188-53510438c47b" providerId="ADAL" clId="{BAC26859-24BF-444F-8459-4AB8A48A0712}" dt="2024-10-25T18:59:59.797" v="3451" actId="478"/>
          <ac:spMkLst>
            <pc:docMk/>
            <pc:sldMk cId="3766220990" sldId="4101"/>
            <ac:spMk id="6" creationId="{51EB4575-58D2-A26B-90EE-3A541548AB82}"/>
          </ac:spMkLst>
        </pc:spChg>
        <pc:spChg chg="add del mod">
          <ac:chgData name="Carla Paola Cisternas Casale" userId="beb25667-3112-4abf-b188-53510438c47b" providerId="ADAL" clId="{BAC26859-24BF-444F-8459-4AB8A48A0712}" dt="2024-10-25T20:02:48.703" v="6362" actId="478"/>
          <ac:spMkLst>
            <pc:docMk/>
            <pc:sldMk cId="3766220990" sldId="4101"/>
            <ac:spMk id="7" creationId="{47959F15-8D65-FBDC-6A8D-BD91BAFF7F81}"/>
          </ac:spMkLst>
        </pc:spChg>
        <pc:spChg chg="mod">
          <ac:chgData name="Carla Paola Cisternas Casale" userId="beb25667-3112-4abf-b188-53510438c47b" providerId="ADAL" clId="{BAC26859-24BF-444F-8459-4AB8A48A0712}" dt="2024-10-25T20:10:51.728" v="6950" actId="1076"/>
          <ac:spMkLst>
            <pc:docMk/>
            <pc:sldMk cId="3766220990" sldId="4101"/>
            <ac:spMk id="9" creationId="{DECE9FAB-E72C-2D3F-0943-564374198AEE}"/>
          </ac:spMkLst>
        </pc:spChg>
        <pc:spChg chg="add mod">
          <ac:chgData name="Carla Paola Cisternas Casale" userId="beb25667-3112-4abf-b188-53510438c47b" providerId="ADAL" clId="{BAC26859-24BF-444F-8459-4AB8A48A0712}" dt="2024-10-25T21:16:53.866" v="7734" actId="14100"/>
          <ac:spMkLst>
            <pc:docMk/>
            <pc:sldMk cId="3766220990" sldId="4101"/>
            <ac:spMk id="10" creationId="{287A1A78-15ED-03E1-D839-C2206C350255}"/>
          </ac:spMkLst>
        </pc:spChg>
        <pc:spChg chg="add del mod">
          <ac:chgData name="Carla Paola Cisternas Casale" userId="beb25667-3112-4abf-b188-53510438c47b" providerId="ADAL" clId="{BAC26859-24BF-444F-8459-4AB8A48A0712}" dt="2024-10-25T20:02:50.572" v="6363" actId="478"/>
          <ac:spMkLst>
            <pc:docMk/>
            <pc:sldMk cId="3766220990" sldId="4101"/>
            <ac:spMk id="12" creationId="{08323724-385D-222D-9762-F99E5AF16CA4}"/>
          </ac:spMkLst>
        </pc:spChg>
        <pc:spChg chg="add del mod">
          <ac:chgData name="Carla Paola Cisternas Casale" userId="beb25667-3112-4abf-b188-53510438c47b" providerId="ADAL" clId="{BAC26859-24BF-444F-8459-4AB8A48A0712}" dt="2024-10-25T20:03:15.030" v="6371" actId="478"/>
          <ac:spMkLst>
            <pc:docMk/>
            <pc:sldMk cId="3766220990" sldId="4101"/>
            <ac:spMk id="13" creationId="{E1AE34A1-E872-A923-C4E2-1DCD24CAF6FA}"/>
          </ac:spMkLst>
        </pc:spChg>
        <pc:spChg chg="add del mod">
          <ac:chgData name="Carla Paola Cisternas Casale" userId="beb25667-3112-4abf-b188-53510438c47b" providerId="ADAL" clId="{BAC26859-24BF-444F-8459-4AB8A48A0712}" dt="2024-10-25T20:03:01.494" v="6366" actId="478"/>
          <ac:spMkLst>
            <pc:docMk/>
            <pc:sldMk cId="3766220990" sldId="4101"/>
            <ac:spMk id="14" creationId="{35270DDD-209E-F63D-8497-30002BBF6F6B}"/>
          </ac:spMkLst>
        </pc:spChg>
        <pc:spChg chg="add mod">
          <ac:chgData name="Carla Paola Cisternas Casale" userId="beb25667-3112-4abf-b188-53510438c47b" providerId="ADAL" clId="{BAC26859-24BF-444F-8459-4AB8A48A0712}" dt="2024-10-25T21:16:57.234" v="7735" actId="14100"/>
          <ac:spMkLst>
            <pc:docMk/>
            <pc:sldMk cId="3766220990" sldId="4101"/>
            <ac:spMk id="15" creationId="{D3037EF1-C916-0C98-1E76-680EED6F05C1}"/>
          </ac:spMkLst>
        </pc:spChg>
        <pc:spChg chg="add mod">
          <ac:chgData name="Carla Paola Cisternas Casale" userId="beb25667-3112-4abf-b188-53510438c47b" providerId="ADAL" clId="{BAC26859-24BF-444F-8459-4AB8A48A0712}" dt="2024-10-25T19:13:01.527" v="4034" actId="20577"/>
          <ac:spMkLst>
            <pc:docMk/>
            <pc:sldMk cId="3766220990" sldId="4101"/>
            <ac:spMk id="16" creationId="{01CB0E53-39C0-4000-BFD6-46164EE6D7A8}"/>
          </ac:spMkLst>
        </pc:spChg>
        <pc:graphicFrameChg chg="add del mod ord modGraphic">
          <ac:chgData name="Carla Paola Cisternas Casale" userId="beb25667-3112-4abf-b188-53510438c47b" providerId="ADAL" clId="{BAC26859-24BF-444F-8459-4AB8A48A0712}" dt="2024-10-28T16:27:19.626" v="7915" actId="108"/>
          <ac:graphicFrameMkLst>
            <pc:docMk/>
            <pc:sldMk cId="3766220990" sldId="4101"/>
            <ac:graphicFrameMk id="3" creationId="{ED3B59D8-3368-C618-FBAF-2367156FC2F9}"/>
          </ac:graphicFrameMkLst>
        </pc:graphicFrameChg>
        <pc:picChg chg="mod">
          <ac:chgData name="Carla Paola Cisternas Casale" userId="beb25667-3112-4abf-b188-53510438c47b" providerId="ADAL" clId="{BAC26859-24BF-444F-8459-4AB8A48A0712}" dt="2024-10-25T20:10:53.673" v="6951" actId="1076"/>
          <ac:picMkLst>
            <pc:docMk/>
            <pc:sldMk cId="3766220990" sldId="4101"/>
            <ac:picMk id="8" creationId="{7FB32EBA-802A-31AC-900B-F6D0A650403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Carla Paola Cisternas Casale" userId="beb25667-3112-4abf-b188-53510438c47b" providerId="ADAL" clId="{BAC26859-24BF-444F-8459-4AB8A48A0712}" dt="2024-10-25T20:03:33.578" v="6374"/>
              <pc2:cmMkLst xmlns:pc2="http://schemas.microsoft.com/office/powerpoint/2019/9/main/command">
                <pc:docMk/>
                <pc:sldMk cId="3766220990" sldId="4101"/>
                <pc2:cmMk id="{6E9E46F0-8E03-4DAB-A065-E86359863CE6}"/>
              </pc2:cmMkLst>
            </pc226:cmChg>
          </p:ext>
        </pc:extLst>
      </pc:sldChg>
      <pc:sldChg chg="modSp add mod">
        <pc:chgData name="Carla Paola Cisternas Casale" userId="beb25667-3112-4abf-b188-53510438c47b" providerId="ADAL" clId="{BAC26859-24BF-444F-8459-4AB8A48A0712}" dt="2024-10-25T20:12:43.361" v="7193" actId="14100"/>
        <pc:sldMkLst>
          <pc:docMk/>
          <pc:sldMk cId="970251810" sldId="4102"/>
        </pc:sldMkLst>
        <pc:spChg chg="mod">
          <ac:chgData name="Carla Paola Cisternas Casale" userId="beb25667-3112-4abf-b188-53510438c47b" providerId="ADAL" clId="{BAC26859-24BF-444F-8459-4AB8A48A0712}" dt="2024-10-25T20:12:43.361" v="7193" actId="14100"/>
          <ac:spMkLst>
            <pc:docMk/>
            <pc:sldMk cId="970251810" sldId="4102"/>
            <ac:spMk id="6" creationId="{2DED31A9-62D2-F8AE-BE99-3AD02F7BA26D}"/>
          </ac:spMkLst>
        </pc:spChg>
        <pc:spChg chg="mod">
          <ac:chgData name="Carla Paola Cisternas Casale" userId="beb25667-3112-4abf-b188-53510438c47b" providerId="ADAL" clId="{BAC26859-24BF-444F-8459-4AB8A48A0712}" dt="2024-10-24T20:59:03.805" v="148" actId="20577"/>
          <ac:spMkLst>
            <pc:docMk/>
            <pc:sldMk cId="970251810" sldId="4102"/>
            <ac:spMk id="9" creationId="{B5A51C97-63D1-E860-8C9B-D11217EE85C4}"/>
          </ac:spMkLst>
        </pc:spChg>
        <pc:picChg chg="mod">
          <ac:chgData name="Carla Paola Cisternas Casale" userId="beb25667-3112-4abf-b188-53510438c47b" providerId="ADAL" clId="{BAC26859-24BF-444F-8459-4AB8A48A0712}" dt="2024-10-24T20:59:07.347" v="149" actId="1076"/>
          <ac:picMkLst>
            <pc:docMk/>
            <pc:sldMk cId="970251810" sldId="4102"/>
            <ac:picMk id="8" creationId="{F13F2581-0587-F8B3-60BC-96CDDEB24EDA}"/>
          </ac:picMkLst>
        </pc:picChg>
      </pc:sldChg>
      <pc:sldChg chg="addSp delSp modSp add mod">
        <pc:chgData name="Carla Paola Cisternas Casale" userId="beb25667-3112-4abf-b188-53510438c47b" providerId="ADAL" clId="{BAC26859-24BF-444F-8459-4AB8A48A0712}" dt="2024-10-28T20:55:21.997" v="7960" actId="1035"/>
        <pc:sldMkLst>
          <pc:docMk/>
          <pc:sldMk cId="1031769408" sldId="4103"/>
        </pc:sldMkLst>
        <pc:spChg chg="add mod">
          <ac:chgData name="Carla Paola Cisternas Casale" userId="beb25667-3112-4abf-b188-53510438c47b" providerId="ADAL" clId="{BAC26859-24BF-444F-8459-4AB8A48A0712}" dt="2024-10-25T19:08:38.400" v="3689" actId="1076"/>
          <ac:spMkLst>
            <pc:docMk/>
            <pc:sldMk cId="1031769408" sldId="4103"/>
            <ac:spMk id="5" creationId="{CCF2C6FB-F47A-C735-E96E-A8FBA6919C9F}"/>
          </ac:spMkLst>
        </pc:spChg>
        <pc:spChg chg="add mod">
          <ac:chgData name="Carla Paola Cisternas Casale" userId="beb25667-3112-4abf-b188-53510438c47b" providerId="ADAL" clId="{BAC26859-24BF-444F-8459-4AB8A48A0712}" dt="2024-10-25T19:08:20.808" v="3678" actId="1076"/>
          <ac:spMkLst>
            <pc:docMk/>
            <pc:sldMk cId="1031769408" sldId="4103"/>
            <ac:spMk id="6" creationId="{EBFC08FD-2848-39AD-6E42-BA574CFA024D}"/>
          </ac:spMkLst>
        </pc:spChg>
        <pc:spChg chg="mod">
          <ac:chgData name="Carla Paola Cisternas Casale" userId="beb25667-3112-4abf-b188-53510438c47b" providerId="ADAL" clId="{BAC26859-24BF-444F-8459-4AB8A48A0712}" dt="2024-10-25T19:07:43.767" v="3626" actId="1076"/>
          <ac:spMkLst>
            <pc:docMk/>
            <pc:sldMk cId="1031769408" sldId="4103"/>
            <ac:spMk id="9" creationId="{F80F4F26-D08A-570C-0FF3-190C6C1B58B8}"/>
          </ac:spMkLst>
        </pc:spChg>
        <pc:picChg chg="add del mod">
          <ac:chgData name="Carla Paola Cisternas Casale" userId="beb25667-3112-4abf-b188-53510438c47b" providerId="ADAL" clId="{BAC26859-24BF-444F-8459-4AB8A48A0712}" dt="2024-10-28T15:49:11.040" v="7767" actId="478"/>
          <ac:picMkLst>
            <pc:docMk/>
            <pc:sldMk cId="1031769408" sldId="4103"/>
            <ac:picMk id="4" creationId="{B766C2A3-1D04-CB99-945C-87BDB2F7FFDD}"/>
          </ac:picMkLst>
        </pc:picChg>
        <pc:picChg chg="add mod">
          <ac:chgData name="Carla Paola Cisternas Casale" userId="beb25667-3112-4abf-b188-53510438c47b" providerId="ADAL" clId="{BAC26859-24BF-444F-8459-4AB8A48A0712}" dt="2024-10-28T20:55:21.997" v="7960" actId="1035"/>
          <ac:picMkLst>
            <pc:docMk/>
            <pc:sldMk cId="1031769408" sldId="4103"/>
            <ac:picMk id="4" creationId="{FC472AE3-EC78-992A-7C24-E83B2F8653B8}"/>
          </ac:picMkLst>
        </pc:picChg>
        <pc:picChg chg="add del mod">
          <ac:chgData name="Carla Paola Cisternas Casale" userId="beb25667-3112-4abf-b188-53510438c47b" providerId="ADAL" clId="{BAC26859-24BF-444F-8459-4AB8A48A0712}" dt="2024-10-28T20:55:10.195" v="7948" actId="478"/>
          <ac:picMkLst>
            <pc:docMk/>
            <pc:sldMk cId="1031769408" sldId="4103"/>
            <ac:picMk id="7" creationId="{4D0170C2-EC7D-1F84-1449-E993A394FFCD}"/>
          </ac:picMkLst>
        </pc:picChg>
        <pc:picChg chg="mod">
          <ac:chgData name="Carla Paola Cisternas Casale" userId="beb25667-3112-4abf-b188-53510438c47b" providerId="ADAL" clId="{BAC26859-24BF-444F-8459-4AB8A48A0712}" dt="2024-10-25T19:07:45.870" v="3627" actId="1076"/>
          <ac:picMkLst>
            <pc:docMk/>
            <pc:sldMk cId="1031769408" sldId="4103"/>
            <ac:picMk id="8" creationId="{761C862D-B23B-184C-7C5B-5E4089C79326}"/>
          </ac:picMkLst>
        </pc:picChg>
      </pc:sldChg>
      <pc:sldChg chg="addSp delSp modSp add mod modNotesTx">
        <pc:chgData name="Carla Paola Cisternas Casale" userId="beb25667-3112-4abf-b188-53510438c47b" providerId="ADAL" clId="{BAC26859-24BF-444F-8459-4AB8A48A0712}" dt="2024-10-25T21:03:43.685" v="7504" actId="20577"/>
        <pc:sldMkLst>
          <pc:docMk/>
          <pc:sldMk cId="2954218559" sldId="4104"/>
        </pc:sldMkLst>
        <pc:spChg chg="del">
          <ac:chgData name="Carla Paola Cisternas Casale" userId="beb25667-3112-4abf-b188-53510438c47b" providerId="ADAL" clId="{BAC26859-24BF-444F-8459-4AB8A48A0712}" dt="2024-10-25T18:41:30.168" v="2716" actId="478"/>
          <ac:spMkLst>
            <pc:docMk/>
            <pc:sldMk cId="2954218559" sldId="4104"/>
            <ac:spMk id="7" creationId="{CC86307D-8D24-F10D-4685-7274A1F7116D}"/>
          </ac:spMkLst>
        </pc:spChg>
        <pc:spChg chg="mod">
          <ac:chgData name="Carla Paola Cisternas Casale" userId="beb25667-3112-4abf-b188-53510438c47b" providerId="ADAL" clId="{BAC26859-24BF-444F-8459-4AB8A48A0712}" dt="2024-10-25T20:40:22.013" v="7447" actId="20577"/>
          <ac:spMkLst>
            <pc:docMk/>
            <pc:sldMk cId="2954218559" sldId="4104"/>
            <ac:spMk id="9" creationId="{1E9B1DBA-B4C1-8C57-E297-37AD45F0AE9D}"/>
          </ac:spMkLst>
        </pc:spChg>
        <pc:spChg chg="del">
          <ac:chgData name="Carla Paola Cisternas Casale" userId="beb25667-3112-4abf-b188-53510438c47b" providerId="ADAL" clId="{BAC26859-24BF-444F-8459-4AB8A48A0712}" dt="2024-10-25T18:41:22.725" v="2708" actId="478"/>
          <ac:spMkLst>
            <pc:docMk/>
            <pc:sldMk cId="2954218559" sldId="4104"/>
            <ac:spMk id="17" creationId="{609FBFA5-F860-B82C-8E96-116A2A3C047C}"/>
          </ac:spMkLst>
        </pc:spChg>
        <pc:spChg chg="del">
          <ac:chgData name="Carla Paola Cisternas Casale" userId="beb25667-3112-4abf-b188-53510438c47b" providerId="ADAL" clId="{BAC26859-24BF-444F-8459-4AB8A48A0712}" dt="2024-10-25T18:41:28.592" v="2715" actId="478"/>
          <ac:spMkLst>
            <pc:docMk/>
            <pc:sldMk cId="2954218559" sldId="4104"/>
            <ac:spMk id="18" creationId="{858833D7-D748-8DBB-E765-DAECB7CFD292}"/>
          </ac:spMkLst>
        </pc:spChg>
        <pc:spChg chg="add del mod">
          <ac:chgData name="Carla Paola Cisternas Casale" userId="beb25667-3112-4abf-b188-53510438c47b" providerId="ADAL" clId="{BAC26859-24BF-444F-8459-4AB8A48A0712}" dt="2024-10-25T18:44:41.890" v="2765"/>
          <ac:spMkLst>
            <pc:docMk/>
            <pc:sldMk cId="2954218559" sldId="4104"/>
            <ac:spMk id="20" creationId="{9FB2B044-61C2-3137-97E2-2AA617C6D15D}"/>
          </ac:spMkLst>
        </pc:spChg>
        <pc:spChg chg="add mod">
          <ac:chgData name="Carla Paola Cisternas Casale" userId="beb25667-3112-4abf-b188-53510438c47b" providerId="ADAL" clId="{BAC26859-24BF-444F-8459-4AB8A48A0712}" dt="2024-10-25T20:00:05.334" v="6346" actId="20577"/>
          <ac:spMkLst>
            <pc:docMk/>
            <pc:sldMk cId="2954218559" sldId="4104"/>
            <ac:spMk id="21" creationId="{CAA63095-A7FF-02DB-2E5D-809BAB82609B}"/>
          </ac:spMkLst>
        </pc:spChg>
        <pc:spChg chg="add mod">
          <ac:chgData name="Carla Paola Cisternas Casale" userId="beb25667-3112-4abf-b188-53510438c47b" providerId="ADAL" clId="{BAC26859-24BF-444F-8459-4AB8A48A0712}" dt="2024-10-25T19:12:12.646" v="3987" actId="1076"/>
          <ac:spMkLst>
            <pc:docMk/>
            <pc:sldMk cId="2954218559" sldId="4104"/>
            <ac:spMk id="23" creationId="{A412BFFF-9670-076B-4337-61BBB5FB2E94}"/>
          </ac:spMkLst>
        </pc:spChg>
        <pc:spChg chg="add mod">
          <ac:chgData name="Carla Paola Cisternas Casale" userId="beb25667-3112-4abf-b188-53510438c47b" providerId="ADAL" clId="{BAC26859-24BF-444F-8459-4AB8A48A0712}" dt="2024-10-25T21:03:43.685" v="7504" actId="20577"/>
          <ac:spMkLst>
            <pc:docMk/>
            <pc:sldMk cId="2954218559" sldId="4104"/>
            <ac:spMk id="24" creationId="{5248192F-EAA3-6900-6734-32AD5618EF5C}"/>
          </ac:spMkLst>
        </pc:spChg>
        <pc:spChg chg="add mod">
          <ac:chgData name="Carla Paola Cisternas Casale" userId="beb25667-3112-4abf-b188-53510438c47b" providerId="ADAL" clId="{BAC26859-24BF-444F-8459-4AB8A48A0712}" dt="2024-10-25T19:12:32.674" v="3996" actId="404"/>
          <ac:spMkLst>
            <pc:docMk/>
            <pc:sldMk cId="2954218559" sldId="4104"/>
            <ac:spMk id="25" creationId="{3CBF5BA7-8EDE-84E2-C546-DAFCA32CD530}"/>
          </ac:spMkLst>
        </pc:spChg>
        <pc:spChg chg="add mod">
          <ac:chgData name="Carla Paola Cisternas Casale" userId="beb25667-3112-4abf-b188-53510438c47b" providerId="ADAL" clId="{BAC26859-24BF-444F-8459-4AB8A48A0712}" dt="2024-10-25T19:12:35.088" v="3997" actId="404"/>
          <ac:spMkLst>
            <pc:docMk/>
            <pc:sldMk cId="2954218559" sldId="4104"/>
            <ac:spMk id="26" creationId="{B311AE8B-80EE-3F9B-CA96-B383A826B0E1}"/>
          </ac:spMkLst>
        </pc:spChg>
        <pc:graphicFrameChg chg="add mod">
          <ac:chgData name="Carla Paola Cisternas Casale" userId="beb25667-3112-4abf-b188-53510438c47b" providerId="ADAL" clId="{BAC26859-24BF-444F-8459-4AB8A48A0712}" dt="2024-10-25T18:41:56.871" v="2726"/>
          <ac:graphicFrameMkLst>
            <pc:docMk/>
            <pc:sldMk cId="2954218559" sldId="4104"/>
            <ac:graphicFrameMk id="3" creationId="{1C71E922-173A-FCD3-C9C6-109B065975AB}"/>
          </ac:graphicFrameMkLst>
        </pc:graphicFrameChg>
        <pc:graphicFrameChg chg="add del mod">
          <ac:chgData name="Carla Paola Cisternas Casale" userId="beb25667-3112-4abf-b188-53510438c47b" providerId="ADAL" clId="{BAC26859-24BF-444F-8459-4AB8A48A0712}" dt="2024-10-25T21:00:52.748" v="7450" actId="478"/>
          <ac:graphicFrameMkLst>
            <pc:docMk/>
            <pc:sldMk cId="2954218559" sldId="4104"/>
            <ac:graphicFrameMk id="3" creationId="{DF627A20-02FE-A5D1-9EFB-7DF2AEF1EE5E}"/>
          </ac:graphicFrameMkLst>
        </pc:graphicFrameChg>
        <pc:graphicFrameChg chg="add mod">
          <ac:chgData name="Carla Paola Cisternas Casale" userId="beb25667-3112-4abf-b188-53510438c47b" providerId="ADAL" clId="{BAC26859-24BF-444F-8459-4AB8A48A0712}" dt="2024-10-25T21:02:46.565" v="7467" actId="14100"/>
          <ac:graphicFrameMkLst>
            <pc:docMk/>
            <pc:sldMk cId="2954218559" sldId="4104"/>
            <ac:graphicFrameMk id="4" creationId="{DF627A20-02FE-A5D1-9EFB-7DF2AEF1EE5E}"/>
          </ac:graphicFrameMkLst>
        </pc:graphicFrameChg>
        <pc:graphicFrameChg chg="add mod">
          <ac:chgData name="Carla Paola Cisternas Casale" userId="beb25667-3112-4abf-b188-53510438c47b" providerId="ADAL" clId="{BAC26859-24BF-444F-8459-4AB8A48A0712}" dt="2024-10-25T18:41:56.118" v="2724"/>
          <ac:graphicFrameMkLst>
            <pc:docMk/>
            <pc:sldMk cId="2954218559" sldId="4104"/>
            <ac:graphicFrameMk id="4" creationId="{F0BF5D28-C602-08F0-D79A-3633E0A4DB26}"/>
          </ac:graphicFrameMkLst>
        </pc:graphicFrameChg>
        <pc:graphicFrameChg chg="del">
          <ac:chgData name="Carla Paola Cisternas Casale" userId="beb25667-3112-4abf-b188-53510438c47b" providerId="ADAL" clId="{BAC26859-24BF-444F-8459-4AB8A48A0712}" dt="2024-10-25T18:41:21.427" v="2707" actId="478"/>
          <ac:graphicFrameMkLst>
            <pc:docMk/>
            <pc:sldMk cId="2954218559" sldId="4104"/>
            <ac:graphicFrameMk id="5" creationId="{C3D612D7-1132-A799-9436-2C6B14967AFA}"/>
          </ac:graphicFrameMkLst>
        </pc:graphicFrameChg>
        <pc:graphicFrameChg chg="add mod">
          <ac:chgData name="Carla Paola Cisternas Casale" userId="beb25667-3112-4abf-b188-53510438c47b" providerId="ADAL" clId="{BAC26859-24BF-444F-8459-4AB8A48A0712}" dt="2024-10-25T18:53:46.639" v="3449" actId="1076"/>
          <ac:graphicFrameMkLst>
            <pc:docMk/>
            <pc:sldMk cId="2954218559" sldId="4104"/>
            <ac:graphicFrameMk id="6" creationId="{1C71E922-173A-FCD3-C9C6-109B065975AB}"/>
          </ac:graphicFrameMkLst>
        </pc:graphicFrameChg>
        <pc:graphicFrameChg chg="add del mod">
          <ac:chgData name="Carla Paola Cisternas Casale" userId="beb25667-3112-4abf-b188-53510438c47b" providerId="ADAL" clId="{BAC26859-24BF-444F-8459-4AB8A48A0712}" dt="2024-10-25T18:45:32.566" v="2856" actId="478"/>
          <ac:graphicFrameMkLst>
            <pc:docMk/>
            <pc:sldMk cId="2954218559" sldId="4104"/>
            <ac:graphicFrameMk id="19" creationId="{F0BF5D28-C602-08F0-D79A-3633E0A4DB26}"/>
          </ac:graphicFrameMkLst>
        </pc:graphicFrameChg>
        <pc:graphicFrameChg chg="add del mod">
          <ac:chgData name="Carla Paola Cisternas Casale" userId="beb25667-3112-4abf-b188-53510438c47b" providerId="ADAL" clId="{BAC26859-24BF-444F-8459-4AB8A48A0712}" dt="2024-10-25T20:39:34.998" v="7434" actId="478"/>
          <ac:graphicFrameMkLst>
            <pc:docMk/>
            <pc:sldMk cId="2954218559" sldId="4104"/>
            <ac:graphicFrameMk id="22" creationId="{F0BF5D28-C602-08F0-D79A-3633E0A4DB26}"/>
          </ac:graphicFrameMkLst>
        </pc:graphicFrameChg>
        <pc:picChg chg="mod">
          <ac:chgData name="Carla Paola Cisternas Casale" userId="beb25667-3112-4abf-b188-53510438c47b" providerId="ADAL" clId="{BAC26859-24BF-444F-8459-4AB8A48A0712}" dt="2024-10-25T20:39:43.193" v="7443" actId="1076"/>
          <ac:picMkLst>
            <pc:docMk/>
            <pc:sldMk cId="2954218559" sldId="4104"/>
            <ac:picMk id="8" creationId="{B5C63F83-C226-671C-5174-88B49870A427}"/>
          </ac:picMkLst>
        </pc:picChg>
        <pc:picChg chg="del">
          <ac:chgData name="Carla Paola Cisternas Casale" userId="beb25667-3112-4abf-b188-53510438c47b" providerId="ADAL" clId="{BAC26859-24BF-444F-8459-4AB8A48A0712}" dt="2024-10-25T18:41:23.572" v="2709" actId="478"/>
          <ac:picMkLst>
            <pc:docMk/>
            <pc:sldMk cId="2954218559" sldId="4104"/>
            <ac:picMk id="10" creationId="{3F2C7D1C-8CFC-B126-B5A5-9B1AF0A79539}"/>
          </ac:picMkLst>
        </pc:picChg>
        <pc:picChg chg="del">
          <ac:chgData name="Carla Paola Cisternas Casale" userId="beb25667-3112-4abf-b188-53510438c47b" providerId="ADAL" clId="{BAC26859-24BF-444F-8459-4AB8A48A0712}" dt="2024-10-25T18:41:24.239" v="2710" actId="478"/>
          <ac:picMkLst>
            <pc:docMk/>
            <pc:sldMk cId="2954218559" sldId="4104"/>
            <ac:picMk id="12" creationId="{54B3B3C2-065E-24BE-448E-8E0C046B0A61}"/>
          </ac:picMkLst>
        </pc:picChg>
        <pc:picChg chg="del">
          <ac:chgData name="Carla Paola Cisternas Casale" userId="beb25667-3112-4abf-b188-53510438c47b" providerId="ADAL" clId="{BAC26859-24BF-444F-8459-4AB8A48A0712}" dt="2024-10-25T18:41:26.342" v="2713" actId="478"/>
          <ac:picMkLst>
            <pc:docMk/>
            <pc:sldMk cId="2954218559" sldId="4104"/>
            <ac:picMk id="13" creationId="{0ED1FF4A-36B3-052D-92DD-926E589416AB}"/>
          </ac:picMkLst>
        </pc:picChg>
        <pc:picChg chg="del">
          <ac:chgData name="Carla Paola Cisternas Casale" userId="beb25667-3112-4abf-b188-53510438c47b" providerId="ADAL" clId="{BAC26859-24BF-444F-8459-4AB8A48A0712}" dt="2024-10-25T18:41:27.023" v="2714" actId="478"/>
          <ac:picMkLst>
            <pc:docMk/>
            <pc:sldMk cId="2954218559" sldId="4104"/>
            <ac:picMk id="14" creationId="{BEE03AF4-1738-C04A-CE56-A3A63CC2D809}"/>
          </ac:picMkLst>
        </pc:picChg>
        <pc:picChg chg="del">
          <ac:chgData name="Carla Paola Cisternas Casale" userId="beb25667-3112-4abf-b188-53510438c47b" providerId="ADAL" clId="{BAC26859-24BF-444F-8459-4AB8A48A0712}" dt="2024-10-25T18:41:25.734" v="2712" actId="478"/>
          <ac:picMkLst>
            <pc:docMk/>
            <pc:sldMk cId="2954218559" sldId="4104"/>
            <ac:picMk id="15" creationId="{DC040C61-A89E-B147-DDFC-4332FD11DE81}"/>
          </ac:picMkLst>
        </pc:picChg>
        <pc:picChg chg="del">
          <ac:chgData name="Carla Paola Cisternas Casale" userId="beb25667-3112-4abf-b188-53510438c47b" providerId="ADAL" clId="{BAC26859-24BF-444F-8459-4AB8A48A0712}" dt="2024-10-25T18:41:25.198" v="2711" actId="478"/>
          <ac:picMkLst>
            <pc:docMk/>
            <pc:sldMk cId="2954218559" sldId="4104"/>
            <ac:picMk id="16" creationId="{16A4CFB1-12F9-E23B-877E-11A25EC08CF1}"/>
          </ac:picMkLst>
        </pc:picChg>
      </pc:sldChg>
      <pc:sldChg chg="modSp add mod">
        <pc:chgData name="Carla Paola Cisternas Casale" userId="beb25667-3112-4abf-b188-53510438c47b" providerId="ADAL" clId="{BAC26859-24BF-444F-8459-4AB8A48A0712}" dt="2024-10-28T16:27:56.257" v="7919" actId="20577"/>
        <pc:sldMkLst>
          <pc:docMk/>
          <pc:sldMk cId="875526901" sldId="4105"/>
        </pc:sldMkLst>
        <pc:spChg chg="mod">
          <ac:chgData name="Carla Paola Cisternas Casale" userId="beb25667-3112-4abf-b188-53510438c47b" providerId="ADAL" clId="{BAC26859-24BF-444F-8459-4AB8A48A0712}" dt="2024-10-28T16:27:56.257" v="7919" actId="20577"/>
          <ac:spMkLst>
            <pc:docMk/>
            <pc:sldMk cId="875526901" sldId="4105"/>
            <ac:spMk id="6" creationId="{9DF498F2-D2B6-FF58-F8DD-5AA3C4B64518}"/>
          </ac:spMkLst>
        </pc:spChg>
        <pc:spChg chg="mod">
          <ac:chgData name="Carla Paola Cisternas Casale" userId="beb25667-3112-4abf-b188-53510438c47b" providerId="ADAL" clId="{BAC26859-24BF-444F-8459-4AB8A48A0712}" dt="2024-10-25T19:25:59.436" v="5027" actId="20577"/>
          <ac:spMkLst>
            <pc:docMk/>
            <pc:sldMk cId="875526901" sldId="4105"/>
            <ac:spMk id="9" creationId="{A69BB0F6-A5C8-AC79-8040-60A4B755A157}"/>
          </ac:spMkLst>
        </pc:spChg>
        <pc:picChg chg="mod">
          <ac:chgData name="Carla Paola Cisternas Casale" userId="beb25667-3112-4abf-b188-53510438c47b" providerId="ADAL" clId="{BAC26859-24BF-444F-8459-4AB8A48A0712}" dt="2024-10-25T20:10:36.041" v="6948" actId="1076"/>
          <ac:picMkLst>
            <pc:docMk/>
            <pc:sldMk cId="875526901" sldId="4105"/>
            <ac:picMk id="8" creationId="{712C8198-72C6-BC94-75CB-D872FD402564}"/>
          </ac:picMkLst>
        </pc:picChg>
      </pc:sldChg>
      <pc:sldChg chg="modSp add mod">
        <pc:chgData name="Carla Paola Cisternas Casale" userId="beb25667-3112-4abf-b188-53510438c47b" providerId="ADAL" clId="{BAC26859-24BF-444F-8459-4AB8A48A0712}" dt="2024-10-25T21:17:49.755" v="7743" actId="5793"/>
        <pc:sldMkLst>
          <pc:docMk/>
          <pc:sldMk cId="2964280943" sldId="4106"/>
        </pc:sldMkLst>
        <pc:spChg chg="mod">
          <ac:chgData name="Carla Paola Cisternas Casale" userId="beb25667-3112-4abf-b188-53510438c47b" providerId="ADAL" clId="{BAC26859-24BF-444F-8459-4AB8A48A0712}" dt="2024-10-25T21:17:49.755" v="7743" actId="5793"/>
          <ac:spMkLst>
            <pc:docMk/>
            <pc:sldMk cId="2964280943" sldId="4106"/>
            <ac:spMk id="4" creationId="{2DA149B4-E63D-D244-C40F-EE3000456850}"/>
          </ac:spMkLst>
        </pc:spChg>
        <pc:spChg chg="mod">
          <ac:chgData name="Carla Paola Cisternas Casale" userId="beb25667-3112-4abf-b188-53510438c47b" providerId="ADAL" clId="{BAC26859-24BF-444F-8459-4AB8A48A0712}" dt="2024-10-25T21:06:14.795" v="7516" actId="2711"/>
          <ac:spMkLst>
            <pc:docMk/>
            <pc:sldMk cId="2964280943" sldId="4106"/>
            <ac:spMk id="8" creationId="{C751A5A6-6E4A-9B45-E654-C34539B16A4E}"/>
          </ac:spMkLst>
        </pc:spChg>
        <pc:picChg chg="mod">
          <ac:chgData name="Carla Paola Cisternas Casale" userId="beb25667-3112-4abf-b188-53510438c47b" providerId="ADAL" clId="{BAC26859-24BF-444F-8459-4AB8A48A0712}" dt="2024-10-25T21:06:17.092" v="7517" actId="1076"/>
          <ac:picMkLst>
            <pc:docMk/>
            <pc:sldMk cId="2964280943" sldId="4106"/>
            <ac:picMk id="2" creationId="{4D78F45D-44A4-7B4D-8822-DB0F37F290A0}"/>
          </ac:picMkLst>
        </pc:picChg>
      </pc:sldChg>
      <pc:sldMasterChg chg="delSldLayout">
        <pc:chgData name="Carla Paola Cisternas Casale" userId="beb25667-3112-4abf-b188-53510438c47b" providerId="ADAL" clId="{BAC26859-24BF-444F-8459-4AB8A48A0712}" dt="2024-10-24T20:57:41.274" v="102" actId="47"/>
        <pc:sldMasterMkLst>
          <pc:docMk/>
          <pc:sldMasterMk cId="3428658717" sldId="2147483660"/>
        </pc:sldMasterMkLst>
        <pc:sldLayoutChg chg="del">
          <pc:chgData name="Carla Paola Cisternas Casale" userId="beb25667-3112-4abf-b188-53510438c47b" providerId="ADAL" clId="{BAC26859-24BF-444F-8459-4AB8A48A0712}" dt="2024-10-24T20:57:41.274" v="102" actId="47"/>
          <pc:sldLayoutMkLst>
            <pc:docMk/>
            <pc:sldMasterMk cId="3428658717" sldId="2147483660"/>
            <pc:sldLayoutMk cId="1147432337" sldId="2147483672"/>
          </pc:sldLayoutMkLst>
        </pc:sldLayoutChg>
      </pc:sldMasterChg>
    </pc:docChg>
  </pc:docChgLst>
  <pc:docChgLst>
    <pc:chgData name="Nicolas Ratto Ribo" userId="S::nratto@mintrab.gob.cl::2ad53a74-4254-40a0-bdd9-8ea8d499428c" providerId="AD" clId="Web-{988F2EAB-E861-CAEF-D826-68F4099C8342}"/>
    <pc:docChg chg="addSld modSld">
      <pc:chgData name="Nicolas Ratto Ribo" userId="S::nratto@mintrab.gob.cl::2ad53a74-4254-40a0-bdd9-8ea8d499428c" providerId="AD" clId="Web-{988F2EAB-E861-CAEF-D826-68F4099C8342}" dt="2024-05-16T23:13:03.423" v="60"/>
      <pc:docMkLst>
        <pc:docMk/>
      </pc:docMkLst>
      <pc:sldChg chg="modSp">
        <pc:chgData name="Nicolas Ratto Ribo" userId="S::nratto@mintrab.gob.cl::2ad53a74-4254-40a0-bdd9-8ea8d499428c" providerId="AD" clId="Web-{988F2EAB-E861-CAEF-D826-68F4099C8342}" dt="2024-05-16T23:05:41.265" v="15" actId="1076"/>
        <pc:sldMkLst>
          <pc:docMk/>
          <pc:sldMk cId="19887461" sldId="1590"/>
        </pc:sldMkLst>
        <pc:spChg chg="mod">
          <ac:chgData name="Nicolas Ratto Ribo" userId="S::nratto@mintrab.gob.cl::2ad53a74-4254-40a0-bdd9-8ea8d499428c" providerId="AD" clId="Web-{988F2EAB-E861-CAEF-D826-68F4099C8342}" dt="2024-05-16T23:05:38.624" v="14" actId="20577"/>
          <ac:spMkLst>
            <pc:docMk/>
            <pc:sldMk cId="19887461" sldId="1590"/>
            <ac:spMk id="4" creationId="{F298BB86-6AD1-EEF6-070F-E003AC873598}"/>
          </ac:spMkLst>
        </pc:spChg>
        <pc:picChg chg="mod">
          <ac:chgData name="Nicolas Ratto Ribo" userId="S::nratto@mintrab.gob.cl::2ad53a74-4254-40a0-bdd9-8ea8d499428c" providerId="AD" clId="Web-{988F2EAB-E861-CAEF-D826-68F4099C8342}" dt="2024-05-16T23:05:41.265" v="15" actId="1076"/>
          <ac:picMkLst>
            <pc:docMk/>
            <pc:sldMk cId="19887461" sldId="1590"/>
            <ac:picMk id="7" creationId="{214B19DA-548E-B100-842D-AEA2D70D0E15}"/>
          </ac:picMkLst>
        </pc:picChg>
      </pc:sldChg>
      <pc:sldChg chg="addCm">
        <pc:chgData name="Nicolas Ratto Ribo" userId="S::nratto@mintrab.gob.cl::2ad53a74-4254-40a0-bdd9-8ea8d499428c" providerId="AD" clId="Web-{988F2EAB-E861-CAEF-D826-68F4099C8342}" dt="2024-05-16T23:07:19.772" v="21"/>
        <pc:sldMkLst>
          <pc:docMk/>
          <pc:sldMk cId="2687483611" sldId="15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07:19.772" v="21"/>
              <pc2:cmMkLst xmlns:pc2="http://schemas.microsoft.com/office/powerpoint/2019/9/main/command">
                <pc:docMk/>
                <pc:sldMk cId="2687483611" sldId="1595"/>
                <pc2:cmMk id="{BA4C6D74-6718-4888-ABEE-5DE916019413}"/>
              </pc2:cmMkLst>
            </pc226:cmChg>
          </p:ext>
        </pc:extLst>
      </pc:sldChg>
      <pc:sldChg chg="modSp">
        <pc:chgData name="Nicolas Ratto Ribo" userId="S::nratto@mintrab.gob.cl::2ad53a74-4254-40a0-bdd9-8ea8d499428c" providerId="AD" clId="Web-{988F2EAB-E861-CAEF-D826-68F4099C8342}" dt="2024-05-16T23:06:01.251" v="20" actId="1076"/>
        <pc:sldMkLst>
          <pc:docMk/>
          <pc:sldMk cId="194817769" sldId="1597"/>
        </pc:sldMkLst>
        <pc:spChg chg="mod">
          <ac:chgData name="Nicolas Ratto Ribo" userId="S::nratto@mintrab.gob.cl::2ad53a74-4254-40a0-bdd9-8ea8d499428c" providerId="AD" clId="Web-{988F2EAB-E861-CAEF-D826-68F4099C8342}" dt="2024-05-16T23:05:54.953" v="16" actId="1076"/>
          <ac:spMkLst>
            <pc:docMk/>
            <pc:sldMk cId="194817769" sldId="1597"/>
            <ac:spMk id="2" creationId="{D9F6C452-85D6-5B24-F0F5-36F0CC2F4447}"/>
          </ac:spMkLst>
        </pc:spChg>
        <pc:spChg chg="mod">
          <ac:chgData name="Nicolas Ratto Ribo" userId="S::nratto@mintrab.gob.cl::2ad53a74-4254-40a0-bdd9-8ea8d499428c" providerId="AD" clId="Web-{988F2EAB-E861-CAEF-D826-68F4099C8342}" dt="2024-05-16T23:05:54.969" v="17" actId="1076"/>
          <ac:spMkLst>
            <pc:docMk/>
            <pc:sldMk cId="194817769" sldId="1597"/>
            <ac:spMk id="3" creationId="{CAE4FBF2-E1FF-462B-44AB-EF1C6255707D}"/>
          </ac:spMkLst>
        </pc:spChg>
        <pc:picChg chg="mod">
          <ac:chgData name="Nicolas Ratto Ribo" userId="S::nratto@mintrab.gob.cl::2ad53a74-4254-40a0-bdd9-8ea8d499428c" providerId="AD" clId="Web-{988F2EAB-E861-CAEF-D826-68F4099C8342}" dt="2024-05-16T23:06:01.251" v="20" actId="1076"/>
          <ac:picMkLst>
            <pc:docMk/>
            <pc:sldMk cId="194817769" sldId="1597"/>
            <ac:picMk id="4" creationId="{5FD4AED4-425F-222B-AF99-E3CC9F3BEB79}"/>
          </ac:picMkLst>
        </pc:picChg>
      </pc:sldChg>
      <pc:sldChg chg="addCm">
        <pc:chgData name="Nicolas Ratto Ribo" userId="S::nratto@mintrab.gob.cl::2ad53a74-4254-40a0-bdd9-8ea8d499428c" providerId="AD" clId="Web-{988F2EAB-E861-CAEF-D826-68F4099C8342}" dt="2024-05-16T23:08:12.229" v="22"/>
        <pc:sldMkLst>
          <pc:docMk/>
          <pc:sldMk cId="299261824" sldId="16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08:12.229" v="22"/>
              <pc2:cmMkLst xmlns:pc2="http://schemas.microsoft.com/office/powerpoint/2019/9/main/command">
                <pc:docMk/>
                <pc:sldMk cId="299261824" sldId="1610"/>
                <pc2:cmMk id="{7CDA766B-0C6A-4649-B4B6-4C707E27994E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988F2EAB-E861-CAEF-D826-68F4099C8342}" dt="2024-05-16T23:13:03.423" v="60"/>
        <pc:sldMkLst>
          <pc:docMk/>
          <pc:sldMk cId="680787935" sldId="161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12:41.577" v="59"/>
              <pc2:cmMkLst xmlns:pc2="http://schemas.microsoft.com/office/powerpoint/2019/9/main/command">
                <pc:docMk/>
                <pc:sldMk cId="680787935" sldId="1611"/>
                <pc2:cmMk id="{B7E65DDD-E3C2-499E-A0D1-22979DCEA9EC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13:03.423" v="60"/>
              <pc2:cmMkLst xmlns:pc2="http://schemas.microsoft.com/office/powerpoint/2019/9/main/command">
                <pc:docMk/>
                <pc:sldMk cId="680787935" sldId="1611"/>
                <pc2:cmMk id="{CD1F6DE1-7357-4AF9-864F-3B6C83ED8362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988F2EAB-E861-CAEF-D826-68F4099C8342}" dt="2024-05-16T23:12:00.371" v="58"/>
        <pc:sldMkLst>
          <pc:docMk/>
          <pc:sldMk cId="1304804394" sldId="161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12:00.371" v="58"/>
              <pc2:cmMkLst xmlns:pc2="http://schemas.microsoft.com/office/powerpoint/2019/9/main/command">
                <pc:docMk/>
                <pc:sldMk cId="1304804394" sldId="1612"/>
                <pc2:cmMk id="{6E9E805C-5940-4345-965B-894F9FCF8470}"/>
              </pc2:cmMkLst>
            </pc226:cmChg>
          </p:ext>
        </pc:extLst>
      </pc:sldChg>
      <pc:sldChg chg="delSp modSp add replId addCm">
        <pc:chgData name="Nicolas Ratto Ribo" userId="S::nratto@mintrab.gob.cl::2ad53a74-4254-40a0-bdd9-8ea8d499428c" providerId="AD" clId="Web-{988F2EAB-E861-CAEF-D826-68F4099C8342}" dt="2024-05-16T23:09:12.687" v="57"/>
        <pc:sldMkLst>
          <pc:docMk/>
          <pc:sldMk cId="4153444500" sldId="1615"/>
        </pc:sldMkLst>
        <pc:spChg chg="del">
          <ac:chgData name="Nicolas Ratto Ribo" userId="S::nratto@mintrab.gob.cl::2ad53a74-4254-40a0-bdd9-8ea8d499428c" providerId="AD" clId="Web-{988F2EAB-E861-CAEF-D826-68F4099C8342}" dt="2024-05-16T23:08:40.466" v="24"/>
          <ac:spMkLst>
            <pc:docMk/>
            <pc:sldMk cId="4153444500" sldId="1615"/>
            <ac:spMk id="3" creationId="{9D142817-8AE4-C30C-53B8-B5B6FE6D78F9}"/>
          </ac:spMkLst>
        </pc:spChg>
        <pc:spChg chg="mod">
          <ac:chgData name="Nicolas Ratto Ribo" userId="S::nratto@mintrab.gob.cl::2ad53a74-4254-40a0-bdd9-8ea8d499428c" providerId="AD" clId="Web-{988F2EAB-E861-CAEF-D826-68F4099C8342}" dt="2024-05-16T23:08:57.826" v="56" actId="1076"/>
          <ac:spMkLst>
            <pc:docMk/>
            <pc:sldMk cId="4153444500" sldId="1615"/>
            <ac:spMk id="18" creationId="{42390F68-275C-7C2B-A4D5-9F8F22071F0B}"/>
          </ac:spMkLst>
        </pc:spChg>
        <pc:grpChg chg="del">
          <ac:chgData name="Nicolas Ratto Ribo" userId="S::nratto@mintrab.gob.cl::2ad53a74-4254-40a0-bdd9-8ea8d499428c" providerId="AD" clId="Web-{988F2EAB-E861-CAEF-D826-68F4099C8342}" dt="2024-05-16T23:08:41.685" v="25"/>
          <ac:grpSpMkLst>
            <pc:docMk/>
            <pc:sldMk cId="4153444500" sldId="1615"/>
            <ac:grpSpMk id="13" creationId="{B0D5623E-9592-0CA0-89B8-0A8C1F2A621E}"/>
          </ac:grpSpMkLst>
        </pc:grpChg>
        <pc:grpChg chg="del">
          <ac:chgData name="Nicolas Ratto Ribo" userId="S::nratto@mintrab.gob.cl::2ad53a74-4254-40a0-bdd9-8ea8d499428c" providerId="AD" clId="Web-{988F2EAB-E861-CAEF-D826-68F4099C8342}" dt="2024-05-16T23:08:45.232" v="27"/>
          <ac:grpSpMkLst>
            <pc:docMk/>
            <pc:sldMk cId="4153444500" sldId="1615"/>
            <ac:grpSpMk id="15" creationId="{2AC119D8-B679-B71D-4F5C-09E9F4907A62}"/>
          </ac:grpSpMkLst>
        </pc:grpChg>
        <pc:picChg chg="del">
          <ac:chgData name="Nicolas Ratto Ribo" userId="S::nratto@mintrab.gob.cl::2ad53a74-4254-40a0-bdd9-8ea8d499428c" providerId="AD" clId="Web-{988F2EAB-E861-CAEF-D826-68F4099C8342}" dt="2024-05-16T23:08:41.685" v="25"/>
          <ac:picMkLst>
            <pc:docMk/>
            <pc:sldMk cId="4153444500" sldId="1615"/>
            <ac:picMk id="9" creationId="{2DCEE465-C241-6574-B45D-E58793568F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988F2EAB-E861-CAEF-D826-68F4099C8342}" dt="2024-05-16T23:09:12.687" v="57"/>
              <pc2:cmMkLst xmlns:pc2="http://schemas.microsoft.com/office/powerpoint/2019/9/main/command">
                <pc:docMk/>
                <pc:sldMk cId="4153444500" sldId="1615"/>
                <pc2:cmMk id="{EC8661EE-D54E-48BE-B44D-D7EE9583D7E3}"/>
              </pc2:cmMkLst>
            </pc226:cmChg>
          </p:ext>
        </pc:extLst>
      </pc:sldChg>
    </pc:docChg>
  </pc:docChgLst>
  <pc:docChgLst>
    <pc:chgData name="Javiera Belén Flores Escudero" userId="S::jflores@mintrab.gob.cl::683ebebc-e077-4e9b-a8af-e3eb5d6db844" providerId="AD" clId="Web-{9CBF759E-3B8F-7004-61E2-BF7FDA229B63}"/>
    <pc:docChg chg="modSld">
      <pc:chgData name="Javiera Belén Flores Escudero" userId="S::jflores@mintrab.gob.cl::683ebebc-e077-4e9b-a8af-e3eb5d6db844" providerId="AD" clId="Web-{9CBF759E-3B8F-7004-61E2-BF7FDA229B63}" dt="2024-05-17T13:40:21.464" v="1" actId="1076"/>
      <pc:docMkLst>
        <pc:docMk/>
      </pc:docMkLst>
      <pc:sldChg chg="addSp modSp">
        <pc:chgData name="Javiera Belén Flores Escudero" userId="S::jflores@mintrab.gob.cl::683ebebc-e077-4e9b-a8af-e3eb5d6db844" providerId="AD" clId="Web-{9CBF759E-3B8F-7004-61E2-BF7FDA229B63}" dt="2024-05-17T13:40:21.464" v="1" actId="1076"/>
        <pc:sldMkLst>
          <pc:docMk/>
          <pc:sldMk cId="4153444500" sldId="1615"/>
        </pc:sldMkLst>
        <pc:picChg chg="add mod">
          <ac:chgData name="Javiera Belén Flores Escudero" userId="S::jflores@mintrab.gob.cl::683ebebc-e077-4e9b-a8af-e3eb5d6db844" providerId="AD" clId="Web-{9CBF759E-3B8F-7004-61E2-BF7FDA229B63}" dt="2024-05-17T13:40:21.464" v="1" actId="1076"/>
          <ac:picMkLst>
            <pc:docMk/>
            <pc:sldMk cId="4153444500" sldId="1615"/>
            <ac:picMk id="3" creationId="{72B688D1-DE24-7B98-01CC-A7966CA4A1EA}"/>
          </ac:picMkLst>
        </pc:picChg>
      </pc:sldChg>
    </pc:docChg>
  </pc:docChgLst>
  <pc:docChgLst>
    <pc:chgData name="Nicolas Ratto Ribo" userId="2ad53a74-4254-40a0-bdd9-8ea8d499428c" providerId="ADAL" clId="{11899D96-FE47-4221-AA79-E72DF1C9A1CD}"/>
    <pc:docChg chg="undo custSel modSld">
      <pc:chgData name="Nicolas Ratto Ribo" userId="2ad53a74-4254-40a0-bdd9-8ea8d499428c" providerId="ADAL" clId="{11899D96-FE47-4221-AA79-E72DF1C9A1CD}" dt="2024-10-25T20:24:42.898" v="104" actId="27918"/>
      <pc:docMkLst>
        <pc:docMk/>
      </pc:docMkLst>
      <pc:sldChg chg="modSp mod">
        <pc:chgData name="Nicolas Ratto Ribo" userId="2ad53a74-4254-40a0-bdd9-8ea8d499428c" providerId="ADAL" clId="{11899D96-FE47-4221-AA79-E72DF1C9A1CD}" dt="2024-10-25T20:18:10.675" v="50" actId="20577"/>
        <pc:sldMkLst>
          <pc:docMk/>
          <pc:sldMk cId="1984967408" sldId="1594"/>
        </pc:sldMkLst>
        <pc:spChg chg="mod">
          <ac:chgData name="Nicolas Ratto Ribo" userId="2ad53a74-4254-40a0-bdd9-8ea8d499428c" providerId="ADAL" clId="{11899D96-FE47-4221-AA79-E72DF1C9A1CD}" dt="2024-10-25T20:18:10.675" v="50" actId="20577"/>
          <ac:spMkLst>
            <pc:docMk/>
            <pc:sldMk cId="1984967408" sldId="1594"/>
            <ac:spMk id="9" creationId="{E1FEEA0D-CBB8-4E21-8CE2-983AAFD5F5F1}"/>
          </ac:spMkLst>
        </pc:spChg>
        <pc:spChg chg="mod">
          <ac:chgData name="Nicolas Ratto Ribo" userId="2ad53a74-4254-40a0-bdd9-8ea8d499428c" providerId="ADAL" clId="{11899D96-FE47-4221-AA79-E72DF1C9A1CD}" dt="2024-10-25T20:17:27.705" v="2" actId="1076"/>
          <ac:spMkLst>
            <pc:docMk/>
            <pc:sldMk cId="1984967408" sldId="1594"/>
            <ac:spMk id="10" creationId="{F9711B65-433E-026B-5C75-6C52DD2CAA57}"/>
          </ac:spMkLst>
        </pc:spChg>
        <pc:spChg chg="mod">
          <ac:chgData name="Nicolas Ratto Ribo" userId="2ad53a74-4254-40a0-bdd9-8ea8d499428c" providerId="ADAL" clId="{11899D96-FE47-4221-AA79-E72DF1C9A1CD}" dt="2024-10-25T20:17:30.227" v="3" actId="1076"/>
          <ac:spMkLst>
            <pc:docMk/>
            <pc:sldMk cId="1984967408" sldId="1594"/>
            <ac:spMk id="11" creationId="{17D1700A-BC00-6D92-4B53-09CBC494B327}"/>
          </ac:spMkLst>
        </pc:spChg>
      </pc:sldChg>
      <pc:sldChg chg="modSp mod">
        <pc:chgData name="Nicolas Ratto Ribo" userId="2ad53a74-4254-40a0-bdd9-8ea8d499428c" providerId="ADAL" clId="{11899D96-FE47-4221-AA79-E72DF1C9A1CD}" dt="2024-10-25T20:19:41.258" v="101" actId="20577"/>
        <pc:sldMkLst>
          <pc:docMk/>
          <pc:sldMk cId="4143076780" sldId="4099"/>
        </pc:sldMkLst>
        <pc:spChg chg="mod">
          <ac:chgData name="Nicolas Ratto Ribo" userId="2ad53a74-4254-40a0-bdd9-8ea8d499428c" providerId="ADAL" clId="{11899D96-FE47-4221-AA79-E72DF1C9A1CD}" dt="2024-10-25T20:19:41.258" v="101" actId="20577"/>
          <ac:spMkLst>
            <pc:docMk/>
            <pc:sldMk cId="4143076780" sldId="4099"/>
            <ac:spMk id="4" creationId="{383109EB-62EA-B05F-66AD-02380FEF649A}"/>
          </ac:spMkLst>
        </pc:spChg>
      </pc:sldChg>
      <pc:sldChg chg="modSp mod">
        <pc:chgData name="Nicolas Ratto Ribo" userId="2ad53a74-4254-40a0-bdd9-8ea8d499428c" providerId="ADAL" clId="{11899D96-FE47-4221-AA79-E72DF1C9A1CD}" dt="2024-10-25T20:22:01.464" v="102" actId="1076"/>
        <pc:sldMkLst>
          <pc:docMk/>
          <pc:sldMk cId="1794777021" sldId="4100"/>
        </pc:sldMkLst>
        <pc:picChg chg="mod">
          <ac:chgData name="Nicolas Ratto Ribo" userId="2ad53a74-4254-40a0-bdd9-8ea8d499428c" providerId="ADAL" clId="{11899D96-FE47-4221-AA79-E72DF1C9A1CD}" dt="2024-10-25T20:22:01.464" v="102" actId="1076"/>
          <ac:picMkLst>
            <pc:docMk/>
            <pc:sldMk cId="1794777021" sldId="4100"/>
            <ac:picMk id="13" creationId="{D0BF2597-CAE2-88B7-2F8E-B897BE5084F9}"/>
          </ac:picMkLst>
        </pc:picChg>
      </pc:sldChg>
      <pc:sldChg chg="mod">
        <pc:chgData name="Nicolas Ratto Ribo" userId="2ad53a74-4254-40a0-bdd9-8ea8d499428c" providerId="ADAL" clId="{11899D96-FE47-4221-AA79-E72DF1C9A1CD}" dt="2024-10-25T20:24:42.898" v="104" actId="27918"/>
        <pc:sldMkLst>
          <pc:docMk/>
          <pc:sldMk cId="2954218559" sldId="4104"/>
        </pc:sldMkLst>
      </pc:sldChg>
    </pc:docChg>
  </pc:docChgLst>
  <pc:docChgLst>
    <pc:chgData name="Nicolas Ratto Ribo" userId="S::nratto@mintrab.gob.cl::2ad53a74-4254-40a0-bdd9-8ea8d499428c" providerId="AD" clId="Web-{2A554D7B-B127-6DCA-CE39-CC8C57E3F309}"/>
    <pc:docChg chg="modSld">
      <pc:chgData name="Nicolas Ratto Ribo" userId="S::nratto@mintrab.gob.cl::2ad53a74-4254-40a0-bdd9-8ea8d499428c" providerId="AD" clId="Web-{2A554D7B-B127-6DCA-CE39-CC8C57E3F309}" dt="2024-05-16T23:05:10.030" v="6"/>
      <pc:docMkLst>
        <pc:docMk/>
      </pc:docMkLst>
      <pc:sldChg chg="modSp">
        <pc:chgData name="Nicolas Ratto Ribo" userId="S::nratto@mintrab.gob.cl::2ad53a74-4254-40a0-bdd9-8ea8d499428c" providerId="AD" clId="Web-{2A554D7B-B127-6DCA-CE39-CC8C57E3F309}" dt="2024-05-16T23:05:05.514" v="4"/>
        <pc:sldMkLst>
          <pc:docMk/>
          <pc:sldMk cId="19887461" sldId="1590"/>
        </pc:sldMkLst>
        <pc:picChg chg="mod modCrop">
          <ac:chgData name="Nicolas Ratto Ribo" userId="S::nratto@mintrab.gob.cl::2ad53a74-4254-40a0-bdd9-8ea8d499428c" providerId="AD" clId="Web-{2A554D7B-B127-6DCA-CE39-CC8C57E3F309}" dt="2024-05-16T23:05:05.514" v="4"/>
          <ac:picMkLst>
            <pc:docMk/>
            <pc:sldMk cId="19887461" sldId="1590"/>
            <ac:picMk id="7" creationId="{214B19DA-548E-B100-842D-AEA2D70D0E15}"/>
          </ac:picMkLst>
        </pc:picChg>
      </pc:sldChg>
      <pc:sldChg chg="modCm">
        <pc:chgData name="Nicolas Ratto Ribo" userId="S::nratto@mintrab.gob.cl::2ad53a74-4254-40a0-bdd9-8ea8d499428c" providerId="AD" clId="Web-{2A554D7B-B127-6DCA-CE39-CC8C57E3F309}" dt="2024-05-16T23:05:10.030" v="6"/>
        <pc:sldMkLst>
          <pc:docMk/>
          <pc:sldMk cId="689407314" sldId="161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icolas Ratto Ribo" userId="S::nratto@mintrab.gob.cl::2ad53a74-4254-40a0-bdd9-8ea8d499428c" providerId="AD" clId="Web-{2A554D7B-B127-6DCA-CE39-CC8C57E3F309}" dt="2024-05-16T23:05:10.030" v="6"/>
              <pc2:cmMkLst xmlns:pc2="http://schemas.microsoft.com/office/powerpoint/2019/9/main/command">
                <pc:docMk/>
                <pc:sldMk cId="689407314" sldId="1614"/>
                <pc2:cmMk id="{B4E2645B-A3F9-412B-B716-A42893AFE5AE}"/>
              </pc2:cmMkLst>
              <pc226:cmRplyChg chg="add del">
                <pc226:chgData name="Nicolas Ratto Ribo" userId="S::nratto@mintrab.gob.cl::2ad53a74-4254-40a0-bdd9-8ea8d499428c" providerId="AD" clId="Web-{2A554D7B-B127-6DCA-CE39-CC8C57E3F309}" dt="2024-05-16T23:05:10.030" v="6"/>
                <pc2:cmRplyMkLst xmlns:pc2="http://schemas.microsoft.com/office/powerpoint/2019/9/main/command">
                  <pc:docMk/>
                  <pc:sldMk cId="689407314" sldId="1614"/>
                  <pc2:cmMk id="{B4E2645B-A3F9-412B-B716-A42893AFE5AE}"/>
                  <pc2:cmRplyMk id="{4D425DF4-A04B-4EE7-BA36-15545F263485}"/>
                </pc2:cmRplyMkLst>
              </pc226:cmRplyChg>
            </pc226:cmChg>
          </p:ext>
        </pc:extLst>
      </pc:sldChg>
    </pc:docChg>
  </pc:docChgLst>
  <pc:docChgLst>
    <pc:chgData name="Carla Paola Cisternas Casale" userId="beb25667-3112-4abf-b188-53510438c47b" providerId="ADAL" clId="{927B1EBD-CC71-452F-B013-1A679160B849}"/>
    <pc:docChg chg="undo custSel addSld delSld modSld sldOrd">
      <pc:chgData name="Carla Paola Cisternas Casale" userId="beb25667-3112-4abf-b188-53510438c47b" providerId="ADAL" clId="{927B1EBD-CC71-452F-B013-1A679160B849}" dt="2024-10-14T18:48:32.303" v="1266" actId="1076"/>
      <pc:docMkLst>
        <pc:docMk/>
      </pc:docMkLst>
      <pc:sldChg chg="delSp mod">
        <pc:chgData name="Carla Paola Cisternas Casale" userId="beb25667-3112-4abf-b188-53510438c47b" providerId="ADAL" clId="{927B1EBD-CC71-452F-B013-1A679160B849}" dt="2024-10-14T18:14:25.760" v="45" actId="478"/>
        <pc:sldMkLst>
          <pc:docMk/>
          <pc:sldMk cId="626651405" sldId="1341"/>
        </pc:sldMkLst>
        <pc:spChg chg="del">
          <ac:chgData name="Carla Paola Cisternas Casale" userId="beb25667-3112-4abf-b188-53510438c47b" providerId="ADAL" clId="{927B1EBD-CC71-452F-B013-1A679160B849}" dt="2024-10-14T18:14:25.760" v="45" actId="478"/>
          <ac:spMkLst>
            <pc:docMk/>
            <pc:sldMk cId="626651405" sldId="1341"/>
            <ac:spMk id="7" creationId="{00000000-0000-0000-0000-000000000000}"/>
          </ac:spMkLst>
        </pc:spChg>
      </pc:sldChg>
      <pc:sldChg chg="addSp modSp mod">
        <pc:chgData name="Carla Paola Cisternas Casale" userId="beb25667-3112-4abf-b188-53510438c47b" providerId="ADAL" clId="{927B1EBD-CC71-452F-B013-1A679160B849}" dt="2024-10-14T18:12:24.644" v="22" actId="1076"/>
        <pc:sldMkLst>
          <pc:docMk/>
          <pc:sldMk cId="19887461" sldId="1590"/>
        </pc:sldMkLst>
        <pc:spChg chg="mod">
          <ac:chgData name="Carla Paola Cisternas Casale" userId="beb25667-3112-4abf-b188-53510438c47b" providerId="ADAL" clId="{927B1EBD-CC71-452F-B013-1A679160B849}" dt="2024-10-14T18:11:52.720" v="13" actId="20577"/>
          <ac:spMkLst>
            <pc:docMk/>
            <pc:sldMk cId="19887461" sldId="1590"/>
            <ac:spMk id="4" creationId="{F298BB86-6AD1-EEF6-070F-E003AC873598}"/>
          </ac:spMkLst>
        </pc:spChg>
        <pc:picChg chg="add mod">
          <ac:chgData name="Carla Paola Cisternas Casale" userId="beb25667-3112-4abf-b188-53510438c47b" providerId="ADAL" clId="{927B1EBD-CC71-452F-B013-1A679160B849}" dt="2024-10-14T18:12:16.742" v="18" actId="1076"/>
          <ac:picMkLst>
            <pc:docMk/>
            <pc:sldMk cId="19887461" sldId="1590"/>
            <ac:picMk id="2" creationId="{1B8EE53B-C5DD-6B71-D86D-32732EF138DF}"/>
          </ac:picMkLst>
        </pc:picChg>
        <pc:picChg chg="mod">
          <ac:chgData name="Carla Paola Cisternas Casale" userId="beb25667-3112-4abf-b188-53510438c47b" providerId="ADAL" clId="{927B1EBD-CC71-452F-B013-1A679160B849}" dt="2024-10-14T18:12:22.211" v="21" actId="1076"/>
          <ac:picMkLst>
            <pc:docMk/>
            <pc:sldMk cId="19887461" sldId="1590"/>
            <ac:picMk id="5" creationId="{6BEEE6BE-3BDF-629F-4AEB-C3E2E0E0E366}"/>
          </ac:picMkLst>
        </pc:picChg>
        <pc:picChg chg="mod">
          <ac:chgData name="Carla Paola Cisternas Casale" userId="beb25667-3112-4abf-b188-53510438c47b" providerId="ADAL" clId="{927B1EBD-CC71-452F-B013-1A679160B849}" dt="2024-10-14T18:12:24.644" v="22" actId="1076"/>
          <ac:picMkLst>
            <pc:docMk/>
            <pc:sldMk cId="19887461" sldId="1590"/>
            <ac:picMk id="7" creationId="{214B19DA-548E-B100-842D-AEA2D70D0E15}"/>
          </ac:picMkLst>
        </pc:picChg>
      </pc:sldChg>
      <pc:sldChg chg="delSp modSp mod">
        <pc:chgData name="Carla Paola Cisternas Casale" userId="beb25667-3112-4abf-b188-53510438c47b" providerId="ADAL" clId="{927B1EBD-CC71-452F-B013-1A679160B849}" dt="2024-10-14T18:36:30.893" v="782" actId="14100"/>
        <pc:sldMkLst>
          <pc:docMk/>
          <pc:sldMk cId="1984967408" sldId="1594"/>
        </pc:sldMkLst>
        <pc:spChg chg="del">
          <ac:chgData name="Carla Paola Cisternas Casale" userId="beb25667-3112-4abf-b188-53510438c47b" providerId="ADAL" clId="{927B1EBD-CC71-452F-B013-1A679160B849}" dt="2024-10-14T18:36:27.132" v="780" actId="478"/>
          <ac:spMkLst>
            <pc:docMk/>
            <pc:sldMk cId="1984967408" sldId="1594"/>
            <ac:spMk id="3" creationId="{095E5064-724E-4C3E-F48E-B2C1AE0EB00E}"/>
          </ac:spMkLst>
        </pc:spChg>
        <pc:spChg chg="mod">
          <ac:chgData name="Carla Paola Cisternas Casale" userId="beb25667-3112-4abf-b188-53510438c47b" providerId="ADAL" clId="{927B1EBD-CC71-452F-B013-1A679160B849}" dt="2024-10-14T18:36:30.893" v="782" actId="14100"/>
          <ac:spMkLst>
            <pc:docMk/>
            <pc:sldMk cId="1984967408" sldId="1594"/>
            <ac:spMk id="4" creationId="{2DA149B4-E63D-D244-C40F-EE3000456850}"/>
          </ac:spMkLst>
        </pc:spChg>
      </pc:sldChg>
      <pc:sldChg chg="del">
        <pc:chgData name="Carla Paola Cisternas Casale" userId="beb25667-3112-4abf-b188-53510438c47b" providerId="ADAL" clId="{927B1EBD-CC71-452F-B013-1A679160B849}" dt="2024-10-14T18:13:06.902" v="26" actId="47"/>
        <pc:sldMkLst>
          <pc:docMk/>
          <pc:sldMk cId="2687483611" sldId="1595"/>
        </pc:sldMkLst>
      </pc:sldChg>
      <pc:sldChg chg="del">
        <pc:chgData name="Carla Paola Cisternas Casale" userId="beb25667-3112-4abf-b188-53510438c47b" providerId="ADAL" clId="{927B1EBD-CC71-452F-B013-1A679160B849}" dt="2024-10-14T18:12:25.836" v="23" actId="47"/>
        <pc:sldMkLst>
          <pc:docMk/>
          <pc:sldMk cId="194817769" sldId="1597"/>
        </pc:sldMkLst>
      </pc:sldChg>
      <pc:sldChg chg="del">
        <pc:chgData name="Carla Paola Cisternas Casale" userId="beb25667-3112-4abf-b188-53510438c47b" providerId="ADAL" clId="{927B1EBD-CC71-452F-B013-1A679160B849}" dt="2024-10-14T18:12:54.932" v="24" actId="47"/>
        <pc:sldMkLst>
          <pc:docMk/>
          <pc:sldMk cId="3883745473" sldId="1608"/>
        </pc:sldMkLst>
      </pc:sldChg>
      <pc:sldChg chg="del">
        <pc:chgData name="Carla Paola Cisternas Casale" userId="beb25667-3112-4abf-b188-53510438c47b" providerId="ADAL" clId="{927B1EBD-CC71-452F-B013-1A679160B849}" dt="2024-10-14T18:13:08.230" v="27" actId="47"/>
        <pc:sldMkLst>
          <pc:docMk/>
          <pc:sldMk cId="1035807321" sldId="1609"/>
        </pc:sldMkLst>
      </pc:sldChg>
      <pc:sldChg chg="del">
        <pc:chgData name="Carla Paola Cisternas Casale" userId="beb25667-3112-4abf-b188-53510438c47b" providerId="ADAL" clId="{927B1EBD-CC71-452F-B013-1A679160B849}" dt="2024-10-14T18:13:04.615" v="25" actId="47"/>
        <pc:sldMkLst>
          <pc:docMk/>
          <pc:sldMk cId="299261824" sldId="1610"/>
        </pc:sldMkLst>
      </pc:sldChg>
      <pc:sldChg chg="del">
        <pc:chgData name="Carla Paola Cisternas Casale" userId="beb25667-3112-4abf-b188-53510438c47b" providerId="ADAL" clId="{927B1EBD-CC71-452F-B013-1A679160B849}" dt="2024-10-14T18:13:41.260" v="40" actId="47"/>
        <pc:sldMkLst>
          <pc:docMk/>
          <pc:sldMk cId="680787935" sldId="1611"/>
        </pc:sldMkLst>
      </pc:sldChg>
      <pc:sldChg chg="addSp delSp modSp add del mod ord">
        <pc:chgData name="Carla Paola Cisternas Casale" userId="beb25667-3112-4abf-b188-53510438c47b" providerId="ADAL" clId="{927B1EBD-CC71-452F-B013-1A679160B849}" dt="2024-10-14T18:36:19.053" v="779" actId="1076"/>
        <pc:sldMkLst>
          <pc:docMk/>
          <pc:sldMk cId="1304804394" sldId="1612"/>
        </pc:sldMkLst>
        <pc:spChg chg="mod">
          <ac:chgData name="Carla Paola Cisternas Casale" userId="beb25667-3112-4abf-b188-53510438c47b" providerId="ADAL" clId="{927B1EBD-CC71-452F-B013-1A679160B849}" dt="2024-10-14T18:19:49.198" v="102" actId="15"/>
          <ac:spMkLst>
            <pc:docMk/>
            <pc:sldMk cId="1304804394" sldId="1612"/>
            <ac:spMk id="3" creationId="{D0284FA3-5990-DECD-B91B-371021EB02A3}"/>
          </ac:spMkLst>
        </pc:spChg>
        <pc:spChg chg="mod">
          <ac:chgData name="Carla Paola Cisternas Casale" userId="beb25667-3112-4abf-b188-53510438c47b" providerId="ADAL" clId="{927B1EBD-CC71-452F-B013-1A679160B849}" dt="2024-10-14T18:18:44.105" v="76" actId="1076"/>
          <ac:spMkLst>
            <pc:docMk/>
            <pc:sldMk cId="1304804394" sldId="1612"/>
            <ac:spMk id="7" creationId="{82119BF8-DF18-90DD-5713-1D672F5A68E7}"/>
          </ac:spMkLst>
        </pc:spChg>
        <pc:graphicFrameChg chg="add del mod modGraphic">
          <ac:chgData name="Carla Paola Cisternas Casale" userId="beb25667-3112-4abf-b188-53510438c47b" providerId="ADAL" clId="{927B1EBD-CC71-452F-B013-1A679160B849}" dt="2024-10-14T18:19:21.177" v="94" actId="478"/>
          <ac:graphicFrameMkLst>
            <pc:docMk/>
            <pc:sldMk cId="1304804394" sldId="1612"/>
            <ac:graphicFrameMk id="2" creationId="{4F70D20D-0EDF-2AE5-C06A-FC6A64F4A3C4}"/>
          </ac:graphicFrameMkLst>
        </pc:graphicFrameChg>
        <pc:graphicFrameChg chg="mod">
          <ac:chgData name="Carla Paola Cisternas Casale" userId="beb25667-3112-4abf-b188-53510438c47b" providerId="ADAL" clId="{927B1EBD-CC71-452F-B013-1A679160B849}" dt="2024-10-14T18:18:46.435" v="77" actId="1076"/>
          <ac:graphicFrameMkLst>
            <pc:docMk/>
            <pc:sldMk cId="1304804394" sldId="1612"/>
            <ac:graphicFrameMk id="14" creationId="{C201B6D4-F076-24C6-9FEA-F4664411CADC}"/>
          </ac:graphicFrameMkLst>
        </pc:graphicFrameChg>
        <pc:picChg chg="mod">
          <ac:chgData name="Carla Paola Cisternas Casale" userId="beb25667-3112-4abf-b188-53510438c47b" providerId="ADAL" clId="{927B1EBD-CC71-452F-B013-1A679160B849}" dt="2024-10-14T18:18:44.105" v="76" actId="1076"/>
          <ac:picMkLst>
            <pc:docMk/>
            <pc:sldMk cId="1304804394" sldId="1612"/>
            <ac:picMk id="5" creationId="{49431C8E-2E60-FEB9-1172-E2716B40A2EC}"/>
          </ac:picMkLst>
        </pc:picChg>
        <pc:picChg chg="add mod">
          <ac:chgData name="Carla Paola Cisternas Casale" userId="beb25667-3112-4abf-b188-53510438c47b" providerId="ADAL" clId="{927B1EBD-CC71-452F-B013-1A679160B849}" dt="2024-10-14T18:36:19.053" v="779" actId="1076"/>
          <ac:picMkLst>
            <pc:docMk/>
            <pc:sldMk cId="1304804394" sldId="1612"/>
            <ac:picMk id="8" creationId="{6653C7A2-9DE9-E462-FFD5-E9521ECB30E2}"/>
          </ac:picMkLst>
        </pc:picChg>
      </pc:sldChg>
      <pc:sldChg chg="addSp delSp modSp mod delCm">
        <pc:chgData name="Carla Paola Cisternas Casale" userId="beb25667-3112-4abf-b188-53510438c47b" providerId="ADAL" clId="{927B1EBD-CC71-452F-B013-1A679160B849}" dt="2024-10-14T18:36:16.792" v="777" actId="1076"/>
        <pc:sldMkLst>
          <pc:docMk/>
          <pc:sldMk cId="4003628491" sldId="1613"/>
        </pc:sldMkLst>
        <pc:spChg chg="mod">
          <ac:chgData name="Carla Paola Cisternas Casale" userId="beb25667-3112-4abf-b188-53510438c47b" providerId="ADAL" clId="{927B1EBD-CC71-452F-B013-1A679160B849}" dt="2024-10-14T18:23:16.140" v="172" actId="2711"/>
          <ac:spMkLst>
            <pc:docMk/>
            <pc:sldMk cId="4003628491" sldId="1613"/>
            <ac:spMk id="3" creationId="{9D142817-8AE4-C30C-53B8-B5B6FE6D78F9}"/>
          </ac:spMkLst>
        </pc:spChg>
        <pc:spChg chg="add del mod">
          <ac:chgData name="Carla Paola Cisternas Casale" userId="beb25667-3112-4abf-b188-53510438c47b" providerId="ADAL" clId="{927B1EBD-CC71-452F-B013-1A679160B849}" dt="2024-10-14T18:20:16.406" v="105" actId="478"/>
          <ac:spMkLst>
            <pc:docMk/>
            <pc:sldMk cId="4003628491" sldId="1613"/>
            <ac:spMk id="7" creationId="{093B2E21-B253-D8FF-7A83-29F588C0D9B7}"/>
          </ac:spMkLst>
        </pc:spChg>
        <pc:spChg chg="del">
          <ac:chgData name="Carla Paola Cisternas Casale" userId="beb25667-3112-4abf-b188-53510438c47b" providerId="ADAL" clId="{927B1EBD-CC71-452F-B013-1A679160B849}" dt="2024-10-14T18:20:15.218" v="104" actId="478"/>
          <ac:spMkLst>
            <pc:docMk/>
            <pc:sldMk cId="4003628491" sldId="1613"/>
            <ac:spMk id="8" creationId="{39CDE8DA-4BE6-4743-A763-76A1B9FB0E20}"/>
          </ac:spMkLst>
        </pc:spChg>
        <pc:spChg chg="mod">
          <ac:chgData name="Carla Paola Cisternas Casale" userId="beb25667-3112-4abf-b188-53510438c47b" providerId="ADAL" clId="{927B1EBD-CC71-452F-B013-1A679160B849}" dt="2024-10-14T18:23:21.846" v="174" actId="14100"/>
          <ac:spMkLst>
            <pc:docMk/>
            <pc:sldMk cId="4003628491" sldId="1613"/>
            <ac:spMk id="18" creationId="{42390F68-275C-7C2B-A4D5-9F8F22071F0B}"/>
          </ac:spMkLst>
        </pc:spChg>
        <pc:grpChg chg="mod">
          <ac:chgData name="Carla Paola Cisternas Casale" userId="beb25667-3112-4abf-b188-53510438c47b" providerId="ADAL" clId="{927B1EBD-CC71-452F-B013-1A679160B849}" dt="2024-10-14T18:23:20.036" v="173" actId="1076"/>
          <ac:grpSpMkLst>
            <pc:docMk/>
            <pc:sldMk cId="4003628491" sldId="1613"/>
            <ac:grpSpMk id="15" creationId="{2AC119D8-B679-B71D-4F5C-09E9F4907A62}"/>
          </ac:grpSpMkLst>
        </pc:grpChg>
        <pc:picChg chg="del">
          <ac:chgData name="Carla Paola Cisternas Casale" userId="beb25667-3112-4abf-b188-53510438c47b" providerId="ADAL" clId="{927B1EBD-CC71-452F-B013-1A679160B849}" dt="2024-10-14T18:20:17.327" v="106" actId="478"/>
          <ac:picMkLst>
            <pc:docMk/>
            <pc:sldMk cId="4003628491" sldId="1613"/>
            <ac:picMk id="2" creationId="{D2C965CC-CB6D-FB49-9DA8-C472ECE67134}"/>
          </ac:picMkLst>
        </pc:picChg>
        <pc:picChg chg="add mod">
          <ac:chgData name="Carla Paola Cisternas Casale" userId="beb25667-3112-4abf-b188-53510438c47b" providerId="ADAL" clId="{927B1EBD-CC71-452F-B013-1A679160B849}" dt="2024-10-14T18:36:16.792" v="777" actId="1076"/>
          <ac:picMkLst>
            <pc:docMk/>
            <pc:sldMk cId="4003628491" sldId="1613"/>
            <ac:picMk id="12" creationId="{FE341555-E827-231E-5097-D184C5C5E12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a Paola Cisternas Casale" userId="beb25667-3112-4abf-b188-53510438c47b" providerId="ADAL" clId="{927B1EBD-CC71-452F-B013-1A679160B849}" dt="2024-10-14T18:13:16.862" v="28"/>
              <pc2:cmMkLst xmlns:pc2="http://schemas.microsoft.com/office/powerpoint/2019/9/main/command">
                <pc:docMk/>
                <pc:sldMk cId="4003628491" sldId="1613"/>
                <pc2:cmMk id="{AF28DF87-A1AA-4F60-951C-596E46CC9F3C}"/>
              </pc2:cmMkLst>
            </pc226:cmChg>
          </p:ext>
        </pc:extLst>
      </pc:sldChg>
      <pc:sldChg chg="del">
        <pc:chgData name="Carla Paola Cisternas Casale" userId="beb25667-3112-4abf-b188-53510438c47b" providerId="ADAL" clId="{927B1EBD-CC71-452F-B013-1A679160B849}" dt="2024-10-14T18:14:20.992" v="44" actId="47"/>
        <pc:sldMkLst>
          <pc:docMk/>
          <pc:sldMk cId="689407314" sldId="1614"/>
        </pc:sldMkLst>
      </pc:sldChg>
      <pc:sldChg chg="addSp delSp modSp add del mod modClrScheme chgLayout">
        <pc:chgData name="Carla Paola Cisternas Casale" userId="beb25667-3112-4abf-b188-53510438c47b" providerId="ADAL" clId="{927B1EBD-CC71-452F-B013-1A679160B849}" dt="2024-10-14T18:36:09.843" v="774" actId="1076"/>
        <pc:sldMkLst>
          <pc:docMk/>
          <pc:sldMk cId="4153444500" sldId="1615"/>
        </pc:sldMkLst>
        <pc:spChg chg="add del mod">
          <ac:chgData name="Carla Paola Cisternas Casale" userId="beb25667-3112-4abf-b188-53510438c47b" providerId="ADAL" clId="{927B1EBD-CC71-452F-B013-1A679160B849}" dt="2024-10-14T18:33:20.329" v="678" actId="478"/>
          <ac:spMkLst>
            <pc:docMk/>
            <pc:sldMk cId="4153444500" sldId="1615"/>
            <ac:spMk id="8" creationId="{2C32C0BD-3C1D-84DB-D6F3-C5EA3C62F79B}"/>
          </ac:spMkLst>
        </pc:spChg>
        <pc:spChg chg="add del mod">
          <ac:chgData name="Carla Paola Cisternas Casale" userId="beb25667-3112-4abf-b188-53510438c47b" providerId="ADAL" clId="{927B1EBD-CC71-452F-B013-1A679160B849}" dt="2024-10-14T18:33:34.550" v="683" actId="478"/>
          <ac:spMkLst>
            <pc:docMk/>
            <pc:sldMk cId="4153444500" sldId="1615"/>
            <ac:spMk id="9" creationId="{16E63C1F-3612-68D7-5DEE-4E2F215292DB}"/>
          </ac:spMkLst>
        </pc:spChg>
        <pc:spChg chg="add mod ord">
          <ac:chgData name="Carla Paola Cisternas Casale" userId="beb25667-3112-4abf-b188-53510438c47b" providerId="ADAL" clId="{927B1EBD-CC71-452F-B013-1A679160B849}" dt="2024-10-14T18:35:17.702" v="726" actId="1076"/>
          <ac:spMkLst>
            <pc:docMk/>
            <pc:sldMk cId="4153444500" sldId="1615"/>
            <ac:spMk id="16" creationId="{AD79093D-3283-288F-0063-F53B4B8B58DF}"/>
          </ac:spMkLst>
        </pc:spChg>
        <pc:spChg chg="add del mod ord">
          <ac:chgData name="Carla Paola Cisternas Casale" userId="beb25667-3112-4abf-b188-53510438c47b" providerId="ADAL" clId="{927B1EBD-CC71-452F-B013-1A679160B849}" dt="2024-10-14T18:35:06.762" v="707" actId="478"/>
          <ac:spMkLst>
            <pc:docMk/>
            <pc:sldMk cId="4153444500" sldId="1615"/>
            <ac:spMk id="17" creationId="{5247AA69-4FE6-B056-8A6C-34BF059E5829}"/>
          </ac:spMkLst>
        </pc:spChg>
        <pc:spChg chg="add mod">
          <ac:chgData name="Carla Paola Cisternas Casale" userId="beb25667-3112-4abf-b188-53510438c47b" providerId="ADAL" clId="{927B1EBD-CC71-452F-B013-1A679160B849}" dt="2024-10-14T18:36:02.251" v="772" actId="1076"/>
          <ac:spMkLst>
            <pc:docMk/>
            <pc:sldMk cId="4153444500" sldId="1615"/>
            <ac:spMk id="19" creationId="{79EAA256-78F8-82E6-C186-3698A135ACBA}"/>
          </ac:spMkLst>
        </pc:spChg>
        <pc:grpChg chg="del">
          <ac:chgData name="Carla Paola Cisternas Casale" userId="beb25667-3112-4abf-b188-53510438c47b" providerId="ADAL" clId="{927B1EBD-CC71-452F-B013-1A679160B849}" dt="2024-10-14T18:27:55.315" v="391" actId="478"/>
          <ac:grpSpMkLst>
            <pc:docMk/>
            <pc:sldMk cId="4153444500" sldId="1615"/>
            <ac:grpSpMk id="2" creationId="{858BE567-4EBF-9C66-B071-BFFD92F02D48}"/>
          </ac:grpSpMkLst>
        </pc:grpChg>
        <pc:picChg chg="del">
          <ac:chgData name="Carla Paola Cisternas Casale" userId="beb25667-3112-4abf-b188-53510438c47b" providerId="ADAL" clId="{927B1EBD-CC71-452F-B013-1A679160B849}" dt="2024-10-14T18:33:39.008" v="685" actId="478"/>
          <ac:picMkLst>
            <pc:docMk/>
            <pc:sldMk cId="4153444500" sldId="1615"/>
            <ac:picMk id="4" creationId="{F4D25CB2-014A-AFDF-DD9F-5EB1A3022723}"/>
          </ac:picMkLst>
        </pc:picChg>
        <pc:picChg chg="add mod">
          <ac:chgData name="Carla Paola Cisternas Casale" userId="beb25667-3112-4abf-b188-53510438c47b" providerId="ADAL" clId="{927B1EBD-CC71-452F-B013-1A679160B849}" dt="2024-10-14T18:34:43.500" v="701" actId="1076"/>
          <ac:picMkLst>
            <pc:docMk/>
            <pc:sldMk cId="4153444500" sldId="1615"/>
            <ac:picMk id="12" creationId="{F9629990-9E3B-6234-948B-57082CFB610B}"/>
          </ac:picMkLst>
        </pc:picChg>
        <pc:picChg chg="add mod">
          <ac:chgData name="Carla Paola Cisternas Casale" userId="beb25667-3112-4abf-b188-53510438c47b" providerId="ADAL" clId="{927B1EBD-CC71-452F-B013-1A679160B849}" dt="2024-10-14T18:35:27.041" v="729" actId="1076"/>
          <ac:picMkLst>
            <pc:docMk/>
            <pc:sldMk cId="4153444500" sldId="1615"/>
            <ac:picMk id="18" creationId="{A1903B38-6D18-F989-829F-D06EE9C6B9C0}"/>
          </ac:picMkLst>
        </pc:picChg>
        <pc:picChg chg="add mod">
          <ac:chgData name="Carla Paola Cisternas Casale" userId="beb25667-3112-4abf-b188-53510438c47b" providerId="ADAL" clId="{927B1EBD-CC71-452F-B013-1A679160B849}" dt="2024-10-14T18:36:06.733" v="773"/>
          <ac:picMkLst>
            <pc:docMk/>
            <pc:sldMk cId="4153444500" sldId="1615"/>
            <ac:picMk id="20" creationId="{CA603E4A-B999-3836-90CA-43D63EC82893}"/>
          </ac:picMkLst>
        </pc:picChg>
        <pc:picChg chg="add mod">
          <ac:chgData name="Carla Paola Cisternas Casale" userId="beb25667-3112-4abf-b188-53510438c47b" providerId="ADAL" clId="{927B1EBD-CC71-452F-B013-1A679160B849}" dt="2024-10-14T18:36:09.843" v="774" actId="1076"/>
          <ac:picMkLst>
            <pc:docMk/>
            <pc:sldMk cId="4153444500" sldId="1615"/>
            <ac:picMk id="21" creationId="{8CF7BFC6-3D02-636D-A91E-8C635074D499}"/>
          </ac:picMkLst>
        </pc:picChg>
        <pc:picChg chg="mod">
          <ac:chgData name="Carla Paola Cisternas Casale" userId="beb25667-3112-4abf-b188-53510438c47b" providerId="ADAL" clId="{927B1EBD-CC71-452F-B013-1A679160B849}" dt="2024-10-14T18:34:42.280" v="700" actId="1076"/>
          <ac:picMkLst>
            <pc:docMk/>
            <pc:sldMk cId="4153444500" sldId="1615"/>
            <ac:picMk id="1044" creationId="{F9D9D470-B708-8E48-F67E-9A2EA3B332A9}"/>
          </ac:picMkLst>
        </pc:picChg>
        <pc:picChg chg="mod">
          <ac:chgData name="Carla Paola Cisternas Casale" userId="beb25667-3112-4abf-b188-53510438c47b" providerId="ADAL" clId="{927B1EBD-CC71-452F-B013-1A679160B849}" dt="2024-10-14T18:34:49.319" v="705" actId="1076"/>
          <ac:picMkLst>
            <pc:docMk/>
            <pc:sldMk cId="4153444500" sldId="1615"/>
            <ac:picMk id="1050" creationId="{C6EF5F01-C546-792D-734E-E73F0B615376}"/>
          </ac:picMkLst>
        </pc:picChg>
        <pc:picChg chg="mod">
          <ac:chgData name="Carla Paola Cisternas Casale" userId="beb25667-3112-4abf-b188-53510438c47b" providerId="ADAL" clId="{927B1EBD-CC71-452F-B013-1A679160B849}" dt="2024-10-14T18:34:45.871" v="702" actId="1076"/>
          <ac:picMkLst>
            <pc:docMk/>
            <pc:sldMk cId="4153444500" sldId="1615"/>
            <ac:picMk id="1052" creationId="{F8402297-5664-CC10-CDD8-706A332D67E7}"/>
          </ac:picMkLst>
        </pc:picChg>
        <pc:picChg chg="mod">
          <ac:chgData name="Carla Paola Cisternas Casale" userId="beb25667-3112-4abf-b188-53510438c47b" providerId="ADAL" clId="{927B1EBD-CC71-452F-B013-1A679160B849}" dt="2024-10-14T18:34:48.182" v="704" actId="1076"/>
          <ac:picMkLst>
            <pc:docMk/>
            <pc:sldMk cId="4153444500" sldId="1615"/>
            <ac:picMk id="1060" creationId="{8D356EDC-71CB-349A-05AB-F1A41D11BB44}"/>
          </ac:picMkLst>
        </pc:picChg>
        <pc:picChg chg="mod">
          <ac:chgData name="Carla Paola Cisternas Casale" userId="beb25667-3112-4abf-b188-53510438c47b" providerId="ADAL" clId="{927B1EBD-CC71-452F-B013-1A679160B849}" dt="2024-10-14T18:34:46.910" v="703" actId="1076"/>
          <ac:picMkLst>
            <pc:docMk/>
            <pc:sldMk cId="4153444500" sldId="1615"/>
            <ac:picMk id="1062" creationId="{378F7493-CE09-0C52-E250-8B13CA29F440}"/>
          </ac:picMkLst>
        </pc:picChg>
      </pc:sldChg>
      <pc:sldChg chg="del">
        <pc:chgData name="Carla Paola Cisternas Casale" userId="beb25667-3112-4abf-b188-53510438c47b" providerId="ADAL" clId="{927B1EBD-CC71-452F-B013-1A679160B849}" dt="2024-10-14T18:13:29.682" v="30" actId="47"/>
        <pc:sldMkLst>
          <pc:docMk/>
          <pc:sldMk cId="2145631977" sldId="1616"/>
        </pc:sldMkLst>
      </pc:sldChg>
      <pc:sldChg chg="del">
        <pc:chgData name="Carla Paola Cisternas Casale" userId="beb25667-3112-4abf-b188-53510438c47b" providerId="ADAL" clId="{927B1EBD-CC71-452F-B013-1A679160B849}" dt="2024-10-14T18:13:30.445" v="31" actId="47"/>
        <pc:sldMkLst>
          <pc:docMk/>
          <pc:sldMk cId="4001101837" sldId="1617"/>
        </pc:sldMkLst>
      </pc:sldChg>
      <pc:sldChg chg="del">
        <pc:chgData name="Carla Paola Cisternas Casale" userId="beb25667-3112-4abf-b188-53510438c47b" providerId="ADAL" clId="{927B1EBD-CC71-452F-B013-1A679160B849}" dt="2024-10-14T18:13:31.792" v="32" actId="47"/>
        <pc:sldMkLst>
          <pc:docMk/>
          <pc:sldMk cId="1341401392" sldId="1618"/>
        </pc:sldMkLst>
      </pc:sldChg>
      <pc:sldChg chg="del">
        <pc:chgData name="Carla Paola Cisternas Casale" userId="beb25667-3112-4abf-b188-53510438c47b" providerId="ADAL" clId="{927B1EBD-CC71-452F-B013-1A679160B849}" dt="2024-10-14T18:13:32.752" v="33" actId="47"/>
        <pc:sldMkLst>
          <pc:docMk/>
          <pc:sldMk cId="3336599994" sldId="1619"/>
        </pc:sldMkLst>
      </pc:sldChg>
      <pc:sldChg chg="del">
        <pc:chgData name="Carla Paola Cisternas Casale" userId="beb25667-3112-4abf-b188-53510438c47b" providerId="ADAL" clId="{927B1EBD-CC71-452F-B013-1A679160B849}" dt="2024-10-14T18:13:34.794" v="34" actId="47"/>
        <pc:sldMkLst>
          <pc:docMk/>
          <pc:sldMk cId="2192569781" sldId="1620"/>
        </pc:sldMkLst>
      </pc:sldChg>
      <pc:sldChg chg="del">
        <pc:chgData name="Carla Paola Cisternas Casale" userId="beb25667-3112-4abf-b188-53510438c47b" providerId="ADAL" clId="{927B1EBD-CC71-452F-B013-1A679160B849}" dt="2024-10-14T18:13:35.532" v="35" actId="47"/>
        <pc:sldMkLst>
          <pc:docMk/>
          <pc:sldMk cId="419010859" sldId="1622"/>
        </pc:sldMkLst>
      </pc:sldChg>
      <pc:sldChg chg="del">
        <pc:chgData name="Carla Paola Cisternas Casale" userId="beb25667-3112-4abf-b188-53510438c47b" providerId="ADAL" clId="{927B1EBD-CC71-452F-B013-1A679160B849}" dt="2024-10-14T18:13:36.791" v="36" actId="47"/>
        <pc:sldMkLst>
          <pc:docMk/>
          <pc:sldMk cId="2987815086" sldId="1623"/>
        </pc:sldMkLst>
      </pc:sldChg>
      <pc:sldChg chg="del">
        <pc:chgData name="Carla Paola Cisternas Casale" userId="beb25667-3112-4abf-b188-53510438c47b" providerId="ADAL" clId="{927B1EBD-CC71-452F-B013-1A679160B849}" dt="2024-10-14T18:13:37.915" v="37" actId="47"/>
        <pc:sldMkLst>
          <pc:docMk/>
          <pc:sldMk cId="2652502058" sldId="1624"/>
        </pc:sldMkLst>
      </pc:sldChg>
      <pc:sldChg chg="del">
        <pc:chgData name="Carla Paola Cisternas Casale" userId="beb25667-3112-4abf-b188-53510438c47b" providerId="ADAL" clId="{927B1EBD-CC71-452F-B013-1A679160B849}" dt="2024-10-14T18:13:38.791" v="38" actId="47"/>
        <pc:sldMkLst>
          <pc:docMk/>
          <pc:sldMk cId="3763030323" sldId="1625"/>
        </pc:sldMkLst>
      </pc:sldChg>
      <pc:sldChg chg="del">
        <pc:chgData name="Carla Paola Cisternas Casale" userId="beb25667-3112-4abf-b188-53510438c47b" providerId="ADAL" clId="{927B1EBD-CC71-452F-B013-1A679160B849}" dt="2024-10-14T18:13:39.620" v="39" actId="47"/>
        <pc:sldMkLst>
          <pc:docMk/>
          <pc:sldMk cId="3027332237" sldId="1626"/>
        </pc:sldMkLst>
      </pc:sldChg>
      <pc:sldChg chg="addSp delSp modSp del mod ord">
        <pc:chgData name="Carla Paola Cisternas Casale" userId="beb25667-3112-4abf-b188-53510438c47b" providerId="ADAL" clId="{927B1EBD-CC71-452F-B013-1A679160B849}" dt="2024-10-14T18:20:08.806" v="103" actId="47"/>
        <pc:sldMkLst>
          <pc:docMk/>
          <pc:sldMk cId="3991242516" sldId="1627"/>
        </pc:sldMkLst>
        <pc:spChg chg="mod">
          <ac:chgData name="Carla Paola Cisternas Casale" userId="beb25667-3112-4abf-b188-53510438c47b" providerId="ADAL" clId="{927B1EBD-CC71-452F-B013-1A679160B849}" dt="2024-10-14T18:16:18.881" v="54" actId="1076"/>
          <ac:spMkLst>
            <pc:docMk/>
            <pc:sldMk cId="3991242516" sldId="1627"/>
            <ac:spMk id="3" creationId="{6EA789F0-D8C8-74FC-AF91-0BEDEC6C2698}"/>
          </ac:spMkLst>
        </pc:spChg>
        <pc:spChg chg="add del mod">
          <ac:chgData name="Carla Paola Cisternas Casale" userId="beb25667-3112-4abf-b188-53510438c47b" providerId="ADAL" clId="{927B1EBD-CC71-452F-B013-1A679160B849}" dt="2024-10-14T18:15:30.671" v="47" actId="478"/>
          <ac:spMkLst>
            <pc:docMk/>
            <pc:sldMk cId="3991242516" sldId="1627"/>
            <ac:spMk id="7" creationId="{89B9D22E-74FD-C031-59C0-34FF372D319D}"/>
          </ac:spMkLst>
        </pc:spChg>
        <pc:spChg chg="del">
          <ac:chgData name="Carla Paola Cisternas Casale" userId="beb25667-3112-4abf-b188-53510438c47b" providerId="ADAL" clId="{927B1EBD-CC71-452F-B013-1A679160B849}" dt="2024-10-14T18:15:29.072" v="46" actId="478"/>
          <ac:spMkLst>
            <pc:docMk/>
            <pc:sldMk cId="3991242516" sldId="1627"/>
            <ac:spMk id="8" creationId="{E25C7C90-2B0B-8518-1AF6-54730DFB9279}"/>
          </ac:spMkLst>
        </pc:spChg>
        <pc:spChg chg="mod">
          <ac:chgData name="Carla Paola Cisternas Casale" userId="beb25667-3112-4abf-b188-53510438c47b" providerId="ADAL" clId="{927B1EBD-CC71-452F-B013-1A679160B849}" dt="2024-10-14T18:17:04.213" v="60" actId="2711"/>
          <ac:spMkLst>
            <pc:docMk/>
            <pc:sldMk cId="3991242516" sldId="1627"/>
            <ac:spMk id="16" creationId="{1F15F674-EB68-5ACD-C96D-6A00C3817593}"/>
          </ac:spMkLst>
        </pc:spChg>
        <pc:graphicFrameChg chg="mod modGraphic">
          <ac:chgData name="Carla Paola Cisternas Casale" userId="beb25667-3112-4abf-b188-53510438c47b" providerId="ADAL" clId="{927B1EBD-CC71-452F-B013-1A679160B849}" dt="2024-10-14T18:17:34.134" v="69" actId="14734"/>
          <ac:graphicFrameMkLst>
            <pc:docMk/>
            <pc:sldMk cId="3991242516" sldId="1627"/>
            <ac:graphicFrameMk id="9" creationId="{01640F74-8B02-16F3-0D0A-53EA47CCD47A}"/>
          </ac:graphicFrameMkLst>
        </pc:graphicFrameChg>
        <pc:picChg chg="del">
          <ac:chgData name="Carla Paola Cisternas Casale" userId="beb25667-3112-4abf-b188-53510438c47b" providerId="ADAL" clId="{927B1EBD-CC71-452F-B013-1A679160B849}" dt="2024-10-14T18:15:31.560" v="48" actId="478"/>
          <ac:picMkLst>
            <pc:docMk/>
            <pc:sldMk cId="3991242516" sldId="1627"/>
            <ac:picMk id="2" creationId="{8AA4A140-F9D0-A221-FCC2-B1681A763F16}"/>
          </ac:picMkLst>
        </pc:picChg>
      </pc:sldChg>
      <pc:sldChg chg="addSp modSp add mod">
        <pc:chgData name="Carla Paola Cisternas Casale" userId="beb25667-3112-4abf-b188-53510438c47b" providerId="ADAL" clId="{927B1EBD-CC71-452F-B013-1A679160B849}" dt="2024-10-14T18:36:13.601" v="775"/>
        <pc:sldMkLst>
          <pc:docMk/>
          <pc:sldMk cId="2788608376" sldId="1639"/>
        </pc:sldMkLst>
        <pc:spChg chg="mod">
          <ac:chgData name="Carla Paola Cisternas Casale" userId="beb25667-3112-4abf-b188-53510438c47b" providerId="ADAL" clId="{927B1EBD-CC71-452F-B013-1A679160B849}" dt="2024-10-14T18:26:57.479" v="369" actId="1076"/>
          <ac:spMkLst>
            <pc:docMk/>
            <pc:sldMk cId="2788608376" sldId="1639"/>
            <ac:spMk id="3" creationId="{207606D0-4EA9-F723-26D2-E9F59CF8708E}"/>
          </ac:spMkLst>
        </pc:spChg>
        <pc:spChg chg="mod">
          <ac:chgData name="Carla Paola Cisternas Casale" userId="beb25667-3112-4abf-b188-53510438c47b" providerId="ADAL" clId="{927B1EBD-CC71-452F-B013-1A679160B849}" dt="2024-10-14T18:23:59.356" v="212" actId="20577"/>
          <ac:spMkLst>
            <pc:docMk/>
            <pc:sldMk cId="2788608376" sldId="1639"/>
            <ac:spMk id="8" creationId="{CE8CF1E9-8498-5582-1998-B19B4F8A339E}"/>
          </ac:spMkLst>
        </pc:spChg>
        <pc:picChg chg="mod">
          <ac:chgData name="Carla Paola Cisternas Casale" userId="beb25667-3112-4abf-b188-53510438c47b" providerId="ADAL" clId="{927B1EBD-CC71-452F-B013-1A679160B849}" dt="2024-10-14T18:24:02.836" v="213" actId="1076"/>
          <ac:picMkLst>
            <pc:docMk/>
            <pc:sldMk cId="2788608376" sldId="1639"/>
            <ac:picMk id="2" creationId="{05C3EA44-73EB-30FF-4112-5FCFD4AFC4A9}"/>
          </ac:picMkLst>
        </pc:picChg>
        <pc:picChg chg="add mod">
          <ac:chgData name="Carla Paola Cisternas Casale" userId="beb25667-3112-4abf-b188-53510438c47b" providerId="ADAL" clId="{927B1EBD-CC71-452F-B013-1A679160B849}" dt="2024-10-14T18:36:13.601" v="775"/>
          <ac:picMkLst>
            <pc:docMk/>
            <pc:sldMk cId="2788608376" sldId="1639"/>
            <ac:picMk id="5" creationId="{5ECA85E2-C9F7-A4A9-DC34-5FF1C67F3ECE}"/>
          </ac:picMkLst>
        </pc:picChg>
        <pc:picChg chg="mod">
          <ac:chgData name="Carla Paola Cisternas Casale" userId="beb25667-3112-4abf-b188-53510438c47b" providerId="ADAL" clId="{927B1EBD-CC71-452F-B013-1A679160B849}" dt="2024-10-14T18:27:00.236" v="370" actId="1076"/>
          <ac:picMkLst>
            <pc:docMk/>
            <pc:sldMk cId="2788608376" sldId="1639"/>
            <ac:picMk id="7" creationId="{00B38E26-9D21-00E5-7F0A-4A6174E8C017}"/>
          </ac:picMkLst>
        </pc:picChg>
      </pc:sldChg>
      <pc:sldChg chg="addSp delSp modSp add del mod">
        <pc:chgData name="Carla Paola Cisternas Casale" userId="beb25667-3112-4abf-b188-53510438c47b" providerId="ADAL" clId="{927B1EBD-CC71-452F-B013-1A679160B849}" dt="2024-10-14T18:33:35.995" v="684" actId="47"/>
        <pc:sldMkLst>
          <pc:docMk/>
          <pc:sldMk cId="3514318307" sldId="1640"/>
        </pc:sldMkLst>
        <pc:spChg chg="del">
          <ac:chgData name="Carla Paola Cisternas Casale" userId="beb25667-3112-4abf-b188-53510438c47b" providerId="ADAL" clId="{927B1EBD-CC71-452F-B013-1A679160B849}" dt="2024-10-14T18:27:06.945" v="372" actId="478"/>
          <ac:spMkLst>
            <pc:docMk/>
            <pc:sldMk cId="3514318307" sldId="1640"/>
            <ac:spMk id="3" creationId="{B5846861-9E90-88A4-40C5-4EEEED16A278}"/>
          </ac:spMkLst>
        </pc:spChg>
        <pc:spChg chg="del mod">
          <ac:chgData name="Carla Paola Cisternas Casale" userId="beb25667-3112-4abf-b188-53510438c47b" providerId="ADAL" clId="{927B1EBD-CC71-452F-B013-1A679160B849}" dt="2024-10-14T18:33:22.720" v="679" actId="478"/>
          <ac:spMkLst>
            <pc:docMk/>
            <pc:sldMk cId="3514318307" sldId="1640"/>
            <ac:spMk id="8" creationId="{19444A7D-D950-0884-27D5-52C98474A11D}"/>
          </ac:spMkLst>
        </pc:spChg>
        <pc:spChg chg="add mod">
          <ac:chgData name="Carla Paola Cisternas Casale" userId="beb25667-3112-4abf-b188-53510438c47b" providerId="ADAL" clId="{927B1EBD-CC71-452F-B013-1A679160B849}" dt="2024-10-14T18:33:30.490" v="681" actId="20577"/>
          <ac:spMkLst>
            <pc:docMk/>
            <pc:sldMk cId="3514318307" sldId="1640"/>
            <ac:spMk id="9" creationId="{9538D52F-56FB-801A-E405-6CF416EDEDC6}"/>
          </ac:spMkLst>
        </pc:spChg>
        <pc:picChg chg="mod">
          <ac:chgData name="Carla Paola Cisternas Casale" userId="beb25667-3112-4abf-b188-53510438c47b" providerId="ADAL" clId="{927B1EBD-CC71-452F-B013-1A679160B849}" dt="2024-10-14T18:23:53.368" v="195" actId="1076"/>
          <ac:picMkLst>
            <pc:docMk/>
            <pc:sldMk cId="3514318307" sldId="1640"/>
            <ac:picMk id="2" creationId="{3C6085E1-7B98-E0D2-8BBC-3EC6F215F97C}"/>
          </ac:picMkLst>
        </pc:picChg>
        <pc:picChg chg="del">
          <ac:chgData name="Carla Paola Cisternas Casale" userId="beb25667-3112-4abf-b188-53510438c47b" providerId="ADAL" clId="{927B1EBD-CC71-452F-B013-1A679160B849}" dt="2024-10-14T18:27:05.656" v="371" actId="478"/>
          <ac:picMkLst>
            <pc:docMk/>
            <pc:sldMk cId="3514318307" sldId="1640"/>
            <ac:picMk id="7" creationId="{4482FA12-7109-9A4E-2BF9-AE63E390EBD4}"/>
          </ac:picMkLst>
        </pc:picChg>
      </pc:sldChg>
      <pc:sldChg chg="addSp delSp modSp add mod ord">
        <pc:chgData name="Carla Paola Cisternas Casale" userId="beb25667-3112-4abf-b188-53510438c47b" providerId="ADAL" clId="{927B1EBD-CC71-452F-B013-1A679160B849}" dt="2024-10-14T18:39:39.854" v="940" actId="1076"/>
        <pc:sldMkLst>
          <pc:docMk/>
          <pc:sldMk cId="439242183" sldId="4076"/>
        </pc:sldMkLst>
        <pc:spChg chg="mod">
          <ac:chgData name="Carla Paola Cisternas Casale" userId="beb25667-3112-4abf-b188-53510438c47b" providerId="ADAL" clId="{927B1EBD-CC71-452F-B013-1A679160B849}" dt="2024-10-14T18:29:58.626" v="446" actId="1076"/>
          <ac:spMkLst>
            <pc:docMk/>
            <pc:sldMk cId="439242183" sldId="4076"/>
            <ac:spMk id="9" creationId="{243792C5-BB15-FF0F-3E4E-D1B829B557E4}"/>
          </ac:spMkLst>
        </pc:spChg>
        <pc:spChg chg="add mod">
          <ac:chgData name="Carla Paola Cisternas Casale" userId="beb25667-3112-4abf-b188-53510438c47b" providerId="ADAL" clId="{927B1EBD-CC71-452F-B013-1A679160B849}" dt="2024-10-14T18:31:53.857" v="548" actId="20577"/>
          <ac:spMkLst>
            <pc:docMk/>
            <pc:sldMk cId="439242183" sldId="4076"/>
            <ac:spMk id="10" creationId="{7A3C20CB-E38C-2C47-F5DD-399B02675CB0}"/>
          </ac:spMkLst>
        </pc:spChg>
        <pc:spChg chg="mod">
          <ac:chgData name="Carla Paola Cisternas Casale" userId="beb25667-3112-4abf-b188-53510438c47b" providerId="ADAL" clId="{927B1EBD-CC71-452F-B013-1A679160B849}" dt="2024-10-14T18:31:10.566" v="507" actId="1076"/>
          <ac:spMkLst>
            <pc:docMk/>
            <pc:sldMk cId="439242183" sldId="4076"/>
            <ac:spMk id="15" creationId="{2F0A294D-334D-F30B-2C50-E71799DF404D}"/>
          </ac:spMkLst>
        </pc:spChg>
        <pc:grpChg chg="del">
          <ac:chgData name="Carla Paola Cisternas Casale" userId="beb25667-3112-4abf-b188-53510438c47b" providerId="ADAL" clId="{927B1EBD-CC71-452F-B013-1A679160B849}" dt="2024-10-14T18:31:14.378" v="509" actId="478"/>
          <ac:grpSpMkLst>
            <pc:docMk/>
            <pc:sldMk cId="439242183" sldId="4076"/>
            <ac:grpSpMk id="3" creationId="{678053AB-A319-ED97-C950-B6420ED7DE32}"/>
          </ac:grpSpMkLst>
        </pc:grpChg>
        <pc:graphicFrameChg chg="add mod">
          <ac:chgData name="Carla Paola Cisternas Casale" userId="beb25667-3112-4abf-b188-53510438c47b" providerId="ADAL" clId="{927B1EBD-CC71-452F-B013-1A679160B849}" dt="2024-10-14T18:33:11.729" v="676" actId="20577"/>
          <ac:graphicFrameMkLst>
            <pc:docMk/>
            <pc:sldMk cId="439242183" sldId="4076"/>
            <ac:graphicFrameMk id="7" creationId="{F0B56B30-FCCC-9452-FCAA-CF4F40DCBC86}"/>
          </ac:graphicFrameMkLst>
        </pc:graphicFrameChg>
        <pc:graphicFrameChg chg="mod">
          <ac:chgData name="Carla Paola Cisternas Casale" userId="beb25667-3112-4abf-b188-53510438c47b" providerId="ADAL" clId="{927B1EBD-CC71-452F-B013-1A679160B849}" dt="2024-10-14T18:31:13.208" v="508" actId="1076"/>
          <ac:graphicFrameMkLst>
            <pc:docMk/>
            <pc:sldMk cId="439242183" sldId="4076"/>
            <ac:graphicFrameMk id="8" creationId="{83383818-6D41-CF3E-0551-50726B6E2AC0}"/>
          </ac:graphicFrameMkLst>
        </pc:graphicFrameChg>
        <pc:picChg chg="add mod">
          <ac:chgData name="Carla Paola Cisternas Casale" userId="beb25667-3112-4abf-b188-53510438c47b" providerId="ADAL" clId="{927B1EBD-CC71-452F-B013-1A679160B849}" dt="2024-10-14T18:39:39.854" v="940" actId="1076"/>
          <ac:picMkLst>
            <pc:docMk/>
            <pc:sldMk cId="439242183" sldId="4076"/>
            <ac:picMk id="12" creationId="{859FC7B4-7109-F007-9744-D18DE79896A5}"/>
          </ac:picMkLst>
        </pc:picChg>
      </pc:sldChg>
      <pc:sldChg chg="addSp delSp modSp add mod">
        <pc:chgData name="Carla Paola Cisternas Casale" userId="beb25667-3112-4abf-b188-53510438c47b" providerId="ADAL" clId="{927B1EBD-CC71-452F-B013-1A679160B849}" dt="2024-10-14T18:39:44.074" v="942" actId="1076"/>
        <pc:sldMkLst>
          <pc:docMk/>
          <pc:sldMk cId="2402426165" sldId="4097"/>
        </pc:sldMkLst>
        <pc:spChg chg="mod">
          <ac:chgData name="Carla Paola Cisternas Casale" userId="beb25667-3112-4abf-b188-53510438c47b" providerId="ADAL" clId="{927B1EBD-CC71-452F-B013-1A679160B849}" dt="2024-10-14T18:37:34.353" v="825" actId="207"/>
          <ac:spMkLst>
            <pc:docMk/>
            <pc:sldMk cId="2402426165" sldId="4097"/>
            <ac:spMk id="9" creationId="{4A3F0EDC-0CA1-9C6B-493E-9EA9AD723D85}"/>
          </ac:spMkLst>
        </pc:spChg>
        <pc:spChg chg="mod">
          <ac:chgData name="Carla Paola Cisternas Casale" userId="beb25667-3112-4abf-b188-53510438c47b" providerId="ADAL" clId="{927B1EBD-CC71-452F-B013-1A679160B849}" dt="2024-10-14T18:36:55.983" v="785" actId="207"/>
          <ac:spMkLst>
            <pc:docMk/>
            <pc:sldMk cId="2402426165" sldId="4097"/>
            <ac:spMk id="15" creationId="{A273C1A9-8273-8F4A-567B-6397EA98D9E7}"/>
          </ac:spMkLst>
        </pc:spChg>
        <pc:grpChg chg="del">
          <ac:chgData name="Carla Paola Cisternas Casale" userId="beb25667-3112-4abf-b188-53510438c47b" providerId="ADAL" clId="{927B1EBD-CC71-452F-B013-1A679160B849}" dt="2024-10-14T18:28:54.487" v="393" actId="478"/>
          <ac:grpSpMkLst>
            <pc:docMk/>
            <pc:sldMk cId="2402426165" sldId="4097"/>
            <ac:grpSpMk id="3" creationId="{7BDEB43A-C712-B57E-B058-4DACED0C5701}"/>
          </ac:grpSpMkLst>
        </pc:grpChg>
        <pc:picChg chg="add mod">
          <ac:chgData name="Carla Paola Cisternas Casale" userId="beb25667-3112-4abf-b188-53510438c47b" providerId="ADAL" clId="{927B1EBD-CC71-452F-B013-1A679160B849}" dt="2024-10-14T18:39:44.074" v="942" actId="1076"/>
          <ac:picMkLst>
            <pc:docMk/>
            <pc:sldMk cId="2402426165" sldId="4097"/>
            <ac:picMk id="8" creationId="{E4ED1C61-466A-8BEC-26A8-3C5E525DBB66}"/>
          </ac:picMkLst>
        </pc:picChg>
      </pc:sldChg>
      <pc:sldChg chg="addSp delSp modSp add mod modClrScheme chgLayout">
        <pc:chgData name="Carla Paola Cisternas Casale" userId="beb25667-3112-4abf-b188-53510438c47b" providerId="ADAL" clId="{927B1EBD-CC71-452F-B013-1A679160B849}" dt="2024-10-14T18:48:11.303" v="1256" actId="1076"/>
        <pc:sldMkLst>
          <pc:docMk/>
          <pc:sldMk cId="645700985" sldId="4098"/>
        </pc:sldMkLst>
        <pc:spChg chg="add del mod ord">
          <ac:chgData name="Carla Paola Cisternas Casale" userId="beb25667-3112-4abf-b188-53510438c47b" providerId="ADAL" clId="{927B1EBD-CC71-452F-B013-1A679160B849}" dt="2024-10-14T18:38:50.062" v="827" actId="700"/>
          <ac:spMkLst>
            <pc:docMk/>
            <pc:sldMk cId="645700985" sldId="4098"/>
            <ac:spMk id="3" creationId="{775986B2-2F1E-3C2A-AE63-9C1942AEBD44}"/>
          </ac:spMkLst>
        </pc:spChg>
        <pc:spChg chg="add del mod ord">
          <ac:chgData name="Carla Paola Cisternas Casale" userId="beb25667-3112-4abf-b188-53510438c47b" providerId="ADAL" clId="{927B1EBD-CC71-452F-B013-1A679160B849}" dt="2024-10-14T18:38:50.062" v="827" actId="700"/>
          <ac:spMkLst>
            <pc:docMk/>
            <pc:sldMk cId="645700985" sldId="4098"/>
            <ac:spMk id="4" creationId="{7A87AC9D-7035-5E1D-F26D-592F0E59B579}"/>
          </ac:spMkLst>
        </pc:spChg>
        <pc:spChg chg="add del mod ord">
          <ac:chgData name="Carla Paola Cisternas Casale" userId="beb25667-3112-4abf-b188-53510438c47b" providerId="ADAL" clId="{927B1EBD-CC71-452F-B013-1A679160B849}" dt="2024-10-14T18:39:32.282" v="937" actId="478"/>
          <ac:spMkLst>
            <pc:docMk/>
            <pc:sldMk cId="645700985" sldId="4098"/>
            <ac:spMk id="5" creationId="{741C6316-BCA4-BE0C-6396-CAD411D7AA82}"/>
          </ac:spMkLst>
        </pc:spChg>
        <pc:spChg chg="add mod ord">
          <ac:chgData name="Carla Paola Cisternas Casale" userId="beb25667-3112-4abf-b188-53510438c47b" providerId="ADAL" clId="{927B1EBD-CC71-452F-B013-1A679160B849}" dt="2024-10-14T18:48:01.416" v="1252" actId="1076"/>
          <ac:spMkLst>
            <pc:docMk/>
            <pc:sldMk cId="645700985" sldId="4098"/>
            <ac:spMk id="6" creationId="{9EA8E6DC-04BF-452E-08D5-83E18031E479}"/>
          </ac:spMkLst>
        </pc:spChg>
        <pc:spChg chg="mod">
          <ac:chgData name="Carla Paola Cisternas Casale" userId="beb25667-3112-4abf-b188-53510438c47b" providerId="ADAL" clId="{927B1EBD-CC71-452F-B013-1A679160B849}" dt="2024-10-14T18:39:49.185" v="945" actId="1076"/>
          <ac:spMkLst>
            <pc:docMk/>
            <pc:sldMk cId="645700985" sldId="4098"/>
            <ac:spMk id="9" creationId="{307D3773-436C-5DCB-498D-5593522315E5}"/>
          </ac:spMkLst>
        </pc:spChg>
        <pc:spChg chg="del">
          <ac:chgData name="Carla Paola Cisternas Casale" userId="beb25667-3112-4abf-b188-53510438c47b" providerId="ADAL" clId="{927B1EBD-CC71-452F-B013-1A679160B849}" dt="2024-10-14T18:37:25.814" v="822" actId="478"/>
          <ac:spMkLst>
            <pc:docMk/>
            <pc:sldMk cId="645700985" sldId="4098"/>
            <ac:spMk id="15" creationId="{7D0C96A4-AF4D-3B8A-792F-4B1EF2819FA9}"/>
          </ac:spMkLst>
        </pc:spChg>
        <pc:graphicFrameChg chg="add mod modGraphic">
          <ac:chgData name="Carla Paola Cisternas Casale" userId="beb25667-3112-4abf-b188-53510438c47b" providerId="ADAL" clId="{927B1EBD-CC71-452F-B013-1A679160B849}" dt="2024-10-14T18:48:11.303" v="1256" actId="1076"/>
          <ac:graphicFrameMkLst>
            <pc:docMk/>
            <pc:sldMk cId="645700985" sldId="4098"/>
            <ac:graphicFrameMk id="10" creationId="{FCA7C62F-3899-0B54-E59F-AB4479043646}"/>
          </ac:graphicFrameMkLst>
        </pc:graphicFrameChg>
        <pc:picChg chg="del">
          <ac:chgData name="Carla Paola Cisternas Casale" userId="beb25667-3112-4abf-b188-53510438c47b" providerId="ADAL" clId="{927B1EBD-CC71-452F-B013-1A679160B849}" dt="2024-10-14T18:37:23.866" v="820" actId="478"/>
          <ac:picMkLst>
            <pc:docMk/>
            <pc:sldMk cId="645700985" sldId="4098"/>
            <ac:picMk id="7" creationId="{ED5F2A2A-CC12-517D-231D-D382AB6AB70E}"/>
          </ac:picMkLst>
        </pc:picChg>
        <pc:picChg chg="add mod">
          <ac:chgData name="Carla Paola Cisternas Casale" userId="beb25667-3112-4abf-b188-53510438c47b" providerId="ADAL" clId="{927B1EBD-CC71-452F-B013-1A679160B849}" dt="2024-10-14T18:39:46.781" v="944" actId="1076"/>
          <ac:picMkLst>
            <pc:docMk/>
            <pc:sldMk cId="645700985" sldId="4098"/>
            <ac:picMk id="8" creationId="{B4738116-5612-F77A-082A-78496FFD3276}"/>
          </ac:picMkLst>
        </pc:picChg>
        <pc:picChg chg="del">
          <ac:chgData name="Carla Paola Cisternas Casale" userId="beb25667-3112-4abf-b188-53510438c47b" providerId="ADAL" clId="{927B1EBD-CC71-452F-B013-1A679160B849}" dt="2024-10-14T18:37:24.452" v="821" actId="478"/>
          <ac:picMkLst>
            <pc:docMk/>
            <pc:sldMk cId="645700985" sldId="4098"/>
            <ac:picMk id="12" creationId="{DCDC4527-5F7F-39D9-F4C1-2746E4A21243}"/>
          </ac:picMkLst>
        </pc:picChg>
        <pc:picChg chg="add del mod">
          <ac:chgData name="Carla Paola Cisternas Casale" userId="beb25667-3112-4abf-b188-53510438c47b" providerId="ADAL" clId="{927B1EBD-CC71-452F-B013-1A679160B849}" dt="2024-10-14T18:46:56.668" v="1188" actId="478"/>
          <ac:picMkLst>
            <pc:docMk/>
            <pc:sldMk cId="645700985" sldId="4098"/>
            <ac:picMk id="14" creationId="{D3D98FEB-1BFA-DA99-AAC8-20CD7BDABA94}"/>
          </ac:picMkLst>
        </pc:picChg>
      </pc:sldChg>
      <pc:sldChg chg="addSp delSp modSp add mod">
        <pc:chgData name="Carla Paola Cisternas Casale" userId="beb25667-3112-4abf-b188-53510438c47b" providerId="ADAL" clId="{927B1EBD-CC71-452F-B013-1A679160B849}" dt="2024-10-14T18:48:32.303" v="1266" actId="1076"/>
        <pc:sldMkLst>
          <pc:docMk/>
          <pc:sldMk cId="4143076780" sldId="4099"/>
        </pc:sldMkLst>
        <pc:spChg chg="add del mod">
          <ac:chgData name="Carla Paola Cisternas Casale" userId="beb25667-3112-4abf-b188-53510438c47b" providerId="ADAL" clId="{927B1EBD-CC71-452F-B013-1A679160B849}" dt="2024-10-14T18:48:23.503" v="1262" actId="478"/>
          <ac:spMkLst>
            <pc:docMk/>
            <pc:sldMk cId="4143076780" sldId="4099"/>
            <ac:spMk id="4" creationId="{7BBAD6CD-B5F1-9676-E58C-65E234A05C88}"/>
          </ac:spMkLst>
        </pc:spChg>
        <pc:spChg chg="del">
          <ac:chgData name="Carla Paola Cisternas Casale" userId="beb25667-3112-4abf-b188-53510438c47b" providerId="ADAL" clId="{927B1EBD-CC71-452F-B013-1A679160B849}" dt="2024-10-14T18:48:22.154" v="1261" actId="478"/>
          <ac:spMkLst>
            <pc:docMk/>
            <pc:sldMk cId="4143076780" sldId="4099"/>
            <ac:spMk id="6" creationId="{7D7A2B91-BEE0-99D6-5DCD-C9E7B8D37E73}"/>
          </ac:spMkLst>
        </pc:spChg>
        <pc:graphicFrameChg chg="del">
          <ac:chgData name="Carla Paola Cisternas Casale" userId="beb25667-3112-4abf-b188-53510438c47b" providerId="ADAL" clId="{927B1EBD-CC71-452F-B013-1A679160B849}" dt="2024-10-14T18:48:17.399" v="1258" actId="478"/>
          <ac:graphicFrameMkLst>
            <pc:docMk/>
            <pc:sldMk cId="4143076780" sldId="4099"/>
            <ac:graphicFrameMk id="10" creationId="{0D3A0363-724A-5260-E177-1B0C1623FB8A}"/>
          </ac:graphicFrameMkLst>
        </pc:graphicFrameChg>
        <pc:picChg chg="mod">
          <ac:chgData name="Carla Paola Cisternas Casale" userId="beb25667-3112-4abf-b188-53510438c47b" providerId="ADAL" clId="{927B1EBD-CC71-452F-B013-1A679160B849}" dt="2024-10-14T18:48:32.303" v="1266" actId="1076"/>
          <ac:picMkLst>
            <pc:docMk/>
            <pc:sldMk cId="4143076780" sldId="4099"/>
            <ac:picMk id="14" creationId="{DB687EC2-4E44-52FF-528B-532BEB6F385D}"/>
          </ac:picMkLst>
        </pc:picChg>
      </pc:sldChg>
    </pc:docChg>
  </pc:docChgLst>
  <pc:docChgLst>
    <pc:chgData name="Nicolas Ratto Ribo" userId="S::nratto@mintrab.gob.cl::2ad53a74-4254-40a0-bdd9-8ea8d499428c" providerId="AD" clId="Web-{F8F2F1C8-ACE9-827B-8B62-F5F32A5B85E1}"/>
    <pc:docChg chg="modSld">
      <pc:chgData name="Nicolas Ratto Ribo" userId="S::nratto@mintrab.gob.cl::2ad53a74-4254-40a0-bdd9-8ea8d499428c" providerId="AD" clId="Web-{F8F2F1C8-ACE9-827B-8B62-F5F32A5B85E1}" dt="2024-05-17T12:13:33.816" v="23"/>
      <pc:docMkLst>
        <pc:docMk/>
      </pc:docMkLst>
      <pc:sldChg chg="addCm">
        <pc:chgData name="Nicolas Ratto Ribo" userId="S::nratto@mintrab.gob.cl::2ad53a74-4254-40a0-bdd9-8ea8d499428c" providerId="AD" clId="Web-{F8F2F1C8-ACE9-827B-8B62-F5F32A5B85E1}" dt="2024-05-17T12:13:33.816" v="23"/>
        <pc:sldMkLst>
          <pc:docMk/>
          <pc:sldMk cId="680787935" sldId="161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3:33.816" v="23"/>
              <pc2:cmMkLst xmlns:pc2="http://schemas.microsoft.com/office/powerpoint/2019/9/main/command">
                <pc:docMk/>
                <pc:sldMk cId="680787935" sldId="1611"/>
                <pc2:cmMk id="{AC3F8DDD-0803-4501-89F1-749B28763657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F8F2F1C8-ACE9-827B-8B62-F5F32A5B85E1}" dt="2024-05-17T11:56:25.821" v="1"/>
        <pc:sldMkLst>
          <pc:docMk/>
          <pc:sldMk cId="4003628491" sldId="161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1:56:25.821" v="1"/>
              <pc2:cmMkLst xmlns:pc2="http://schemas.microsoft.com/office/powerpoint/2019/9/main/command">
                <pc:docMk/>
                <pc:sldMk cId="4003628491" sldId="1613"/>
                <pc2:cmMk id="{AF28DF87-A1AA-4F60-951C-596E46CC9F3C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F8F2F1C8-ACE9-827B-8B62-F5F32A5B85E1}" dt="2024-05-17T11:58:01.229" v="3"/>
        <pc:sldMkLst>
          <pc:docMk/>
          <pc:sldMk cId="4001101837" sldId="161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1:58:01.229" v="3"/>
              <pc2:cmMkLst xmlns:pc2="http://schemas.microsoft.com/office/powerpoint/2019/9/main/command">
                <pc:docMk/>
                <pc:sldMk cId="4001101837" sldId="1617"/>
                <pc2:cmMk id="{31AE5924-B7D6-4C47-803E-E33C6CA6A83D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1:57:18.884" v="2"/>
              <pc2:cmMkLst xmlns:pc2="http://schemas.microsoft.com/office/powerpoint/2019/9/main/command">
                <pc:docMk/>
                <pc:sldMk cId="4001101837" sldId="1617"/>
                <pc2:cmMk id="{78C47FEA-A5D7-45F4-BF02-3E859068F471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F8F2F1C8-ACE9-827B-8B62-F5F32A5B85E1}" dt="2024-05-17T11:58:53.996" v="4"/>
        <pc:sldMkLst>
          <pc:docMk/>
          <pc:sldMk cId="1341401392" sldId="16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1:58:53.996" v="4"/>
              <pc2:cmMkLst xmlns:pc2="http://schemas.microsoft.com/office/powerpoint/2019/9/main/command">
                <pc:docMk/>
                <pc:sldMk cId="1341401392" sldId="1618"/>
                <pc2:cmMk id="{C440BA3C-1098-456D-BC32-F75BC732F8AC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F8F2F1C8-ACE9-827B-8B62-F5F32A5B85E1}" dt="2024-05-17T12:02:07.236" v="7"/>
        <pc:sldMkLst>
          <pc:docMk/>
          <pc:sldMk cId="3336599994" sldId="161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00:37.124" v="5"/>
              <pc2:cmMkLst xmlns:pc2="http://schemas.microsoft.com/office/powerpoint/2019/9/main/command">
                <pc:docMk/>
                <pc:sldMk cId="3336599994" sldId="1619"/>
                <pc2:cmMk id="{54C63736-6A2E-485A-B586-2965BB7EEB0A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02:07.236" v="7"/>
              <pc2:cmMkLst xmlns:pc2="http://schemas.microsoft.com/office/powerpoint/2019/9/main/command">
                <pc:docMk/>
                <pc:sldMk cId="3336599994" sldId="1619"/>
                <pc2:cmMk id="{BD435241-1300-4D39-A08F-FEAEEAC777D7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1:55:54.304" v="0"/>
              <pc2:cmMkLst xmlns:pc2="http://schemas.microsoft.com/office/powerpoint/2019/9/main/command">
                <pc:docMk/>
                <pc:sldMk cId="3336599994" sldId="1619"/>
                <pc2:cmMk id="{4AAEF48E-7E79-4C5E-A224-2436AE701A97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01:28.500" v="6"/>
              <pc2:cmMkLst xmlns:pc2="http://schemas.microsoft.com/office/powerpoint/2019/9/main/command">
                <pc:docMk/>
                <pc:sldMk cId="3336599994" sldId="1619"/>
                <pc2:cmMk id="{701C60D8-F1FE-4100-B47D-3818D7FF3847}"/>
              </pc2:cmMkLst>
            </pc226:cmChg>
          </p:ext>
        </pc:extLst>
      </pc:sldChg>
      <pc:sldChg chg="addCm modCm">
        <pc:chgData name="Nicolas Ratto Ribo" userId="S::nratto@mintrab.gob.cl::2ad53a74-4254-40a0-bdd9-8ea8d499428c" providerId="AD" clId="Web-{F8F2F1C8-ACE9-827B-8B62-F5F32A5B85E1}" dt="2024-05-17T12:03:22.175" v="9"/>
        <pc:sldMkLst>
          <pc:docMk/>
          <pc:sldMk cId="419010859" sldId="16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icolas Ratto Ribo" userId="S::nratto@mintrab.gob.cl::2ad53a74-4254-40a0-bdd9-8ea8d499428c" providerId="AD" clId="Web-{F8F2F1C8-ACE9-827B-8B62-F5F32A5B85E1}" dt="2024-05-17T12:03:22.175" v="9"/>
              <pc2:cmMkLst xmlns:pc2="http://schemas.microsoft.com/office/powerpoint/2019/9/main/command">
                <pc:docMk/>
                <pc:sldMk cId="419010859" sldId="1622"/>
                <pc2:cmMk id="{E9B9D1C6-DC14-434F-8884-052BAB3897FF}"/>
              </pc2:cmMkLst>
            </pc226:cmChg>
          </p:ext>
        </pc:extLst>
      </pc:sldChg>
      <pc:sldChg chg="modSp addCm">
        <pc:chgData name="Nicolas Ratto Ribo" userId="S::nratto@mintrab.gob.cl::2ad53a74-4254-40a0-bdd9-8ea8d499428c" providerId="AD" clId="Web-{F8F2F1C8-ACE9-827B-8B62-F5F32A5B85E1}" dt="2024-05-17T12:05:06.568" v="11"/>
        <pc:sldMkLst>
          <pc:docMk/>
          <pc:sldMk cId="2987815086" sldId="1623"/>
        </pc:sldMkLst>
        <pc:picChg chg="mod">
          <ac:chgData name="Nicolas Ratto Ribo" userId="S::nratto@mintrab.gob.cl::2ad53a74-4254-40a0-bdd9-8ea8d499428c" providerId="AD" clId="Web-{F8F2F1C8-ACE9-827B-8B62-F5F32A5B85E1}" dt="2024-05-17T12:04:05.692" v="10" actId="1076"/>
          <ac:picMkLst>
            <pc:docMk/>
            <pc:sldMk cId="2987815086" sldId="1623"/>
            <ac:picMk id="5" creationId="{650D5528-8BF2-556F-E4EE-1A877A3401B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05:06.568" v="11"/>
              <pc2:cmMkLst xmlns:pc2="http://schemas.microsoft.com/office/powerpoint/2019/9/main/command">
                <pc:docMk/>
                <pc:sldMk cId="2987815086" sldId="1623"/>
                <pc2:cmMk id="{8DEC356E-7455-466D-B86F-A85EC452DBFE}"/>
              </pc2:cmMkLst>
            </pc226:cmChg>
          </p:ext>
        </pc:extLst>
      </pc:sldChg>
      <pc:sldChg chg="addCm modCm">
        <pc:chgData name="Nicolas Ratto Ribo" userId="S::nratto@mintrab.gob.cl::2ad53a74-4254-40a0-bdd9-8ea8d499428c" providerId="AD" clId="Web-{F8F2F1C8-ACE9-827B-8B62-F5F32A5B85E1}" dt="2024-05-17T12:10:47.015" v="16"/>
        <pc:sldMkLst>
          <pc:docMk/>
          <pc:sldMk cId="2652502058" sldId="16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0:03.748" v="15"/>
              <pc2:cmMkLst xmlns:pc2="http://schemas.microsoft.com/office/powerpoint/2019/9/main/command">
                <pc:docMk/>
                <pc:sldMk cId="2652502058" sldId="1624"/>
                <pc2:cmMk id="{E2386404-11C0-4A61-8BF0-F99D26D86EAC}"/>
              </pc2:cmMkLst>
              <pc226:cmRplyChg chg="add">
                <pc226:chgData name="Nicolas Ratto Ribo" userId="S::nratto@mintrab.gob.cl::2ad53a74-4254-40a0-bdd9-8ea8d499428c" providerId="AD" clId="Web-{F8F2F1C8-ACE9-827B-8B62-F5F32A5B85E1}" dt="2024-05-17T12:10:03.748" v="15"/>
                <pc2:cmRplyMkLst xmlns:pc2="http://schemas.microsoft.com/office/powerpoint/2019/9/main/command">
                  <pc:docMk/>
                  <pc:sldMk cId="2652502058" sldId="1624"/>
                  <pc2:cmMk id="{E2386404-11C0-4A61-8BF0-F99D26D86EAC}"/>
                  <pc2:cmRplyMk id="{F44ED50B-10A0-4CFD-9783-C900CFBDCD3F}"/>
                </pc2:cmRplyMkLst>
              </pc226:cmRplyChg>
              <pc226:cmRplyChg chg="add">
                <pc226:chgData name="Nicolas Ratto Ribo" userId="S::nratto@mintrab.gob.cl::2ad53a74-4254-40a0-bdd9-8ea8d499428c" providerId="AD" clId="Web-{F8F2F1C8-ACE9-827B-8B62-F5F32A5B85E1}" dt="2024-05-17T12:08:44.840" v="13"/>
                <pc2:cmRplyMkLst xmlns:pc2="http://schemas.microsoft.com/office/powerpoint/2019/9/main/command">
                  <pc:docMk/>
                  <pc:sldMk cId="2652502058" sldId="1624"/>
                  <pc2:cmMk id="{E2386404-11C0-4A61-8BF0-F99D26D86EAC}"/>
                  <pc2:cmRplyMk id="{25D7C0D1-6B1C-4A06-9361-D4F2DD87BE8A}"/>
                </pc2:cmRplyMkLst>
              </pc226:cmRplyChg>
              <pc226:cmRplyChg chg="add">
                <pc226:chgData name="Nicolas Ratto Ribo" userId="S::nratto@mintrab.gob.cl::2ad53a74-4254-40a0-bdd9-8ea8d499428c" providerId="AD" clId="Web-{F8F2F1C8-ACE9-827B-8B62-F5F32A5B85E1}" dt="2024-05-17T12:09:44.279" v="14"/>
                <pc2:cmRplyMkLst xmlns:pc2="http://schemas.microsoft.com/office/powerpoint/2019/9/main/command">
                  <pc:docMk/>
                  <pc:sldMk cId="2652502058" sldId="1624"/>
                  <pc2:cmMk id="{E2386404-11C0-4A61-8BF0-F99D26D86EAC}"/>
                  <pc2:cmRplyMk id="{BBE56FF2-E2EB-458D-A342-AA2AF4A9ADF1}"/>
                </pc2:cmRplyMkLst>
              </pc226:cmRplyChg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0:47.015" v="16"/>
              <pc2:cmMkLst xmlns:pc2="http://schemas.microsoft.com/office/powerpoint/2019/9/main/command">
                <pc:docMk/>
                <pc:sldMk cId="2652502058" sldId="1624"/>
                <pc2:cmMk id="{DB7C104A-80DA-46FD-B42A-9B66CC6BF353}"/>
              </pc2:cmMkLst>
            </pc226:cmChg>
          </p:ext>
        </pc:extLst>
      </pc:sldChg>
      <pc:sldChg chg="modSp addCm">
        <pc:chgData name="Nicolas Ratto Ribo" userId="S::nratto@mintrab.gob.cl::2ad53a74-4254-40a0-bdd9-8ea8d499428c" providerId="AD" clId="Web-{F8F2F1C8-ACE9-827B-8B62-F5F32A5B85E1}" dt="2024-05-17T12:12:13.252" v="21"/>
        <pc:sldMkLst>
          <pc:docMk/>
          <pc:sldMk cId="3763030323" sldId="1625"/>
        </pc:sldMkLst>
        <pc:picChg chg="mod">
          <ac:chgData name="Nicolas Ratto Ribo" userId="S::nratto@mintrab.gob.cl::2ad53a74-4254-40a0-bdd9-8ea8d499428c" providerId="AD" clId="Web-{F8F2F1C8-ACE9-827B-8B62-F5F32A5B85E1}" dt="2024-05-17T12:11:55.798" v="20" actId="1076"/>
          <ac:picMkLst>
            <pc:docMk/>
            <pc:sldMk cId="3763030323" sldId="1625"/>
            <ac:picMk id="10" creationId="{4FBB71B4-F0C8-1E12-68C0-1BA981E818B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1:33.344" v="17"/>
              <pc2:cmMkLst xmlns:pc2="http://schemas.microsoft.com/office/powerpoint/2019/9/main/command">
                <pc:docMk/>
                <pc:sldMk cId="3763030323" sldId="1625"/>
                <pc2:cmMk id="{7CDBDB06-B1A7-4398-AA93-FFCAC0F1B5D6}"/>
              </pc2:cmMkLst>
            </pc226:cmChg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2:13.252" v="21"/>
              <pc2:cmMkLst xmlns:pc2="http://schemas.microsoft.com/office/powerpoint/2019/9/main/command">
                <pc:docMk/>
                <pc:sldMk cId="3763030323" sldId="1625"/>
                <pc2:cmMk id="{DE965F80-1D70-497A-AA7A-8000A64F2E67}"/>
              </pc2:cmMkLst>
            </pc226:cmChg>
          </p:ext>
        </pc:extLst>
      </pc:sldChg>
      <pc:sldChg chg="addCm">
        <pc:chgData name="Nicolas Ratto Ribo" userId="S::nratto@mintrab.gob.cl::2ad53a74-4254-40a0-bdd9-8ea8d499428c" providerId="AD" clId="Web-{F8F2F1C8-ACE9-827B-8B62-F5F32A5B85E1}" dt="2024-05-17T12:13:01.909" v="22"/>
        <pc:sldMkLst>
          <pc:docMk/>
          <pc:sldMk cId="3027332237" sldId="162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Ratto Ribo" userId="S::nratto@mintrab.gob.cl::2ad53a74-4254-40a0-bdd9-8ea8d499428c" providerId="AD" clId="Web-{F8F2F1C8-ACE9-827B-8B62-F5F32A5B85E1}" dt="2024-05-17T12:13:01.909" v="22"/>
              <pc2:cmMkLst xmlns:pc2="http://schemas.microsoft.com/office/powerpoint/2019/9/main/command">
                <pc:docMk/>
                <pc:sldMk cId="3027332237" sldId="1626"/>
                <pc2:cmMk id="{E2184459-6A9D-4F9F-9C72-0CDD26AD8418}"/>
              </pc2:cmMkLst>
            </pc226:cmChg>
          </p:ext>
        </pc:extLst>
      </pc:sldChg>
    </pc:docChg>
  </pc:docChgLst>
  <pc:docChgLst>
    <pc:chgData name="Carla Paola Cisternas Casale" userId="beb25667-3112-4abf-b188-53510438c47b" providerId="ADAL" clId="{083F9791-4D94-41B3-A209-62501BFCFFF7}"/>
    <pc:docChg chg="undo custSel addSld delSld modSld">
      <pc:chgData name="Carla Paola Cisternas Casale" userId="beb25667-3112-4abf-b188-53510438c47b" providerId="ADAL" clId="{083F9791-4D94-41B3-A209-62501BFCFFF7}" dt="2024-04-18T17:01:56.634" v="712" actId="404"/>
      <pc:docMkLst>
        <pc:docMk/>
      </pc:docMkLst>
      <pc:sldChg chg="addSp delSp modSp del mod modClrScheme chgLayout">
        <pc:chgData name="Carla Paola Cisternas Casale" userId="beb25667-3112-4abf-b188-53510438c47b" providerId="ADAL" clId="{083F9791-4D94-41B3-A209-62501BFCFFF7}" dt="2024-04-18T16:42:23.092" v="112" actId="47"/>
        <pc:sldMkLst>
          <pc:docMk/>
          <pc:sldMk cId="3192428990" sldId="256"/>
        </pc:sldMkLst>
        <pc:spChg chg="add del mod ord">
          <ac:chgData name="Carla Paola Cisternas Casale" userId="beb25667-3112-4abf-b188-53510438c47b" providerId="ADAL" clId="{083F9791-4D94-41B3-A209-62501BFCFFF7}" dt="2024-04-18T16:42:08.650" v="106" actId="700"/>
          <ac:spMkLst>
            <pc:docMk/>
            <pc:sldMk cId="3192428990" sldId="256"/>
            <ac:spMk id="3" creationId="{4209B056-7D27-3E4F-30EF-8541B873C94B}"/>
          </ac:spMkLst>
        </pc:spChg>
        <pc:spChg chg="add del mod ord">
          <ac:chgData name="Carla Paola Cisternas Casale" userId="beb25667-3112-4abf-b188-53510438c47b" providerId="ADAL" clId="{083F9791-4D94-41B3-A209-62501BFCFFF7}" dt="2024-04-18T16:42:08.650" v="106" actId="700"/>
          <ac:spMkLst>
            <pc:docMk/>
            <pc:sldMk cId="3192428990" sldId="256"/>
            <ac:spMk id="4" creationId="{866366A8-42F6-636B-14BB-19089B021123}"/>
          </ac:spMkLst>
        </pc:spChg>
        <pc:spChg chg="del mod">
          <ac:chgData name="Carla Paola Cisternas Casale" userId="beb25667-3112-4abf-b188-53510438c47b" providerId="ADAL" clId="{083F9791-4D94-41B3-A209-62501BFCFFF7}" dt="2024-04-18T16:42:15.570" v="109" actId="478"/>
          <ac:spMkLst>
            <pc:docMk/>
            <pc:sldMk cId="3192428990" sldId="256"/>
            <ac:spMk id="5" creationId="{A4165E82-3E13-68FF-E877-AD2E127E4840}"/>
          </ac:spMkLst>
        </pc:spChg>
        <pc:spChg chg="add del mod ord">
          <ac:chgData name="Carla Paola Cisternas Casale" userId="beb25667-3112-4abf-b188-53510438c47b" providerId="ADAL" clId="{083F9791-4D94-41B3-A209-62501BFCFFF7}" dt="2024-04-18T16:42:08.650" v="106" actId="700"/>
          <ac:spMkLst>
            <pc:docMk/>
            <pc:sldMk cId="3192428990" sldId="256"/>
            <ac:spMk id="7" creationId="{537C6AAC-1F3E-5B3B-A572-AB3F257060D2}"/>
          </ac:spMkLst>
        </pc:spChg>
        <pc:picChg chg="add del mod">
          <ac:chgData name="Carla Paola Cisternas Casale" userId="beb25667-3112-4abf-b188-53510438c47b" providerId="ADAL" clId="{083F9791-4D94-41B3-A209-62501BFCFFF7}" dt="2024-04-18T16:42:13.832" v="108" actId="478"/>
          <ac:picMkLst>
            <pc:docMk/>
            <pc:sldMk cId="3192428990" sldId="256"/>
            <ac:picMk id="2" creationId="{58BF77C8-B22D-6829-329D-12F490FB4927}"/>
          </ac:picMkLst>
        </pc:picChg>
        <pc:picChg chg="del mod">
          <ac:chgData name="Carla Paola Cisternas Casale" userId="beb25667-3112-4abf-b188-53510438c47b" providerId="ADAL" clId="{083F9791-4D94-41B3-A209-62501BFCFFF7}" dt="2024-04-15T17:13:55.743" v="1" actId="21"/>
          <ac:picMkLst>
            <pc:docMk/>
            <pc:sldMk cId="3192428990" sldId="256"/>
            <ac:picMk id="7" creationId="{C79F18C1-28EF-93A6-714A-4A52266AA38D}"/>
          </ac:picMkLst>
        </pc:picChg>
        <pc:picChg chg="del">
          <ac:chgData name="Carla Paola Cisternas Casale" userId="beb25667-3112-4abf-b188-53510438c47b" providerId="ADAL" clId="{083F9791-4D94-41B3-A209-62501BFCFFF7}" dt="2024-04-18T16:42:16.724" v="110" actId="478"/>
          <ac:picMkLst>
            <pc:docMk/>
            <pc:sldMk cId="3192428990" sldId="256"/>
            <ac:picMk id="9" creationId="{AA3B26D9-D841-C394-15B2-574749042A04}"/>
          </ac:picMkLst>
        </pc:picChg>
      </pc:sldChg>
      <pc:sldChg chg="delSp modSp mod modClrScheme chgLayout">
        <pc:chgData name="Carla Paola Cisternas Casale" userId="beb25667-3112-4abf-b188-53510438c47b" providerId="ADAL" clId="{083F9791-4D94-41B3-A209-62501BFCFFF7}" dt="2024-04-18T17:01:56.634" v="712" actId="404"/>
        <pc:sldMkLst>
          <pc:docMk/>
          <pc:sldMk cId="626651405" sldId="1341"/>
        </pc:sldMkLst>
        <pc:spChg chg="mod">
          <ac:chgData name="Carla Paola Cisternas Casale" userId="beb25667-3112-4abf-b188-53510438c47b" providerId="ADAL" clId="{083F9791-4D94-41B3-A209-62501BFCFFF7}" dt="2024-04-18T17:01:56.634" v="712" actId="404"/>
          <ac:spMkLst>
            <pc:docMk/>
            <pc:sldMk cId="626651405" sldId="1341"/>
            <ac:spMk id="5" creationId="{00000000-0000-0000-0000-000000000000}"/>
          </ac:spMkLst>
        </pc:spChg>
        <pc:spChg chg="del">
          <ac:chgData name="Carla Paola Cisternas Casale" userId="beb25667-3112-4abf-b188-53510438c47b" providerId="ADAL" clId="{083F9791-4D94-41B3-A209-62501BFCFFF7}" dt="2024-04-18T17:01:49.354" v="710" actId="478"/>
          <ac:spMkLst>
            <pc:docMk/>
            <pc:sldMk cId="626651405" sldId="1341"/>
            <ac:spMk id="6" creationId="{00000000-0000-0000-0000-000000000000}"/>
          </ac:spMkLst>
        </pc:spChg>
        <pc:picChg chg="del">
          <ac:chgData name="Carla Paola Cisternas Casale" userId="beb25667-3112-4abf-b188-53510438c47b" providerId="ADAL" clId="{083F9791-4D94-41B3-A209-62501BFCFFF7}" dt="2024-04-18T17:01:35.281" v="707" actId="478"/>
          <ac:picMkLst>
            <pc:docMk/>
            <pc:sldMk cId="626651405" sldId="1341"/>
            <ac:picMk id="2" creationId="{00000000-0000-0000-0000-000000000000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51:51.759" v="453" actId="478"/>
        <pc:sldMkLst>
          <pc:docMk/>
          <pc:sldMk cId="1799057242" sldId="1411"/>
        </pc:sldMkLst>
        <pc:spChg chg="add del mod ord">
          <ac:chgData name="Carla Paola Cisternas Casale" userId="beb25667-3112-4abf-b188-53510438c47b" providerId="ADAL" clId="{083F9791-4D94-41B3-A209-62501BFCFFF7}" dt="2024-04-18T16:51:34.366" v="447" actId="478"/>
          <ac:spMkLst>
            <pc:docMk/>
            <pc:sldMk cId="1799057242" sldId="1411"/>
            <ac:spMk id="2" creationId="{F9CFB01E-5C15-57B9-AF37-05E2C7B15233}"/>
          </ac:spMkLst>
        </pc:spChg>
        <pc:spChg chg="del">
          <ac:chgData name="Carla Paola Cisternas Casale" userId="beb25667-3112-4abf-b188-53510438c47b" providerId="ADAL" clId="{083F9791-4D94-41B3-A209-62501BFCFFF7}" dt="2024-04-18T16:51:20.575" v="441" actId="478"/>
          <ac:spMkLst>
            <pc:docMk/>
            <pc:sldMk cId="1799057242" sldId="1411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6:51:18.903" v="440" actId="478"/>
          <ac:spMkLst>
            <pc:docMk/>
            <pc:sldMk cId="1799057242" sldId="1411"/>
            <ac:spMk id="5" creationId="{A886488E-6F07-0C28-204B-ADCA949548F7}"/>
          </ac:spMkLst>
        </pc:spChg>
        <pc:spChg chg="mod">
          <ac:chgData name="Carla Paola Cisternas Casale" userId="beb25667-3112-4abf-b188-53510438c47b" providerId="ADAL" clId="{083F9791-4D94-41B3-A209-62501BFCFFF7}" dt="2024-04-18T16:51:50.125" v="452" actId="1076"/>
          <ac:spMkLst>
            <pc:docMk/>
            <pc:sldMk cId="1799057242" sldId="1411"/>
            <ac:spMk id="7" creationId="{868C988B-9B23-6BBE-C174-146D3FE4195B}"/>
          </ac:spMkLst>
        </pc:spChg>
        <pc:spChg chg="add mod ord">
          <ac:chgData name="Carla Paola Cisternas Casale" userId="beb25667-3112-4abf-b188-53510438c47b" providerId="ADAL" clId="{083F9791-4D94-41B3-A209-62501BFCFFF7}" dt="2024-04-18T16:51:32.359" v="446" actId="1076"/>
          <ac:spMkLst>
            <pc:docMk/>
            <pc:sldMk cId="1799057242" sldId="1411"/>
            <ac:spMk id="8" creationId="{EE71DDBC-EFBE-E084-0F78-0DED6D1049B8}"/>
          </ac:spMkLst>
        </pc:spChg>
        <pc:picChg chg="del">
          <ac:chgData name="Carla Paola Cisternas Casale" userId="beb25667-3112-4abf-b188-53510438c47b" providerId="ADAL" clId="{083F9791-4D94-41B3-A209-62501BFCFFF7}" dt="2024-04-18T16:51:44.960" v="450" actId="478"/>
          <ac:picMkLst>
            <pc:docMk/>
            <pc:sldMk cId="1799057242" sldId="1411"/>
            <ac:picMk id="4" creationId="{DD7678BC-BB36-D6BC-6ABE-C502E02B46EE}"/>
          </ac:picMkLst>
        </pc:picChg>
        <pc:picChg chg="del">
          <ac:chgData name="Carla Paola Cisternas Casale" userId="beb25667-3112-4abf-b188-53510438c47b" providerId="ADAL" clId="{083F9791-4D94-41B3-A209-62501BFCFFF7}" dt="2024-04-18T16:51:51.759" v="453" actId="478"/>
          <ac:picMkLst>
            <pc:docMk/>
            <pc:sldMk cId="1799057242" sldId="1411"/>
            <ac:picMk id="6" creationId="{0C242C0F-2527-02A2-4895-34784DFAB650}"/>
          </ac:picMkLst>
        </pc:picChg>
        <pc:picChg chg="add mod">
          <ac:chgData name="Carla Paola Cisternas Casale" userId="beb25667-3112-4abf-b188-53510438c47b" providerId="ADAL" clId="{083F9791-4D94-41B3-A209-62501BFCFFF7}" dt="2024-04-18T16:51:43.693" v="449" actId="14100"/>
          <ac:picMkLst>
            <pc:docMk/>
            <pc:sldMk cId="1799057242" sldId="1411"/>
            <ac:picMk id="9" creationId="{6439E62F-0355-9406-D328-8521BF8D0236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49:43.189" v="398" actId="1076"/>
        <pc:sldMkLst>
          <pc:docMk/>
          <pc:sldMk cId="706651389" sldId="1515"/>
        </pc:sldMkLst>
        <pc:spChg chg="add del mod ord">
          <ac:chgData name="Carla Paola Cisternas Casale" userId="beb25667-3112-4abf-b188-53510438c47b" providerId="ADAL" clId="{083F9791-4D94-41B3-A209-62501BFCFFF7}" dt="2024-04-18T16:49:37.120" v="397" actId="478"/>
          <ac:spMkLst>
            <pc:docMk/>
            <pc:sldMk cId="706651389" sldId="1515"/>
            <ac:spMk id="2" creationId="{DDF6D43B-D7DB-EFF1-3132-7B9E1ECFC119}"/>
          </ac:spMkLst>
        </pc:spChg>
        <pc:spChg chg="add mod ord">
          <ac:chgData name="Carla Paola Cisternas Casale" userId="beb25667-3112-4abf-b188-53510438c47b" providerId="ADAL" clId="{083F9791-4D94-41B3-A209-62501BFCFFF7}" dt="2024-04-18T16:49:43.189" v="398" actId="1076"/>
          <ac:spMkLst>
            <pc:docMk/>
            <pc:sldMk cId="706651389" sldId="1515"/>
            <ac:spMk id="3" creationId="{D33B9ECA-8BDD-3D6F-0B1C-0749CEA2D32A}"/>
          </ac:spMkLst>
        </pc:spChg>
        <pc:spChg chg="del">
          <ac:chgData name="Carla Paola Cisternas Casale" userId="beb25667-3112-4abf-b188-53510438c47b" providerId="ADAL" clId="{083F9791-4D94-41B3-A209-62501BFCFFF7}" dt="2024-04-18T16:49:26.588" v="392" actId="478"/>
          <ac:spMkLst>
            <pc:docMk/>
            <pc:sldMk cId="706651389" sldId="1515"/>
            <ac:spMk id="9" creationId="{A8AE7044-6B12-588E-E1DB-08246C464E88}"/>
          </ac:spMkLst>
        </pc:spChg>
        <pc:spChg chg="del">
          <ac:chgData name="Carla Paola Cisternas Casale" userId="beb25667-3112-4abf-b188-53510438c47b" providerId="ADAL" clId="{083F9791-4D94-41B3-A209-62501BFCFFF7}" dt="2024-04-18T16:49:25.918" v="391" actId="478"/>
          <ac:spMkLst>
            <pc:docMk/>
            <pc:sldMk cId="706651389" sldId="1515"/>
            <ac:spMk id="10" creationId="{0FEA674F-6468-49A9-223E-0A9E3ADB5729}"/>
          </ac:spMkLst>
        </pc:spChg>
      </pc:sldChg>
      <pc:sldChg chg="addSp delSp modSp mod modClrScheme chgLayout">
        <pc:chgData name="Carla Paola Cisternas Casale" userId="beb25667-3112-4abf-b188-53510438c47b" providerId="ADAL" clId="{083F9791-4D94-41B3-A209-62501BFCFFF7}" dt="2024-04-18T16:50:47.167" v="417" actId="478"/>
        <pc:sldMkLst>
          <pc:docMk/>
          <pc:sldMk cId="3865768503" sldId="1517"/>
        </pc:sldMkLst>
        <pc:spChg chg="add del mod ord">
          <ac:chgData name="Carla Paola Cisternas Casale" userId="beb25667-3112-4abf-b188-53510438c47b" providerId="ADAL" clId="{083F9791-4D94-41B3-A209-62501BFCFFF7}" dt="2024-04-18T16:50:31.249" v="410" actId="700"/>
          <ac:spMkLst>
            <pc:docMk/>
            <pc:sldMk cId="3865768503" sldId="1517"/>
            <ac:spMk id="2" creationId="{0D534AC4-E327-F21F-1538-2AE6BE83712B}"/>
          </ac:spMkLst>
        </pc:spChg>
        <pc:spChg chg="add del mod ord">
          <ac:chgData name="Carla Paola Cisternas Casale" userId="beb25667-3112-4abf-b188-53510438c47b" providerId="ADAL" clId="{083F9791-4D94-41B3-A209-62501BFCFFF7}" dt="2024-04-18T16:50:31.249" v="410" actId="700"/>
          <ac:spMkLst>
            <pc:docMk/>
            <pc:sldMk cId="3865768503" sldId="1517"/>
            <ac:spMk id="6" creationId="{F9D08172-DA78-0452-4E65-394282C95C37}"/>
          </ac:spMkLst>
        </pc:spChg>
        <pc:spChg chg="add del mod ord">
          <ac:chgData name="Carla Paola Cisternas Casale" userId="beb25667-3112-4abf-b188-53510438c47b" providerId="ADAL" clId="{083F9791-4D94-41B3-A209-62501BFCFFF7}" dt="2024-04-18T16:50:37.280" v="412" actId="700"/>
          <ac:spMkLst>
            <pc:docMk/>
            <pc:sldMk cId="3865768503" sldId="1517"/>
            <ac:spMk id="7" creationId="{EB164020-DAD6-DA1C-EBCB-C9A4C00E57F5}"/>
          </ac:spMkLst>
        </pc:spChg>
        <pc:spChg chg="add del mod ord">
          <ac:chgData name="Carla Paola Cisternas Casale" userId="beb25667-3112-4abf-b188-53510438c47b" providerId="ADAL" clId="{083F9791-4D94-41B3-A209-62501BFCFFF7}" dt="2024-04-18T16:50:37.280" v="412" actId="700"/>
          <ac:spMkLst>
            <pc:docMk/>
            <pc:sldMk cId="3865768503" sldId="1517"/>
            <ac:spMk id="8" creationId="{E5018C54-BFDE-7E43-3AD6-CB7A416F41D8}"/>
          </ac:spMkLst>
        </pc:spChg>
        <pc:spChg chg="add del mod ord">
          <ac:chgData name="Carla Paola Cisternas Casale" userId="beb25667-3112-4abf-b188-53510438c47b" providerId="ADAL" clId="{083F9791-4D94-41B3-A209-62501BFCFFF7}" dt="2024-04-18T16:50:40.884" v="414" actId="700"/>
          <ac:spMkLst>
            <pc:docMk/>
            <pc:sldMk cId="3865768503" sldId="1517"/>
            <ac:spMk id="9" creationId="{10DA69D7-E48E-2E0B-4611-7FBCAF034A0B}"/>
          </ac:spMkLst>
        </pc:spChg>
        <pc:spChg chg="del">
          <ac:chgData name="Carla Paola Cisternas Casale" userId="beb25667-3112-4abf-b188-53510438c47b" providerId="ADAL" clId="{083F9791-4D94-41B3-A209-62501BFCFFF7}" dt="2024-04-18T16:50:24.636" v="408" actId="478"/>
          <ac:spMkLst>
            <pc:docMk/>
            <pc:sldMk cId="3865768503" sldId="1517"/>
            <ac:spMk id="13" creationId="{8BB3E2B7-E7E7-AF29-EC53-8364BF88B162}"/>
          </ac:spMkLst>
        </pc:spChg>
        <pc:spChg chg="del">
          <ac:chgData name="Carla Paola Cisternas Casale" userId="beb25667-3112-4abf-b188-53510438c47b" providerId="ADAL" clId="{083F9791-4D94-41B3-A209-62501BFCFFF7}" dt="2024-04-18T16:50:24.199" v="407" actId="478"/>
          <ac:spMkLst>
            <pc:docMk/>
            <pc:sldMk cId="3865768503" sldId="1517"/>
            <ac:spMk id="17" creationId="{88A53360-EAAF-7D3F-6DFF-FB586F296F02}"/>
          </ac:spMkLst>
        </pc:spChg>
        <pc:spChg chg="add del mod ord">
          <ac:chgData name="Carla Paola Cisternas Casale" userId="beb25667-3112-4abf-b188-53510438c47b" providerId="ADAL" clId="{083F9791-4D94-41B3-A209-62501BFCFFF7}" dt="2024-04-18T16:50:40.884" v="414" actId="700"/>
          <ac:spMkLst>
            <pc:docMk/>
            <pc:sldMk cId="3865768503" sldId="1517"/>
            <ac:spMk id="19" creationId="{E8004D02-8B0E-8080-5656-1AA9F56CD765}"/>
          </ac:spMkLst>
        </pc:spChg>
        <pc:spChg chg="add del mod ord">
          <ac:chgData name="Carla Paola Cisternas Casale" userId="beb25667-3112-4abf-b188-53510438c47b" providerId="ADAL" clId="{083F9791-4D94-41B3-A209-62501BFCFFF7}" dt="2024-04-18T16:50:40.884" v="414" actId="700"/>
          <ac:spMkLst>
            <pc:docMk/>
            <pc:sldMk cId="3865768503" sldId="1517"/>
            <ac:spMk id="20" creationId="{B54FE0A4-FEAA-F40A-F696-FE9D657598C3}"/>
          </ac:spMkLst>
        </pc:spChg>
        <pc:spChg chg="add del mod ord">
          <ac:chgData name="Carla Paola Cisternas Casale" userId="beb25667-3112-4abf-b188-53510438c47b" providerId="ADAL" clId="{083F9791-4D94-41B3-A209-62501BFCFFF7}" dt="2024-04-18T16:50:40.884" v="414" actId="700"/>
          <ac:spMkLst>
            <pc:docMk/>
            <pc:sldMk cId="3865768503" sldId="1517"/>
            <ac:spMk id="24" creationId="{044A5F25-FD00-BFFB-1247-3E7BE2AA5301}"/>
          </ac:spMkLst>
        </pc:spChg>
        <pc:spChg chg="add del mod ord">
          <ac:chgData name="Carla Paola Cisternas Casale" userId="beb25667-3112-4abf-b188-53510438c47b" providerId="ADAL" clId="{083F9791-4D94-41B3-A209-62501BFCFFF7}" dt="2024-04-18T16:50:47.167" v="417" actId="478"/>
          <ac:spMkLst>
            <pc:docMk/>
            <pc:sldMk cId="3865768503" sldId="1517"/>
            <ac:spMk id="26" creationId="{79C9E32A-5000-0B4B-8D8E-B78A6296EDEA}"/>
          </ac:spMkLst>
        </pc:spChg>
        <pc:spChg chg="add mod ord">
          <ac:chgData name="Carla Paola Cisternas Casale" userId="beb25667-3112-4abf-b188-53510438c47b" providerId="ADAL" clId="{083F9791-4D94-41B3-A209-62501BFCFFF7}" dt="2024-04-18T16:50:45.185" v="416"/>
          <ac:spMkLst>
            <pc:docMk/>
            <pc:sldMk cId="3865768503" sldId="1517"/>
            <ac:spMk id="27" creationId="{94C10B20-324D-C3F5-9DF3-3B8102A5D046}"/>
          </ac:spMkLst>
        </pc:spChg>
      </pc:sldChg>
      <pc:sldChg chg="addSp modSp mod modAnim">
        <pc:chgData name="Carla Paola Cisternas Casale" userId="beb25667-3112-4abf-b188-53510438c47b" providerId="ADAL" clId="{083F9791-4D94-41B3-A209-62501BFCFFF7}" dt="2024-04-18T16:47:52.333" v="313" actId="1036"/>
        <pc:sldMkLst>
          <pc:docMk/>
          <pc:sldMk cId="787462068" sldId="1518"/>
        </pc:sldMkLst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3" creationId="{8842FA6F-D708-8053-00B9-13476FE36A3B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5" creationId="{E66EA2C5-344B-6461-15F6-D69610E98F5A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7" creationId="{3C0FE5F4-E341-AB94-2480-6E8D060EC98E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8" creationId="{947D760C-8B65-CB08-22CE-CBD9BA225068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1" creationId="{127E11C6-0946-8E62-C6DA-FC0B68316644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2" creationId="{37D119A4-5981-677D-DDFF-4B0B1CCE79B0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3" creationId="{F744F764-37EB-57B9-240F-0939B98CA1EC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4" creationId="{B28BCAFB-08B8-0A68-0D37-F6DBA5B619FF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5" creationId="{5A35EC92-B858-9274-002C-264088CBD989}"/>
          </ac:spMkLst>
        </pc:spChg>
        <pc:spChg chg="mod">
          <ac:chgData name="Carla Paola Cisternas Casale" userId="beb25667-3112-4abf-b188-53510438c47b" providerId="ADAL" clId="{083F9791-4D94-41B3-A209-62501BFCFFF7}" dt="2024-04-18T16:47:52.333" v="313" actId="1036"/>
          <ac:spMkLst>
            <pc:docMk/>
            <pc:sldMk cId="787462068" sldId="1518"/>
            <ac:spMk id="16" creationId="{9C744F38-237C-256B-5B45-A0B5CAAB897C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18" creationId="{57579F8E-B454-DBAD-2C8D-6E1830F610B8}"/>
          </ac:spMkLst>
        </pc:spChg>
        <pc:spChg chg="mod">
          <ac:chgData name="Carla Paola Cisternas Casale" userId="beb25667-3112-4abf-b188-53510438c47b" providerId="ADAL" clId="{083F9791-4D94-41B3-A209-62501BFCFFF7}" dt="2024-04-18T16:47:46.082" v="292" actId="1035"/>
          <ac:spMkLst>
            <pc:docMk/>
            <pc:sldMk cId="787462068" sldId="1518"/>
            <ac:spMk id="19" creationId="{1CCB6A88-F0B4-74E1-D40B-E3C309E973C7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21" creationId="{1AD291AB-7D1B-AF03-FBFB-A6A6E8CE7C60}"/>
          </ac:spMkLst>
        </pc:spChg>
        <pc:spChg chg="mod">
          <ac:chgData name="Carla Paola Cisternas Casale" userId="beb25667-3112-4abf-b188-53510438c47b" providerId="ADAL" clId="{083F9791-4D94-41B3-A209-62501BFCFFF7}" dt="2024-04-18T16:47:35.323" v="265" actId="164"/>
          <ac:spMkLst>
            <pc:docMk/>
            <pc:sldMk cId="787462068" sldId="1518"/>
            <ac:spMk id="23" creationId="{FF518183-7931-50D3-9D23-690C86166767}"/>
          </ac:spMkLst>
        </pc:spChg>
        <pc:grpChg chg="add mod">
          <ac:chgData name="Carla Paola Cisternas Casale" userId="beb25667-3112-4abf-b188-53510438c47b" providerId="ADAL" clId="{083F9791-4D94-41B3-A209-62501BFCFFF7}" dt="2024-04-18T16:47:41.523" v="266" actId="1076"/>
          <ac:grpSpMkLst>
            <pc:docMk/>
            <pc:sldMk cId="787462068" sldId="1518"/>
            <ac:grpSpMk id="20" creationId="{FBC2323F-14C2-094B-99E2-4E6BF3CE1D60}"/>
          </ac:grpSpMkLst>
        </pc:grpChg>
      </pc:sldChg>
      <pc:sldChg chg="addSp delSp modSp mod modClrScheme chgLayout">
        <pc:chgData name="Carla Paola Cisternas Casale" userId="beb25667-3112-4abf-b188-53510438c47b" providerId="ADAL" clId="{083F9791-4D94-41B3-A209-62501BFCFFF7}" dt="2024-04-18T16:47:03.083" v="260" actId="1076"/>
        <pc:sldMkLst>
          <pc:docMk/>
          <pc:sldMk cId="2341011509" sldId="1519"/>
        </pc:sldMkLst>
        <pc:spChg chg="del">
          <ac:chgData name="Carla Paola Cisternas Casale" userId="beb25667-3112-4abf-b188-53510438c47b" providerId="ADAL" clId="{083F9791-4D94-41B3-A209-62501BFCFFF7}" dt="2024-04-18T16:46:50.981" v="257" actId="478"/>
          <ac:spMkLst>
            <pc:docMk/>
            <pc:sldMk cId="2341011509" sldId="1519"/>
            <ac:spMk id="2" creationId="{311905C7-82B8-272E-DA34-F14138E07A1A}"/>
          </ac:spMkLst>
        </pc:spChg>
        <pc:spChg chg="add mod ord">
          <ac:chgData name="Carla Paola Cisternas Casale" userId="beb25667-3112-4abf-b188-53510438c47b" providerId="ADAL" clId="{083F9791-4D94-41B3-A209-62501BFCFFF7}" dt="2024-04-18T16:46:48.364" v="256" actId="20577"/>
          <ac:spMkLst>
            <pc:docMk/>
            <pc:sldMk cId="2341011509" sldId="1519"/>
            <ac:spMk id="3" creationId="{BF9E4D82-FC30-6975-CD8B-CFEC615FB59C}"/>
          </ac:spMkLst>
        </pc:spChg>
        <pc:spChg chg="add del mod ord">
          <ac:chgData name="Carla Paola Cisternas Casale" userId="beb25667-3112-4abf-b188-53510438c47b" providerId="ADAL" clId="{083F9791-4D94-41B3-A209-62501BFCFFF7}" dt="2024-04-18T16:46:52.893" v="258" actId="478"/>
          <ac:spMkLst>
            <pc:docMk/>
            <pc:sldMk cId="2341011509" sldId="1519"/>
            <ac:spMk id="4" creationId="{57B1D9B1-F3D2-93A1-0361-1104ACE5AED3}"/>
          </ac:spMkLst>
        </pc:spChg>
        <pc:spChg chg="del">
          <ac:chgData name="Carla Paola Cisternas Casale" userId="beb25667-3112-4abf-b188-53510438c47b" providerId="ADAL" clId="{083F9791-4D94-41B3-A209-62501BFCFFF7}" dt="2024-04-18T16:46:55.269" v="259" actId="478"/>
          <ac:spMkLst>
            <pc:docMk/>
            <pc:sldMk cId="2341011509" sldId="1519"/>
            <ac:spMk id="12" creationId="{569D4AFC-E996-F9A7-6DC1-1E13925DCA73}"/>
          </ac:spMkLst>
        </pc:spChg>
        <pc:picChg chg="mod">
          <ac:chgData name="Carla Paola Cisternas Casale" userId="beb25667-3112-4abf-b188-53510438c47b" providerId="ADAL" clId="{083F9791-4D94-41B3-A209-62501BFCFFF7}" dt="2024-04-18T16:47:03.083" v="260" actId="1076"/>
          <ac:picMkLst>
            <pc:docMk/>
            <pc:sldMk cId="2341011509" sldId="1519"/>
            <ac:picMk id="6" creationId="{FC40A389-83BF-02A8-2FCA-58F6F93AA2EE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6:54:36.270" v="500" actId="478"/>
        <pc:sldMkLst>
          <pc:docMk/>
          <pc:sldMk cId="3310591425" sldId="1535"/>
        </pc:sldMkLst>
        <pc:spChg chg="del">
          <ac:chgData name="Carla Paola Cisternas Casale" userId="beb25667-3112-4abf-b188-53510438c47b" providerId="ADAL" clId="{083F9791-4D94-41B3-A209-62501BFCFFF7}" dt="2024-04-18T16:54:26.224" v="495" actId="478"/>
          <ac:spMkLst>
            <pc:docMk/>
            <pc:sldMk cId="3310591425" sldId="1535"/>
            <ac:spMk id="3" creationId="{75565A80-726F-9B2E-CAB7-EEC012C9C036}"/>
          </ac:spMkLst>
        </pc:spChg>
        <pc:spChg chg="add del mod ord">
          <ac:chgData name="Carla Paola Cisternas Casale" userId="beb25667-3112-4abf-b188-53510438c47b" providerId="ADAL" clId="{083F9791-4D94-41B3-A209-62501BFCFFF7}" dt="2024-04-18T16:54:36.270" v="500" actId="478"/>
          <ac:spMkLst>
            <pc:docMk/>
            <pc:sldMk cId="3310591425" sldId="1535"/>
            <ac:spMk id="4" creationId="{F69ED776-AABA-80E0-D165-680ACE2133B6}"/>
          </ac:spMkLst>
        </pc:spChg>
        <pc:spChg chg="add mod ord">
          <ac:chgData name="Carla Paola Cisternas Casale" userId="beb25667-3112-4abf-b188-53510438c47b" providerId="ADAL" clId="{083F9791-4D94-41B3-A209-62501BFCFFF7}" dt="2024-04-18T16:54:33.758" v="499"/>
          <ac:spMkLst>
            <pc:docMk/>
            <pc:sldMk cId="3310591425" sldId="1535"/>
            <ac:spMk id="7" creationId="{373F5BCB-6FF4-04AF-5647-5D4F142C5B60}"/>
          </ac:spMkLst>
        </pc:spChg>
        <pc:spChg chg="del">
          <ac:chgData name="Carla Paola Cisternas Casale" userId="beb25667-3112-4abf-b188-53510438c47b" providerId="ADAL" clId="{083F9791-4D94-41B3-A209-62501BFCFFF7}" dt="2024-04-18T16:54:23.976" v="494" actId="478"/>
          <ac:spMkLst>
            <pc:docMk/>
            <pc:sldMk cId="3310591425" sldId="1535"/>
            <ac:spMk id="11" creationId="{504BCD7E-23E6-BAA8-A594-95FECB168352}"/>
          </ac:spMkLst>
        </pc:spChg>
      </pc:sldChg>
      <pc:sldChg chg="addSp delSp modSp mod modClrScheme chgLayout">
        <pc:chgData name="Carla Paola Cisternas Casale" userId="beb25667-3112-4abf-b188-53510438c47b" providerId="ADAL" clId="{083F9791-4D94-41B3-A209-62501BFCFFF7}" dt="2024-04-18T16:49:53.836" v="400" actId="1076"/>
        <pc:sldMkLst>
          <pc:docMk/>
          <pc:sldMk cId="2063254328" sldId="1538"/>
        </pc:sldMkLst>
        <pc:spChg chg="del mod">
          <ac:chgData name="Carla Paola Cisternas Casale" userId="beb25667-3112-4abf-b188-53510438c47b" providerId="ADAL" clId="{083F9791-4D94-41B3-A209-62501BFCFFF7}" dt="2024-04-18T16:48:39.588" v="369" actId="478"/>
          <ac:spMkLst>
            <pc:docMk/>
            <pc:sldMk cId="2063254328" sldId="1538"/>
            <ac:spMk id="2" creationId="{311905C7-82B8-272E-DA34-F14138E07A1A}"/>
          </ac:spMkLst>
        </pc:spChg>
        <pc:spChg chg="mod">
          <ac:chgData name="Carla Paola Cisternas Casale" userId="beb25667-3112-4abf-b188-53510438c47b" providerId="ADAL" clId="{083F9791-4D94-41B3-A209-62501BFCFFF7}" dt="2024-04-18T16:49:09.143" v="388" actId="1036"/>
          <ac:spMkLst>
            <pc:docMk/>
            <pc:sldMk cId="2063254328" sldId="1538"/>
            <ac:spMk id="4" creationId="{F637F16F-2191-42AD-1070-E5FAFF1E2E03}"/>
          </ac:spMkLst>
        </pc:spChg>
        <pc:spChg chg="add del mod ord">
          <ac:chgData name="Carla Paola Cisternas Casale" userId="beb25667-3112-4abf-b188-53510438c47b" providerId="ADAL" clId="{083F9791-4D94-41B3-A209-62501BFCFFF7}" dt="2024-04-18T16:48:48.670" v="372" actId="700"/>
          <ac:spMkLst>
            <pc:docMk/>
            <pc:sldMk cId="2063254328" sldId="1538"/>
            <ac:spMk id="5" creationId="{C4C27230-781C-00C2-1D5A-BF7278CE589B}"/>
          </ac:spMkLst>
        </pc:spChg>
        <pc:spChg chg="add del mod ord">
          <ac:chgData name="Carla Paola Cisternas Casale" userId="beb25667-3112-4abf-b188-53510438c47b" providerId="ADAL" clId="{083F9791-4D94-41B3-A209-62501BFCFFF7}" dt="2024-04-18T16:48:48.670" v="372" actId="700"/>
          <ac:spMkLst>
            <pc:docMk/>
            <pc:sldMk cId="2063254328" sldId="1538"/>
            <ac:spMk id="6" creationId="{F3DD2F98-B8F9-8A49-26B6-26B86A084198}"/>
          </ac:spMkLst>
        </pc:spChg>
        <pc:spChg chg="add del mod ord">
          <ac:chgData name="Carla Paola Cisternas Casale" userId="beb25667-3112-4abf-b188-53510438c47b" providerId="ADAL" clId="{083F9791-4D94-41B3-A209-62501BFCFFF7}" dt="2024-04-18T16:48:48.670" v="372" actId="700"/>
          <ac:spMkLst>
            <pc:docMk/>
            <pc:sldMk cId="2063254328" sldId="1538"/>
            <ac:spMk id="7" creationId="{088102DD-43C1-D0FE-E802-1642547DCD77}"/>
          </ac:spMkLst>
        </pc:spChg>
        <pc:spChg chg="add del mod ord">
          <ac:chgData name="Carla Paola Cisternas Casale" userId="beb25667-3112-4abf-b188-53510438c47b" providerId="ADAL" clId="{083F9791-4D94-41B3-A209-62501BFCFFF7}" dt="2024-04-18T16:48:57.631" v="376" actId="478"/>
          <ac:spMkLst>
            <pc:docMk/>
            <pc:sldMk cId="2063254328" sldId="1538"/>
            <ac:spMk id="8" creationId="{15048974-425E-CB65-8654-CB035987D97C}"/>
          </ac:spMkLst>
        </pc:spChg>
        <pc:spChg chg="add mod ord">
          <ac:chgData name="Carla Paola Cisternas Casale" userId="beb25667-3112-4abf-b188-53510438c47b" providerId="ADAL" clId="{083F9791-4D94-41B3-A209-62501BFCFFF7}" dt="2024-04-18T16:49:53.836" v="400" actId="1076"/>
          <ac:spMkLst>
            <pc:docMk/>
            <pc:sldMk cId="2063254328" sldId="1538"/>
            <ac:spMk id="9" creationId="{BAE38368-D7C2-8E08-2B83-2EF4EBDDB21E}"/>
          </ac:spMkLst>
        </pc:spChg>
        <pc:spChg chg="del">
          <ac:chgData name="Carla Paola Cisternas Casale" userId="beb25667-3112-4abf-b188-53510438c47b" providerId="ADAL" clId="{083F9791-4D94-41B3-A209-62501BFCFFF7}" dt="2024-04-18T16:48:41.503" v="370" actId="478"/>
          <ac:spMkLst>
            <pc:docMk/>
            <pc:sldMk cId="2063254328" sldId="1538"/>
            <ac:spMk id="12" creationId="{569D4AFC-E996-F9A7-6DC1-1E13925DCA73}"/>
          </ac:spMkLst>
        </pc:spChg>
        <pc:picChg chg="mod">
          <ac:chgData name="Carla Paola Cisternas Casale" userId="beb25667-3112-4abf-b188-53510438c47b" providerId="ADAL" clId="{083F9791-4D94-41B3-A209-62501BFCFFF7}" dt="2024-04-18T16:49:15.380" v="390" actId="1076"/>
          <ac:picMkLst>
            <pc:docMk/>
            <pc:sldMk cId="2063254328" sldId="1538"/>
            <ac:picMk id="3" creationId="{427EBB74-6F68-D4AD-5257-7624E742AB39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50:18.903" v="406" actId="478"/>
        <pc:sldMkLst>
          <pc:docMk/>
          <pc:sldMk cId="3811639349" sldId="1539"/>
        </pc:sldMkLst>
        <pc:spChg chg="add del mod ord">
          <ac:chgData name="Carla Paola Cisternas Casale" userId="beb25667-3112-4abf-b188-53510438c47b" providerId="ADAL" clId="{083F9791-4D94-41B3-A209-62501BFCFFF7}" dt="2024-04-18T16:50:18.903" v="406" actId="478"/>
          <ac:spMkLst>
            <pc:docMk/>
            <pc:sldMk cId="3811639349" sldId="1539"/>
            <ac:spMk id="2" creationId="{CD1BD634-2199-1C6F-5B3C-FEAA1F47B330}"/>
          </ac:spMkLst>
        </pc:spChg>
        <pc:spChg chg="del">
          <ac:chgData name="Carla Paola Cisternas Casale" userId="beb25667-3112-4abf-b188-53510438c47b" providerId="ADAL" clId="{083F9791-4D94-41B3-A209-62501BFCFFF7}" dt="2024-04-18T16:50:03.820" v="402" actId="478"/>
          <ac:spMkLst>
            <pc:docMk/>
            <pc:sldMk cId="3811639349" sldId="1539"/>
            <ac:spMk id="8" creationId="{36F8BA26-CF41-0B14-8C6A-825D70C863B7}"/>
          </ac:spMkLst>
        </pc:spChg>
        <pc:spChg chg="del">
          <ac:chgData name="Carla Paola Cisternas Casale" userId="beb25667-3112-4abf-b188-53510438c47b" providerId="ADAL" clId="{083F9791-4D94-41B3-A209-62501BFCFFF7}" dt="2024-04-18T16:50:03.236" v="401" actId="478"/>
          <ac:spMkLst>
            <pc:docMk/>
            <pc:sldMk cId="3811639349" sldId="1539"/>
            <ac:spMk id="9" creationId="{82CC4C63-E4FF-48BE-2022-D387BDA7F115}"/>
          </ac:spMkLst>
        </pc:spChg>
        <pc:spChg chg="add mod ord">
          <ac:chgData name="Carla Paola Cisternas Casale" userId="beb25667-3112-4abf-b188-53510438c47b" providerId="ADAL" clId="{083F9791-4D94-41B3-A209-62501BFCFFF7}" dt="2024-04-18T16:50:16.390" v="405" actId="1076"/>
          <ac:spMkLst>
            <pc:docMk/>
            <pc:sldMk cId="3811639349" sldId="1539"/>
            <ac:spMk id="10" creationId="{FA8439C4-B3F2-C28B-1CB3-50205B2621F2}"/>
          </ac:spMkLst>
        </pc:spChg>
      </pc:sldChg>
      <pc:sldChg chg="addSp delSp modSp mod modClrScheme chgLayout">
        <pc:chgData name="Carla Paola Cisternas Casale" userId="beb25667-3112-4abf-b188-53510438c47b" providerId="ADAL" clId="{083F9791-4D94-41B3-A209-62501BFCFFF7}" dt="2024-04-18T16:55:14.175" v="514" actId="14100"/>
        <pc:sldMkLst>
          <pc:docMk/>
          <pc:sldMk cId="502300317" sldId="1540"/>
        </pc:sldMkLst>
        <pc:spChg chg="add del mod ord">
          <ac:chgData name="Carla Paola Cisternas Casale" userId="beb25667-3112-4abf-b188-53510438c47b" providerId="ADAL" clId="{083F9791-4D94-41B3-A209-62501BFCFFF7}" dt="2024-04-18T16:54:03.533" v="492" actId="478"/>
          <ac:spMkLst>
            <pc:docMk/>
            <pc:sldMk cId="502300317" sldId="1540"/>
            <ac:spMk id="2" creationId="{4009D383-4D4D-9F14-0346-60856F51BF94}"/>
          </ac:spMkLst>
        </pc:spChg>
        <pc:spChg chg="add mod ord">
          <ac:chgData name="Carla Paola Cisternas Casale" userId="beb25667-3112-4abf-b188-53510438c47b" providerId="ADAL" clId="{083F9791-4D94-41B3-A209-62501BFCFFF7}" dt="2024-04-18T16:54:02.057" v="491"/>
          <ac:spMkLst>
            <pc:docMk/>
            <pc:sldMk cId="502300317" sldId="1540"/>
            <ac:spMk id="3" creationId="{C749BA93-D000-9001-6345-539C08C8A25C}"/>
          </ac:spMkLst>
        </pc:spChg>
        <pc:spChg chg="del">
          <ac:chgData name="Carla Paola Cisternas Casale" userId="beb25667-3112-4abf-b188-53510438c47b" providerId="ADAL" clId="{083F9791-4D94-41B3-A209-62501BFCFFF7}" dt="2024-04-18T16:53:56.479" v="487" actId="478"/>
          <ac:spMkLst>
            <pc:docMk/>
            <pc:sldMk cId="502300317" sldId="1540"/>
            <ac:spMk id="6" creationId="{A638003E-B3FB-7857-755A-2673709110B0}"/>
          </ac:spMkLst>
        </pc:spChg>
        <pc:spChg chg="mod">
          <ac:chgData name="Carla Paola Cisternas Casale" userId="beb25667-3112-4abf-b188-53510438c47b" providerId="ADAL" clId="{083F9791-4D94-41B3-A209-62501BFCFFF7}" dt="2024-04-18T16:54:07.650" v="493" actId="14100"/>
          <ac:spMkLst>
            <pc:docMk/>
            <pc:sldMk cId="502300317" sldId="1540"/>
            <ac:spMk id="7" creationId="{A4AEB153-522D-0969-7FD0-45A8D1F86209}"/>
          </ac:spMkLst>
        </pc:spChg>
        <pc:spChg chg="del">
          <ac:chgData name="Carla Paola Cisternas Casale" userId="beb25667-3112-4abf-b188-53510438c47b" providerId="ADAL" clId="{083F9791-4D94-41B3-A209-62501BFCFFF7}" dt="2024-04-18T16:53:53.073" v="486" actId="478"/>
          <ac:spMkLst>
            <pc:docMk/>
            <pc:sldMk cId="502300317" sldId="1540"/>
            <ac:spMk id="9" creationId="{3AF6379A-1C95-7A30-EF9A-AF952BFE0971}"/>
          </ac:spMkLst>
        </pc:spChg>
        <pc:picChg chg="mod">
          <ac:chgData name="Carla Paola Cisternas Casale" userId="beb25667-3112-4abf-b188-53510438c47b" providerId="ADAL" clId="{083F9791-4D94-41B3-A209-62501BFCFFF7}" dt="2024-04-18T16:55:14.175" v="514" actId="14100"/>
          <ac:picMkLst>
            <pc:docMk/>
            <pc:sldMk cId="502300317" sldId="1540"/>
            <ac:picMk id="8" creationId="{E879D0D3-FB3E-83E9-1BB9-C5E352687041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7:01:07.518" v="694" actId="14100"/>
        <pc:sldMkLst>
          <pc:docMk/>
          <pc:sldMk cId="2284056833" sldId="1541"/>
        </pc:sldMkLst>
        <pc:spChg chg="add del mod ord">
          <ac:chgData name="Carla Paola Cisternas Casale" userId="beb25667-3112-4abf-b188-53510438c47b" providerId="ADAL" clId="{083F9791-4D94-41B3-A209-62501BFCFFF7}" dt="2024-04-18T17:01:00.176" v="692" actId="478"/>
          <ac:spMkLst>
            <pc:docMk/>
            <pc:sldMk cId="2284056833" sldId="1541"/>
            <ac:spMk id="2" creationId="{E59165D8-354C-AC99-D49B-994CC8DC41C4}"/>
          </ac:spMkLst>
        </pc:spChg>
        <pc:spChg chg="del">
          <ac:chgData name="Carla Paola Cisternas Casale" userId="beb25667-3112-4abf-b188-53510438c47b" providerId="ADAL" clId="{083F9791-4D94-41B3-A209-62501BFCFFF7}" dt="2024-04-18T17:00:52.554" v="687" actId="478"/>
          <ac:spMkLst>
            <pc:docMk/>
            <pc:sldMk cId="2284056833" sldId="1541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7:00:51.266" v="686" actId="478"/>
          <ac:spMkLst>
            <pc:docMk/>
            <pc:sldMk cId="2284056833" sldId="1541"/>
            <ac:spMk id="5" creationId="{A886488E-6F07-0C28-204B-ADCA949548F7}"/>
          </ac:spMkLst>
        </pc:spChg>
        <pc:spChg chg="mod">
          <ac:chgData name="Carla Paola Cisternas Casale" userId="beb25667-3112-4abf-b188-53510438c47b" providerId="ADAL" clId="{083F9791-4D94-41B3-A209-62501BFCFFF7}" dt="2024-04-18T17:01:07.518" v="694" actId="14100"/>
          <ac:spMkLst>
            <pc:docMk/>
            <pc:sldMk cId="2284056833" sldId="1541"/>
            <ac:spMk id="7" creationId="{868C988B-9B23-6BBE-C174-146D3FE4195B}"/>
          </ac:spMkLst>
        </pc:spChg>
        <pc:spChg chg="add mod ord">
          <ac:chgData name="Carla Paola Cisternas Casale" userId="beb25667-3112-4abf-b188-53510438c47b" providerId="ADAL" clId="{083F9791-4D94-41B3-A209-62501BFCFFF7}" dt="2024-04-18T17:01:04.857" v="693" actId="1076"/>
          <ac:spMkLst>
            <pc:docMk/>
            <pc:sldMk cId="2284056833" sldId="1541"/>
            <ac:spMk id="8" creationId="{6B1FAC08-4B22-69C3-33CF-A1AEC600FCC7}"/>
          </ac:spMkLst>
        </pc:spChg>
      </pc:sldChg>
      <pc:sldChg chg="addSp delSp modSp add mod modClrScheme chgLayout">
        <pc:chgData name="Carla Paola Cisternas Casale" userId="beb25667-3112-4abf-b188-53510438c47b" providerId="ADAL" clId="{083F9791-4D94-41B3-A209-62501BFCFFF7}" dt="2024-04-18T16:55:51.128" v="553" actId="1076"/>
        <pc:sldMkLst>
          <pc:docMk/>
          <pc:sldMk cId="2172449813" sldId="1542"/>
        </pc:sldMkLst>
        <pc:spChg chg="del">
          <ac:chgData name="Carla Paola Cisternas Casale" userId="beb25667-3112-4abf-b188-53510438c47b" providerId="ADAL" clId="{083F9791-4D94-41B3-A209-62501BFCFFF7}" dt="2024-04-18T16:55:30.398" v="520" actId="478"/>
          <ac:spMkLst>
            <pc:docMk/>
            <pc:sldMk cId="2172449813" sldId="1542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6:55:29.497" v="519" actId="478"/>
          <ac:spMkLst>
            <pc:docMk/>
            <pc:sldMk cId="2172449813" sldId="1542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5:35.137" v="523" actId="478"/>
          <ac:spMkLst>
            <pc:docMk/>
            <pc:sldMk cId="2172449813" sldId="1542"/>
            <ac:spMk id="7" creationId="{CF679555-E55E-9723-0092-48BCC111834E}"/>
          </ac:spMkLst>
        </pc:spChg>
        <pc:spChg chg="add mod ord">
          <ac:chgData name="Carla Paola Cisternas Casale" userId="beb25667-3112-4abf-b188-53510438c47b" providerId="ADAL" clId="{083F9791-4D94-41B3-A209-62501BFCFFF7}" dt="2024-04-18T16:55:51.128" v="553" actId="1076"/>
          <ac:spMkLst>
            <pc:docMk/>
            <pc:sldMk cId="2172449813" sldId="1542"/>
            <ac:spMk id="11" creationId="{A151E2D9-4D9E-D164-0B8C-31DA7ECF7CCA}"/>
          </ac:spMkLst>
        </pc:spChg>
        <pc:picChg chg="del">
          <ac:chgData name="Carla Paola Cisternas Casale" userId="beb25667-3112-4abf-b188-53510438c47b" providerId="ADAL" clId="{083F9791-4D94-41B3-A209-62501BFCFFF7}" dt="2024-04-18T16:55:31.231" v="521" actId="478"/>
          <ac:picMkLst>
            <pc:docMk/>
            <pc:sldMk cId="2172449813" sldId="1542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5:46.412" v="552"/>
          <ac:picMkLst>
            <pc:docMk/>
            <pc:sldMk cId="2172449813" sldId="1542"/>
            <ac:picMk id="12" creationId="{D5654B04-0DE7-BC3D-BA62-12D4EA71496D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6:57:45.752" v="625" actId="1076"/>
        <pc:sldMkLst>
          <pc:docMk/>
          <pc:sldMk cId="1489260847" sldId="1543"/>
        </pc:sldMkLst>
        <pc:spChg chg="del">
          <ac:chgData name="Carla Paola Cisternas Casale" userId="beb25667-3112-4abf-b188-53510438c47b" providerId="ADAL" clId="{083F9791-4D94-41B3-A209-62501BFCFFF7}" dt="2024-04-18T16:57:30.672" v="617" actId="478"/>
          <ac:spMkLst>
            <pc:docMk/>
            <pc:sldMk cId="1489260847" sldId="1543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6:57:30.201" v="616" actId="478"/>
          <ac:spMkLst>
            <pc:docMk/>
            <pc:sldMk cId="1489260847" sldId="1543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7:34.760" v="620" actId="478"/>
          <ac:spMkLst>
            <pc:docMk/>
            <pc:sldMk cId="1489260847" sldId="1543"/>
            <ac:spMk id="7" creationId="{B332A232-9A32-8CD1-E5A4-6E7FF7763D84}"/>
          </ac:spMkLst>
        </pc:spChg>
        <pc:spChg chg="add mod ord">
          <ac:chgData name="Carla Paola Cisternas Casale" userId="beb25667-3112-4abf-b188-53510438c47b" providerId="ADAL" clId="{083F9791-4D94-41B3-A209-62501BFCFFF7}" dt="2024-04-18T16:57:45.752" v="625" actId="1076"/>
          <ac:spMkLst>
            <pc:docMk/>
            <pc:sldMk cId="1489260847" sldId="1543"/>
            <ac:spMk id="10" creationId="{43641EC5-69D1-EFDB-CF8A-DAE204CD06EF}"/>
          </ac:spMkLst>
        </pc:spChg>
        <pc:picChg chg="del">
          <ac:chgData name="Carla Paola Cisternas Casale" userId="beb25667-3112-4abf-b188-53510438c47b" providerId="ADAL" clId="{083F9791-4D94-41B3-A209-62501BFCFFF7}" dt="2024-04-18T16:57:31.345" v="618" actId="478"/>
          <ac:picMkLst>
            <pc:docMk/>
            <pc:sldMk cId="1489260847" sldId="1543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7:41.941" v="624"/>
          <ac:picMkLst>
            <pc:docMk/>
            <pc:sldMk cId="1489260847" sldId="1543"/>
            <ac:picMk id="13" creationId="{09C0DF40-B3D1-9B3F-28E0-2C63B39ABBE8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58:16.574" v="640"/>
        <pc:sldMkLst>
          <pc:docMk/>
          <pc:sldMk cId="137465670" sldId="1544"/>
        </pc:sldMkLst>
        <pc:spChg chg="del">
          <ac:chgData name="Carla Paola Cisternas Casale" userId="beb25667-3112-4abf-b188-53510438c47b" providerId="ADAL" clId="{083F9791-4D94-41B3-A209-62501BFCFFF7}" dt="2024-04-18T16:58:01.754" v="632" actId="478"/>
          <ac:spMkLst>
            <pc:docMk/>
            <pc:sldMk cId="137465670" sldId="1544"/>
            <ac:spMk id="2" creationId="{A3E0868B-2BDD-4C8F-6337-C62F6ACDEF1E}"/>
          </ac:spMkLst>
        </pc:spChg>
        <pc:spChg chg="del">
          <ac:chgData name="Carla Paola Cisternas Casale" userId="beb25667-3112-4abf-b188-53510438c47b" providerId="ADAL" clId="{083F9791-4D94-41B3-A209-62501BFCFFF7}" dt="2024-04-15T18:54:45.499" v="45" actId="478"/>
          <ac:spMkLst>
            <pc:docMk/>
            <pc:sldMk cId="137465670" sldId="1544"/>
            <ac:spMk id="3" creationId="{D31C1183-4F2A-564B-E099-04731436D419}"/>
          </ac:spMkLst>
        </pc:spChg>
        <pc:spChg chg="add del mod ord">
          <ac:chgData name="Carla Paola Cisternas Casale" userId="beb25667-3112-4abf-b188-53510438c47b" providerId="ADAL" clId="{083F9791-4D94-41B3-A209-62501BFCFFF7}" dt="2024-04-18T16:58:08.825" v="637" actId="478"/>
          <ac:spMkLst>
            <pc:docMk/>
            <pc:sldMk cId="137465670" sldId="1544"/>
            <ac:spMk id="3" creationId="{DF3ABC97-DAF5-8DA2-F3E2-68A2AA843AE0}"/>
          </ac:spMkLst>
        </pc:spChg>
        <pc:spChg chg="add mod ord">
          <ac:chgData name="Carla Paola Cisternas Casale" userId="beb25667-3112-4abf-b188-53510438c47b" providerId="ADAL" clId="{083F9791-4D94-41B3-A209-62501BFCFFF7}" dt="2024-04-18T16:58:11.111" v="638" actId="1076"/>
          <ac:spMkLst>
            <pc:docMk/>
            <pc:sldMk cId="137465670" sldId="1544"/>
            <ac:spMk id="4" creationId="{CC1DFAD3-0991-9C31-7EFD-78D31BBB4375}"/>
          </ac:spMkLst>
        </pc:spChg>
        <pc:spChg chg="del mod">
          <ac:chgData name="Carla Paola Cisternas Casale" userId="beb25667-3112-4abf-b188-53510438c47b" providerId="ADAL" clId="{083F9791-4D94-41B3-A209-62501BFCFFF7}" dt="2024-04-18T16:57:59.977" v="631" actId="478"/>
          <ac:spMkLst>
            <pc:docMk/>
            <pc:sldMk cId="137465670" sldId="1544"/>
            <ac:spMk id="10" creationId="{D9E9ADA4-DC57-D5F6-3C97-69F535D1FA95}"/>
          </ac:spMkLst>
        </pc:spChg>
        <pc:picChg chg="add mod">
          <ac:chgData name="Carla Paola Cisternas Casale" userId="beb25667-3112-4abf-b188-53510438c47b" providerId="ADAL" clId="{083F9791-4D94-41B3-A209-62501BFCFFF7}" dt="2024-04-18T16:58:16.574" v="640"/>
          <ac:picMkLst>
            <pc:docMk/>
            <pc:sldMk cId="137465670" sldId="1544"/>
            <ac:picMk id="5" creationId="{8BDD6CA5-EDA5-2142-2DF4-9879FC09F3C4}"/>
          </ac:picMkLst>
        </pc:picChg>
        <pc:picChg chg="del">
          <ac:chgData name="Carla Paola Cisternas Casale" userId="beb25667-3112-4abf-b188-53510438c47b" providerId="ADAL" clId="{083F9791-4D94-41B3-A209-62501BFCFFF7}" dt="2024-04-18T16:58:13.321" v="639" actId="478"/>
          <ac:picMkLst>
            <pc:docMk/>
            <pc:sldMk cId="137465670" sldId="1544"/>
            <ac:picMk id="9" creationId="{38725872-5DA6-565E-1EF6-316C2C7A55B0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6:57:18.806" v="614"/>
        <pc:sldMkLst>
          <pc:docMk/>
          <pc:sldMk cId="320049151" sldId="1548"/>
        </pc:sldMkLst>
        <pc:spChg chg="del">
          <ac:chgData name="Carla Paola Cisternas Casale" userId="beb25667-3112-4abf-b188-53510438c47b" providerId="ADAL" clId="{083F9791-4D94-41B3-A209-62501BFCFFF7}" dt="2024-04-18T16:56:58.088" v="594" actId="478"/>
          <ac:spMkLst>
            <pc:docMk/>
            <pc:sldMk cId="320049151" sldId="1548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6:56:57.553" v="593" actId="478"/>
          <ac:spMkLst>
            <pc:docMk/>
            <pc:sldMk cId="320049151" sldId="1548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7:07.573" v="597" actId="700"/>
          <ac:spMkLst>
            <pc:docMk/>
            <pc:sldMk cId="320049151" sldId="1548"/>
            <ac:spMk id="7" creationId="{ACE36734-BCCB-80EC-798A-3AAB64BA30EB}"/>
          </ac:spMkLst>
        </pc:spChg>
        <pc:spChg chg="add del mod ord">
          <ac:chgData name="Carla Paola Cisternas Casale" userId="beb25667-3112-4abf-b188-53510438c47b" providerId="ADAL" clId="{083F9791-4D94-41B3-A209-62501BFCFFF7}" dt="2024-04-18T16:57:07.573" v="597" actId="700"/>
          <ac:spMkLst>
            <pc:docMk/>
            <pc:sldMk cId="320049151" sldId="1548"/>
            <ac:spMk id="11" creationId="{2E79D3C1-791D-B9C7-F64C-C85748CA45F5}"/>
          </ac:spMkLst>
        </pc:spChg>
        <pc:spChg chg="add del mod ord">
          <ac:chgData name="Carla Paola Cisternas Casale" userId="beb25667-3112-4abf-b188-53510438c47b" providerId="ADAL" clId="{083F9791-4D94-41B3-A209-62501BFCFFF7}" dt="2024-04-18T16:57:07.573" v="597" actId="700"/>
          <ac:spMkLst>
            <pc:docMk/>
            <pc:sldMk cId="320049151" sldId="1548"/>
            <ac:spMk id="12" creationId="{D5E70EC8-F682-B2D0-43A5-3A1B00CBF701}"/>
          </ac:spMkLst>
        </pc:spChg>
        <pc:spChg chg="add del mod ord">
          <ac:chgData name="Carla Paola Cisternas Casale" userId="beb25667-3112-4abf-b188-53510438c47b" providerId="ADAL" clId="{083F9791-4D94-41B3-A209-62501BFCFFF7}" dt="2024-04-18T16:57:09.713" v="598" actId="478"/>
          <ac:spMkLst>
            <pc:docMk/>
            <pc:sldMk cId="320049151" sldId="1548"/>
            <ac:spMk id="13" creationId="{AF9860FC-B44F-3E4E-614D-C016524AE1A6}"/>
          </ac:spMkLst>
        </pc:spChg>
        <pc:spChg chg="add mod ord">
          <ac:chgData name="Carla Paola Cisternas Casale" userId="beb25667-3112-4abf-b188-53510438c47b" providerId="ADAL" clId="{083F9791-4D94-41B3-A209-62501BFCFFF7}" dt="2024-04-18T16:57:15.935" v="613" actId="1076"/>
          <ac:spMkLst>
            <pc:docMk/>
            <pc:sldMk cId="320049151" sldId="1548"/>
            <ac:spMk id="14" creationId="{6F901B9B-34DC-72F2-32E5-DA825B3B09A2}"/>
          </ac:spMkLst>
        </pc:spChg>
        <pc:picChg chg="del">
          <ac:chgData name="Carla Paola Cisternas Casale" userId="beb25667-3112-4abf-b188-53510438c47b" providerId="ADAL" clId="{083F9791-4D94-41B3-A209-62501BFCFFF7}" dt="2024-04-18T16:56:59.057" v="595" actId="478"/>
          <ac:picMkLst>
            <pc:docMk/>
            <pc:sldMk cId="320049151" sldId="1548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7:18.806" v="614"/>
          <ac:picMkLst>
            <pc:docMk/>
            <pc:sldMk cId="320049151" sldId="1548"/>
            <ac:picMk id="15" creationId="{2D528370-E1F3-9C1A-8D79-B7CD0B55761E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7:01:27.178" v="705" actId="14100"/>
        <pc:sldMkLst>
          <pc:docMk/>
          <pc:sldMk cId="3129209225" sldId="1549"/>
        </pc:sldMkLst>
        <pc:spChg chg="add del mod ord">
          <ac:chgData name="Carla Paola Cisternas Casale" userId="beb25667-3112-4abf-b188-53510438c47b" providerId="ADAL" clId="{083F9791-4D94-41B3-A209-62501BFCFFF7}" dt="2024-04-18T17:01:18.354" v="702" actId="478"/>
          <ac:spMkLst>
            <pc:docMk/>
            <pc:sldMk cId="3129209225" sldId="1549"/>
            <ac:spMk id="2" creationId="{BEE25A60-1428-5079-4AE8-D52847481350}"/>
          </ac:spMkLst>
        </pc:spChg>
        <pc:spChg chg="del">
          <ac:chgData name="Carla Paola Cisternas Casale" userId="beb25667-3112-4abf-b188-53510438c47b" providerId="ADAL" clId="{083F9791-4D94-41B3-A209-62501BFCFFF7}" dt="2024-04-18T17:01:10.830" v="696" actId="478"/>
          <ac:spMkLst>
            <pc:docMk/>
            <pc:sldMk cId="3129209225" sldId="1549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7:01:10.482" v="695" actId="478"/>
          <ac:spMkLst>
            <pc:docMk/>
            <pc:sldMk cId="3129209225" sldId="1549"/>
            <ac:spMk id="5" creationId="{A886488E-6F07-0C28-204B-ADCA949548F7}"/>
          </ac:spMkLst>
        </pc:spChg>
        <pc:spChg chg="mod">
          <ac:chgData name="Carla Paola Cisternas Casale" userId="beb25667-3112-4abf-b188-53510438c47b" providerId="ADAL" clId="{083F9791-4D94-41B3-A209-62501BFCFFF7}" dt="2024-04-18T17:01:27.178" v="705" actId="14100"/>
          <ac:spMkLst>
            <pc:docMk/>
            <pc:sldMk cId="3129209225" sldId="1549"/>
            <ac:spMk id="7" creationId="{868C988B-9B23-6BBE-C174-146D3FE4195B}"/>
          </ac:spMkLst>
        </pc:spChg>
        <pc:spChg chg="add mod ord">
          <ac:chgData name="Carla Paola Cisternas Casale" userId="beb25667-3112-4abf-b188-53510438c47b" providerId="ADAL" clId="{083F9791-4D94-41B3-A209-62501BFCFFF7}" dt="2024-04-18T17:01:16.809" v="701" actId="1076"/>
          <ac:spMkLst>
            <pc:docMk/>
            <pc:sldMk cId="3129209225" sldId="1549"/>
            <ac:spMk id="8" creationId="{7CA4BC76-C2F7-BB98-C3E9-8FB8602F8C05}"/>
          </ac:spMkLst>
        </pc:spChg>
        <pc:picChg chg="del">
          <ac:chgData name="Carla Paola Cisternas Casale" userId="beb25667-3112-4abf-b188-53510438c47b" providerId="ADAL" clId="{083F9791-4D94-41B3-A209-62501BFCFFF7}" dt="2024-04-18T17:01:19.706" v="703" actId="478"/>
          <ac:picMkLst>
            <pc:docMk/>
            <pc:sldMk cId="3129209225" sldId="1549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7:01:23.790" v="704"/>
          <ac:picMkLst>
            <pc:docMk/>
            <pc:sldMk cId="3129209225" sldId="1549"/>
            <ac:picMk id="9" creationId="{CEE31BB5-FA95-B45D-2BFE-279699FFE176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49:49.548" v="399" actId="1076"/>
        <pc:sldMkLst>
          <pc:docMk/>
          <pc:sldMk cId="3676171871" sldId="1550"/>
        </pc:sldMkLst>
        <pc:spChg chg="del">
          <ac:chgData name="Carla Paola Cisternas Casale" userId="beb25667-3112-4abf-b188-53510438c47b" providerId="ADAL" clId="{083F9791-4D94-41B3-A209-62501BFCFFF7}" dt="2024-04-18T16:48:03.774" v="314" actId="478"/>
          <ac:spMkLst>
            <pc:docMk/>
            <pc:sldMk cId="3676171871" sldId="1550"/>
            <ac:spMk id="2" creationId="{311905C7-82B8-272E-DA34-F14138E07A1A}"/>
          </ac:spMkLst>
        </pc:spChg>
        <pc:spChg chg="add del mod">
          <ac:chgData name="Carla Paola Cisternas Casale" userId="beb25667-3112-4abf-b188-53510438c47b" providerId="ADAL" clId="{083F9791-4D94-41B3-A209-62501BFCFFF7}" dt="2024-04-18T16:48:08.215" v="317" actId="478"/>
          <ac:spMkLst>
            <pc:docMk/>
            <pc:sldMk cId="3676171871" sldId="1550"/>
            <ac:spMk id="3" creationId="{54741DB2-C62A-FC64-1D3C-01782A087C24}"/>
          </ac:spMkLst>
        </pc:spChg>
        <pc:spChg chg="add mod ord">
          <ac:chgData name="Carla Paola Cisternas Casale" userId="beb25667-3112-4abf-b188-53510438c47b" providerId="ADAL" clId="{083F9791-4D94-41B3-A209-62501BFCFFF7}" dt="2024-04-18T16:49:49.548" v="399" actId="1076"/>
          <ac:spMkLst>
            <pc:docMk/>
            <pc:sldMk cId="3676171871" sldId="1550"/>
            <ac:spMk id="4" creationId="{D4DF36D0-C75C-221C-589A-C9A4A8DF541F}"/>
          </ac:spMkLst>
        </pc:spChg>
        <pc:spChg chg="add del mod ord">
          <ac:chgData name="Carla Paola Cisternas Casale" userId="beb25667-3112-4abf-b188-53510438c47b" providerId="ADAL" clId="{083F9791-4D94-41B3-A209-62501BFCFFF7}" dt="2024-04-18T16:48:16.132" v="319" actId="478"/>
          <ac:spMkLst>
            <pc:docMk/>
            <pc:sldMk cId="3676171871" sldId="1550"/>
            <ac:spMk id="7" creationId="{98366AAC-1D39-40DD-8B0E-6AC27AF842B4}"/>
          </ac:spMkLst>
        </pc:spChg>
        <pc:spChg chg="del">
          <ac:chgData name="Carla Paola Cisternas Casale" userId="beb25667-3112-4abf-b188-53510438c47b" providerId="ADAL" clId="{083F9791-4D94-41B3-A209-62501BFCFFF7}" dt="2024-04-18T16:48:05.287" v="315" actId="478"/>
          <ac:spMkLst>
            <pc:docMk/>
            <pc:sldMk cId="3676171871" sldId="1550"/>
            <ac:spMk id="12" creationId="{569D4AFC-E996-F9A7-6DC1-1E13925DCA73}"/>
          </ac:spMkLst>
        </pc:spChg>
        <pc:picChg chg="mod">
          <ac:chgData name="Carla Paola Cisternas Casale" userId="beb25667-3112-4abf-b188-53510438c47b" providerId="ADAL" clId="{083F9791-4D94-41B3-A209-62501BFCFFF7}" dt="2024-04-18T16:48:29.454" v="367" actId="1035"/>
          <ac:picMkLst>
            <pc:docMk/>
            <pc:sldMk cId="3676171871" sldId="1550"/>
            <ac:picMk id="6" creationId="{FC40A389-83BF-02A8-2FCA-58F6F93AA2EE}"/>
          </ac:picMkLst>
        </pc:picChg>
      </pc:sldChg>
      <pc:sldChg chg="delSp del mod">
        <pc:chgData name="Carla Paola Cisternas Casale" userId="beb25667-3112-4abf-b188-53510438c47b" providerId="ADAL" clId="{083F9791-4D94-41B3-A209-62501BFCFFF7}" dt="2024-04-15T18:57:38.072" v="99" actId="47"/>
        <pc:sldMkLst>
          <pc:docMk/>
          <pc:sldMk cId="705437528" sldId="1553"/>
        </pc:sldMkLst>
        <pc:spChg chg="del">
          <ac:chgData name="Carla Paola Cisternas Casale" userId="beb25667-3112-4abf-b188-53510438c47b" providerId="ADAL" clId="{083F9791-4D94-41B3-A209-62501BFCFFF7}" dt="2024-04-15T18:54:32.459" v="41" actId="478"/>
          <ac:spMkLst>
            <pc:docMk/>
            <pc:sldMk cId="705437528" sldId="1553"/>
            <ac:spMk id="2" creationId="{08781D9F-C7BE-F87E-6BDB-FE551D8878C8}"/>
          </ac:spMkLst>
        </pc:spChg>
        <pc:spChg chg="del">
          <ac:chgData name="Carla Paola Cisternas Casale" userId="beb25667-3112-4abf-b188-53510438c47b" providerId="ADAL" clId="{083F9791-4D94-41B3-A209-62501BFCFFF7}" dt="2024-04-15T18:54:34.474" v="42" actId="478"/>
          <ac:spMkLst>
            <pc:docMk/>
            <pc:sldMk cId="705437528" sldId="1553"/>
            <ac:spMk id="7" creationId="{F8C0008D-F928-B261-225E-898F174420F0}"/>
          </ac:spMkLst>
        </pc:spChg>
        <pc:spChg chg="del">
          <ac:chgData name="Carla Paola Cisternas Casale" userId="beb25667-3112-4abf-b188-53510438c47b" providerId="ADAL" clId="{083F9791-4D94-41B3-A209-62501BFCFFF7}" dt="2024-04-15T18:54:36.247" v="43" actId="478"/>
          <ac:spMkLst>
            <pc:docMk/>
            <pc:sldMk cId="705437528" sldId="1553"/>
            <ac:spMk id="8" creationId="{4FC95026-4033-3C45-2D18-9DDA6D01CC35}"/>
          </ac:spMkLst>
        </pc:spChg>
      </pc:sldChg>
      <pc:sldChg chg="addSp delSp modSp mod modClrScheme chgLayout">
        <pc:chgData name="Carla Paola Cisternas Casale" userId="beb25667-3112-4abf-b188-53510438c47b" providerId="ADAL" clId="{083F9791-4D94-41B3-A209-62501BFCFFF7}" dt="2024-04-18T16:53:42.508" v="485" actId="208"/>
        <pc:sldMkLst>
          <pc:docMk/>
          <pc:sldMk cId="1854905479" sldId="1554"/>
        </pc:sldMkLst>
        <pc:spChg chg="del">
          <ac:chgData name="Carla Paola Cisternas Casale" userId="beb25667-3112-4abf-b188-53510438c47b" providerId="ADAL" clId="{083F9791-4D94-41B3-A209-62501BFCFFF7}" dt="2024-04-18T16:52:51.055" v="466" actId="478"/>
          <ac:spMkLst>
            <pc:docMk/>
            <pc:sldMk cId="1854905479" sldId="1554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6:52:49.255" v="465" actId="478"/>
          <ac:spMkLst>
            <pc:docMk/>
            <pc:sldMk cId="1854905479" sldId="1554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3:01.392" v="471" actId="478"/>
          <ac:spMkLst>
            <pc:docMk/>
            <pc:sldMk cId="1854905479" sldId="1554"/>
            <ac:spMk id="7" creationId="{96623912-242B-E2C4-920E-A15F93D475B1}"/>
          </ac:spMkLst>
        </pc:spChg>
        <pc:spChg chg="del mod">
          <ac:chgData name="Carla Paola Cisternas Casale" userId="beb25667-3112-4abf-b188-53510438c47b" providerId="ADAL" clId="{083F9791-4D94-41B3-A209-62501BFCFFF7}" dt="2024-04-18T16:53:29.048" v="481" actId="478"/>
          <ac:spMkLst>
            <pc:docMk/>
            <pc:sldMk cId="1854905479" sldId="1554"/>
            <ac:spMk id="8" creationId="{C943F5B4-75E0-F377-6A1F-B759B6266C21}"/>
          </ac:spMkLst>
        </pc:spChg>
        <pc:spChg chg="mod">
          <ac:chgData name="Carla Paola Cisternas Casale" userId="beb25667-3112-4abf-b188-53510438c47b" providerId="ADAL" clId="{083F9791-4D94-41B3-A209-62501BFCFFF7}" dt="2024-04-18T16:53:39.019" v="484" actId="208"/>
          <ac:spMkLst>
            <pc:docMk/>
            <pc:sldMk cId="1854905479" sldId="1554"/>
            <ac:spMk id="9" creationId="{1E615639-E449-D211-9653-8942173A2CB5}"/>
          </ac:spMkLst>
        </pc:spChg>
        <pc:spChg chg="add mod ord">
          <ac:chgData name="Carla Paola Cisternas Casale" userId="beb25667-3112-4abf-b188-53510438c47b" providerId="ADAL" clId="{083F9791-4D94-41B3-A209-62501BFCFFF7}" dt="2024-04-18T16:52:58.502" v="470"/>
          <ac:spMkLst>
            <pc:docMk/>
            <pc:sldMk cId="1854905479" sldId="1554"/>
            <ac:spMk id="11" creationId="{CE6D721B-BB21-E568-94CF-278231FFAEB3}"/>
          </ac:spMkLst>
        </pc:spChg>
        <pc:grpChg chg="add del mod">
          <ac:chgData name="Carla Paola Cisternas Casale" userId="beb25667-3112-4abf-b188-53510438c47b" providerId="ADAL" clId="{083F9791-4D94-41B3-A209-62501BFCFFF7}" dt="2024-04-18T16:53:31.086" v="482" actId="1076"/>
          <ac:grpSpMkLst>
            <pc:docMk/>
            <pc:sldMk cId="1854905479" sldId="1554"/>
            <ac:grpSpMk id="12" creationId="{06290811-8569-4AC9-A5E7-977CA32D2EF5}"/>
          </ac:grpSpMkLst>
        </pc:grpChg>
        <pc:picChg chg="mod">
          <ac:chgData name="Carla Paola Cisternas Casale" userId="beb25667-3112-4abf-b188-53510438c47b" providerId="ADAL" clId="{083F9791-4D94-41B3-A209-62501BFCFFF7}" dt="2024-04-18T16:53:42.508" v="485" actId="208"/>
          <ac:picMkLst>
            <pc:docMk/>
            <pc:sldMk cId="1854905479" sldId="1554"/>
            <ac:picMk id="2" creationId="{C8536321-D53E-BA44-5019-CF41585BC4D7}"/>
          </ac:picMkLst>
        </pc:picChg>
        <pc:picChg chg="del">
          <ac:chgData name="Carla Paola Cisternas Casale" userId="beb25667-3112-4abf-b188-53510438c47b" providerId="ADAL" clId="{083F9791-4D94-41B3-A209-62501BFCFFF7}" dt="2024-04-18T16:52:42.141" v="463" actId="478"/>
          <ac:picMkLst>
            <pc:docMk/>
            <pc:sldMk cId="1854905479" sldId="1554"/>
            <ac:picMk id="4" creationId="{DD7678BC-BB36-D6BC-6ABE-C502E02B46EE}"/>
          </ac:picMkLst>
        </pc:picChg>
        <pc:picChg chg="del">
          <ac:chgData name="Carla Paola Cisternas Casale" userId="beb25667-3112-4abf-b188-53510438c47b" providerId="ADAL" clId="{083F9791-4D94-41B3-A209-62501BFCFFF7}" dt="2024-04-18T16:53:15.095" v="476" actId="478"/>
          <ac:picMkLst>
            <pc:docMk/>
            <pc:sldMk cId="1854905479" sldId="1554"/>
            <ac:picMk id="6" creationId="{0C242C0F-2527-02A2-4895-34784DFAB650}"/>
          </ac:picMkLst>
        </pc:picChg>
        <pc:picChg chg="mod">
          <ac:chgData name="Carla Paola Cisternas Casale" userId="beb25667-3112-4abf-b188-53510438c47b" providerId="ADAL" clId="{083F9791-4D94-41B3-A209-62501BFCFFF7}" dt="2024-04-18T16:52:40.958" v="462" actId="14100"/>
          <ac:picMkLst>
            <pc:docMk/>
            <pc:sldMk cId="1854905479" sldId="1554"/>
            <ac:picMk id="10" creationId="{B97671B2-BE10-4274-04F3-01A6B7162CE3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52:32.072" v="461" actId="478"/>
        <pc:sldMkLst>
          <pc:docMk/>
          <pc:sldMk cId="1791865705" sldId="1555"/>
        </pc:sldMkLst>
        <pc:spChg chg="add del mod ord">
          <ac:chgData name="Carla Paola Cisternas Casale" userId="beb25667-3112-4abf-b188-53510438c47b" providerId="ADAL" clId="{083F9791-4D94-41B3-A209-62501BFCFFF7}" dt="2024-04-18T16:52:09.978" v="457" actId="700"/>
          <ac:spMkLst>
            <pc:docMk/>
            <pc:sldMk cId="1791865705" sldId="1555"/>
            <ac:spMk id="2" creationId="{36B27046-2DF6-FD20-597A-F1F34A302AA1}"/>
          </ac:spMkLst>
        </pc:spChg>
        <pc:spChg chg="del">
          <ac:chgData name="Carla Paola Cisternas Casale" userId="beb25667-3112-4abf-b188-53510438c47b" providerId="ADAL" clId="{083F9791-4D94-41B3-A209-62501BFCFFF7}" dt="2024-04-18T16:52:04.286" v="455" actId="478"/>
          <ac:spMkLst>
            <pc:docMk/>
            <pc:sldMk cId="1791865705" sldId="1555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6:52:03.710" v="454" actId="478"/>
          <ac:spMkLst>
            <pc:docMk/>
            <pc:sldMk cId="1791865705" sldId="1555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2:09.978" v="457" actId="700"/>
          <ac:spMkLst>
            <pc:docMk/>
            <pc:sldMk cId="1791865705" sldId="1555"/>
            <ac:spMk id="7" creationId="{F5D57073-04E5-9C2F-9B79-ACC747C1814F}"/>
          </ac:spMkLst>
        </pc:spChg>
        <pc:spChg chg="add del mod ord">
          <ac:chgData name="Carla Paola Cisternas Casale" userId="beb25667-3112-4abf-b188-53510438c47b" providerId="ADAL" clId="{083F9791-4D94-41B3-A209-62501BFCFFF7}" dt="2024-04-18T16:52:32.072" v="461" actId="478"/>
          <ac:spMkLst>
            <pc:docMk/>
            <pc:sldMk cId="1791865705" sldId="1555"/>
            <ac:spMk id="8" creationId="{0052521F-F46B-EAE6-19B4-2AE5F376D22D}"/>
          </ac:spMkLst>
        </pc:spChg>
        <pc:spChg chg="add mod ord">
          <ac:chgData name="Carla Paola Cisternas Casale" userId="beb25667-3112-4abf-b188-53510438c47b" providerId="ADAL" clId="{083F9791-4D94-41B3-A209-62501BFCFFF7}" dt="2024-04-18T16:52:27.689" v="460"/>
          <ac:spMkLst>
            <pc:docMk/>
            <pc:sldMk cId="1791865705" sldId="1555"/>
            <ac:spMk id="10" creationId="{7B9D90C9-210B-F836-2EDD-629F2D82F064}"/>
          </ac:spMkLst>
        </pc:spChg>
        <pc:picChg chg="add mod">
          <ac:chgData name="Carla Paola Cisternas Casale" userId="beb25667-3112-4abf-b188-53510438c47b" providerId="ADAL" clId="{083F9791-4D94-41B3-A209-62501BFCFFF7}" dt="2024-04-18T16:52:14.237" v="459"/>
          <ac:picMkLst>
            <pc:docMk/>
            <pc:sldMk cId="1791865705" sldId="1555"/>
            <ac:picMk id="12" creationId="{08F10018-E664-6D8C-310D-721E250E6EC1}"/>
          </ac:picMkLst>
        </pc:picChg>
      </pc:sldChg>
      <pc:sldChg chg="del">
        <pc:chgData name="Carla Paola Cisternas Casale" userId="beb25667-3112-4abf-b188-53510438c47b" providerId="ADAL" clId="{083F9791-4D94-41B3-A209-62501BFCFFF7}" dt="2024-04-15T18:56:59.805" v="96" actId="47"/>
        <pc:sldMkLst>
          <pc:docMk/>
          <pc:sldMk cId="3127763932" sldId="1556"/>
        </pc:sldMkLst>
      </pc:sldChg>
      <pc:sldChg chg="addSp delSp modSp mod modClrScheme chgLayout">
        <pc:chgData name="Carla Paola Cisternas Casale" userId="beb25667-3112-4abf-b188-53510438c47b" providerId="ADAL" clId="{083F9791-4D94-41B3-A209-62501BFCFFF7}" dt="2024-04-18T16:56:46.785" v="592" actId="478"/>
        <pc:sldMkLst>
          <pc:docMk/>
          <pc:sldMk cId="2224732467" sldId="1557"/>
        </pc:sldMkLst>
        <pc:spChg chg="add del mod ord">
          <ac:chgData name="Carla Paola Cisternas Casale" userId="beb25667-3112-4abf-b188-53510438c47b" providerId="ADAL" clId="{083F9791-4D94-41B3-A209-62501BFCFFF7}" dt="2024-04-18T16:56:39.681" v="589" actId="478"/>
          <ac:spMkLst>
            <pc:docMk/>
            <pc:sldMk cId="2224732467" sldId="1557"/>
            <ac:spMk id="2" creationId="{8D5E6697-FDB6-DD74-D533-C4931D8D658C}"/>
          </ac:spMkLst>
        </pc:spChg>
        <pc:spChg chg="del">
          <ac:chgData name="Carla Paola Cisternas Casale" userId="beb25667-3112-4abf-b188-53510438c47b" providerId="ADAL" clId="{083F9791-4D94-41B3-A209-62501BFCFFF7}" dt="2024-04-15T18:54:39.682" v="44" actId="478"/>
          <ac:spMkLst>
            <pc:docMk/>
            <pc:sldMk cId="2224732467" sldId="1557"/>
            <ac:spMk id="2" creationId="{F1DD0DC4-F22A-1604-2320-DA4BED3F8BFF}"/>
          </ac:spMkLst>
        </pc:spChg>
        <pc:spChg chg="del">
          <ac:chgData name="Carla Paola Cisternas Casale" userId="beb25667-3112-4abf-b188-53510438c47b" providerId="ADAL" clId="{083F9791-4D94-41B3-A209-62501BFCFFF7}" dt="2024-04-18T16:56:28.127" v="582" actId="478"/>
          <ac:spMkLst>
            <pc:docMk/>
            <pc:sldMk cId="2224732467" sldId="1557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6:56:26.343" v="581" actId="478"/>
          <ac:spMkLst>
            <pc:docMk/>
            <pc:sldMk cId="2224732467" sldId="1557"/>
            <ac:spMk id="5" creationId="{A886488E-6F07-0C28-204B-ADCA949548F7}"/>
          </ac:spMkLst>
        </pc:spChg>
        <pc:spChg chg="add mod ord">
          <ac:chgData name="Carla Paola Cisternas Casale" userId="beb25667-3112-4abf-b188-53510438c47b" providerId="ADAL" clId="{083F9791-4D94-41B3-A209-62501BFCFFF7}" dt="2024-04-18T16:56:37.367" v="588" actId="1076"/>
          <ac:spMkLst>
            <pc:docMk/>
            <pc:sldMk cId="2224732467" sldId="1557"/>
            <ac:spMk id="7" creationId="{19CFC0DE-1698-0C80-1137-D2236767E580}"/>
          </ac:spMkLst>
        </pc:spChg>
        <pc:picChg chg="del">
          <ac:chgData name="Carla Paola Cisternas Casale" userId="beb25667-3112-4abf-b188-53510438c47b" providerId="ADAL" clId="{083F9791-4D94-41B3-A209-62501BFCFFF7}" dt="2024-04-18T16:56:46.785" v="592" actId="478"/>
          <ac:picMkLst>
            <pc:docMk/>
            <pc:sldMk cId="2224732467" sldId="1557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6:45.380" v="591"/>
          <ac:picMkLst>
            <pc:docMk/>
            <pc:sldMk cId="2224732467" sldId="1557"/>
            <ac:picMk id="8" creationId="{CB203346-3CC0-CC13-9814-4E2414D73958}"/>
          </ac:picMkLst>
        </pc:picChg>
      </pc:sldChg>
      <pc:sldChg chg="addSp delSp modSp add mod modClrScheme chgLayout">
        <pc:chgData name="Carla Paola Cisternas Casale" userId="beb25667-3112-4abf-b188-53510438c47b" providerId="ADAL" clId="{083F9791-4D94-41B3-A209-62501BFCFFF7}" dt="2024-04-18T16:56:43.466" v="590"/>
        <pc:sldMkLst>
          <pc:docMk/>
          <pc:sldMk cId="623253772" sldId="1559"/>
        </pc:sldMkLst>
        <pc:spChg chg="del">
          <ac:chgData name="Carla Paola Cisternas Casale" userId="beb25667-3112-4abf-b188-53510438c47b" providerId="ADAL" clId="{083F9791-4D94-41B3-A209-62501BFCFFF7}" dt="2024-04-18T16:55:56.503" v="555" actId="478"/>
          <ac:spMkLst>
            <pc:docMk/>
            <pc:sldMk cId="623253772" sldId="1559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6:55:56" v="554" actId="478"/>
          <ac:spMkLst>
            <pc:docMk/>
            <pc:sldMk cId="623253772" sldId="1559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6:56:02.513" v="558" actId="478"/>
          <ac:spMkLst>
            <pc:docMk/>
            <pc:sldMk cId="623253772" sldId="1559"/>
            <ac:spMk id="6" creationId="{C228BB26-20C7-3CFA-E665-A146E2C5D5B3}"/>
          </ac:spMkLst>
        </pc:spChg>
        <pc:spChg chg="add mod ord">
          <ac:chgData name="Carla Paola Cisternas Casale" userId="beb25667-3112-4abf-b188-53510438c47b" providerId="ADAL" clId="{083F9791-4D94-41B3-A209-62501BFCFFF7}" dt="2024-04-18T16:56:16.351" v="580" actId="1076"/>
          <ac:spMkLst>
            <pc:docMk/>
            <pc:sldMk cId="623253772" sldId="1559"/>
            <ac:spMk id="7" creationId="{4005C5D1-AC66-BC62-2D41-D05DCDDE2AC1}"/>
          </ac:spMkLst>
        </pc:spChg>
        <pc:picChg chg="del">
          <ac:chgData name="Carla Paola Cisternas Casale" userId="beb25667-3112-4abf-b188-53510438c47b" providerId="ADAL" clId="{083F9791-4D94-41B3-A209-62501BFCFFF7}" dt="2024-04-18T16:55:57.247" v="556" actId="478"/>
          <ac:picMkLst>
            <pc:docMk/>
            <pc:sldMk cId="623253772" sldId="1559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6:43.466" v="590"/>
          <ac:picMkLst>
            <pc:docMk/>
            <pc:sldMk cId="623253772" sldId="1559"/>
            <ac:picMk id="8" creationId="{B0F8A4FA-6BB6-1957-C75B-D59172AF695F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6:59:35" v="657" actId="14100"/>
        <pc:sldMkLst>
          <pc:docMk/>
          <pc:sldMk cId="3550710101" sldId="1560"/>
        </pc:sldMkLst>
        <pc:spChg chg="del">
          <ac:chgData name="Carla Paola Cisternas Casale" userId="beb25667-3112-4abf-b188-53510438c47b" providerId="ADAL" clId="{083F9791-4D94-41B3-A209-62501BFCFFF7}" dt="2024-04-18T16:58:20.720" v="642" actId="478"/>
          <ac:spMkLst>
            <pc:docMk/>
            <pc:sldMk cId="3550710101" sldId="1560"/>
            <ac:spMk id="2" creationId="{A3E0868B-2BDD-4C8F-6337-C62F6ACDEF1E}"/>
          </ac:spMkLst>
        </pc:spChg>
        <pc:spChg chg="del">
          <ac:chgData name="Carla Paola Cisternas Casale" userId="beb25667-3112-4abf-b188-53510438c47b" providerId="ADAL" clId="{083F9791-4D94-41B3-A209-62501BFCFFF7}" dt="2024-04-15T18:55:01.432" v="51" actId="478"/>
          <ac:spMkLst>
            <pc:docMk/>
            <pc:sldMk cId="3550710101" sldId="1560"/>
            <ac:spMk id="3" creationId="{B3BFE92E-F07F-B99E-EAE5-719A1A91B51B}"/>
          </ac:spMkLst>
        </pc:spChg>
        <pc:spChg chg="mod">
          <ac:chgData name="Carla Paola Cisternas Casale" userId="beb25667-3112-4abf-b188-53510438c47b" providerId="ADAL" clId="{083F9791-4D94-41B3-A209-62501BFCFFF7}" dt="2024-04-18T16:59:20.866" v="652" actId="14100"/>
          <ac:spMkLst>
            <pc:docMk/>
            <pc:sldMk cId="3550710101" sldId="1560"/>
            <ac:spMk id="4" creationId="{A4651CA3-A95C-6350-C4E1-C5543D916421}"/>
          </ac:spMkLst>
        </pc:spChg>
        <pc:spChg chg="add del mod ord">
          <ac:chgData name="Carla Paola Cisternas Casale" userId="beb25667-3112-4abf-b188-53510438c47b" providerId="ADAL" clId="{083F9791-4D94-41B3-A209-62501BFCFFF7}" dt="2024-04-18T16:58:44.161" v="648" actId="478"/>
          <ac:spMkLst>
            <pc:docMk/>
            <pc:sldMk cId="3550710101" sldId="1560"/>
            <ac:spMk id="5" creationId="{9C55641E-C967-60C1-11C0-E5C09883FB07}"/>
          </ac:spMkLst>
        </pc:spChg>
        <pc:spChg chg="del">
          <ac:chgData name="Carla Paola Cisternas Casale" userId="beb25667-3112-4abf-b188-53510438c47b" providerId="ADAL" clId="{083F9791-4D94-41B3-A209-62501BFCFFF7}" dt="2024-04-15T18:54:59.874" v="49" actId="478"/>
          <ac:spMkLst>
            <pc:docMk/>
            <pc:sldMk cId="3550710101" sldId="1560"/>
            <ac:spMk id="5" creationId="{F2841F30-EFB4-20A2-C39A-9DC7C546E698}"/>
          </ac:spMkLst>
        </pc:spChg>
        <pc:spChg chg="add mod ord">
          <ac:chgData name="Carla Paola Cisternas Casale" userId="beb25667-3112-4abf-b188-53510438c47b" providerId="ADAL" clId="{083F9791-4D94-41B3-A209-62501BFCFFF7}" dt="2024-04-18T16:58:41.736" v="647" actId="1076"/>
          <ac:spMkLst>
            <pc:docMk/>
            <pc:sldMk cId="3550710101" sldId="1560"/>
            <ac:spMk id="8" creationId="{20440D20-C246-19C0-A401-58F2A7A36467}"/>
          </ac:spMkLst>
        </pc:spChg>
        <pc:spChg chg="del">
          <ac:chgData name="Carla Paola Cisternas Casale" userId="beb25667-3112-4abf-b188-53510438c47b" providerId="ADAL" clId="{083F9791-4D94-41B3-A209-62501BFCFFF7}" dt="2024-04-15T18:55:00.713" v="50" actId="478"/>
          <ac:spMkLst>
            <pc:docMk/>
            <pc:sldMk cId="3550710101" sldId="1560"/>
            <ac:spMk id="8" creationId="{E68D2505-17DD-BD18-C0CF-E6AA5D4433FD}"/>
          </ac:spMkLst>
        </pc:spChg>
        <pc:spChg chg="del">
          <ac:chgData name="Carla Paola Cisternas Casale" userId="beb25667-3112-4abf-b188-53510438c47b" providerId="ADAL" clId="{083F9791-4D94-41B3-A209-62501BFCFFF7}" dt="2024-04-18T16:58:20.328" v="641" actId="478"/>
          <ac:spMkLst>
            <pc:docMk/>
            <pc:sldMk cId="3550710101" sldId="1560"/>
            <ac:spMk id="10" creationId="{D9E9ADA4-DC57-D5F6-3C97-69F535D1FA95}"/>
          </ac:spMkLst>
        </pc:spChg>
        <pc:spChg chg="mod">
          <ac:chgData name="Carla Paola Cisternas Casale" userId="beb25667-3112-4abf-b188-53510438c47b" providerId="ADAL" clId="{083F9791-4D94-41B3-A209-62501BFCFFF7}" dt="2024-04-18T16:59:20.866" v="652" actId="14100"/>
          <ac:spMkLst>
            <pc:docMk/>
            <pc:sldMk cId="3550710101" sldId="1560"/>
            <ac:spMk id="11" creationId="{82815207-3CA9-4E31-DD2C-916F352D7415}"/>
          </ac:spMkLst>
        </pc:spChg>
        <pc:spChg chg="mod">
          <ac:chgData name="Carla Paola Cisternas Casale" userId="beb25667-3112-4abf-b188-53510438c47b" providerId="ADAL" clId="{083F9791-4D94-41B3-A209-62501BFCFFF7}" dt="2024-04-18T16:59:20.866" v="652" actId="14100"/>
          <ac:spMkLst>
            <pc:docMk/>
            <pc:sldMk cId="3550710101" sldId="1560"/>
            <ac:spMk id="13" creationId="{CBBBA67E-7AB2-BE0D-A1A2-834F962F07AF}"/>
          </ac:spMkLst>
        </pc:spChg>
        <pc:spChg chg="del mod">
          <ac:chgData name="Carla Paola Cisternas Casale" userId="beb25667-3112-4abf-b188-53510438c47b" providerId="ADAL" clId="{083F9791-4D94-41B3-A209-62501BFCFFF7}" dt="2024-04-15T18:55:03.739" v="53" actId="478"/>
          <ac:spMkLst>
            <pc:docMk/>
            <pc:sldMk cId="3550710101" sldId="1560"/>
            <ac:spMk id="14" creationId="{8DB6AF57-9794-7F41-9E50-E8FAB18AAEF5}"/>
          </ac:spMkLst>
        </pc:spChg>
        <pc:spChg chg="del">
          <ac:chgData name="Carla Paola Cisternas Casale" userId="beb25667-3112-4abf-b188-53510438c47b" providerId="ADAL" clId="{083F9791-4D94-41B3-A209-62501BFCFFF7}" dt="2024-04-15T18:55:04.554" v="54" actId="478"/>
          <ac:spMkLst>
            <pc:docMk/>
            <pc:sldMk cId="3550710101" sldId="1560"/>
            <ac:spMk id="15" creationId="{2E7EC6A6-1759-13C8-5FE6-4F7D8027C01F}"/>
          </ac:spMkLst>
        </pc:spChg>
        <pc:spChg chg="mod">
          <ac:chgData name="Carla Paola Cisternas Casale" userId="beb25667-3112-4abf-b188-53510438c47b" providerId="ADAL" clId="{083F9791-4D94-41B3-A209-62501BFCFFF7}" dt="2024-04-18T16:59:20.866" v="652" actId="14100"/>
          <ac:spMkLst>
            <pc:docMk/>
            <pc:sldMk cId="3550710101" sldId="1560"/>
            <ac:spMk id="18" creationId="{2AF830B1-8FC6-6F50-7DFB-ADC7113ED0AC}"/>
          </ac:spMkLst>
        </pc:spChg>
        <pc:spChg chg="mod">
          <ac:chgData name="Carla Paola Cisternas Casale" userId="beb25667-3112-4abf-b188-53510438c47b" providerId="ADAL" clId="{083F9791-4D94-41B3-A209-62501BFCFFF7}" dt="2024-04-18T16:59:32.751" v="656" actId="14100"/>
          <ac:spMkLst>
            <pc:docMk/>
            <pc:sldMk cId="3550710101" sldId="1560"/>
            <ac:spMk id="22" creationId="{38837F3E-66A3-A6F6-4DA4-3412FC917E7E}"/>
          </ac:spMkLst>
        </pc:spChg>
        <pc:spChg chg="mod">
          <ac:chgData name="Carla Paola Cisternas Casale" userId="beb25667-3112-4abf-b188-53510438c47b" providerId="ADAL" clId="{083F9791-4D94-41B3-A209-62501BFCFFF7}" dt="2024-04-18T16:59:27.759" v="653" actId="14100"/>
          <ac:spMkLst>
            <pc:docMk/>
            <pc:sldMk cId="3550710101" sldId="1560"/>
            <ac:spMk id="23" creationId="{1BEC1070-5127-3A09-3C6F-83F83B211331}"/>
          </ac:spMkLst>
        </pc:spChg>
        <pc:spChg chg="mod">
          <ac:chgData name="Carla Paola Cisternas Casale" userId="beb25667-3112-4abf-b188-53510438c47b" providerId="ADAL" clId="{083F9791-4D94-41B3-A209-62501BFCFFF7}" dt="2024-04-18T16:59:29.488" v="654" actId="14100"/>
          <ac:spMkLst>
            <pc:docMk/>
            <pc:sldMk cId="3550710101" sldId="1560"/>
            <ac:spMk id="24" creationId="{EF5935E1-6FD7-E327-4FBC-30C9E3C86B72}"/>
          </ac:spMkLst>
        </pc:spChg>
        <pc:spChg chg="mod">
          <ac:chgData name="Carla Paola Cisternas Casale" userId="beb25667-3112-4abf-b188-53510438c47b" providerId="ADAL" clId="{083F9791-4D94-41B3-A209-62501BFCFFF7}" dt="2024-04-18T16:59:31.096" v="655" actId="14100"/>
          <ac:spMkLst>
            <pc:docMk/>
            <pc:sldMk cId="3550710101" sldId="1560"/>
            <ac:spMk id="25" creationId="{56730292-D5E8-3537-2FB2-5C08ADAFB349}"/>
          </ac:spMkLst>
        </pc:spChg>
        <pc:spChg chg="mod">
          <ac:chgData name="Carla Paola Cisternas Casale" userId="beb25667-3112-4abf-b188-53510438c47b" providerId="ADAL" clId="{083F9791-4D94-41B3-A209-62501BFCFFF7}" dt="2024-04-18T16:59:20.866" v="652" actId="14100"/>
          <ac:spMkLst>
            <pc:docMk/>
            <pc:sldMk cId="3550710101" sldId="1560"/>
            <ac:spMk id="26" creationId="{C52E9D07-7ABD-31F7-39B4-232FAD1B184A}"/>
          </ac:spMkLst>
        </pc:spChg>
        <pc:spChg chg="mod">
          <ac:chgData name="Carla Paola Cisternas Casale" userId="beb25667-3112-4abf-b188-53510438c47b" providerId="ADAL" clId="{083F9791-4D94-41B3-A209-62501BFCFFF7}" dt="2024-04-18T16:59:35" v="657" actId="14100"/>
          <ac:spMkLst>
            <pc:docMk/>
            <pc:sldMk cId="3550710101" sldId="1560"/>
            <ac:spMk id="28" creationId="{EDBAFBEB-BE32-5DDD-B23F-75A9B7B32C3C}"/>
          </ac:spMkLst>
        </pc:spChg>
        <pc:picChg chg="add mod">
          <ac:chgData name="Carla Paola Cisternas Casale" userId="beb25667-3112-4abf-b188-53510438c47b" providerId="ADAL" clId="{083F9791-4D94-41B3-A209-62501BFCFFF7}" dt="2024-04-18T16:58:22.542" v="644"/>
          <ac:picMkLst>
            <pc:docMk/>
            <pc:sldMk cId="3550710101" sldId="1560"/>
            <ac:picMk id="3" creationId="{6D44840B-C273-70C6-3436-5F2D7E4194BC}"/>
          </ac:picMkLst>
        </pc:picChg>
        <pc:picChg chg="del">
          <ac:chgData name="Carla Paola Cisternas Casale" userId="beb25667-3112-4abf-b188-53510438c47b" providerId="ADAL" clId="{083F9791-4D94-41B3-A209-62501BFCFFF7}" dt="2024-04-18T16:58:21.457" v="643" actId="478"/>
          <ac:picMkLst>
            <pc:docMk/>
            <pc:sldMk cId="3550710101" sldId="1560"/>
            <ac:picMk id="9" creationId="{38725872-5DA6-565E-1EF6-316C2C7A55B0}"/>
          </ac:picMkLst>
        </pc:picChg>
      </pc:sldChg>
      <pc:sldChg chg="del">
        <pc:chgData name="Carla Paola Cisternas Casale" userId="beb25667-3112-4abf-b188-53510438c47b" providerId="ADAL" clId="{083F9791-4D94-41B3-A209-62501BFCFFF7}" dt="2024-04-15T18:55:41.477" v="68" actId="47"/>
        <pc:sldMkLst>
          <pc:docMk/>
          <pc:sldMk cId="1554433339" sldId="1564"/>
        </pc:sldMkLst>
      </pc:sldChg>
      <pc:sldChg chg="add del">
        <pc:chgData name="Carla Paola Cisternas Casale" userId="beb25667-3112-4abf-b188-53510438c47b" providerId="ADAL" clId="{083F9791-4D94-41B3-A209-62501BFCFFF7}" dt="2024-04-15T18:55:30.499" v="65" actId="47"/>
        <pc:sldMkLst>
          <pc:docMk/>
          <pc:sldMk cId="2048664978" sldId="1567"/>
        </pc:sldMkLst>
      </pc:sldChg>
      <pc:sldChg chg="del">
        <pc:chgData name="Carla Paola Cisternas Casale" userId="beb25667-3112-4abf-b188-53510438c47b" providerId="ADAL" clId="{083F9791-4D94-41B3-A209-62501BFCFFF7}" dt="2024-04-15T18:55:19.023" v="60" actId="47"/>
        <pc:sldMkLst>
          <pc:docMk/>
          <pc:sldMk cId="4204683339" sldId="1569"/>
        </pc:sldMkLst>
      </pc:sldChg>
      <pc:sldChg chg="del">
        <pc:chgData name="Carla Paola Cisternas Casale" userId="beb25667-3112-4abf-b188-53510438c47b" providerId="ADAL" clId="{083F9791-4D94-41B3-A209-62501BFCFFF7}" dt="2024-04-15T18:55:19.984" v="61" actId="47"/>
        <pc:sldMkLst>
          <pc:docMk/>
          <pc:sldMk cId="2426926765" sldId="1570"/>
        </pc:sldMkLst>
      </pc:sldChg>
      <pc:sldChg chg="del">
        <pc:chgData name="Carla Paola Cisternas Casale" userId="beb25667-3112-4abf-b188-53510438c47b" providerId="ADAL" clId="{083F9791-4D94-41B3-A209-62501BFCFFF7}" dt="2024-04-15T18:55:20.754" v="62" actId="47"/>
        <pc:sldMkLst>
          <pc:docMk/>
          <pc:sldMk cId="926035842" sldId="1571"/>
        </pc:sldMkLst>
      </pc:sldChg>
      <pc:sldChg chg="addSp delSp modSp mod modClrScheme chgLayout">
        <pc:chgData name="Carla Paola Cisternas Casale" userId="beb25667-3112-4abf-b188-53510438c47b" providerId="ADAL" clId="{083F9791-4D94-41B3-A209-62501BFCFFF7}" dt="2024-04-18T17:00:28.730" v="677"/>
        <pc:sldMkLst>
          <pc:docMk/>
          <pc:sldMk cId="672392586" sldId="1572"/>
        </pc:sldMkLst>
        <pc:spChg chg="del">
          <ac:chgData name="Carla Paola Cisternas Casale" userId="beb25667-3112-4abf-b188-53510438c47b" providerId="ADAL" clId="{083F9791-4D94-41B3-A209-62501BFCFFF7}" dt="2024-04-18T17:00:11.474" v="669" actId="478"/>
          <ac:spMkLst>
            <pc:docMk/>
            <pc:sldMk cId="672392586" sldId="1572"/>
            <ac:spMk id="3" creationId="{65E48E04-89D8-320F-4173-D51483389F13}"/>
          </ac:spMkLst>
        </pc:spChg>
        <pc:spChg chg="del">
          <ac:chgData name="Carla Paola Cisternas Casale" userId="beb25667-3112-4abf-b188-53510438c47b" providerId="ADAL" clId="{083F9791-4D94-41B3-A209-62501BFCFFF7}" dt="2024-04-18T17:00:09.615" v="668" actId="478"/>
          <ac:spMkLst>
            <pc:docMk/>
            <pc:sldMk cId="672392586" sldId="1572"/>
            <ac:spMk id="5" creationId="{A886488E-6F07-0C28-204B-ADCA949548F7}"/>
          </ac:spMkLst>
        </pc:spChg>
        <pc:spChg chg="add del mod ord">
          <ac:chgData name="Carla Paola Cisternas Casale" userId="beb25667-3112-4abf-b188-53510438c47b" providerId="ADAL" clId="{083F9791-4D94-41B3-A209-62501BFCFFF7}" dt="2024-04-18T17:00:17.297" v="674" actId="478"/>
          <ac:spMkLst>
            <pc:docMk/>
            <pc:sldMk cId="672392586" sldId="1572"/>
            <ac:spMk id="16" creationId="{FEFBB3C5-3E01-A01A-D88D-4E7CF29BB1A1}"/>
          </ac:spMkLst>
        </pc:spChg>
        <pc:spChg chg="add mod ord">
          <ac:chgData name="Carla Paola Cisternas Casale" userId="beb25667-3112-4abf-b188-53510438c47b" providerId="ADAL" clId="{083F9791-4D94-41B3-A209-62501BFCFFF7}" dt="2024-04-18T17:00:21.455" v="676" actId="1076"/>
          <ac:spMkLst>
            <pc:docMk/>
            <pc:sldMk cId="672392586" sldId="1572"/>
            <ac:spMk id="17" creationId="{93A995D2-8B16-17DB-FB18-FC51FA2AB0A4}"/>
          </ac:spMkLst>
        </pc:spChg>
        <pc:picChg chg="del">
          <ac:chgData name="Carla Paola Cisternas Casale" userId="beb25667-3112-4abf-b188-53510438c47b" providerId="ADAL" clId="{083F9791-4D94-41B3-A209-62501BFCFFF7}" dt="2024-04-18T17:00:19.615" v="675" actId="478"/>
          <ac:picMkLst>
            <pc:docMk/>
            <pc:sldMk cId="672392586" sldId="1572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7:00:28.730" v="677"/>
          <ac:picMkLst>
            <pc:docMk/>
            <pc:sldMk cId="672392586" sldId="1572"/>
            <ac:picMk id="18" creationId="{F0116305-0BFC-E66C-9451-19F6EC9E288F}"/>
          </ac:picMkLst>
        </pc:picChg>
      </pc:sldChg>
      <pc:sldChg chg="add del">
        <pc:chgData name="Carla Paola Cisternas Casale" userId="beb25667-3112-4abf-b188-53510438c47b" providerId="ADAL" clId="{083F9791-4D94-41B3-A209-62501BFCFFF7}" dt="2024-04-15T18:54:53.223" v="48" actId="47"/>
        <pc:sldMkLst>
          <pc:docMk/>
          <pc:sldMk cId="2897173922" sldId="1573"/>
        </pc:sldMkLst>
      </pc:sldChg>
      <pc:sldChg chg="del">
        <pc:chgData name="Carla Paola Cisternas Casale" userId="beb25667-3112-4abf-b188-53510438c47b" providerId="ADAL" clId="{083F9791-4D94-41B3-A209-62501BFCFFF7}" dt="2024-04-15T18:55:33.997" v="66" actId="47"/>
        <pc:sldMkLst>
          <pc:docMk/>
          <pc:sldMk cId="1556857413" sldId="1574"/>
        </pc:sldMkLst>
      </pc:sldChg>
      <pc:sldChg chg="del">
        <pc:chgData name="Carla Paola Cisternas Casale" userId="beb25667-3112-4abf-b188-53510438c47b" providerId="ADAL" clId="{083F9791-4D94-41B3-A209-62501BFCFFF7}" dt="2024-04-15T18:55:42.432" v="69" actId="47"/>
        <pc:sldMkLst>
          <pc:docMk/>
          <pc:sldMk cId="642406316" sldId="1575"/>
        </pc:sldMkLst>
      </pc:sldChg>
      <pc:sldChg chg="addSp delSp modSp mod modClrScheme chgLayout">
        <pc:chgData name="Carla Paola Cisternas Casale" userId="beb25667-3112-4abf-b188-53510438c47b" providerId="ADAL" clId="{083F9791-4D94-41B3-A209-62501BFCFFF7}" dt="2024-04-18T17:00:45.127" v="685" actId="478"/>
        <pc:sldMkLst>
          <pc:docMk/>
          <pc:sldMk cId="1045355376" sldId="1576"/>
        </pc:sldMkLst>
        <pc:spChg chg="add del mod">
          <ac:chgData name="Carla Paola Cisternas Casale" userId="beb25667-3112-4abf-b188-53510438c47b" providerId="ADAL" clId="{083F9791-4D94-41B3-A209-62501BFCFFF7}" dt="2024-04-18T17:00:45.127" v="685" actId="478"/>
          <ac:spMkLst>
            <pc:docMk/>
            <pc:sldMk cId="1045355376" sldId="1576"/>
            <ac:spMk id="2" creationId="{C418BA0F-5F60-7067-0DF9-59B3846F444E}"/>
          </ac:spMkLst>
        </pc:spChg>
        <pc:spChg chg="del">
          <ac:chgData name="Carla Paola Cisternas Casale" userId="beb25667-3112-4abf-b188-53510438c47b" providerId="ADAL" clId="{083F9791-4D94-41B3-A209-62501BFCFFF7}" dt="2024-04-18T17:00:37.696" v="679" actId="478"/>
          <ac:spMkLst>
            <pc:docMk/>
            <pc:sldMk cId="1045355376" sldId="1576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7:00:35.809" v="678" actId="478"/>
          <ac:spMkLst>
            <pc:docMk/>
            <pc:sldMk cId="1045355376" sldId="1576"/>
            <ac:spMk id="5" creationId="{A886488E-6F07-0C28-204B-ADCA949548F7}"/>
          </ac:spMkLst>
        </pc:spChg>
        <pc:spChg chg="add mod">
          <ac:chgData name="Carla Paola Cisternas Casale" userId="beb25667-3112-4abf-b188-53510438c47b" providerId="ADAL" clId="{083F9791-4D94-41B3-A209-62501BFCFFF7}" dt="2024-04-18T17:00:43.892" v="684"/>
          <ac:spMkLst>
            <pc:docMk/>
            <pc:sldMk cId="1045355376" sldId="1576"/>
            <ac:spMk id="6" creationId="{50333013-A8A3-327E-0CF6-6036111028E3}"/>
          </ac:spMkLst>
        </pc:spChg>
        <pc:grpChg chg="del">
          <ac:chgData name="Carla Paola Cisternas Casale" userId="beb25667-3112-4abf-b188-53510438c47b" providerId="ADAL" clId="{083F9791-4D94-41B3-A209-62501BFCFFF7}" dt="2024-04-15T18:55:51.961" v="71" actId="478"/>
          <ac:grpSpMkLst>
            <pc:docMk/>
            <pc:sldMk cId="1045355376" sldId="1576"/>
            <ac:grpSpMk id="18" creationId="{11419884-DD5C-8711-5BD6-A594ED3B8C5F}"/>
          </ac:grpSpMkLst>
        </pc:grpChg>
        <pc:grpChg chg="del">
          <ac:chgData name="Carla Paola Cisternas Casale" userId="beb25667-3112-4abf-b188-53510438c47b" providerId="ADAL" clId="{083F9791-4D94-41B3-A209-62501BFCFFF7}" dt="2024-04-15T18:55:52.497" v="72" actId="478"/>
          <ac:grpSpMkLst>
            <pc:docMk/>
            <pc:sldMk cId="1045355376" sldId="1576"/>
            <ac:grpSpMk id="30" creationId="{FEF54DAC-7D5C-A130-9CCF-5C67576C8EE4}"/>
          </ac:grpSpMkLst>
        </pc:grpChg>
        <pc:grpChg chg="del">
          <ac:chgData name="Carla Paola Cisternas Casale" userId="beb25667-3112-4abf-b188-53510438c47b" providerId="ADAL" clId="{083F9791-4D94-41B3-A209-62501BFCFFF7}" dt="2024-04-15T18:55:52.971" v="73" actId="478"/>
          <ac:grpSpMkLst>
            <pc:docMk/>
            <pc:sldMk cId="1045355376" sldId="1576"/>
            <ac:grpSpMk id="33" creationId="{670A1866-23B7-BABF-A05E-1E9A246AB0D8}"/>
          </ac:grpSpMkLst>
        </pc:grpChg>
        <pc:grpChg chg="del">
          <ac:chgData name="Carla Paola Cisternas Casale" userId="beb25667-3112-4abf-b188-53510438c47b" providerId="ADAL" clId="{083F9791-4D94-41B3-A209-62501BFCFFF7}" dt="2024-04-15T18:55:53.521" v="74" actId="478"/>
          <ac:grpSpMkLst>
            <pc:docMk/>
            <pc:sldMk cId="1045355376" sldId="1576"/>
            <ac:grpSpMk id="36" creationId="{F2C8C379-D93A-CF3F-4E87-A205A292BBD9}"/>
          </ac:grpSpMkLst>
        </pc:grpChg>
        <pc:picChg chg="del">
          <ac:chgData name="Carla Paola Cisternas Casale" userId="beb25667-3112-4abf-b188-53510438c47b" providerId="ADAL" clId="{083F9791-4D94-41B3-A209-62501BFCFFF7}" dt="2024-04-18T17:00:39.617" v="680" actId="478"/>
          <ac:picMkLst>
            <pc:docMk/>
            <pc:sldMk cId="1045355376" sldId="1576"/>
            <ac:picMk id="4" creationId="{DD7678BC-BB36-D6BC-6ABE-C502E02B46EE}"/>
          </ac:picMkLst>
        </pc:picChg>
        <pc:picChg chg="del">
          <ac:chgData name="Carla Paola Cisternas Casale" userId="beb25667-3112-4abf-b188-53510438c47b" providerId="ADAL" clId="{083F9791-4D94-41B3-A209-62501BFCFFF7}" dt="2024-04-15T18:55:50.537" v="70" actId="478"/>
          <ac:picMkLst>
            <pc:docMk/>
            <pc:sldMk cId="1045355376" sldId="1576"/>
            <ac:picMk id="17" creationId="{F42DB48B-C6B7-A385-D4DD-10ABA0E2D461}"/>
          </ac:picMkLst>
        </pc:picChg>
      </pc:sldChg>
      <pc:sldChg chg="addSp delSp modSp mod modClrScheme chgLayout">
        <pc:chgData name="Carla Paola Cisternas Casale" userId="beb25667-3112-4abf-b188-53510438c47b" providerId="ADAL" clId="{083F9791-4D94-41B3-A209-62501BFCFFF7}" dt="2024-04-18T17:00:01.378" v="667"/>
        <pc:sldMkLst>
          <pc:docMk/>
          <pc:sldMk cId="3436000800" sldId="1577"/>
        </pc:sldMkLst>
        <pc:spChg chg="add del mod ord">
          <ac:chgData name="Carla Paola Cisternas Casale" userId="beb25667-3112-4abf-b188-53510438c47b" providerId="ADAL" clId="{083F9791-4D94-41B3-A209-62501BFCFFF7}" dt="2024-04-18T16:59:52.009" v="661" actId="478"/>
          <ac:spMkLst>
            <pc:docMk/>
            <pc:sldMk cId="3436000800" sldId="1577"/>
            <ac:spMk id="2" creationId="{43C818B1-1BD5-5B09-A645-F7B3795EB086}"/>
          </ac:spMkLst>
        </pc:spChg>
        <pc:spChg chg="add mod ord">
          <ac:chgData name="Carla Paola Cisternas Casale" userId="beb25667-3112-4abf-b188-53510438c47b" providerId="ADAL" clId="{083F9791-4D94-41B3-A209-62501BFCFFF7}" dt="2024-04-18T16:59:57.098" v="665" actId="1076"/>
          <ac:spMkLst>
            <pc:docMk/>
            <pc:sldMk cId="3436000800" sldId="1577"/>
            <ac:spMk id="4" creationId="{E348DB4C-11CA-DD53-9C85-290270B27603}"/>
          </ac:spMkLst>
        </pc:spChg>
        <pc:spChg chg="del">
          <ac:chgData name="Carla Paola Cisternas Casale" userId="beb25667-3112-4abf-b188-53510438c47b" providerId="ADAL" clId="{083F9791-4D94-41B3-A209-62501BFCFFF7}" dt="2024-04-18T16:59:48.208" v="659" actId="478"/>
          <ac:spMkLst>
            <pc:docMk/>
            <pc:sldMk cId="3436000800" sldId="1577"/>
            <ac:spMk id="14" creationId="{CECC2414-6D23-AC61-99A7-21C5CF90A9C8}"/>
          </ac:spMkLst>
        </pc:spChg>
        <pc:spChg chg="del">
          <ac:chgData name="Carla Paola Cisternas Casale" userId="beb25667-3112-4abf-b188-53510438c47b" providerId="ADAL" clId="{083F9791-4D94-41B3-A209-62501BFCFFF7}" dt="2024-04-18T16:59:47.834" v="658" actId="478"/>
          <ac:spMkLst>
            <pc:docMk/>
            <pc:sldMk cId="3436000800" sldId="1577"/>
            <ac:spMk id="16" creationId="{F6969B35-ECC1-21FA-BE66-A9DCF499AE0C}"/>
          </ac:spMkLst>
        </pc:spChg>
        <pc:picChg chg="add mod">
          <ac:chgData name="Carla Paola Cisternas Casale" userId="beb25667-3112-4abf-b188-53510438c47b" providerId="ADAL" clId="{083F9791-4D94-41B3-A209-62501BFCFFF7}" dt="2024-04-18T17:00:01.378" v="667"/>
          <ac:picMkLst>
            <pc:docMk/>
            <pc:sldMk cId="3436000800" sldId="1577"/>
            <ac:picMk id="5" creationId="{087D6341-C8C0-D73C-B066-71B6EEA3D262}"/>
          </ac:picMkLst>
        </pc:picChg>
        <pc:picChg chg="del">
          <ac:chgData name="Carla Paola Cisternas Casale" userId="beb25667-3112-4abf-b188-53510438c47b" providerId="ADAL" clId="{083F9791-4D94-41B3-A209-62501BFCFFF7}" dt="2024-04-18T16:59:58.328" v="666" actId="478"/>
          <ac:picMkLst>
            <pc:docMk/>
            <pc:sldMk cId="3436000800" sldId="1577"/>
            <ac:picMk id="15" creationId="{BC4E7EE5-A2D1-AE69-0618-03AA2108896F}"/>
          </ac:picMkLst>
        </pc:picChg>
      </pc:sldChg>
      <pc:sldChg chg="del">
        <pc:chgData name="Carla Paola Cisternas Casale" userId="beb25667-3112-4abf-b188-53510438c47b" providerId="ADAL" clId="{083F9791-4D94-41B3-A209-62501BFCFFF7}" dt="2024-04-15T18:55:35.597" v="67" actId="47"/>
        <pc:sldMkLst>
          <pc:docMk/>
          <pc:sldMk cId="970833951" sldId="1578"/>
        </pc:sldMkLst>
      </pc:sldChg>
      <pc:sldChg chg="addSp delSp modSp add mod modClrScheme chgLayout">
        <pc:chgData name="Carla Paola Cisternas Casale" userId="beb25667-3112-4abf-b188-53510438c47b" providerId="ADAL" clId="{083F9791-4D94-41B3-A209-62501BFCFFF7}" dt="2024-04-18T16:55:20.248" v="516" actId="1076"/>
        <pc:sldMkLst>
          <pc:docMk/>
          <pc:sldMk cId="1483334725" sldId="1578"/>
        </pc:sldMkLst>
        <pc:spChg chg="add del mod ord">
          <ac:chgData name="Carla Paola Cisternas Casale" userId="beb25667-3112-4abf-b188-53510438c47b" providerId="ADAL" clId="{083F9791-4D94-41B3-A209-62501BFCFFF7}" dt="2024-04-18T16:55:09.637" v="513" actId="478"/>
          <ac:spMkLst>
            <pc:docMk/>
            <pc:sldMk cId="1483334725" sldId="1578"/>
            <ac:spMk id="2" creationId="{E6E50ECA-F41F-E572-6EB2-7EC27290F309}"/>
          </ac:spMkLst>
        </pc:spChg>
        <pc:spChg chg="del">
          <ac:chgData name="Carla Paola Cisternas Casale" userId="beb25667-3112-4abf-b188-53510438c47b" providerId="ADAL" clId="{083F9791-4D94-41B3-A209-62501BFCFFF7}" dt="2024-04-18T16:54:53.568" v="505" actId="478"/>
          <ac:spMkLst>
            <pc:docMk/>
            <pc:sldMk cId="1483334725" sldId="1578"/>
            <ac:spMk id="3" creationId="{65E48E04-89D8-320F-4173-D51483389F13}"/>
          </ac:spMkLst>
        </pc:spChg>
        <pc:spChg chg="del mod">
          <ac:chgData name="Carla Paola Cisternas Casale" userId="beb25667-3112-4abf-b188-53510438c47b" providerId="ADAL" clId="{083F9791-4D94-41B3-A209-62501BFCFFF7}" dt="2024-04-18T16:54:52.192" v="504" actId="478"/>
          <ac:spMkLst>
            <pc:docMk/>
            <pc:sldMk cId="1483334725" sldId="1578"/>
            <ac:spMk id="5" creationId="{A886488E-6F07-0C28-204B-ADCA949548F7}"/>
          </ac:spMkLst>
        </pc:spChg>
        <pc:spChg chg="add mod ord">
          <ac:chgData name="Carla Paola Cisternas Casale" userId="beb25667-3112-4abf-b188-53510438c47b" providerId="ADAL" clId="{083F9791-4D94-41B3-A209-62501BFCFFF7}" dt="2024-04-18T16:55:20.248" v="516" actId="1076"/>
          <ac:spMkLst>
            <pc:docMk/>
            <pc:sldMk cId="1483334725" sldId="1578"/>
            <ac:spMk id="8" creationId="{C751A5A6-6E4A-9B45-E654-C34539B16A4E}"/>
          </ac:spMkLst>
        </pc:spChg>
        <pc:spChg chg="mod">
          <ac:chgData name="Carla Paola Cisternas Casale" userId="beb25667-3112-4abf-b188-53510438c47b" providerId="ADAL" clId="{083F9791-4D94-41B3-A209-62501BFCFFF7}" dt="2024-04-18T16:54:44.606" v="502" actId="1076"/>
          <ac:spMkLst>
            <pc:docMk/>
            <pc:sldMk cId="1483334725" sldId="1578"/>
            <ac:spMk id="23" creationId="{0239E119-84D1-F82C-AE40-C5C6ACF7F21F}"/>
          </ac:spMkLst>
        </pc:spChg>
        <pc:picChg chg="del">
          <ac:chgData name="Carla Paola Cisternas Casale" userId="beb25667-3112-4abf-b188-53510438c47b" providerId="ADAL" clId="{083F9791-4D94-41B3-A209-62501BFCFFF7}" dt="2024-04-18T16:54:55.232" v="506" actId="478"/>
          <ac:picMkLst>
            <pc:docMk/>
            <pc:sldMk cId="1483334725" sldId="1578"/>
            <ac:picMk id="4" creationId="{DD7678BC-BB36-D6BC-6ABE-C502E02B46EE}"/>
          </ac:picMkLst>
        </pc:picChg>
        <pc:picChg chg="add mod">
          <ac:chgData name="Carla Paola Cisternas Casale" userId="beb25667-3112-4abf-b188-53510438c47b" providerId="ADAL" clId="{083F9791-4D94-41B3-A209-62501BFCFFF7}" dt="2024-04-18T16:55:16.094" v="515"/>
          <ac:picMkLst>
            <pc:docMk/>
            <pc:sldMk cId="1483334725" sldId="1578"/>
            <ac:picMk id="9" creationId="{6D3CA1EA-2CE2-1E78-10F2-BE3D088F9EB6}"/>
          </ac:picMkLst>
        </pc:picChg>
      </pc:sldChg>
      <pc:sldChg chg="add del">
        <pc:chgData name="Carla Paola Cisternas Casale" userId="beb25667-3112-4abf-b188-53510438c47b" providerId="ADAL" clId="{083F9791-4D94-41B3-A209-62501BFCFFF7}" dt="2024-04-18T16:57:51.427" v="626" actId="47"/>
        <pc:sldMkLst>
          <pc:docMk/>
          <pc:sldMk cId="799462298" sldId="1579"/>
        </pc:sldMkLst>
      </pc:sldChg>
      <pc:sldChg chg="modSp add del mod">
        <pc:chgData name="Carla Paola Cisternas Casale" userId="beb25667-3112-4abf-b188-53510438c47b" providerId="ADAL" clId="{083F9791-4D94-41B3-A209-62501BFCFFF7}" dt="2024-04-18T16:46:09.781" v="218" actId="47"/>
        <pc:sldMkLst>
          <pc:docMk/>
          <pc:sldMk cId="1735365755" sldId="1580"/>
        </pc:sldMkLst>
        <pc:picChg chg="mod">
          <ac:chgData name="Carla Paola Cisternas Casale" userId="beb25667-3112-4abf-b188-53510438c47b" providerId="ADAL" clId="{083F9791-4D94-41B3-A209-62501BFCFFF7}" dt="2024-04-18T16:43:16.736" v="141" actId="1076"/>
          <ac:picMkLst>
            <pc:docMk/>
            <pc:sldMk cId="1735365755" sldId="1580"/>
            <ac:picMk id="2" creationId="{76BB7435-3B8A-E7E1-1617-C435208665EF}"/>
          </ac:picMkLst>
        </pc:picChg>
      </pc:sldChg>
      <pc:sldChg chg="addSp delSp modSp new mod">
        <pc:chgData name="Carla Paola Cisternas Casale" userId="beb25667-3112-4abf-b188-53510438c47b" providerId="ADAL" clId="{083F9791-4D94-41B3-A209-62501BFCFFF7}" dt="2024-04-18T16:47:14.429" v="264" actId="1076"/>
        <pc:sldMkLst>
          <pc:docMk/>
          <pc:sldMk cId="2594676602" sldId="1581"/>
        </pc:sldMkLst>
        <pc:spChg chg="del mod">
          <ac:chgData name="Carla Paola Cisternas Casale" userId="beb25667-3112-4abf-b188-53510438c47b" providerId="ADAL" clId="{083F9791-4D94-41B3-A209-62501BFCFFF7}" dt="2024-04-18T16:42:38.568" v="131" actId="478"/>
          <ac:spMkLst>
            <pc:docMk/>
            <pc:sldMk cId="2594676602" sldId="1581"/>
            <ac:spMk id="2" creationId="{67D7A45E-BE9B-505D-17C0-CFD23C388510}"/>
          </ac:spMkLst>
        </pc:spChg>
        <pc:spChg chg="mod">
          <ac:chgData name="Carla Paola Cisternas Casale" userId="beb25667-3112-4abf-b188-53510438c47b" providerId="ADAL" clId="{083F9791-4D94-41B3-A209-62501BFCFFF7}" dt="2024-04-18T16:45:58.443" v="216" actId="404"/>
          <ac:spMkLst>
            <pc:docMk/>
            <pc:sldMk cId="2594676602" sldId="1581"/>
            <ac:spMk id="3" creationId="{31425492-A54D-BE5E-3B6D-DE9BD65AA36C}"/>
          </ac:spMkLst>
        </pc:spChg>
        <pc:spChg chg="del">
          <ac:chgData name="Carla Paola Cisternas Casale" userId="beb25667-3112-4abf-b188-53510438c47b" providerId="ADAL" clId="{083F9791-4D94-41B3-A209-62501BFCFFF7}" dt="2024-04-18T16:44:34.995" v="199" actId="478"/>
          <ac:spMkLst>
            <pc:docMk/>
            <pc:sldMk cId="2594676602" sldId="1581"/>
            <ac:spMk id="4" creationId="{73D5DED6-5841-A922-4CD4-E0AB37865B35}"/>
          </ac:spMkLst>
        </pc:spChg>
        <pc:spChg chg="add del mod">
          <ac:chgData name="Carla Paola Cisternas Casale" userId="beb25667-3112-4abf-b188-53510438c47b" providerId="ADAL" clId="{083F9791-4D94-41B3-A209-62501BFCFFF7}" dt="2024-04-18T16:44:43.866" v="201" actId="1076"/>
          <ac:spMkLst>
            <pc:docMk/>
            <pc:sldMk cId="2594676602" sldId="1581"/>
            <ac:spMk id="6" creationId="{03174DA3-60E5-4863-064B-BD8F2F087984}"/>
          </ac:spMkLst>
        </pc:spChg>
        <pc:spChg chg="add del mod ord">
          <ac:chgData name="Carla Paola Cisternas Casale" userId="beb25667-3112-4abf-b188-53510438c47b" providerId="ADAL" clId="{083F9791-4D94-41B3-A209-62501BFCFFF7}" dt="2024-04-18T16:47:11.350" v="262" actId="478"/>
          <ac:spMkLst>
            <pc:docMk/>
            <pc:sldMk cId="2594676602" sldId="1581"/>
            <ac:spMk id="10" creationId="{44D92928-F2B7-C12E-70B6-4AB7AB3F74EB}"/>
          </ac:spMkLst>
        </pc:spChg>
        <pc:picChg chg="add mod">
          <ac:chgData name="Carla Paola Cisternas Casale" userId="beb25667-3112-4abf-b188-53510438c47b" providerId="ADAL" clId="{083F9791-4D94-41B3-A209-62501BFCFFF7}" dt="2024-04-18T16:43:15.612" v="139" actId="14100"/>
          <ac:picMkLst>
            <pc:docMk/>
            <pc:sldMk cId="2594676602" sldId="1581"/>
            <ac:picMk id="7" creationId="{B1AFEC11-55AD-FC92-145F-059C3B489E35}"/>
          </ac:picMkLst>
        </pc:picChg>
        <pc:picChg chg="add mod">
          <ac:chgData name="Carla Paola Cisternas Casale" userId="beb25667-3112-4abf-b188-53510438c47b" providerId="ADAL" clId="{083F9791-4D94-41B3-A209-62501BFCFFF7}" dt="2024-04-18T16:44:52.794" v="203" actId="1076"/>
          <ac:picMkLst>
            <pc:docMk/>
            <pc:sldMk cId="2594676602" sldId="1581"/>
            <ac:picMk id="8" creationId="{28C15C75-846C-E4C1-8283-2FF08EDC9A80}"/>
          </ac:picMkLst>
        </pc:picChg>
        <pc:picChg chg="add del mod">
          <ac:chgData name="Carla Paola Cisternas Casale" userId="beb25667-3112-4abf-b188-53510438c47b" providerId="ADAL" clId="{083F9791-4D94-41B3-A209-62501BFCFFF7}" dt="2024-04-18T16:47:10.301" v="261" actId="478"/>
          <ac:picMkLst>
            <pc:docMk/>
            <pc:sldMk cId="2594676602" sldId="1581"/>
            <ac:picMk id="9" creationId="{54381E2C-B686-02F1-28B6-35151FE33090}"/>
          </ac:picMkLst>
        </pc:picChg>
        <pc:picChg chg="add mod">
          <ac:chgData name="Carla Paola Cisternas Casale" userId="beb25667-3112-4abf-b188-53510438c47b" providerId="ADAL" clId="{083F9791-4D94-41B3-A209-62501BFCFFF7}" dt="2024-04-18T16:47:14.429" v="264" actId="1076"/>
          <ac:picMkLst>
            <pc:docMk/>
            <pc:sldMk cId="2594676602" sldId="1581"/>
            <ac:picMk id="11" creationId="{593E20CD-92F7-D34C-8C82-B53ADCD96F3C}"/>
          </ac:picMkLst>
        </pc:picChg>
      </pc:sldChg>
      <pc:sldChg chg="new del">
        <pc:chgData name="Carla Paola Cisternas Casale" userId="beb25667-3112-4abf-b188-53510438c47b" providerId="ADAL" clId="{083F9791-4D94-41B3-A209-62501BFCFFF7}" dt="2024-04-18T16:55:00.981" v="508" actId="47"/>
        <pc:sldMkLst>
          <pc:docMk/>
          <pc:sldMk cId="1126775106" sldId="1582"/>
        </pc:sldMkLst>
      </pc:sldChg>
      <pc:sldMasterChg chg="addSldLayout delSldLayout">
        <pc:chgData name="Carla Paola Cisternas Casale" userId="beb25667-3112-4abf-b188-53510438c47b" providerId="ADAL" clId="{083F9791-4D94-41B3-A209-62501BFCFFF7}" dt="2024-04-18T16:46:09.781" v="218" actId="47"/>
        <pc:sldMasterMkLst>
          <pc:docMk/>
          <pc:sldMasterMk cId="3428658717" sldId="2147483660"/>
        </pc:sldMasterMkLst>
        <pc:sldLayoutChg chg="add del">
          <pc:chgData name="Carla Paola Cisternas Casale" userId="beb25667-3112-4abf-b188-53510438c47b" providerId="ADAL" clId="{083F9791-4D94-41B3-A209-62501BFCFFF7}" dt="2024-04-18T16:46:09.781" v="218" actId="47"/>
          <pc:sldLayoutMkLst>
            <pc:docMk/>
            <pc:sldMasterMk cId="3428658717" sldId="2147483660"/>
            <pc:sldLayoutMk cId="833598414" sldId="2147483670"/>
          </pc:sldLayoutMkLst>
        </pc:sldLayoutChg>
      </pc:sldMasterChg>
    </pc:docChg>
  </pc:docChgLst>
  <pc:docChgLst>
    <pc:chgData name="Carla Paola Cisternas Casale" userId="beb25667-3112-4abf-b188-53510438c47b" providerId="ADAL" clId="{0F0C59EA-070C-4160-AA86-129722248086}"/>
    <pc:docChg chg="undo custSel addSld delSld modSld sldOrd">
      <pc:chgData name="Carla Paola Cisternas Casale" userId="beb25667-3112-4abf-b188-53510438c47b" providerId="ADAL" clId="{0F0C59EA-070C-4160-AA86-129722248086}" dt="2024-05-17T15:01:39.387" v="1465"/>
      <pc:docMkLst>
        <pc:docMk/>
      </pc:docMkLst>
      <pc:sldChg chg="del">
        <pc:chgData name="Carla Paola Cisternas Casale" userId="beb25667-3112-4abf-b188-53510438c47b" providerId="ADAL" clId="{0F0C59EA-070C-4160-AA86-129722248086}" dt="2024-05-16T22:32:11.788" v="3" actId="47"/>
        <pc:sldMkLst>
          <pc:docMk/>
          <pc:sldMk cId="706651389" sldId="1515"/>
        </pc:sldMkLst>
      </pc:sldChg>
      <pc:sldChg chg="del">
        <pc:chgData name="Carla Paola Cisternas Casale" userId="beb25667-3112-4abf-b188-53510438c47b" providerId="ADAL" clId="{0F0C59EA-070C-4160-AA86-129722248086}" dt="2024-05-16T22:32:12.725" v="5" actId="47"/>
        <pc:sldMkLst>
          <pc:docMk/>
          <pc:sldMk cId="3865768503" sldId="1517"/>
        </pc:sldMkLst>
      </pc:sldChg>
      <pc:sldChg chg="del">
        <pc:chgData name="Carla Paola Cisternas Casale" userId="beb25667-3112-4abf-b188-53510438c47b" providerId="ADAL" clId="{0F0C59EA-070C-4160-AA86-129722248086}" dt="2024-05-16T22:32:10.427" v="1" actId="47"/>
        <pc:sldMkLst>
          <pc:docMk/>
          <pc:sldMk cId="787462068" sldId="1518"/>
        </pc:sldMkLst>
      </pc:sldChg>
      <pc:sldChg chg="del">
        <pc:chgData name="Carla Paola Cisternas Casale" userId="beb25667-3112-4abf-b188-53510438c47b" providerId="ADAL" clId="{0F0C59EA-070C-4160-AA86-129722248086}" dt="2024-05-16T22:32:09.108" v="0" actId="47"/>
        <pc:sldMkLst>
          <pc:docMk/>
          <pc:sldMk cId="2341011509" sldId="1519"/>
        </pc:sldMkLst>
      </pc:sldChg>
      <pc:sldChg chg="del">
        <pc:chgData name="Carla Paola Cisternas Casale" userId="beb25667-3112-4abf-b188-53510438c47b" providerId="ADAL" clId="{0F0C59EA-070C-4160-AA86-129722248086}" dt="2024-05-16T22:32:21.696" v="14" actId="47"/>
        <pc:sldMkLst>
          <pc:docMk/>
          <pc:sldMk cId="2250514954" sldId="1534"/>
        </pc:sldMkLst>
      </pc:sldChg>
      <pc:sldChg chg="del">
        <pc:chgData name="Carla Paola Cisternas Casale" userId="beb25667-3112-4abf-b188-53510438c47b" providerId="ADAL" clId="{0F0C59EA-070C-4160-AA86-129722248086}" dt="2024-05-16T22:32:19.056" v="11" actId="47"/>
        <pc:sldMkLst>
          <pc:docMk/>
          <pc:sldMk cId="3310591425" sldId="1535"/>
        </pc:sldMkLst>
      </pc:sldChg>
      <pc:sldChg chg="del">
        <pc:chgData name="Carla Paola Cisternas Casale" userId="beb25667-3112-4abf-b188-53510438c47b" providerId="ADAL" clId="{0F0C59EA-070C-4160-AA86-129722248086}" dt="2024-05-16T22:32:11.265" v="2" actId="47"/>
        <pc:sldMkLst>
          <pc:docMk/>
          <pc:sldMk cId="2063254328" sldId="1538"/>
        </pc:sldMkLst>
      </pc:sldChg>
      <pc:sldChg chg="del">
        <pc:chgData name="Carla Paola Cisternas Casale" userId="beb25667-3112-4abf-b188-53510438c47b" providerId="ADAL" clId="{0F0C59EA-070C-4160-AA86-129722248086}" dt="2024-05-16T22:32:12.226" v="4" actId="47"/>
        <pc:sldMkLst>
          <pc:docMk/>
          <pc:sldMk cId="3811639349" sldId="1539"/>
        </pc:sldMkLst>
      </pc:sldChg>
      <pc:sldChg chg="del">
        <pc:chgData name="Carla Paola Cisternas Casale" userId="beb25667-3112-4abf-b188-53510438c47b" providerId="ADAL" clId="{0F0C59EA-070C-4160-AA86-129722248086}" dt="2024-05-16T22:32:16.547" v="10" actId="47"/>
        <pc:sldMkLst>
          <pc:docMk/>
          <pc:sldMk cId="502300317" sldId="1540"/>
        </pc:sldMkLst>
      </pc:sldChg>
      <pc:sldChg chg="del">
        <pc:chgData name="Carla Paola Cisternas Casale" userId="beb25667-3112-4abf-b188-53510438c47b" providerId="ADAL" clId="{0F0C59EA-070C-4160-AA86-129722248086}" dt="2024-05-16T22:35:25.009" v="46" actId="47"/>
        <pc:sldMkLst>
          <pc:docMk/>
          <pc:sldMk cId="2284056833" sldId="1541"/>
        </pc:sldMkLst>
      </pc:sldChg>
      <pc:sldChg chg="del">
        <pc:chgData name="Carla Paola Cisternas Casale" userId="beb25667-3112-4abf-b188-53510438c47b" providerId="ADAL" clId="{0F0C59EA-070C-4160-AA86-129722248086}" dt="2024-05-16T22:32:20.476" v="12" actId="47"/>
        <pc:sldMkLst>
          <pc:docMk/>
          <pc:sldMk cId="2172449813" sldId="1542"/>
        </pc:sldMkLst>
      </pc:sldChg>
      <pc:sldChg chg="del">
        <pc:chgData name="Carla Paola Cisternas Casale" userId="beb25667-3112-4abf-b188-53510438c47b" providerId="ADAL" clId="{0F0C59EA-070C-4160-AA86-129722248086}" dt="2024-05-16T22:32:27.507" v="22" actId="47"/>
        <pc:sldMkLst>
          <pc:docMk/>
          <pc:sldMk cId="1489260847" sldId="1543"/>
        </pc:sldMkLst>
      </pc:sldChg>
      <pc:sldChg chg="del">
        <pc:chgData name="Carla Paola Cisternas Casale" userId="beb25667-3112-4abf-b188-53510438c47b" providerId="ADAL" clId="{0F0C59EA-070C-4160-AA86-129722248086}" dt="2024-05-16T22:32:29.609" v="25" actId="47"/>
        <pc:sldMkLst>
          <pc:docMk/>
          <pc:sldMk cId="137465670" sldId="1544"/>
        </pc:sldMkLst>
      </pc:sldChg>
      <pc:sldChg chg="del">
        <pc:chgData name="Carla Paola Cisternas Casale" userId="beb25667-3112-4abf-b188-53510438c47b" providerId="ADAL" clId="{0F0C59EA-070C-4160-AA86-129722248086}" dt="2024-05-16T22:32:22.347" v="15" actId="47"/>
        <pc:sldMkLst>
          <pc:docMk/>
          <pc:sldMk cId="1566560073" sldId="1545"/>
        </pc:sldMkLst>
      </pc:sldChg>
      <pc:sldChg chg="del">
        <pc:chgData name="Carla Paola Cisternas Casale" userId="beb25667-3112-4abf-b188-53510438c47b" providerId="ADAL" clId="{0F0C59EA-070C-4160-AA86-129722248086}" dt="2024-05-16T23:06:31.602" v="951" actId="47"/>
        <pc:sldMkLst>
          <pc:docMk/>
          <pc:sldMk cId="3129209225" sldId="1549"/>
        </pc:sldMkLst>
      </pc:sldChg>
      <pc:sldChg chg="del">
        <pc:chgData name="Carla Paola Cisternas Casale" userId="beb25667-3112-4abf-b188-53510438c47b" providerId="ADAL" clId="{0F0C59EA-070C-4160-AA86-129722248086}" dt="2024-05-16T22:32:14.766" v="9" actId="47"/>
        <pc:sldMkLst>
          <pc:docMk/>
          <pc:sldMk cId="1854905479" sldId="1554"/>
        </pc:sldMkLst>
      </pc:sldChg>
      <pc:sldChg chg="del">
        <pc:chgData name="Carla Paola Cisternas Casale" userId="beb25667-3112-4abf-b188-53510438c47b" providerId="ADAL" clId="{0F0C59EA-070C-4160-AA86-129722248086}" dt="2024-05-16T22:32:14.287" v="8" actId="47"/>
        <pc:sldMkLst>
          <pc:docMk/>
          <pc:sldMk cId="1791865705" sldId="1555"/>
        </pc:sldMkLst>
      </pc:sldChg>
      <pc:sldChg chg="del">
        <pc:chgData name="Carla Paola Cisternas Casale" userId="beb25667-3112-4abf-b188-53510438c47b" providerId="ADAL" clId="{0F0C59EA-070C-4160-AA86-129722248086}" dt="2024-05-16T22:32:26.867" v="21" actId="47"/>
        <pc:sldMkLst>
          <pc:docMk/>
          <pc:sldMk cId="2224732467" sldId="1557"/>
        </pc:sldMkLst>
      </pc:sldChg>
      <pc:sldChg chg="del">
        <pc:chgData name="Carla Paola Cisternas Casale" userId="beb25667-3112-4abf-b188-53510438c47b" providerId="ADAL" clId="{0F0C59EA-070C-4160-AA86-129722248086}" dt="2024-05-16T22:35:23.908" v="45" actId="47"/>
        <pc:sldMkLst>
          <pc:docMk/>
          <pc:sldMk cId="672392586" sldId="1572"/>
        </pc:sldMkLst>
      </pc:sldChg>
      <pc:sldChg chg="del">
        <pc:chgData name="Carla Paola Cisternas Casale" userId="beb25667-3112-4abf-b188-53510438c47b" providerId="ADAL" clId="{0F0C59EA-070C-4160-AA86-129722248086}" dt="2024-05-16T22:32:28.106" v="23" actId="47"/>
        <pc:sldMkLst>
          <pc:docMk/>
          <pc:sldMk cId="1738695315" sldId="1586"/>
        </pc:sldMkLst>
      </pc:sldChg>
      <pc:sldChg chg="del">
        <pc:chgData name="Carla Paola Cisternas Casale" userId="beb25667-3112-4abf-b188-53510438c47b" providerId="ADAL" clId="{0F0C59EA-070C-4160-AA86-129722248086}" dt="2024-05-16T22:32:30.356" v="26" actId="47"/>
        <pc:sldMkLst>
          <pc:docMk/>
          <pc:sldMk cId="858435264" sldId="1588"/>
        </pc:sldMkLst>
      </pc:sldChg>
      <pc:sldChg chg="del">
        <pc:chgData name="Carla Paola Cisternas Casale" userId="beb25667-3112-4abf-b188-53510438c47b" providerId="ADAL" clId="{0F0C59EA-070C-4160-AA86-129722248086}" dt="2024-05-16T22:32:13.786" v="7" actId="47"/>
        <pc:sldMkLst>
          <pc:docMk/>
          <pc:sldMk cId="3792531881" sldId="1591"/>
        </pc:sldMkLst>
      </pc:sldChg>
      <pc:sldChg chg="del">
        <pc:chgData name="Carla Paola Cisternas Casale" userId="beb25667-3112-4abf-b188-53510438c47b" providerId="ADAL" clId="{0F0C59EA-070C-4160-AA86-129722248086}" dt="2024-05-16T22:32:13.291" v="6" actId="47"/>
        <pc:sldMkLst>
          <pc:docMk/>
          <pc:sldMk cId="1205905737" sldId="1592"/>
        </pc:sldMkLst>
      </pc:sldChg>
      <pc:sldChg chg="delSp modSp mod">
        <pc:chgData name="Carla Paola Cisternas Casale" userId="beb25667-3112-4abf-b188-53510438c47b" providerId="ADAL" clId="{0F0C59EA-070C-4160-AA86-129722248086}" dt="2024-05-16T22:34:58.921" v="44" actId="478"/>
        <pc:sldMkLst>
          <pc:docMk/>
          <pc:sldMk cId="321662802" sldId="1593"/>
        </pc:sldMkLst>
        <pc:spChg chg="del">
          <ac:chgData name="Carla Paola Cisternas Casale" userId="beb25667-3112-4abf-b188-53510438c47b" providerId="ADAL" clId="{0F0C59EA-070C-4160-AA86-129722248086}" dt="2024-05-16T22:34:58.921" v="44" actId="478"/>
          <ac:spMkLst>
            <pc:docMk/>
            <pc:sldMk cId="321662802" sldId="1593"/>
            <ac:spMk id="5" creationId="{5AD6D4D5-447D-97F4-7784-E8CB0D6ECB18}"/>
          </ac:spMkLst>
        </pc:spChg>
        <pc:graphicFrameChg chg="modGraphic">
          <ac:chgData name="Carla Paola Cisternas Casale" userId="beb25667-3112-4abf-b188-53510438c47b" providerId="ADAL" clId="{0F0C59EA-070C-4160-AA86-129722248086}" dt="2024-05-16T22:34:53.369" v="43" actId="20577"/>
          <ac:graphicFrameMkLst>
            <pc:docMk/>
            <pc:sldMk cId="321662802" sldId="1593"/>
            <ac:graphicFrameMk id="3" creationId="{47E1B7C2-2DBD-2F8D-37EA-32BF4CBE6FD9}"/>
          </ac:graphicFrameMkLst>
        </pc:graphicFrameChg>
      </pc:sldChg>
      <pc:sldChg chg="modSp mod ord">
        <pc:chgData name="Carla Paola Cisternas Casale" userId="beb25667-3112-4abf-b188-53510438c47b" providerId="ADAL" clId="{0F0C59EA-070C-4160-AA86-129722248086}" dt="2024-05-16T22:38:38.251" v="75" actId="113"/>
        <pc:sldMkLst>
          <pc:docMk/>
          <pc:sldMk cId="1984967408" sldId="1594"/>
        </pc:sldMkLst>
        <pc:spChg chg="mod">
          <ac:chgData name="Carla Paola Cisternas Casale" userId="beb25667-3112-4abf-b188-53510438c47b" providerId="ADAL" clId="{0F0C59EA-070C-4160-AA86-129722248086}" dt="2024-05-16T22:38:38.251" v="75" actId="113"/>
          <ac:spMkLst>
            <pc:docMk/>
            <pc:sldMk cId="1984967408" sldId="1594"/>
            <ac:spMk id="4" creationId="{2DA149B4-E63D-D244-C40F-EE3000456850}"/>
          </ac:spMkLst>
        </pc:spChg>
      </pc:sldChg>
      <pc:sldChg chg="mod modShow delCm modCm">
        <pc:chgData name="Carla Paola Cisternas Casale" userId="beb25667-3112-4abf-b188-53510438c47b" providerId="ADAL" clId="{0F0C59EA-070C-4160-AA86-129722248086}" dt="2024-05-16T23:08:22.362" v="955" actId="729"/>
        <pc:sldMkLst>
          <pc:docMk/>
          <pc:sldMk cId="2687483611" sldId="15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a Paola Cisternas Casale" userId="beb25667-3112-4abf-b188-53510438c47b" providerId="ADAL" clId="{0F0C59EA-070C-4160-AA86-129722248086}" dt="2024-05-16T23:08:11.473" v="954"/>
              <pc2:cmMkLst xmlns:pc2="http://schemas.microsoft.com/office/powerpoint/2019/9/main/command">
                <pc:docMk/>
                <pc:sldMk cId="2687483611" sldId="1595"/>
                <pc2:cmMk id="{BA4C6D74-6718-4888-ABEE-5DE916019413}"/>
              </pc2:cmMkLst>
              <pc226:cmRplyChg chg="add">
                <pc226:chgData name="Carla Paola Cisternas Casale" userId="beb25667-3112-4abf-b188-53510438c47b" providerId="ADAL" clId="{0F0C59EA-070C-4160-AA86-129722248086}" dt="2024-05-16T23:08:09.654" v="953"/>
                <pc2:cmRplyMkLst xmlns:pc2="http://schemas.microsoft.com/office/powerpoint/2019/9/main/command">
                  <pc:docMk/>
                  <pc:sldMk cId="2687483611" sldId="1595"/>
                  <pc2:cmMk id="{BA4C6D74-6718-4888-ABEE-5DE916019413}"/>
                  <pc2:cmRplyMk id="{CAEDE20F-39BD-4D4B-A41A-F89940B94220}"/>
                </pc2:cmRplyMkLst>
              </pc226:cmRplyChg>
            </pc226:cmChg>
          </p:ext>
        </pc:extLst>
      </pc:sldChg>
      <pc:sldChg chg="del">
        <pc:chgData name="Carla Paola Cisternas Casale" userId="beb25667-3112-4abf-b188-53510438c47b" providerId="ADAL" clId="{0F0C59EA-070C-4160-AA86-129722248086}" dt="2024-05-16T22:32:28.806" v="24" actId="47"/>
        <pc:sldMkLst>
          <pc:docMk/>
          <pc:sldMk cId="1830283744" sldId="1596"/>
        </pc:sldMkLst>
      </pc:sldChg>
      <pc:sldChg chg="addSp delSp modSp mod">
        <pc:chgData name="Carla Paola Cisternas Casale" userId="beb25667-3112-4abf-b188-53510438c47b" providerId="ADAL" clId="{0F0C59EA-070C-4160-AA86-129722248086}" dt="2024-05-16T23:06:22.463" v="950" actId="403"/>
        <pc:sldMkLst>
          <pc:docMk/>
          <pc:sldMk cId="194817769" sldId="1597"/>
        </pc:sldMkLst>
        <pc:spChg chg="del">
          <ac:chgData name="Carla Paola Cisternas Casale" userId="beb25667-3112-4abf-b188-53510438c47b" providerId="ADAL" clId="{0F0C59EA-070C-4160-AA86-129722248086}" dt="2024-05-16T23:06:09.784" v="946" actId="478"/>
          <ac:spMkLst>
            <pc:docMk/>
            <pc:sldMk cId="194817769" sldId="1597"/>
            <ac:spMk id="2" creationId="{D9F6C452-85D6-5B24-F0F5-36F0CC2F4447}"/>
          </ac:spMkLst>
        </pc:spChg>
        <pc:spChg chg="mod">
          <ac:chgData name="Carla Paola Cisternas Casale" userId="beb25667-3112-4abf-b188-53510438c47b" providerId="ADAL" clId="{0F0C59EA-070C-4160-AA86-129722248086}" dt="2024-05-16T23:06:22.463" v="950" actId="403"/>
          <ac:spMkLst>
            <pc:docMk/>
            <pc:sldMk cId="194817769" sldId="1597"/>
            <ac:spMk id="3" creationId="{CAE4FBF2-E1FF-462B-44AB-EF1C6255707D}"/>
          </ac:spMkLst>
        </pc:spChg>
        <pc:spChg chg="add del mod">
          <ac:chgData name="Carla Paola Cisternas Casale" userId="beb25667-3112-4abf-b188-53510438c47b" providerId="ADAL" clId="{0F0C59EA-070C-4160-AA86-129722248086}" dt="2024-05-16T23:06:12.412" v="947" actId="478"/>
          <ac:spMkLst>
            <pc:docMk/>
            <pc:sldMk cId="194817769" sldId="1597"/>
            <ac:spMk id="6" creationId="{B3D1AB82-49AF-9634-2E41-8294C759DBC2}"/>
          </ac:spMkLst>
        </pc:spChg>
      </pc:sldChg>
      <pc:sldChg chg="del">
        <pc:chgData name="Carla Paola Cisternas Casale" userId="beb25667-3112-4abf-b188-53510438c47b" providerId="ADAL" clId="{0F0C59EA-070C-4160-AA86-129722248086}" dt="2024-05-16T22:32:26.056" v="20" actId="47"/>
        <pc:sldMkLst>
          <pc:docMk/>
          <pc:sldMk cId="2493167991" sldId="1598"/>
        </pc:sldMkLst>
      </pc:sldChg>
      <pc:sldChg chg="del">
        <pc:chgData name="Carla Paola Cisternas Casale" userId="beb25667-3112-4abf-b188-53510438c47b" providerId="ADAL" clId="{0F0C59EA-070C-4160-AA86-129722248086}" dt="2024-05-16T22:32:20.980" v="13" actId="47"/>
        <pc:sldMkLst>
          <pc:docMk/>
          <pc:sldMk cId="1054956260" sldId="1600"/>
        </pc:sldMkLst>
      </pc:sldChg>
      <pc:sldChg chg="del">
        <pc:chgData name="Carla Paola Cisternas Casale" userId="beb25667-3112-4abf-b188-53510438c47b" providerId="ADAL" clId="{0F0C59EA-070C-4160-AA86-129722248086}" dt="2024-05-16T22:32:22.916" v="16" actId="47"/>
        <pc:sldMkLst>
          <pc:docMk/>
          <pc:sldMk cId="3615191472" sldId="1603"/>
        </pc:sldMkLst>
      </pc:sldChg>
      <pc:sldChg chg="del">
        <pc:chgData name="Carla Paola Cisternas Casale" userId="beb25667-3112-4abf-b188-53510438c47b" providerId="ADAL" clId="{0F0C59EA-070C-4160-AA86-129722248086}" dt="2024-05-16T22:32:23.690" v="17" actId="47"/>
        <pc:sldMkLst>
          <pc:docMk/>
          <pc:sldMk cId="2814381284" sldId="1604"/>
        </pc:sldMkLst>
      </pc:sldChg>
      <pc:sldChg chg="del">
        <pc:chgData name="Carla Paola Cisternas Casale" userId="beb25667-3112-4abf-b188-53510438c47b" providerId="ADAL" clId="{0F0C59EA-070C-4160-AA86-129722248086}" dt="2024-05-16T22:32:24.227" v="18" actId="47"/>
        <pc:sldMkLst>
          <pc:docMk/>
          <pc:sldMk cId="1808371992" sldId="1605"/>
        </pc:sldMkLst>
      </pc:sldChg>
      <pc:sldChg chg="del">
        <pc:chgData name="Carla Paola Cisternas Casale" userId="beb25667-3112-4abf-b188-53510438c47b" providerId="ADAL" clId="{0F0C59EA-070C-4160-AA86-129722248086}" dt="2024-05-16T22:32:25.276" v="19" actId="47"/>
        <pc:sldMkLst>
          <pc:docMk/>
          <pc:sldMk cId="2133755200" sldId="1606"/>
        </pc:sldMkLst>
      </pc:sldChg>
      <pc:sldChg chg="add del">
        <pc:chgData name="Carla Paola Cisternas Casale" userId="beb25667-3112-4abf-b188-53510438c47b" providerId="ADAL" clId="{0F0C59EA-070C-4160-AA86-129722248086}" dt="2024-05-16T22:33:51.078" v="34" actId="47"/>
        <pc:sldMkLst>
          <pc:docMk/>
          <pc:sldMk cId="1471172642" sldId="1607"/>
        </pc:sldMkLst>
      </pc:sldChg>
      <pc:sldChg chg="mod modShow">
        <pc:chgData name="Carla Paola Cisternas Casale" userId="beb25667-3112-4abf-b188-53510438c47b" providerId="ADAL" clId="{0F0C59EA-070C-4160-AA86-129722248086}" dt="2024-05-16T23:08:25.023" v="956" actId="729"/>
        <pc:sldMkLst>
          <pc:docMk/>
          <pc:sldMk cId="1035807321" sldId="1609"/>
        </pc:sldMkLst>
      </pc:sldChg>
      <pc:sldChg chg="ord">
        <pc:chgData name="Carla Paola Cisternas Casale" userId="beb25667-3112-4abf-b188-53510438c47b" providerId="ADAL" clId="{0F0C59EA-070C-4160-AA86-129722248086}" dt="2024-05-16T22:33:00.348" v="28"/>
        <pc:sldMkLst>
          <pc:docMk/>
          <pc:sldMk cId="299261824" sldId="1610"/>
        </pc:sldMkLst>
      </pc:sldChg>
      <pc:sldChg chg="addSp delSp modSp mod delCm modCm">
        <pc:chgData name="Carla Paola Cisternas Casale" userId="beb25667-3112-4abf-b188-53510438c47b" providerId="ADAL" clId="{0F0C59EA-070C-4160-AA86-129722248086}" dt="2024-05-17T15:01:39.387" v="1465"/>
        <pc:sldMkLst>
          <pc:docMk/>
          <pc:sldMk cId="680787935" sldId="1611"/>
        </pc:sldMkLst>
        <pc:spChg chg="del">
          <ac:chgData name="Carla Paola Cisternas Casale" userId="beb25667-3112-4abf-b188-53510438c47b" providerId="ADAL" clId="{0F0C59EA-070C-4160-AA86-129722248086}" dt="2024-05-16T22:35:37.051" v="47" actId="478"/>
          <ac:spMkLst>
            <pc:docMk/>
            <pc:sldMk cId="680787935" sldId="1611"/>
            <ac:spMk id="3" creationId="{64B12754-093F-D966-D856-66C2EDD9BD8B}"/>
          </ac:spMkLst>
        </pc:spChg>
        <pc:spChg chg="add mod">
          <ac:chgData name="Carla Paola Cisternas Casale" userId="beb25667-3112-4abf-b188-53510438c47b" providerId="ADAL" clId="{0F0C59EA-070C-4160-AA86-129722248086}" dt="2024-05-16T23:22:28.562" v="1211" actId="20577"/>
          <ac:spMkLst>
            <pc:docMk/>
            <pc:sldMk cId="680787935" sldId="1611"/>
            <ac:spMk id="7" creationId="{54DAF1EF-BE11-422C-CB4E-484A6DA016C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Carla Paola Cisternas Casale" userId="beb25667-3112-4abf-b188-53510438c47b" providerId="ADAL" clId="{0F0C59EA-070C-4160-AA86-129722248086}" dt="2024-05-16T23:34:18.469" v="1417"/>
              <pc2:cmMkLst xmlns:pc2="http://schemas.microsoft.com/office/powerpoint/2019/9/main/command">
                <pc:docMk/>
                <pc:sldMk cId="680787935" sldId="1611"/>
                <pc2:cmMk id="{B7E65DDD-E3C2-499E-A0D1-22979DCEA9EC}"/>
              </pc2:cmMkLst>
              <pc226:cmRplyChg chg="add">
                <pc226:chgData name="Carla Paola Cisternas Casale" userId="beb25667-3112-4abf-b188-53510438c47b" providerId="ADAL" clId="{0F0C59EA-070C-4160-AA86-129722248086}" dt="2024-05-16T23:21:40.241" v="1082"/>
                <pc2:cmRplyMkLst xmlns:pc2="http://schemas.microsoft.com/office/powerpoint/2019/9/main/command">
                  <pc:docMk/>
                  <pc:sldMk cId="680787935" sldId="1611"/>
                  <pc2:cmMk id="{B7E65DDD-E3C2-499E-A0D1-22979DCEA9EC}"/>
                  <pc2:cmRplyMk id="{12579F29-492A-4B23-BF13-30CB9DA28388}"/>
                </pc2:cmRplyMkLst>
              </pc226:cmRplyChg>
            </pc226:cmChg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5:01:39.387" v="1465"/>
              <pc2:cmMkLst xmlns:pc2="http://schemas.microsoft.com/office/powerpoint/2019/9/main/command">
                <pc:docMk/>
                <pc:sldMk cId="680787935" sldId="1611"/>
                <pc2:cmMk id="{AC3F8DDD-0803-4501-89F1-749B28763657}"/>
              </pc2:cmMkLst>
              <pc226:cmRplyChg chg="add">
                <pc226:chgData name="Carla Paola Cisternas Casale" userId="beb25667-3112-4abf-b188-53510438c47b" providerId="ADAL" clId="{0F0C59EA-070C-4160-AA86-129722248086}" dt="2024-05-17T15:01:37.147" v="1464"/>
                <pc2:cmRplyMkLst xmlns:pc2="http://schemas.microsoft.com/office/powerpoint/2019/9/main/command">
                  <pc:docMk/>
                  <pc:sldMk cId="680787935" sldId="1611"/>
                  <pc2:cmMk id="{AC3F8DDD-0803-4501-89F1-749B28763657}"/>
                  <pc2:cmRplyMk id="{892824C5-1FEF-410A-9B1D-D3D4ED2B063B}"/>
                </pc2:cmRplyMkLst>
              </pc226:cmRplyChg>
            </pc226:cmChg>
            <pc226:cmChg xmlns:pc226="http://schemas.microsoft.com/office/powerpoint/2022/06/main/command" chg="del mod">
              <pc226:chgData name="Carla Paola Cisternas Casale" userId="beb25667-3112-4abf-b188-53510438c47b" providerId="ADAL" clId="{0F0C59EA-070C-4160-AA86-129722248086}" dt="2024-05-16T23:22:33.074" v="1212"/>
              <pc2:cmMkLst xmlns:pc2="http://schemas.microsoft.com/office/powerpoint/2019/9/main/command">
                <pc:docMk/>
                <pc:sldMk cId="680787935" sldId="1611"/>
                <pc2:cmMk id="{CD1F6DE1-7357-4AF9-864F-3B6C83ED8362}"/>
              </pc2:cmMkLst>
            </pc226:cmChg>
          </p:ext>
        </pc:extLst>
      </pc:sldChg>
      <pc:sldChg chg="addSp delSp modSp add mod delCm modCm">
        <pc:chgData name="Carla Paola Cisternas Casale" userId="beb25667-3112-4abf-b188-53510438c47b" providerId="ADAL" clId="{0F0C59EA-070C-4160-AA86-129722248086}" dt="2024-05-16T23:34:10.990" v="1416"/>
        <pc:sldMkLst>
          <pc:docMk/>
          <pc:sldMk cId="1304804394" sldId="1612"/>
        </pc:sldMkLst>
        <pc:spChg chg="mod">
          <ac:chgData name="Carla Paola Cisternas Casale" userId="beb25667-3112-4abf-b188-53510438c47b" providerId="ADAL" clId="{0F0C59EA-070C-4160-AA86-129722248086}" dt="2024-05-16T22:51:17.018" v="372" actId="14100"/>
          <ac:spMkLst>
            <pc:docMk/>
            <pc:sldMk cId="1304804394" sldId="1612"/>
            <ac:spMk id="3" creationId="{D0284FA3-5990-DECD-B91B-371021EB02A3}"/>
          </ac:spMkLst>
        </pc:spChg>
        <pc:spChg chg="add mod">
          <ac:chgData name="Carla Paola Cisternas Casale" userId="beb25667-3112-4abf-b188-53510438c47b" providerId="ADAL" clId="{0F0C59EA-070C-4160-AA86-129722248086}" dt="2024-05-16T22:41:49.660" v="178" actId="14100"/>
          <ac:spMkLst>
            <pc:docMk/>
            <pc:sldMk cId="1304804394" sldId="1612"/>
            <ac:spMk id="7" creationId="{82119BF8-DF18-90DD-5713-1D672F5A68E7}"/>
          </ac:spMkLst>
        </pc:spChg>
        <pc:spChg chg="add del mod">
          <ac:chgData name="Carla Paola Cisternas Casale" userId="beb25667-3112-4abf-b188-53510438c47b" providerId="ADAL" clId="{0F0C59EA-070C-4160-AA86-129722248086}" dt="2024-05-16T22:45:51.154" v="228"/>
          <ac:spMkLst>
            <pc:docMk/>
            <pc:sldMk cId="1304804394" sldId="1612"/>
            <ac:spMk id="10" creationId="{65277891-FECE-98ED-A86D-72B35402ACD2}"/>
          </ac:spMkLst>
        </pc:spChg>
        <pc:spChg chg="add mod">
          <ac:chgData name="Carla Paola Cisternas Casale" userId="beb25667-3112-4abf-b188-53510438c47b" providerId="ADAL" clId="{0F0C59EA-070C-4160-AA86-129722248086}" dt="2024-05-16T22:47:57.815" v="325" actId="14100"/>
          <ac:spMkLst>
            <pc:docMk/>
            <pc:sldMk cId="1304804394" sldId="1612"/>
            <ac:spMk id="12" creationId="{CF9562B9-8817-1338-9540-0F3C594E497A}"/>
          </ac:spMkLst>
        </pc:spChg>
        <pc:spChg chg="add mod">
          <ac:chgData name="Carla Paola Cisternas Casale" userId="beb25667-3112-4abf-b188-53510438c47b" providerId="ADAL" clId="{0F0C59EA-070C-4160-AA86-129722248086}" dt="2024-05-16T22:51:13.798" v="371" actId="14100"/>
          <ac:spMkLst>
            <pc:docMk/>
            <pc:sldMk cId="1304804394" sldId="1612"/>
            <ac:spMk id="16" creationId="{91C964C8-DEBB-BF61-23EB-3DE41903CB8C}"/>
          </ac:spMkLst>
        </pc:spChg>
        <pc:graphicFrameChg chg="add del mod modGraphic">
          <ac:chgData name="Carla Paola Cisternas Casale" userId="beb25667-3112-4abf-b188-53510438c47b" providerId="ADAL" clId="{0F0C59EA-070C-4160-AA86-129722248086}" dt="2024-05-16T22:48:03.627" v="328" actId="478"/>
          <ac:graphicFrameMkLst>
            <pc:docMk/>
            <pc:sldMk cId="1304804394" sldId="1612"/>
            <ac:graphicFrameMk id="13" creationId="{383C3AA7-C5B5-6AC7-F4BC-D06CB588AF13}"/>
          </ac:graphicFrameMkLst>
        </pc:graphicFrameChg>
        <pc:graphicFrameChg chg="add mod modGraphic">
          <ac:chgData name="Carla Paola Cisternas Casale" userId="beb25667-3112-4abf-b188-53510438c47b" providerId="ADAL" clId="{0F0C59EA-070C-4160-AA86-129722248086}" dt="2024-05-16T22:49:35.877" v="346" actId="13926"/>
          <ac:graphicFrameMkLst>
            <pc:docMk/>
            <pc:sldMk cId="1304804394" sldId="1612"/>
            <ac:graphicFrameMk id="14" creationId="{C201B6D4-F076-24C6-9FEA-F4664411CADC}"/>
          </ac:graphicFrameMkLst>
        </pc:graphicFrameChg>
        <pc:picChg chg="add mod">
          <ac:chgData name="Carla Paola Cisternas Casale" userId="beb25667-3112-4abf-b188-53510438c47b" providerId="ADAL" clId="{0F0C59EA-070C-4160-AA86-129722248086}" dt="2024-05-16T22:41:33.172" v="173" actId="1076"/>
          <ac:picMkLst>
            <pc:docMk/>
            <pc:sldMk cId="1304804394" sldId="1612"/>
            <ac:picMk id="5" creationId="{49431C8E-2E60-FEB9-1172-E2716B40A2E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a Paola Cisternas Casale" userId="beb25667-3112-4abf-b188-53510438c47b" providerId="ADAL" clId="{0F0C59EA-070C-4160-AA86-129722248086}" dt="2024-05-16T23:34:10.990" v="1416"/>
              <pc2:cmMkLst xmlns:pc2="http://schemas.microsoft.com/office/powerpoint/2019/9/main/command">
                <pc:docMk/>
                <pc:sldMk cId="1304804394" sldId="1612"/>
                <pc2:cmMk id="{6E9E805C-5940-4345-965B-894F9FCF8470}"/>
              </pc2:cmMkLst>
              <pc226:cmRplyChg chg="add">
                <pc226:chgData name="Carla Paola Cisternas Casale" userId="beb25667-3112-4abf-b188-53510438c47b" providerId="ADAL" clId="{0F0C59EA-070C-4160-AA86-129722248086}" dt="2024-05-16T23:34:09.344" v="1415"/>
                <pc2:cmRplyMkLst xmlns:pc2="http://schemas.microsoft.com/office/powerpoint/2019/9/main/command">
                  <pc:docMk/>
                  <pc:sldMk cId="1304804394" sldId="1612"/>
                  <pc2:cmMk id="{6E9E805C-5940-4345-965B-894F9FCF8470}"/>
                  <pc2:cmRplyMk id="{553EB343-962B-4495-BF8C-FF1D2381C292}"/>
                </pc2:cmRplyMkLst>
              </pc226:cmRplyChg>
            </pc226:cmChg>
          </p:ext>
        </pc:extLst>
      </pc:sldChg>
      <pc:sldChg chg="addSp delSp modSp add mod modCm modNotesTx">
        <pc:chgData name="Carla Paola Cisternas Casale" userId="beb25667-3112-4abf-b188-53510438c47b" providerId="ADAL" clId="{0F0C59EA-070C-4160-AA86-129722248086}" dt="2024-05-17T14:43:28.016" v="1418"/>
        <pc:sldMkLst>
          <pc:docMk/>
          <pc:sldMk cId="4003628491" sldId="1613"/>
        </pc:sldMkLst>
        <pc:spChg chg="mod">
          <ac:chgData name="Carla Paola Cisternas Casale" userId="beb25667-3112-4abf-b188-53510438c47b" providerId="ADAL" clId="{0F0C59EA-070C-4160-AA86-129722248086}" dt="2024-05-16T22:55:49.189" v="441" actId="20577"/>
          <ac:spMkLst>
            <pc:docMk/>
            <pc:sldMk cId="4003628491" sldId="1613"/>
            <ac:spMk id="3" creationId="{9D142817-8AE4-C30C-53B8-B5B6FE6D78F9}"/>
          </ac:spMkLst>
        </pc:spChg>
        <pc:spChg chg="del">
          <ac:chgData name="Carla Paola Cisternas Casale" userId="beb25667-3112-4abf-b188-53510438c47b" providerId="ADAL" clId="{0F0C59EA-070C-4160-AA86-129722248086}" dt="2024-05-16T22:52:54.160" v="389" actId="478"/>
          <ac:spMkLst>
            <pc:docMk/>
            <pc:sldMk cId="4003628491" sldId="1613"/>
            <ac:spMk id="7" creationId="{64841CC5-5238-AD55-8F6C-F44A7EE72F4A}"/>
          </ac:spMkLst>
        </pc:spChg>
        <pc:spChg chg="add mod ord">
          <ac:chgData name="Carla Paola Cisternas Casale" userId="beb25667-3112-4abf-b188-53510438c47b" providerId="ADAL" clId="{0F0C59EA-070C-4160-AA86-129722248086}" dt="2024-05-16T22:57:36.310" v="479" actId="164"/>
          <ac:spMkLst>
            <pc:docMk/>
            <pc:sldMk cId="4003628491" sldId="1613"/>
            <ac:spMk id="10" creationId="{A32601F7-74B3-240E-F881-1B40B44E3065}"/>
          </ac:spMkLst>
        </pc:spChg>
        <pc:spChg chg="add mod">
          <ac:chgData name="Carla Paola Cisternas Casale" userId="beb25667-3112-4abf-b188-53510438c47b" providerId="ADAL" clId="{0F0C59EA-070C-4160-AA86-129722248086}" dt="2024-05-16T22:57:11.920" v="457" actId="164"/>
          <ac:spMkLst>
            <pc:docMk/>
            <pc:sldMk cId="4003628491" sldId="1613"/>
            <ac:spMk id="11" creationId="{C387FDDC-8A8B-D7C3-EA86-8451B5F3F3D6}"/>
          </ac:spMkLst>
        </pc:spChg>
        <pc:spChg chg="del">
          <ac:chgData name="Carla Paola Cisternas Casale" userId="beb25667-3112-4abf-b188-53510438c47b" providerId="ADAL" clId="{0F0C59EA-070C-4160-AA86-129722248086}" dt="2024-05-16T22:53:00.659" v="391" actId="478"/>
          <ac:spMkLst>
            <pc:docMk/>
            <pc:sldMk cId="4003628491" sldId="1613"/>
            <ac:spMk id="12" creationId="{7D7D1FC5-B78E-0F59-6860-3AE9B72A3A48}"/>
          </ac:spMkLst>
        </pc:spChg>
        <pc:spChg chg="del">
          <ac:chgData name="Carla Paola Cisternas Casale" userId="beb25667-3112-4abf-b188-53510438c47b" providerId="ADAL" clId="{0F0C59EA-070C-4160-AA86-129722248086}" dt="2024-05-16T22:52:57.610" v="390" actId="478"/>
          <ac:spMkLst>
            <pc:docMk/>
            <pc:sldMk cId="4003628491" sldId="1613"/>
            <ac:spMk id="16" creationId="{18AD0D06-25AE-396D-7C2E-18C47A026A3F}"/>
          </ac:spMkLst>
        </pc:spChg>
        <pc:spChg chg="add mod">
          <ac:chgData name="Carla Paola Cisternas Casale" userId="beb25667-3112-4abf-b188-53510438c47b" providerId="ADAL" clId="{0F0C59EA-070C-4160-AA86-129722248086}" dt="2024-05-16T22:58:40.641" v="612" actId="20577"/>
          <ac:spMkLst>
            <pc:docMk/>
            <pc:sldMk cId="4003628491" sldId="1613"/>
            <ac:spMk id="18" creationId="{42390F68-275C-7C2B-A4D5-9F8F22071F0B}"/>
          </ac:spMkLst>
        </pc:spChg>
        <pc:grpChg chg="add mod ord">
          <ac:chgData name="Carla Paola Cisternas Casale" userId="beb25667-3112-4abf-b188-53510438c47b" providerId="ADAL" clId="{0F0C59EA-070C-4160-AA86-129722248086}" dt="2024-05-16T22:57:36.310" v="479" actId="164"/>
          <ac:grpSpMkLst>
            <pc:docMk/>
            <pc:sldMk cId="4003628491" sldId="1613"/>
            <ac:grpSpMk id="13" creationId="{B0D5623E-9592-0CA0-89B8-0A8C1F2A621E}"/>
          </ac:grpSpMkLst>
        </pc:grpChg>
        <pc:grpChg chg="add mod">
          <ac:chgData name="Carla Paola Cisternas Casale" userId="beb25667-3112-4abf-b188-53510438c47b" providerId="ADAL" clId="{0F0C59EA-070C-4160-AA86-129722248086}" dt="2024-05-16T22:57:37.872" v="480" actId="1076"/>
          <ac:grpSpMkLst>
            <pc:docMk/>
            <pc:sldMk cId="4003628491" sldId="1613"/>
            <ac:grpSpMk id="15" creationId="{2AC119D8-B679-B71D-4F5C-09E9F4907A62}"/>
          </ac:grpSpMkLst>
        </pc:grpChg>
        <pc:graphicFrameChg chg="del modGraphic">
          <ac:chgData name="Carla Paola Cisternas Casale" userId="beb25667-3112-4abf-b188-53510438c47b" providerId="ADAL" clId="{0F0C59EA-070C-4160-AA86-129722248086}" dt="2024-05-16T22:52:53.007" v="388" actId="478"/>
          <ac:graphicFrameMkLst>
            <pc:docMk/>
            <pc:sldMk cId="4003628491" sldId="1613"/>
            <ac:graphicFrameMk id="14" creationId="{50ABAFC0-DE6C-D4B6-493C-181233DA26D4}"/>
          </ac:graphicFrameMkLst>
        </pc:graphicFrameChg>
        <pc:picChg chg="del">
          <ac:chgData name="Carla Paola Cisternas Casale" userId="beb25667-3112-4abf-b188-53510438c47b" providerId="ADAL" clId="{0F0C59EA-070C-4160-AA86-129722248086}" dt="2024-05-16T22:52:50.688" v="386" actId="478"/>
          <ac:picMkLst>
            <pc:docMk/>
            <pc:sldMk cId="4003628491" sldId="1613"/>
            <ac:picMk id="5" creationId="{F8C250DD-6444-84C3-E01D-3753D2BCBF68}"/>
          </ac:picMkLst>
        </pc:picChg>
        <pc:picChg chg="add mod">
          <ac:chgData name="Carla Paola Cisternas Casale" userId="beb25667-3112-4abf-b188-53510438c47b" providerId="ADAL" clId="{0F0C59EA-070C-4160-AA86-129722248086}" dt="2024-05-16T22:57:11.920" v="457" actId="164"/>
          <ac:picMkLst>
            <pc:docMk/>
            <pc:sldMk cId="4003628491" sldId="1613"/>
            <ac:picMk id="9" creationId="{2DCEE465-C241-6574-B45D-E58793568F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43:28.016" v="1418"/>
              <pc2:cmMkLst xmlns:pc2="http://schemas.microsoft.com/office/powerpoint/2019/9/main/command">
                <pc:docMk/>
                <pc:sldMk cId="4003628491" sldId="1613"/>
                <pc2:cmMk id="{AF28DF87-A1AA-4F60-951C-596E46CC9F3C}"/>
              </pc2:cmMkLst>
              <pc226:cmRplyChg chg="add">
                <pc226:chgData name="Carla Paola Cisternas Casale" userId="beb25667-3112-4abf-b188-53510438c47b" providerId="ADAL" clId="{0F0C59EA-070C-4160-AA86-129722248086}" dt="2024-05-17T14:43:28.016" v="1418"/>
                <pc2:cmRplyMkLst xmlns:pc2="http://schemas.microsoft.com/office/powerpoint/2019/9/main/command">
                  <pc:docMk/>
                  <pc:sldMk cId="4003628491" sldId="1613"/>
                  <pc2:cmMk id="{AF28DF87-A1AA-4F60-951C-596E46CC9F3C}"/>
                  <pc2:cmRplyMk id="{B359A55E-8B67-412F-A6F9-0D8478BA6F40}"/>
                </pc2:cmRplyMkLst>
              </pc226:cmRplyChg>
            </pc226:cmChg>
          </p:ext>
        </pc:extLst>
      </pc:sldChg>
      <pc:sldChg chg="delSp modSp add mod addCm delCm modCm">
        <pc:chgData name="Carla Paola Cisternas Casale" userId="beb25667-3112-4abf-b188-53510438c47b" providerId="ADAL" clId="{0F0C59EA-070C-4160-AA86-129722248086}" dt="2024-05-17T14:44:06.229" v="1421" actId="403"/>
        <pc:sldMkLst>
          <pc:docMk/>
          <pc:sldMk cId="689407314" sldId="1614"/>
        </pc:sldMkLst>
        <pc:spChg chg="mod">
          <ac:chgData name="Carla Paola Cisternas Casale" userId="beb25667-3112-4abf-b188-53510438c47b" providerId="ADAL" clId="{0F0C59EA-070C-4160-AA86-129722248086}" dt="2024-05-17T14:44:06.229" v="1421" actId="403"/>
          <ac:spMkLst>
            <pc:docMk/>
            <pc:sldMk cId="689407314" sldId="1614"/>
            <ac:spMk id="3" creationId="{207606D0-4EA9-F723-26D2-E9F59CF8708E}"/>
          </ac:spMkLst>
        </pc:spChg>
        <pc:spChg chg="del">
          <ac:chgData name="Carla Paola Cisternas Casale" userId="beb25667-3112-4abf-b188-53510438c47b" providerId="ADAL" clId="{0F0C59EA-070C-4160-AA86-129722248086}" dt="2024-05-16T22:58:51.971" v="615" actId="478"/>
          <ac:spMkLst>
            <pc:docMk/>
            <pc:sldMk cId="689407314" sldId="1614"/>
            <ac:spMk id="18" creationId="{45098CF3-F174-9032-F7D9-4524B14A5C85}"/>
          </ac:spMkLst>
        </pc:spChg>
        <pc:grpChg chg="del">
          <ac:chgData name="Carla Paola Cisternas Casale" userId="beb25667-3112-4abf-b188-53510438c47b" providerId="ADAL" clId="{0F0C59EA-070C-4160-AA86-129722248086}" dt="2024-05-16T22:58:50.029" v="614" actId="478"/>
          <ac:grpSpMkLst>
            <pc:docMk/>
            <pc:sldMk cId="689407314" sldId="1614"/>
            <ac:grpSpMk id="15" creationId="{1B1252E3-3812-B8B1-925A-8B4588F97A75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arla Paola Cisternas Casale" userId="beb25667-3112-4abf-b188-53510438c47b" providerId="ADAL" clId="{0F0C59EA-070C-4160-AA86-129722248086}" dt="2024-05-16T23:24:34.959" v="1225"/>
              <pc2:cmMkLst xmlns:pc2="http://schemas.microsoft.com/office/powerpoint/2019/9/main/command">
                <pc:docMk/>
                <pc:sldMk cId="689407314" sldId="1614"/>
                <pc2:cmMk id="{B4E2645B-A3F9-412B-B716-A42893AFE5AE}"/>
              </pc2:cmMkLst>
              <pc226:cmRplyChg chg="add">
                <pc226:chgData name="Carla Paola Cisternas Casale" userId="beb25667-3112-4abf-b188-53510438c47b" providerId="ADAL" clId="{0F0C59EA-070C-4160-AA86-129722248086}" dt="2024-05-16T23:06:53.183" v="952"/>
                <pc2:cmRplyMkLst xmlns:pc2="http://schemas.microsoft.com/office/powerpoint/2019/9/main/command">
                  <pc:docMk/>
                  <pc:sldMk cId="689407314" sldId="1614"/>
                  <pc2:cmMk id="{B4E2645B-A3F9-412B-B716-A42893AFE5AE}"/>
                  <pc2:cmRplyMk id="{01408A23-1AF5-49A4-8370-58A812647162}"/>
                </pc2:cmRplyMkLst>
              </pc226:cmRplyChg>
            </pc226:cmChg>
          </p:ext>
        </pc:extLst>
      </pc:sldChg>
      <pc:sldChg chg="delCm modCm modNotesTx">
        <pc:chgData name="Carla Paola Cisternas Casale" userId="beb25667-3112-4abf-b188-53510438c47b" providerId="ADAL" clId="{0F0C59EA-070C-4160-AA86-129722248086}" dt="2024-05-17T14:43:31.165" v="1419"/>
        <pc:sldMkLst>
          <pc:docMk/>
          <pc:sldMk cId="4153444500" sldId="161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a Paola Cisternas Casale" userId="beb25667-3112-4abf-b188-53510438c47b" providerId="ADAL" clId="{0F0C59EA-070C-4160-AA86-129722248086}" dt="2024-05-17T14:43:31.165" v="1419"/>
              <pc2:cmMkLst xmlns:pc2="http://schemas.microsoft.com/office/powerpoint/2019/9/main/command">
                <pc:docMk/>
                <pc:sldMk cId="4153444500" sldId="1615"/>
                <pc2:cmMk id="{EC8661EE-D54E-48BE-B44D-D7EE9583D7E3}"/>
              </pc2:cmMkLst>
              <pc226:cmRplyChg chg="add">
                <pc226:chgData name="Carla Paola Cisternas Casale" userId="beb25667-3112-4abf-b188-53510438c47b" providerId="ADAL" clId="{0F0C59EA-070C-4160-AA86-129722248086}" dt="2024-05-16T23:24:24" v="1224"/>
                <pc2:cmRplyMkLst xmlns:pc2="http://schemas.microsoft.com/office/powerpoint/2019/9/main/command">
                  <pc:docMk/>
                  <pc:sldMk cId="4153444500" sldId="1615"/>
                  <pc2:cmMk id="{EC8661EE-D54E-48BE-B44D-D7EE9583D7E3}"/>
                  <pc2:cmRplyMk id="{F456E233-4EF1-40C6-A676-E7A8737FD9C5}"/>
                </pc2:cmRplyMkLst>
              </pc226:cmRplyChg>
            </pc226:cmChg>
          </p:ext>
        </pc:extLst>
      </pc:sldChg>
      <pc:sldChg chg="addSp delSp modSp add mod modNotesTx">
        <pc:chgData name="Carla Paola Cisternas Casale" userId="beb25667-3112-4abf-b188-53510438c47b" providerId="ADAL" clId="{0F0C59EA-070C-4160-AA86-129722248086}" dt="2024-05-16T23:10:43.434" v="973" actId="20577"/>
        <pc:sldMkLst>
          <pc:docMk/>
          <pc:sldMk cId="2145631977" sldId="1616"/>
        </pc:sldMkLst>
        <pc:spChg chg="del">
          <ac:chgData name="Carla Paola Cisternas Casale" userId="beb25667-3112-4abf-b188-53510438c47b" providerId="ADAL" clId="{0F0C59EA-070C-4160-AA86-129722248086}" dt="2024-05-16T23:09:04.775" v="958" actId="478"/>
          <ac:spMkLst>
            <pc:docMk/>
            <pc:sldMk cId="2145631977" sldId="1616"/>
            <ac:spMk id="3" creationId="{3C8F4C76-5CA9-802F-1791-D057CEBA93A6}"/>
          </ac:spMkLst>
        </pc:spChg>
        <pc:picChg chg="add mod">
          <ac:chgData name="Carla Paola Cisternas Casale" userId="beb25667-3112-4abf-b188-53510438c47b" providerId="ADAL" clId="{0F0C59EA-070C-4160-AA86-129722248086}" dt="2024-05-16T23:10:02.064" v="966" actId="1076"/>
          <ac:picMkLst>
            <pc:docMk/>
            <pc:sldMk cId="2145631977" sldId="1616"/>
            <ac:picMk id="7" creationId="{FD3407CE-61F1-A693-478E-CAC435318AD1}"/>
          </ac:picMkLst>
        </pc:picChg>
        <pc:picChg chg="add mod">
          <ac:chgData name="Carla Paola Cisternas Casale" userId="beb25667-3112-4abf-b188-53510438c47b" providerId="ADAL" clId="{0F0C59EA-070C-4160-AA86-129722248086}" dt="2024-05-16T23:09:58.443" v="965" actId="1076"/>
          <ac:picMkLst>
            <pc:docMk/>
            <pc:sldMk cId="2145631977" sldId="1616"/>
            <ac:picMk id="10" creationId="{04EAB608-521D-091D-7237-091098D99619}"/>
          </ac:picMkLst>
        </pc:picChg>
      </pc:sldChg>
      <pc:sldChg chg="addSp delSp modSp add mod modCm modNotesTx">
        <pc:chgData name="Carla Paola Cisternas Casale" userId="beb25667-3112-4abf-b188-53510438c47b" providerId="ADAL" clId="{0F0C59EA-070C-4160-AA86-129722248086}" dt="2024-05-17T14:46:29.908" v="1423"/>
        <pc:sldMkLst>
          <pc:docMk/>
          <pc:sldMk cId="4001101837" sldId="1617"/>
        </pc:sldMkLst>
        <pc:spChg chg="mod">
          <ac:chgData name="Carla Paola Cisternas Casale" userId="beb25667-3112-4abf-b188-53510438c47b" providerId="ADAL" clId="{0F0C59EA-070C-4160-AA86-129722248086}" dt="2024-05-16T23:11:00.185" v="979" actId="1076"/>
          <ac:spMkLst>
            <pc:docMk/>
            <pc:sldMk cId="4001101837" sldId="1617"/>
            <ac:spMk id="8" creationId="{CDF69E3F-60A2-1A09-21D7-206BB899902A}"/>
          </ac:spMkLst>
        </pc:spChg>
        <pc:picChg chg="mod">
          <ac:chgData name="Carla Paola Cisternas Casale" userId="beb25667-3112-4abf-b188-53510438c47b" providerId="ADAL" clId="{0F0C59EA-070C-4160-AA86-129722248086}" dt="2024-05-16T23:11:02.654" v="980" actId="1076"/>
          <ac:picMkLst>
            <pc:docMk/>
            <pc:sldMk cId="4001101837" sldId="1617"/>
            <ac:picMk id="2" creationId="{BEFA6F9B-D247-736C-06C9-DCF28D79C84A}"/>
          </ac:picMkLst>
        </pc:picChg>
        <pc:picChg chg="add del mod">
          <ac:chgData name="Carla Paola Cisternas Casale" userId="beb25667-3112-4abf-b188-53510438c47b" providerId="ADAL" clId="{0F0C59EA-070C-4160-AA86-129722248086}" dt="2024-05-16T23:11:15.717" v="982" actId="478"/>
          <ac:picMkLst>
            <pc:docMk/>
            <pc:sldMk cId="4001101837" sldId="1617"/>
            <ac:picMk id="5" creationId="{CF1BDF02-B164-E234-59F5-61CB7267B32D}"/>
          </ac:picMkLst>
        </pc:picChg>
        <pc:picChg chg="del">
          <ac:chgData name="Carla Paola Cisternas Casale" userId="beb25667-3112-4abf-b188-53510438c47b" providerId="ADAL" clId="{0F0C59EA-070C-4160-AA86-129722248086}" dt="2024-05-16T23:10:08.308" v="968" actId="478"/>
          <ac:picMkLst>
            <pc:docMk/>
            <pc:sldMk cId="4001101837" sldId="1617"/>
            <ac:picMk id="7" creationId="{89C1FCC6-36DA-A95E-7445-4C331F755822}"/>
          </ac:picMkLst>
        </pc:picChg>
        <pc:picChg chg="del">
          <ac:chgData name="Carla Paola Cisternas Casale" userId="beb25667-3112-4abf-b188-53510438c47b" providerId="ADAL" clId="{0F0C59EA-070C-4160-AA86-129722248086}" dt="2024-05-16T23:10:08.825" v="969" actId="478"/>
          <ac:picMkLst>
            <pc:docMk/>
            <pc:sldMk cId="4001101837" sldId="1617"/>
            <ac:picMk id="10" creationId="{F8E73015-BBE3-5114-5DC2-AB71A040FD2C}"/>
          </ac:picMkLst>
        </pc:picChg>
        <pc:picChg chg="add mod">
          <ac:chgData name="Carla Paola Cisternas Casale" userId="beb25667-3112-4abf-b188-53510438c47b" providerId="ADAL" clId="{0F0C59EA-070C-4160-AA86-129722248086}" dt="2024-05-16T23:22:53.224" v="1216" actId="14100"/>
          <ac:picMkLst>
            <pc:docMk/>
            <pc:sldMk cId="4001101837" sldId="1617"/>
            <ac:picMk id="11" creationId="{ED877739-D8F5-8B3F-22E9-910D6A18D746}"/>
          </ac:picMkLst>
        </pc:picChg>
        <pc:picChg chg="add mod">
          <ac:chgData name="Carla Paola Cisternas Casale" userId="beb25667-3112-4abf-b188-53510438c47b" providerId="ADAL" clId="{0F0C59EA-070C-4160-AA86-129722248086}" dt="2024-05-16T23:22:56.184" v="1217" actId="14100"/>
          <ac:picMkLst>
            <pc:docMk/>
            <pc:sldMk cId="4001101837" sldId="1617"/>
            <ac:picMk id="13" creationId="{1CA98E11-1A79-187E-D021-A26A72C7993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46:29.908" v="1423"/>
              <pc2:cmMkLst xmlns:pc2="http://schemas.microsoft.com/office/powerpoint/2019/9/main/command">
                <pc:docMk/>
                <pc:sldMk cId="4001101837" sldId="1617"/>
                <pc2:cmMk id="{31AE5924-B7D6-4C47-803E-E33C6CA6A83D}"/>
              </pc2:cmMkLst>
              <pc226:cmRplyChg chg="add">
                <pc226:chgData name="Carla Paola Cisternas Casale" userId="beb25667-3112-4abf-b188-53510438c47b" providerId="ADAL" clId="{0F0C59EA-070C-4160-AA86-129722248086}" dt="2024-05-17T14:46:29.908" v="1423"/>
                <pc2:cmRplyMkLst xmlns:pc2="http://schemas.microsoft.com/office/powerpoint/2019/9/main/command">
                  <pc:docMk/>
                  <pc:sldMk cId="4001101837" sldId="1617"/>
                  <pc2:cmMk id="{31AE5924-B7D6-4C47-803E-E33C6CA6A83D}"/>
                  <pc2:cmRplyMk id="{7541C725-BFE0-431B-8797-9D7A8F2AE418}"/>
                </pc2:cmRplyMkLst>
              </pc226:cmRplyChg>
            </pc226:cmChg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45:10.785" v="1422"/>
              <pc2:cmMkLst xmlns:pc2="http://schemas.microsoft.com/office/powerpoint/2019/9/main/command">
                <pc:docMk/>
                <pc:sldMk cId="4001101837" sldId="1617"/>
                <pc2:cmMk id="{78C47FEA-A5D7-45F4-BF02-3E859068F471}"/>
              </pc2:cmMkLst>
              <pc226:cmRplyChg chg="add">
                <pc226:chgData name="Carla Paola Cisternas Casale" userId="beb25667-3112-4abf-b188-53510438c47b" providerId="ADAL" clId="{0F0C59EA-070C-4160-AA86-129722248086}" dt="2024-05-17T14:45:10.785" v="1422"/>
                <pc2:cmRplyMkLst xmlns:pc2="http://schemas.microsoft.com/office/powerpoint/2019/9/main/command">
                  <pc:docMk/>
                  <pc:sldMk cId="4001101837" sldId="1617"/>
                  <pc2:cmMk id="{78C47FEA-A5D7-45F4-BF02-3E859068F471}"/>
                  <pc2:cmRplyMk id="{940954DB-7796-4CEC-ADA5-86D82DAA474F}"/>
                </pc2:cmRplyMkLst>
              </pc226:cmRplyChg>
            </pc226:cmChg>
          </p:ext>
        </pc:extLst>
      </pc:sldChg>
      <pc:sldChg chg="addSp delSp modSp add mod modCm">
        <pc:chgData name="Carla Paola Cisternas Casale" userId="beb25667-3112-4abf-b188-53510438c47b" providerId="ADAL" clId="{0F0C59EA-070C-4160-AA86-129722248086}" dt="2024-05-17T14:48:08.896" v="1424"/>
        <pc:sldMkLst>
          <pc:docMk/>
          <pc:sldMk cId="1341401392" sldId="1618"/>
        </pc:sldMkLst>
        <pc:picChg chg="add mod">
          <ac:chgData name="Carla Paola Cisternas Casale" userId="beb25667-3112-4abf-b188-53510438c47b" providerId="ADAL" clId="{0F0C59EA-070C-4160-AA86-129722248086}" dt="2024-05-16T23:13:15.825" v="1000" actId="1076"/>
          <ac:picMkLst>
            <pc:docMk/>
            <pc:sldMk cId="1341401392" sldId="1618"/>
            <ac:picMk id="5" creationId="{B2FBB336-E91E-D91B-C2ED-BAC604ECFC3B}"/>
          </ac:picMkLst>
        </pc:picChg>
        <pc:picChg chg="add mod">
          <ac:chgData name="Carla Paola Cisternas Casale" userId="beb25667-3112-4abf-b188-53510438c47b" providerId="ADAL" clId="{0F0C59EA-070C-4160-AA86-129722248086}" dt="2024-05-16T23:13:11.828" v="999" actId="1076"/>
          <ac:picMkLst>
            <pc:docMk/>
            <pc:sldMk cId="1341401392" sldId="1618"/>
            <ac:picMk id="9" creationId="{C9845536-D6B8-E32A-058E-9AEEDF2BCB2F}"/>
          </ac:picMkLst>
        </pc:picChg>
        <pc:picChg chg="del">
          <ac:chgData name="Carla Paola Cisternas Casale" userId="beb25667-3112-4abf-b188-53510438c47b" providerId="ADAL" clId="{0F0C59EA-070C-4160-AA86-129722248086}" dt="2024-05-16T23:12:04.964" v="988" actId="478"/>
          <ac:picMkLst>
            <pc:docMk/>
            <pc:sldMk cId="1341401392" sldId="1618"/>
            <ac:picMk id="11" creationId="{BED11FA0-CD7B-494C-F607-5881AA11DEB3}"/>
          </ac:picMkLst>
        </pc:picChg>
        <pc:picChg chg="del">
          <ac:chgData name="Carla Paola Cisternas Casale" userId="beb25667-3112-4abf-b188-53510438c47b" providerId="ADAL" clId="{0F0C59EA-070C-4160-AA86-129722248086}" dt="2024-05-16T23:12:05.426" v="989" actId="478"/>
          <ac:picMkLst>
            <pc:docMk/>
            <pc:sldMk cId="1341401392" sldId="1618"/>
            <ac:picMk id="13" creationId="{66DED375-DDDB-C965-6C65-E6CF87F99DE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48:08.896" v="1424"/>
              <pc2:cmMkLst xmlns:pc2="http://schemas.microsoft.com/office/powerpoint/2019/9/main/command">
                <pc:docMk/>
                <pc:sldMk cId="1341401392" sldId="1618"/>
                <pc2:cmMk id="{C440BA3C-1098-456D-BC32-F75BC732F8AC}"/>
              </pc2:cmMkLst>
              <pc226:cmRplyChg chg="add">
                <pc226:chgData name="Carla Paola Cisternas Casale" userId="beb25667-3112-4abf-b188-53510438c47b" providerId="ADAL" clId="{0F0C59EA-070C-4160-AA86-129722248086}" dt="2024-05-17T14:48:08.896" v="1424"/>
                <pc2:cmRplyMkLst xmlns:pc2="http://schemas.microsoft.com/office/powerpoint/2019/9/main/command">
                  <pc:docMk/>
                  <pc:sldMk cId="1341401392" sldId="1618"/>
                  <pc2:cmMk id="{C440BA3C-1098-456D-BC32-F75BC732F8AC}"/>
                  <pc2:cmRplyMk id="{BAB96C7F-ED12-4A60-B9A2-1A50524C6E2E}"/>
                </pc2:cmRplyMkLst>
              </pc226:cmRplyChg>
            </pc226:cmChg>
          </p:ext>
        </pc:extLst>
      </pc:sldChg>
      <pc:sldChg chg="addSp delSp modSp add mod modCm">
        <pc:chgData name="Carla Paola Cisternas Casale" userId="beb25667-3112-4abf-b188-53510438c47b" providerId="ADAL" clId="{0F0C59EA-070C-4160-AA86-129722248086}" dt="2024-05-17T14:52:15.033" v="1428"/>
        <pc:sldMkLst>
          <pc:docMk/>
          <pc:sldMk cId="3336599994" sldId="1619"/>
        </pc:sldMkLst>
        <pc:grpChg chg="add mod">
          <ac:chgData name="Carla Paola Cisternas Casale" userId="beb25667-3112-4abf-b188-53510438c47b" providerId="ADAL" clId="{0F0C59EA-070C-4160-AA86-129722248086}" dt="2024-05-16T23:15:36.511" v="1033" actId="1076"/>
          <ac:grpSpMkLst>
            <pc:docMk/>
            <pc:sldMk cId="3336599994" sldId="1619"/>
            <ac:grpSpMk id="13" creationId="{52310769-C3BE-EE47-0EE1-8ACF3EE8E0BE}"/>
          </ac:grpSpMkLst>
        </pc:grpChg>
        <pc:picChg chg="del">
          <ac:chgData name="Carla Paola Cisternas Casale" userId="beb25667-3112-4abf-b188-53510438c47b" providerId="ADAL" clId="{0F0C59EA-070C-4160-AA86-129722248086}" dt="2024-05-16T23:13:19.639" v="1002" actId="478"/>
          <ac:picMkLst>
            <pc:docMk/>
            <pc:sldMk cId="3336599994" sldId="1619"/>
            <ac:picMk id="5" creationId="{DEF0FA0E-BA41-D7FC-9F7B-9293F67D17C2}"/>
          </ac:picMkLst>
        </pc:picChg>
        <pc:picChg chg="add mod modCrop">
          <ac:chgData name="Carla Paola Cisternas Casale" userId="beb25667-3112-4abf-b188-53510438c47b" providerId="ADAL" clId="{0F0C59EA-070C-4160-AA86-129722248086}" dt="2024-05-16T23:15:24.080" v="1025" actId="14100"/>
          <ac:picMkLst>
            <pc:docMk/>
            <pc:sldMk cId="3336599994" sldId="1619"/>
            <ac:picMk id="7" creationId="{3E12097A-1FEF-15D9-8D04-468C2CD080A4}"/>
          </ac:picMkLst>
        </pc:picChg>
        <pc:picChg chg="del">
          <ac:chgData name="Carla Paola Cisternas Casale" userId="beb25667-3112-4abf-b188-53510438c47b" providerId="ADAL" clId="{0F0C59EA-070C-4160-AA86-129722248086}" dt="2024-05-16T23:13:19.995" v="1003" actId="478"/>
          <ac:picMkLst>
            <pc:docMk/>
            <pc:sldMk cId="3336599994" sldId="1619"/>
            <ac:picMk id="9" creationId="{57B086C4-7E17-E987-6E27-F07525F7CA61}"/>
          </ac:picMkLst>
        </pc:picChg>
        <pc:picChg chg="add mod modCrop">
          <ac:chgData name="Carla Paola Cisternas Casale" userId="beb25667-3112-4abf-b188-53510438c47b" providerId="ADAL" clId="{0F0C59EA-070C-4160-AA86-129722248086}" dt="2024-05-16T23:15:33.821" v="1032" actId="164"/>
          <ac:picMkLst>
            <pc:docMk/>
            <pc:sldMk cId="3336599994" sldId="1619"/>
            <ac:picMk id="11" creationId="{4E97B3C3-3975-AAB5-2D5E-347792BEDC7B}"/>
          </ac:picMkLst>
        </pc:picChg>
        <pc:picChg chg="add mod modCrop">
          <ac:chgData name="Carla Paola Cisternas Casale" userId="beb25667-3112-4abf-b188-53510438c47b" providerId="ADAL" clId="{0F0C59EA-070C-4160-AA86-129722248086}" dt="2024-05-16T23:15:33.821" v="1032" actId="164"/>
          <ac:picMkLst>
            <pc:docMk/>
            <pc:sldMk cId="3336599994" sldId="1619"/>
            <ac:picMk id="12" creationId="{E94AE906-44DF-910E-461C-5D80D47EC1B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50:04.438" v="1426"/>
              <pc2:cmMkLst xmlns:pc2="http://schemas.microsoft.com/office/powerpoint/2019/9/main/command">
                <pc:docMk/>
                <pc:sldMk cId="3336599994" sldId="1619"/>
                <pc2:cmMk id="{54C63736-6A2E-485A-B586-2965BB7EEB0A}"/>
              </pc2:cmMkLst>
              <pc226:cmRplyChg chg="add">
                <pc226:chgData name="Carla Paola Cisternas Casale" userId="beb25667-3112-4abf-b188-53510438c47b" providerId="ADAL" clId="{0F0C59EA-070C-4160-AA86-129722248086}" dt="2024-05-17T14:50:04.438" v="1426"/>
                <pc2:cmRplyMkLst xmlns:pc2="http://schemas.microsoft.com/office/powerpoint/2019/9/main/command">
                  <pc:docMk/>
                  <pc:sldMk cId="3336599994" sldId="1619"/>
                  <pc2:cmMk id="{54C63736-6A2E-485A-B586-2965BB7EEB0A}"/>
                  <pc2:cmRplyMk id="{E8A7BA9D-6222-46B0-8EF0-266B40A7FD7D}"/>
                </pc2:cmRplyMkLst>
              </pc226:cmRplyChg>
            </pc226:cmChg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52:15.033" v="1428"/>
              <pc2:cmMkLst xmlns:pc2="http://schemas.microsoft.com/office/powerpoint/2019/9/main/command">
                <pc:docMk/>
                <pc:sldMk cId="3336599994" sldId="1619"/>
                <pc2:cmMk id="{BD435241-1300-4D39-A08F-FEAEEAC777D7}"/>
              </pc2:cmMkLst>
              <pc226:cmRplyChg chg="add">
                <pc226:chgData name="Carla Paola Cisternas Casale" userId="beb25667-3112-4abf-b188-53510438c47b" providerId="ADAL" clId="{0F0C59EA-070C-4160-AA86-129722248086}" dt="2024-05-17T14:52:15.033" v="1428"/>
                <pc2:cmRplyMkLst xmlns:pc2="http://schemas.microsoft.com/office/powerpoint/2019/9/main/command">
                  <pc:docMk/>
                  <pc:sldMk cId="3336599994" sldId="1619"/>
                  <pc2:cmMk id="{BD435241-1300-4D39-A08F-FEAEEAC777D7}"/>
                  <pc2:cmRplyMk id="{56297B03-3E46-4E5C-8D00-F73D0DD36B43}"/>
                </pc2:cmRplyMkLst>
              </pc226:cmRplyChg>
            </pc226:cmChg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48:56.153" v="1425"/>
              <pc2:cmMkLst xmlns:pc2="http://schemas.microsoft.com/office/powerpoint/2019/9/main/command">
                <pc:docMk/>
                <pc:sldMk cId="3336599994" sldId="1619"/>
                <pc2:cmMk id="{4AAEF48E-7E79-4C5E-A224-2436AE701A97}"/>
              </pc2:cmMkLst>
              <pc226:cmRplyChg chg="add">
                <pc226:chgData name="Carla Paola Cisternas Casale" userId="beb25667-3112-4abf-b188-53510438c47b" providerId="ADAL" clId="{0F0C59EA-070C-4160-AA86-129722248086}" dt="2024-05-17T14:48:56.153" v="1425"/>
                <pc2:cmRplyMkLst xmlns:pc2="http://schemas.microsoft.com/office/powerpoint/2019/9/main/command">
                  <pc:docMk/>
                  <pc:sldMk cId="3336599994" sldId="1619"/>
                  <pc2:cmMk id="{4AAEF48E-7E79-4C5E-A224-2436AE701A97}"/>
                  <pc2:cmRplyMk id="{2B34EAC1-911B-419B-9D24-CF91E317E2E3}"/>
                </pc2:cmRplyMkLst>
              </pc226:cmRplyChg>
            </pc226:cmChg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50:52.245" v="1427"/>
              <pc2:cmMkLst xmlns:pc2="http://schemas.microsoft.com/office/powerpoint/2019/9/main/command">
                <pc:docMk/>
                <pc:sldMk cId="3336599994" sldId="1619"/>
                <pc2:cmMk id="{701C60D8-F1FE-4100-B47D-3818D7FF3847}"/>
              </pc2:cmMkLst>
              <pc226:cmRplyChg chg="add">
                <pc226:chgData name="Carla Paola Cisternas Casale" userId="beb25667-3112-4abf-b188-53510438c47b" providerId="ADAL" clId="{0F0C59EA-070C-4160-AA86-129722248086}" dt="2024-05-17T14:50:52.245" v="1427"/>
                <pc2:cmRplyMkLst xmlns:pc2="http://schemas.microsoft.com/office/powerpoint/2019/9/main/command">
                  <pc:docMk/>
                  <pc:sldMk cId="3336599994" sldId="1619"/>
                  <pc2:cmMk id="{701C60D8-F1FE-4100-B47D-3818D7FF3847}"/>
                  <pc2:cmRplyMk id="{5E4AAAEC-08D2-4E58-9309-5FA67F8F4ED6}"/>
                </pc2:cmRplyMkLst>
              </pc226:cmRplyChg>
            </pc226:cmChg>
          </p:ext>
        </pc:extLst>
      </pc:sldChg>
      <pc:sldChg chg="addSp delSp modSp add mod">
        <pc:chgData name="Carla Paola Cisternas Casale" userId="beb25667-3112-4abf-b188-53510438c47b" providerId="ADAL" clId="{0F0C59EA-070C-4160-AA86-129722248086}" dt="2024-05-16T23:17:01.893" v="1049" actId="14100"/>
        <pc:sldMkLst>
          <pc:docMk/>
          <pc:sldMk cId="2192569781" sldId="1620"/>
        </pc:sldMkLst>
        <pc:spChg chg="add mod">
          <ac:chgData name="Carla Paola Cisternas Casale" userId="beb25667-3112-4abf-b188-53510438c47b" providerId="ADAL" clId="{0F0C59EA-070C-4160-AA86-129722248086}" dt="2024-05-16T23:16:41.752" v="1044" actId="1076"/>
          <ac:spMkLst>
            <pc:docMk/>
            <pc:sldMk cId="2192569781" sldId="1620"/>
            <ac:spMk id="10" creationId="{8F4C2545-D7B2-7157-A445-A6CCB7B772D3}"/>
          </ac:spMkLst>
        </pc:spChg>
        <pc:spChg chg="add mod">
          <ac:chgData name="Carla Paola Cisternas Casale" userId="beb25667-3112-4abf-b188-53510438c47b" providerId="ADAL" clId="{0F0C59EA-070C-4160-AA86-129722248086}" dt="2024-05-16T23:17:01.893" v="1049" actId="14100"/>
          <ac:spMkLst>
            <pc:docMk/>
            <pc:sldMk cId="2192569781" sldId="1620"/>
            <ac:spMk id="15" creationId="{998BA419-B2C3-25DB-87FF-6970556C6FE6}"/>
          </ac:spMkLst>
        </pc:spChg>
        <pc:grpChg chg="del">
          <ac:chgData name="Carla Paola Cisternas Casale" userId="beb25667-3112-4abf-b188-53510438c47b" providerId="ADAL" clId="{0F0C59EA-070C-4160-AA86-129722248086}" dt="2024-05-16T23:15:44.414" v="1036" actId="478"/>
          <ac:grpSpMkLst>
            <pc:docMk/>
            <pc:sldMk cId="2192569781" sldId="1620"/>
            <ac:grpSpMk id="13" creationId="{51F3D97C-6BC7-0160-25C5-E79ED2B7CEA5}"/>
          </ac:grpSpMkLst>
        </pc:grpChg>
        <pc:picChg chg="add mod">
          <ac:chgData name="Carla Paola Cisternas Casale" userId="beb25667-3112-4abf-b188-53510438c47b" providerId="ADAL" clId="{0F0C59EA-070C-4160-AA86-129722248086}" dt="2024-05-16T23:16:24.662" v="1038" actId="1076"/>
          <ac:picMkLst>
            <pc:docMk/>
            <pc:sldMk cId="2192569781" sldId="1620"/>
            <ac:picMk id="5" creationId="{0B58FE80-5906-B8C2-C008-3A30F2B40239}"/>
          </ac:picMkLst>
        </pc:picChg>
        <pc:picChg chg="del">
          <ac:chgData name="Carla Paola Cisternas Casale" userId="beb25667-3112-4abf-b188-53510438c47b" providerId="ADAL" clId="{0F0C59EA-070C-4160-AA86-129722248086}" dt="2024-05-16T23:15:43.990" v="1035" actId="478"/>
          <ac:picMkLst>
            <pc:docMk/>
            <pc:sldMk cId="2192569781" sldId="1620"/>
            <ac:picMk id="7" creationId="{F5B3AE72-B5CB-3291-BB21-33EAEF15F03A}"/>
          </ac:picMkLst>
        </pc:picChg>
      </pc:sldChg>
      <pc:sldChg chg="add del">
        <pc:chgData name="Carla Paola Cisternas Casale" userId="beb25667-3112-4abf-b188-53510438c47b" providerId="ADAL" clId="{0F0C59EA-070C-4160-AA86-129722248086}" dt="2024-05-16T23:23:11.366" v="1218" actId="47"/>
        <pc:sldMkLst>
          <pc:docMk/>
          <pc:sldMk cId="3145368511" sldId="1621"/>
        </pc:sldMkLst>
      </pc:sldChg>
      <pc:sldChg chg="addSp delSp modSp add mod modCm">
        <pc:chgData name="Carla Paola Cisternas Casale" userId="beb25667-3112-4abf-b188-53510438c47b" providerId="ADAL" clId="{0F0C59EA-070C-4160-AA86-129722248086}" dt="2024-05-17T14:52:48.918" v="1429"/>
        <pc:sldMkLst>
          <pc:docMk/>
          <pc:sldMk cId="419010859" sldId="1622"/>
        </pc:sldMkLst>
        <pc:spChg chg="del">
          <ac:chgData name="Carla Paola Cisternas Casale" userId="beb25667-3112-4abf-b188-53510438c47b" providerId="ADAL" clId="{0F0C59EA-070C-4160-AA86-129722248086}" dt="2024-05-16T23:17:32.144" v="1052" actId="478"/>
          <ac:spMkLst>
            <pc:docMk/>
            <pc:sldMk cId="419010859" sldId="1622"/>
            <ac:spMk id="10" creationId="{A3C602CB-990B-9E27-8DB8-83E7EAE2B7FC}"/>
          </ac:spMkLst>
        </pc:spChg>
        <pc:spChg chg="del mod">
          <ac:chgData name="Carla Paola Cisternas Casale" userId="beb25667-3112-4abf-b188-53510438c47b" providerId="ADAL" clId="{0F0C59EA-070C-4160-AA86-129722248086}" dt="2024-05-16T23:17:35.129" v="1055" actId="478"/>
          <ac:spMkLst>
            <pc:docMk/>
            <pc:sldMk cId="419010859" sldId="1622"/>
            <ac:spMk id="15" creationId="{CB674A98-6B8F-80C0-4F92-30FCE2B930F2}"/>
          </ac:spMkLst>
        </pc:spChg>
        <pc:picChg chg="del">
          <ac:chgData name="Carla Paola Cisternas Casale" userId="beb25667-3112-4abf-b188-53510438c47b" providerId="ADAL" clId="{0F0C59EA-070C-4160-AA86-129722248086}" dt="2024-05-16T23:17:32.956" v="1053" actId="478"/>
          <ac:picMkLst>
            <pc:docMk/>
            <pc:sldMk cId="419010859" sldId="1622"/>
            <ac:picMk id="5" creationId="{3F8935A1-45B9-21F9-91DD-DB497DA4FCBA}"/>
          </ac:picMkLst>
        </pc:picChg>
        <pc:picChg chg="add mod">
          <ac:chgData name="Carla Paola Cisternas Casale" userId="beb25667-3112-4abf-b188-53510438c47b" providerId="ADAL" clId="{0F0C59EA-070C-4160-AA86-129722248086}" dt="2024-05-16T23:23:30.955" v="1221" actId="14100"/>
          <ac:picMkLst>
            <pc:docMk/>
            <pc:sldMk cId="419010859" sldId="1622"/>
            <ac:picMk id="7" creationId="{D089328E-A730-D34B-A448-4DE32842E06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a Paola Cisternas Casale" userId="beb25667-3112-4abf-b188-53510438c47b" providerId="ADAL" clId="{0F0C59EA-070C-4160-AA86-129722248086}" dt="2024-05-17T14:52:48.918" v="1429"/>
              <pc2:cmMkLst xmlns:pc2="http://schemas.microsoft.com/office/powerpoint/2019/9/main/command">
                <pc:docMk/>
                <pc:sldMk cId="419010859" sldId="1622"/>
                <pc2:cmMk id="{E9B9D1C6-DC14-434F-8884-052BAB3897FF}"/>
              </pc2:cmMkLst>
              <pc226:cmRplyChg chg="add">
                <pc226:chgData name="Carla Paola Cisternas Casale" userId="beb25667-3112-4abf-b188-53510438c47b" providerId="ADAL" clId="{0F0C59EA-070C-4160-AA86-129722248086}" dt="2024-05-17T14:52:48.918" v="1429"/>
                <pc2:cmRplyMkLst xmlns:pc2="http://schemas.microsoft.com/office/powerpoint/2019/9/main/command">
                  <pc:docMk/>
                  <pc:sldMk cId="419010859" sldId="1622"/>
                  <pc2:cmMk id="{E9B9D1C6-DC14-434F-8884-052BAB3897FF}"/>
                  <pc2:cmRplyMk id="{B76DE2E3-2034-4DA7-A778-6A0254E17089}"/>
                </pc2:cmRplyMkLst>
              </pc226:cmRplyChg>
            </pc226:cmChg>
          </p:ext>
        </pc:extLst>
      </pc:sldChg>
      <pc:sldChg chg="addSp delSp modSp add mod modCm">
        <pc:chgData name="Carla Paola Cisternas Casale" userId="beb25667-3112-4abf-b188-53510438c47b" providerId="ADAL" clId="{0F0C59EA-070C-4160-AA86-129722248086}" dt="2024-05-17T14:54:01.323" v="1444"/>
        <pc:sldMkLst>
          <pc:docMk/>
          <pc:sldMk cId="2987815086" sldId="1623"/>
        </pc:sldMkLst>
        <pc:spChg chg="add mod">
          <ac:chgData name="Carla Paola Cisternas Casale" userId="beb25667-3112-4abf-b188-53510438c47b" providerId="ADAL" clId="{0F0C59EA-070C-4160-AA86-129722248086}" dt="2024-05-17T14:53:36.607" v="1442" actId="1076"/>
          <ac:spMkLst>
            <pc:docMk/>
            <pc:sldMk cId="2987815086" sldId="1623"/>
            <ac:spMk id="9" creationId="{C5BF40F2-4F02-55DD-5F6E-80645DB6B919}"/>
          </ac:spMkLst>
        </pc:spChg>
        <pc:picChg chg="add mod">
          <ac:chgData name="Carla Paola Cisternas Casale" userId="beb25667-3112-4abf-b188-53510438c47b" providerId="ADAL" clId="{0F0C59EA-070C-4160-AA86-129722248086}" dt="2024-05-16T23:23:22.665" v="1220" actId="1036"/>
          <ac:picMkLst>
            <pc:docMk/>
            <pc:sldMk cId="2987815086" sldId="1623"/>
            <ac:picMk id="5" creationId="{650D5528-8BF2-556F-E4EE-1A877A3401B6}"/>
          </ac:picMkLst>
        </pc:picChg>
        <pc:picChg chg="del mod">
          <ac:chgData name="Carla Paola Cisternas Casale" userId="beb25667-3112-4abf-b188-53510438c47b" providerId="ADAL" clId="{0F0C59EA-070C-4160-AA86-129722248086}" dt="2024-05-17T14:53:01.556" v="1432" actId="478"/>
          <ac:picMkLst>
            <pc:docMk/>
            <pc:sldMk cId="2987815086" sldId="1623"/>
            <ac:picMk id="7" creationId="{31F7DE0C-B9D7-0F01-8141-66E108231132}"/>
          </ac:picMkLst>
        </pc:picChg>
        <pc:picChg chg="del">
          <ac:chgData name="Carla Paola Cisternas Casale" userId="beb25667-3112-4abf-b188-53510438c47b" providerId="ADAL" clId="{0F0C59EA-070C-4160-AA86-129722248086}" dt="2024-05-16T23:18:27.058" v="1060" actId="478"/>
          <ac:picMkLst>
            <pc:docMk/>
            <pc:sldMk cId="2987815086" sldId="1623"/>
            <ac:picMk id="7" creationId="{F20A00E4-00D8-363E-24B1-118BD2C7660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4:54:01.323" v="1444"/>
              <pc2:cmMkLst xmlns:pc2="http://schemas.microsoft.com/office/powerpoint/2019/9/main/command">
                <pc:docMk/>
                <pc:sldMk cId="2987815086" sldId="1623"/>
                <pc2:cmMk id="{8DEC356E-7455-466D-B86F-A85EC452DBFE}"/>
              </pc2:cmMkLst>
              <pc226:cmRplyChg chg="add">
                <pc226:chgData name="Carla Paola Cisternas Casale" userId="beb25667-3112-4abf-b188-53510438c47b" providerId="ADAL" clId="{0F0C59EA-070C-4160-AA86-129722248086}" dt="2024-05-17T14:54:01.323" v="1444"/>
                <pc2:cmRplyMkLst xmlns:pc2="http://schemas.microsoft.com/office/powerpoint/2019/9/main/command">
                  <pc:docMk/>
                  <pc:sldMk cId="2987815086" sldId="1623"/>
                  <pc2:cmMk id="{8DEC356E-7455-466D-B86F-A85EC452DBFE}"/>
                  <pc2:cmRplyMk id="{C7CABB45-65BD-461A-97F4-6123A51C5F03}"/>
                </pc2:cmRplyMkLst>
              </pc226:cmRplyChg>
            </pc226:cmChg>
          </p:ext>
        </pc:extLst>
      </pc:sldChg>
      <pc:sldChg chg="addSp delSp modSp add mod addCm delCm modCm">
        <pc:chgData name="Carla Paola Cisternas Casale" userId="beb25667-3112-4abf-b188-53510438c47b" providerId="ADAL" clId="{0F0C59EA-070C-4160-AA86-129722248086}" dt="2024-05-17T14:58:32.832" v="1457"/>
        <pc:sldMkLst>
          <pc:docMk/>
          <pc:sldMk cId="2652502058" sldId="1624"/>
        </pc:sldMkLst>
        <pc:picChg chg="del mod">
          <ac:chgData name="Carla Paola Cisternas Casale" userId="beb25667-3112-4abf-b188-53510438c47b" providerId="ADAL" clId="{0F0C59EA-070C-4160-AA86-129722248086}" dt="2024-05-17T14:57:46.825" v="1452" actId="478"/>
          <ac:picMkLst>
            <pc:docMk/>
            <pc:sldMk cId="2652502058" sldId="1624"/>
            <ac:picMk id="3" creationId="{D36D24E8-F7E7-7F89-CBD6-802D1EA6EF10}"/>
          </ac:picMkLst>
        </pc:picChg>
        <pc:picChg chg="del">
          <ac:chgData name="Carla Paola Cisternas Casale" userId="beb25667-3112-4abf-b188-53510438c47b" providerId="ADAL" clId="{0F0C59EA-070C-4160-AA86-129722248086}" dt="2024-05-16T23:19:00.358" v="1064" actId="478"/>
          <ac:picMkLst>
            <pc:docMk/>
            <pc:sldMk cId="2652502058" sldId="1624"/>
            <ac:picMk id="5" creationId="{27ACD7D7-F71E-617D-01FA-1C7237333D8F}"/>
          </ac:picMkLst>
        </pc:picChg>
        <pc:picChg chg="add mod">
          <ac:chgData name="Carla Paola Cisternas Casale" userId="beb25667-3112-4abf-b188-53510438c47b" providerId="ADAL" clId="{0F0C59EA-070C-4160-AA86-129722248086}" dt="2024-05-16T23:19:02.598" v="1066" actId="1076"/>
          <ac:picMkLst>
            <pc:docMk/>
            <pc:sldMk cId="2652502058" sldId="1624"/>
            <ac:picMk id="7" creationId="{929D53F4-9F98-39D4-5B9B-AD8E0135109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4:58:01.890" v="1454"/>
              <pc2:cmMkLst xmlns:pc2="http://schemas.microsoft.com/office/powerpoint/2019/9/main/command">
                <pc:docMk/>
                <pc:sldMk cId="2652502058" sldId="1624"/>
                <pc2:cmMk id="{E2386404-11C0-4A61-8BF0-F99D26D86EAC}"/>
              </pc2:cmMkLst>
            </pc226:cmChg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4:58:20.200" v="1455"/>
              <pc2:cmMkLst xmlns:pc2="http://schemas.microsoft.com/office/powerpoint/2019/9/main/command">
                <pc:docMk/>
                <pc:sldMk cId="2652502058" sldId="1624"/>
                <pc2:cmMk id="{DB7C104A-80DA-46FD-B42A-9B66CC6BF353}"/>
              </pc2:cmMkLst>
            </pc226:cmChg>
            <pc226:cmChg xmlns:pc226="http://schemas.microsoft.com/office/powerpoint/2022/06/main/command" chg="mod modRxn">
              <pc226:chgData name="Carla Paola Cisternas Casale" userId="beb25667-3112-4abf-b188-53510438c47b" providerId="ADAL" clId="{0F0C59EA-070C-4160-AA86-129722248086}" dt="2024-05-17T14:58:32.832" v="1457"/>
              <pc2:cmMkLst xmlns:pc2="http://schemas.microsoft.com/office/powerpoint/2019/9/main/command">
                <pc:docMk/>
                <pc:sldMk cId="2652502058" sldId="1624"/>
                <pc2:cmMk id="{41A77892-1100-4574-9E90-1760E40198AE}"/>
              </pc2:cmMkLst>
            </pc226:cmChg>
            <pc226:cmChg xmlns:pc226="http://schemas.microsoft.com/office/powerpoint/2022/06/main/command" chg="add del mod modRxn">
              <pc226:chgData name="Carla Paola Cisternas Casale" userId="beb25667-3112-4abf-b188-53510438c47b" providerId="ADAL" clId="{0F0C59EA-070C-4160-AA86-129722248086}" dt="2024-05-17T14:57:46.827" v="1453" actId="2056"/>
              <pc2:cmMkLst xmlns:pc2="http://schemas.microsoft.com/office/powerpoint/2019/9/main/command">
                <pc:docMk/>
                <pc:sldMk cId="2652502058" sldId="1624"/>
                <pc2:cmMk id="{C1CDB6EE-64C6-46AF-A0A2-461236CA4E61}"/>
              </pc2:cmMkLst>
              <pc226:cmRplyChg chg="add">
                <pc226:chgData name="Carla Paola Cisternas Casale" userId="beb25667-3112-4abf-b188-53510438c47b" providerId="ADAL" clId="{0F0C59EA-070C-4160-AA86-129722248086}" dt="2024-05-17T14:55:35.233" v="1447"/>
                <pc2:cmRplyMkLst xmlns:pc2="http://schemas.microsoft.com/office/powerpoint/2019/9/main/command">
                  <pc:docMk/>
                  <pc:sldMk cId="2652502058" sldId="1624"/>
                  <pc2:cmMk id="{C1CDB6EE-64C6-46AF-A0A2-461236CA4E61}"/>
                  <pc2:cmRplyMk id="{BA2095F6-D06F-4816-978B-DFFEB4AAED45}"/>
                </pc2:cmRplyMkLst>
              </pc226:cmRplyChg>
            </pc226:cmChg>
          </p:ext>
        </pc:extLst>
      </pc:sldChg>
      <pc:sldChg chg="addSp delSp modSp add mod modCm">
        <pc:chgData name="Carla Paola Cisternas Casale" userId="beb25667-3112-4abf-b188-53510438c47b" providerId="ADAL" clId="{0F0C59EA-070C-4160-AA86-129722248086}" dt="2024-05-17T15:00:27.094" v="1461"/>
        <pc:sldMkLst>
          <pc:docMk/>
          <pc:sldMk cId="3763030323" sldId="1625"/>
        </pc:sldMkLst>
        <pc:picChg chg="add mod">
          <ac:chgData name="Carla Paola Cisternas Casale" userId="beb25667-3112-4abf-b188-53510438c47b" providerId="ADAL" clId="{0F0C59EA-070C-4160-AA86-129722248086}" dt="2024-05-16T23:20:47.270" v="1074" actId="1076"/>
          <ac:picMkLst>
            <pc:docMk/>
            <pc:sldMk cId="3763030323" sldId="1625"/>
            <ac:picMk id="5" creationId="{54217743-7A54-DC2E-8E59-EB16978783D7}"/>
          </ac:picMkLst>
        </pc:picChg>
        <pc:picChg chg="del">
          <ac:chgData name="Carla Paola Cisternas Casale" userId="beb25667-3112-4abf-b188-53510438c47b" providerId="ADAL" clId="{0F0C59EA-070C-4160-AA86-129722248086}" dt="2024-05-16T23:20:31.041" v="1069" actId="478"/>
          <ac:picMkLst>
            <pc:docMk/>
            <pc:sldMk cId="3763030323" sldId="1625"/>
            <ac:picMk id="7" creationId="{DF540D0C-0E04-FF65-855D-5BD8B13BD021}"/>
          </ac:picMkLst>
        </pc:picChg>
        <pc:picChg chg="add mod">
          <ac:chgData name="Carla Paola Cisternas Casale" userId="beb25667-3112-4abf-b188-53510438c47b" providerId="ADAL" clId="{0F0C59EA-070C-4160-AA86-129722248086}" dt="2024-05-16T23:21:01.442" v="1078" actId="1076"/>
          <ac:picMkLst>
            <pc:docMk/>
            <pc:sldMk cId="3763030323" sldId="1625"/>
            <ac:picMk id="10" creationId="{4FBB71B4-F0C8-1E12-68C0-1BA981E818B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5:00:27.094" v="1461"/>
              <pc2:cmMkLst xmlns:pc2="http://schemas.microsoft.com/office/powerpoint/2019/9/main/command">
                <pc:docMk/>
                <pc:sldMk cId="3763030323" sldId="1625"/>
                <pc2:cmMk id="{7CDBDB06-B1A7-4398-AA93-FFCAC0F1B5D6}"/>
              </pc2:cmMkLst>
              <pc226:cmRplyChg chg="add">
                <pc226:chgData name="Carla Paola Cisternas Casale" userId="beb25667-3112-4abf-b188-53510438c47b" providerId="ADAL" clId="{0F0C59EA-070C-4160-AA86-129722248086}" dt="2024-05-17T14:59:47.856" v="1460"/>
                <pc2:cmRplyMkLst xmlns:pc2="http://schemas.microsoft.com/office/powerpoint/2019/9/main/command">
                  <pc:docMk/>
                  <pc:sldMk cId="3763030323" sldId="1625"/>
                  <pc2:cmMk id="{7CDBDB06-B1A7-4398-AA93-FFCAC0F1B5D6}"/>
                  <pc2:cmRplyMk id="{8C973985-1919-4BC0-8ADF-24E17073D6E3}"/>
                </pc2:cmRplyMkLst>
              </pc226:cmRplyChg>
            </pc226:cmChg>
            <pc226:cmChg xmlns:pc226="http://schemas.microsoft.com/office/powerpoint/2022/06/main/command" chg="mod modRxn">
              <pc226:chgData name="Carla Paola Cisternas Casale" userId="beb25667-3112-4abf-b188-53510438c47b" providerId="ADAL" clId="{0F0C59EA-070C-4160-AA86-129722248086}" dt="2024-05-17T14:59:36.803" v="1459"/>
              <pc2:cmMkLst xmlns:pc2="http://schemas.microsoft.com/office/powerpoint/2019/9/main/command">
                <pc:docMk/>
                <pc:sldMk cId="3763030323" sldId="1625"/>
                <pc2:cmMk id="{DE965F80-1D70-497A-AA7A-8000A64F2E67}"/>
              </pc2:cmMkLst>
            </pc226:cmChg>
          </p:ext>
        </pc:extLst>
      </pc:sldChg>
      <pc:sldChg chg="addSp delSp modSp add mod modCm">
        <pc:chgData name="Carla Paola Cisternas Casale" userId="beb25667-3112-4abf-b188-53510438c47b" providerId="ADAL" clId="{0F0C59EA-070C-4160-AA86-129722248086}" dt="2024-05-17T15:01:12.233" v="1463"/>
        <pc:sldMkLst>
          <pc:docMk/>
          <pc:sldMk cId="3027332237" sldId="1626"/>
        </pc:sldMkLst>
        <pc:picChg chg="add mod">
          <ac:chgData name="Carla Paola Cisternas Casale" userId="beb25667-3112-4abf-b188-53510438c47b" providerId="ADAL" clId="{0F0C59EA-070C-4160-AA86-129722248086}" dt="2024-05-16T23:23:44.247" v="1222" actId="14100"/>
          <ac:picMkLst>
            <pc:docMk/>
            <pc:sldMk cId="3027332237" sldId="1626"/>
            <ac:picMk id="5" creationId="{5F007004-5FCC-F994-23BC-3D8FB6E54A84}"/>
          </ac:picMkLst>
        </pc:picChg>
        <pc:picChg chg="del">
          <ac:chgData name="Carla Paola Cisternas Casale" userId="beb25667-3112-4abf-b188-53510438c47b" providerId="ADAL" clId="{0F0C59EA-070C-4160-AA86-129722248086}" dt="2024-05-16T23:21:05.200" v="1079" actId="478"/>
          <ac:picMkLst>
            <pc:docMk/>
            <pc:sldMk cId="3027332237" sldId="1626"/>
            <ac:picMk id="7" creationId="{C7B54177-58B8-7D02-E903-F6520C00EA2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rla Paola Cisternas Casale" userId="beb25667-3112-4abf-b188-53510438c47b" providerId="ADAL" clId="{0F0C59EA-070C-4160-AA86-129722248086}" dt="2024-05-17T15:01:12.233" v="1463"/>
              <pc2:cmMkLst xmlns:pc2="http://schemas.microsoft.com/office/powerpoint/2019/9/main/command">
                <pc:docMk/>
                <pc:sldMk cId="3027332237" sldId="1626"/>
                <pc2:cmMk id="{E2184459-6A9D-4F9F-9C72-0CDD26AD8418}"/>
              </pc2:cmMkLst>
              <pc226:cmRplyChg chg="add">
                <pc226:chgData name="Carla Paola Cisternas Casale" userId="beb25667-3112-4abf-b188-53510438c47b" providerId="ADAL" clId="{0F0C59EA-070C-4160-AA86-129722248086}" dt="2024-05-17T15:01:10.488" v="1462"/>
                <pc2:cmRplyMkLst xmlns:pc2="http://schemas.microsoft.com/office/powerpoint/2019/9/main/command">
                  <pc:docMk/>
                  <pc:sldMk cId="3027332237" sldId="1626"/>
                  <pc2:cmMk id="{E2184459-6A9D-4F9F-9C72-0CDD26AD8418}"/>
                  <pc2:cmRplyMk id="{123135F4-8D03-4CC9-8E1C-4056EEAA70AF}"/>
                </pc2:cmRplyMkLst>
              </pc226:cmRplyChg>
            </pc226:cmChg>
          </p:ext>
        </pc:extLst>
      </pc:sldChg>
      <pc:sldChg chg="addSp delSp modSp add mod">
        <pc:chgData name="Carla Paola Cisternas Casale" userId="beb25667-3112-4abf-b188-53510438c47b" providerId="ADAL" clId="{0F0C59EA-070C-4160-AA86-129722248086}" dt="2024-05-16T23:33:57.989" v="1414" actId="403"/>
        <pc:sldMkLst>
          <pc:docMk/>
          <pc:sldMk cId="3991242516" sldId="1627"/>
        </pc:sldMkLst>
        <pc:spChg chg="mod">
          <ac:chgData name="Carla Paola Cisternas Casale" userId="beb25667-3112-4abf-b188-53510438c47b" providerId="ADAL" clId="{0F0C59EA-070C-4160-AA86-129722248086}" dt="2024-05-16T23:26:03.418" v="1231" actId="20577"/>
          <ac:spMkLst>
            <pc:docMk/>
            <pc:sldMk cId="3991242516" sldId="1627"/>
            <ac:spMk id="3" creationId="{6EA789F0-D8C8-74FC-AF91-0BEDEC6C2698}"/>
          </ac:spMkLst>
        </pc:spChg>
        <pc:spChg chg="del">
          <ac:chgData name="Carla Paola Cisternas Casale" userId="beb25667-3112-4abf-b188-53510438c47b" providerId="ADAL" clId="{0F0C59EA-070C-4160-AA86-129722248086}" dt="2024-05-16T23:25:52.538" v="1228" actId="478"/>
          <ac:spMkLst>
            <pc:docMk/>
            <pc:sldMk cId="3991242516" sldId="1627"/>
            <ac:spMk id="7" creationId="{D4794BE2-31C0-2909-B29F-1E070C9AABDA}"/>
          </ac:spMkLst>
        </pc:spChg>
        <pc:spChg chg="del">
          <ac:chgData name="Carla Paola Cisternas Casale" userId="beb25667-3112-4abf-b188-53510438c47b" providerId="ADAL" clId="{0F0C59EA-070C-4160-AA86-129722248086}" dt="2024-05-16T23:25:59.413" v="1230" actId="478"/>
          <ac:spMkLst>
            <pc:docMk/>
            <pc:sldMk cId="3991242516" sldId="1627"/>
            <ac:spMk id="12" creationId="{D3992124-DC0D-18A0-7D28-C5350B5697BB}"/>
          </ac:spMkLst>
        </pc:spChg>
        <pc:spChg chg="mod">
          <ac:chgData name="Carla Paola Cisternas Casale" userId="beb25667-3112-4abf-b188-53510438c47b" providerId="ADAL" clId="{0F0C59EA-070C-4160-AA86-129722248086}" dt="2024-05-16T23:33:21.573" v="1402" actId="14100"/>
          <ac:spMkLst>
            <pc:docMk/>
            <pc:sldMk cId="3991242516" sldId="1627"/>
            <ac:spMk id="16" creationId="{1F15F674-EB68-5ACD-C96D-6A00C3817593}"/>
          </ac:spMkLst>
        </pc:spChg>
        <pc:graphicFrameChg chg="add mod modGraphic">
          <ac:chgData name="Carla Paola Cisternas Casale" userId="beb25667-3112-4abf-b188-53510438c47b" providerId="ADAL" clId="{0F0C59EA-070C-4160-AA86-129722248086}" dt="2024-05-16T23:33:57.989" v="1414" actId="403"/>
          <ac:graphicFrameMkLst>
            <pc:docMk/>
            <pc:sldMk cId="3991242516" sldId="1627"/>
            <ac:graphicFrameMk id="9" creationId="{01640F74-8B02-16F3-0D0A-53EA47CCD47A}"/>
          </ac:graphicFrameMkLst>
        </pc:graphicFrameChg>
        <pc:graphicFrameChg chg="del">
          <ac:chgData name="Carla Paola Cisternas Casale" userId="beb25667-3112-4abf-b188-53510438c47b" providerId="ADAL" clId="{0F0C59EA-070C-4160-AA86-129722248086}" dt="2024-05-16T23:25:54.048" v="1229" actId="478"/>
          <ac:graphicFrameMkLst>
            <pc:docMk/>
            <pc:sldMk cId="3991242516" sldId="1627"/>
            <ac:graphicFrameMk id="14" creationId="{A45706E4-FCD8-DD89-668A-4A4EB84A4557}"/>
          </ac:graphicFrameMkLst>
        </pc:graphicFrameChg>
        <pc:picChg chg="del">
          <ac:chgData name="Carla Paola Cisternas Casale" userId="beb25667-3112-4abf-b188-53510438c47b" providerId="ADAL" clId="{0F0C59EA-070C-4160-AA86-129722248086}" dt="2024-05-16T23:25:51.270" v="1227" actId="478"/>
          <ac:picMkLst>
            <pc:docMk/>
            <pc:sldMk cId="3991242516" sldId="1627"/>
            <ac:picMk id="5" creationId="{A93F8E5A-AE6C-3F5E-27E8-3A366B5FDE15}"/>
          </ac:picMkLst>
        </pc:picChg>
      </pc:sldChg>
      <pc:sldMasterChg chg="delSldLayout">
        <pc:chgData name="Carla Paola Cisternas Casale" userId="beb25667-3112-4abf-b188-53510438c47b" providerId="ADAL" clId="{0F0C59EA-070C-4160-AA86-129722248086}" dt="2024-05-16T22:32:10.427" v="1" actId="47"/>
        <pc:sldMasterMkLst>
          <pc:docMk/>
          <pc:sldMasterMk cId="3428658717" sldId="2147483660"/>
        </pc:sldMasterMkLst>
        <pc:sldLayoutChg chg="del">
          <pc:chgData name="Carla Paola Cisternas Casale" userId="beb25667-3112-4abf-b188-53510438c47b" providerId="ADAL" clId="{0F0C59EA-070C-4160-AA86-129722248086}" dt="2024-05-16T22:32:10.427" v="1" actId="47"/>
          <pc:sldLayoutMkLst>
            <pc:docMk/>
            <pc:sldMasterMk cId="3428658717" sldId="2147483660"/>
            <pc:sldLayoutMk cId="3721326687" sldId="2147483671"/>
          </pc:sldLayoutMkLst>
        </pc:sldLayoutChg>
      </pc:sldMasterChg>
    </pc:docChg>
  </pc:docChgLst>
  <pc:docChgLst>
    <pc:chgData name="Mariano Cartagena Retamales" userId="S::mcartagena@mintrab.gob.cl::5a807ac2-f4f0-4bd3-b993-39696f1ffeb3" providerId="AD" clId="Web-{AC12E6E3-0945-60D9-70CE-805DB491E067}"/>
    <pc:docChg chg="modSld">
      <pc:chgData name="Mariano Cartagena Retamales" userId="S::mcartagena@mintrab.gob.cl::5a807ac2-f4f0-4bd3-b993-39696f1ffeb3" providerId="AD" clId="Web-{AC12E6E3-0945-60D9-70CE-805DB491E067}" dt="2024-04-04T13:28:35.922" v="2" actId="20577"/>
      <pc:docMkLst>
        <pc:docMk/>
      </pc:docMkLst>
      <pc:sldChg chg="modSp">
        <pc:chgData name="Mariano Cartagena Retamales" userId="S::mcartagena@mintrab.gob.cl::5a807ac2-f4f0-4bd3-b993-39696f1ffeb3" providerId="AD" clId="Web-{AC12E6E3-0945-60D9-70CE-805DB491E067}" dt="2024-04-04T13:28:35.922" v="2" actId="20577"/>
        <pc:sldMkLst>
          <pc:docMk/>
          <pc:sldMk cId="3676171871" sldId="1550"/>
        </pc:sldMkLst>
        <pc:spChg chg="mod">
          <ac:chgData name="Mariano Cartagena Retamales" userId="S::mcartagena@mintrab.gob.cl::5a807ac2-f4f0-4bd3-b993-39696f1ffeb3" providerId="AD" clId="Web-{AC12E6E3-0945-60D9-70CE-805DB491E067}" dt="2024-04-04T13:28:35.922" v="2" actId="20577"/>
          <ac:spMkLst>
            <pc:docMk/>
            <pc:sldMk cId="3676171871" sldId="1550"/>
            <ac:spMk id="5" creationId="{96E69A3A-144B-9D99-BDA8-AB6C12536E99}"/>
          </ac:spMkLst>
        </pc:spChg>
      </pc:sldChg>
    </pc:docChg>
  </pc:docChgLst>
  <pc:docChgLst>
    <pc:chgData name="Nicolas Ratto Ribo" userId="2ad53a74-4254-40a0-bdd9-8ea8d499428c" providerId="ADAL" clId="{6DA6DE5B-A7D0-461C-AD5B-70DFF8A2DAE9}"/>
    <pc:docChg chg="undo custSel addSld delSld modSld">
      <pc:chgData name="Nicolas Ratto Ribo" userId="2ad53a74-4254-40a0-bdd9-8ea8d499428c" providerId="ADAL" clId="{6DA6DE5B-A7D0-461C-AD5B-70DFF8A2DAE9}" dt="2024-06-12T17:25:45.940" v="3"/>
      <pc:docMkLst>
        <pc:docMk/>
      </pc:docMkLst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706651389" sldId="1515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3865768503" sldId="1517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787462068" sldId="1518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2341011509" sldId="1519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2063254328" sldId="1538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3811639349" sldId="1539"/>
        </pc:sldMkLst>
      </pc:sldChg>
      <pc:sldChg chg="add del">
        <pc:chgData name="Nicolas Ratto Ribo" userId="2ad53a74-4254-40a0-bdd9-8ea8d499428c" providerId="ADAL" clId="{6DA6DE5B-A7D0-461C-AD5B-70DFF8A2DAE9}" dt="2024-06-12T17:25:45.940" v="3"/>
        <pc:sldMkLst>
          <pc:docMk/>
          <pc:sldMk cId="1839939620" sldId="1628"/>
        </pc:sldMkLst>
      </pc:sldChg>
    </pc:docChg>
  </pc:docChgLst>
  <pc:docChgLst>
    <pc:chgData name="Nicolas Ratto Ribo" userId="2ad53a74-4254-40a0-bdd9-8ea8d499428c" providerId="ADAL" clId="{3649554E-6011-4ADB-8B42-811F3CC1AC7E}"/>
    <pc:docChg chg="undo custSel addSld delSld modSld sldOrd">
      <pc:chgData name="Nicolas Ratto Ribo" userId="2ad53a74-4254-40a0-bdd9-8ea8d499428c" providerId="ADAL" clId="{3649554E-6011-4ADB-8B42-811F3CC1AC7E}" dt="2023-12-03T20:06:41.749" v="1481" actId="47"/>
      <pc:docMkLst>
        <pc:docMk/>
      </pc:docMkLst>
      <pc:sldChg chg="modSp mod">
        <pc:chgData name="Nicolas Ratto Ribo" userId="2ad53a74-4254-40a0-bdd9-8ea8d499428c" providerId="ADAL" clId="{3649554E-6011-4ADB-8B42-811F3CC1AC7E}" dt="2023-12-03T19:38:49.047" v="45" actId="20577"/>
        <pc:sldMkLst>
          <pc:docMk/>
          <pc:sldMk cId="3192428990" sldId="256"/>
        </pc:sldMkLst>
        <pc:spChg chg="mod">
          <ac:chgData name="Nicolas Ratto Ribo" userId="2ad53a74-4254-40a0-bdd9-8ea8d499428c" providerId="ADAL" clId="{3649554E-6011-4ADB-8B42-811F3CC1AC7E}" dt="2023-12-03T19:38:49.047" v="45" actId="20577"/>
          <ac:spMkLst>
            <pc:docMk/>
            <pc:sldMk cId="3192428990" sldId="256"/>
            <ac:spMk id="5" creationId="{A4165E82-3E13-68FF-E877-AD2E127E4840}"/>
          </ac:spMkLst>
        </pc:spChg>
      </pc:sldChg>
      <pc:sldChg chg="modSp mod">
        <pc:chgData name="Nicolas Ratto Ribo" userId="2ad53a74-4254-40a0-bdd9-8ea8d499428c" providerId="ADAL" clId="{3649554E-6011-4ADB-8B42-811F3CC1AC7E}" dt="2023-12-03T19:40:14.906" v="62" actId="208"/>
        <pc:sldMkLst>
          <pc:docMk/>
          <pc:sldMk cId="257291682" sldId="1386"/>
        </pc:sldMkLst>
        <pc:spChg chg="mod">
          <ac:chgData name="Nicolas Ratto Ribo" userId="2ad53a74-4254-40a0-bdd9-8ea8d499428c" providerId="ADAL" clId="{3649554E-6011-4ADB-8B42-811F3CC1AC7E}" dt="2023-12-03T19:40:14.906" v="62" actId="208"/>
          <ac:spMkLst>
            <pc:docMk/>
            <pc:sldMk cId="257291682" sldId="1386"/>
            <ac:spMk id="15" creationId="{0E5DD947-8DD0-AE9A-4CB3-A7737D83C17A}"/>
          </ac:spMkLst>
        </pc:spChg>
      </pc:sldChg>
      <pc:sldChg chg="del">
        <pc:chgData name="Nicolas Ratto Ribo" userId="2ad53a74-4254-40a0-bdd9-8ea8d499428c" providerId="ADAL" clId="{3649554E-6011-4ADB-8B42-811F3CC1AC7E}" dt="2023-12-03T19:39:28.242" v="46" actId="47"/>
        <pc:sldMkLst>
          <pc:docMk/>
          <pc:sldMk cId="1907031202" sldId="1393"/>
        </pc:sldMkLst>
      </pc:sldChg>
      <pc:sldChg chg="modSp mod">
        <pc:chgData name="Nicolas Ratto Ribo" userId="2ad53a74-4254-40a0-bdd9-8ea8d499428c" providerId="ADAL" clId="{3649554E-6011-4ADB-8B42-811F3CC1AC7E}" dt="2023-12-03T19:43:54.389" v="254" actId="20577"/>
        <pc:sldMkLst>
          <pc:docMk/>
          <pc:sldMk cId="3881438921" sldId="1394"/>
        </pc:sldMkLst>
        <pc:spChg chg="mod">
          <ac:chgData name="Nicolas Ratto Ribo" userId="2ad53a74-4254-40a0-bdd9-8ea8d499428c" providerId="ADAL" clId="{3649554E-6011-4ADB-8B42-811F3CC1AC7E}" dt="2023-12-03T19:43:54.389" v="254" actId="20577"/>
          <ac:spMkLst>
            <pc:docMk/>
            <pc:sldMk cId="3881438921" sldId="1394"/>
            <ac:spMk id="2" creationId="{A2908EC0-613B-0E66-10D1-418C8CEFFC86}"/>
          </ac:spMkLst>
        </pc:spChg>
        <pc:spChg chg="mod">
          <ac:chgData name="Nicolas Ratto Ribo" userId="2ad53a74-4254-40a0-bdd9-8ea8d499428c" providerId="ADAL" clId="{3649554E-6011-4ADB-8B42-811F3CC1AC7E}" dt="2023-12-03T19:39:56.752" v="61" actId="20577"/>
          <ac:spMkLst>
            <pc:docMk/>
            <pc:sldMk cId="3881438921" sldId="1394"/>
            <ac:spMk id="8" creationId="{D0942141-CCEA-A2AD-9968-665C8D9654B2}"/>
          </ac:spMkLst>
        </pc:spChg>
      </pc:sldChg>
      <pc:sldChg chg="del">
        <pc:chgData name="Nicolas Ratto Ribo" userId="2ad53a74-4254-40a0-bdd9-8ea8d499428c" providerId="ADAL" clId="{3649554E-6011-4ADB-8B42-811F3CC1AC7E}" dt="2023-12-03T19:39:36.996" v="48" actId="47"/>
        <pc:sldMkLst>
          <pc:docMk/>
          <pc:sldMk cId="2436851314" sldId="1396"/>
        </pc:sldMkLst>
      </pc:sldChg>
      <pc:sldChg chg="del">
        <pc:chgData name="Nicolas Ratto Ribo" userId="2ad53a74-4254-40a0-bdd9-8ea8d499428c" providerId="ADAL" clId="{3649554E-6011-4ADB-8B42-811F3CC1AC7E}" dt="2023-12-03T19:39:42.334" v="49" actId="47"/>
        <pc:sldMkLst>
          <pc:docMk/>
          <pc:sldMk cId="2835815575" sldId="1397"/>
        </pc:sldMkLst>
      </pc:sldChg>
      <pc:sldChg chg="del">
        <pc:chgData name="Nicolas Ratto Ribo" userId="2ad53a74-4254-40a0-bdd9-8ea8d499428c" providerId="ADAL" clId="{3649554E-6011-4ADB-8B42-811F3CC1AC7E}" dt="2023-12-03T19:41:50.154" v="103" actId="47"/>
        <pc:sldMkLst>
          <pc:docMk/>
          <pc:sldMk cId="3180085275" sldId="1406"/>
        </pc:sldMkLst>
      </pc:sldChg>
      <pc:sldChg chg="modSp mod">
        <pc:chgData name="Nicolas Ratto Ribo" userId="2ad53a74-4254-40a0-bdd9-8ea8d499428c" providerId="ADAL" clId="{3649554E-6011-4ADB-8B42-811F3CC1AC7E}" dt="2023-12-03T20:03:37.849" v="1444" actId="20577"/>
        <pc:sldMkLst>
          <pc:docMk/>
          <pc:sldMk cId="1799057242" sldId="1411"/>
        </pc:sldMkLst>
        <pc:spChg chg="mod">
          <ac:chgData name="Nicolas Ratto Ribo" userId="2ad53a74-4254-40a0-bdd9-8ea8d499428c" providerId="ADAL" clId="{3649554E-6011-4ADB-8B42-811F3CC1AC7E}" dt="2023-12-03T20:03:19.817" v="1438" actId="20577"/>
          <ac:spMkLst>
            <pc:docMk/>
            <pc:sldMk cId="1799057242" sldId="1411"/>
            <ac:spMk id="5" creationId="{A886488E-6F07-0C28-204B-ADCA949548F7}"/>
          </ac:spMkLst>
        </pc:spChg>
        <pc:spChg chg="mod">
          <ac:chgData name="Nicolas Ratto Ribo" userId="2ad53a74-4254-40a0-bdd9-8ea8d499428c" providerId="ADAL" clId="{3649554E-6011-4ADB-8B42-811F3CC1AC7E}" dt="2023-12-03T20:03:37.849" v="1444" actId="20577"/>
          <ac:spMkLst>
            <pc:docMk/>
            <pc:sldMk cId="1799057242" sldId="1411"/>
            <ac:spMk id="7" creationId="{868C988B-9B23-6BBE-C174-146D3FE4195B}"/>
          </ac:spMkLst>
        </pc:spChg>
      </pc:sldChg>
      <pc:sldChg chg="addSp modSp add mod">
        <pc:chgData name="Nicolas Ratto Ribo" userId="2ad53a74-4254-40a0-bdd9-8ea8d499428c" providerId="ADAL" clId="{3649554E-6011-4ADB-8B42-811F3CC1AC7E}" dt="2023-12-03T19:51:41.048" v="694" actId="1076"/>
        <pc:sldMkLst>
          <pc:docMk/>
          <pc:sldMk cId="2867872099" sldId="1474"/>
        </pc:sldMkLst>
        <pc:spChg chg="mod">
          <ac:chgData name="Nicolas Ratto Ribo" userId="2ad53a74-4254-40a0-bdd9-8ea8d499428c" providerId="ADAL" clId="{3649554E-6011-4ADB-8B42-811F3CC1AC7E}" dt="2023-12-03T19:51:33.509" v="692" actId="14100"/>
          <ac:spMkLst>
            <pc:docMk/>
            <pc:sldMk cId="2867872099" sldId="1474"/>
            <ac:spMk id="2" creationId="{3B095C5C-FE02-A937-E731-04980ABC5F78}"/>
          </ac:spMkLst>
        </pc:spChg>
        <pc:spChg chg="mod">
          <ac:chgData name="Nicolas Ratto Ribo" userId="2ad53a74-4254-40a0-bdd9-8ea8d499428c" providerId="ADAL" clId="{3649554E-6011-4ADB-8B42-811F3CC1AC7E}" dt="2023-12-03T19:51:27.774" v="691" actId="20577"/>
          <ac:spMkLst>
            <pc:docMk/>
            <pc:sldMk cId="2867872099" sldId="1474"/>
            <ac:spMk id="11" creationId="{459FAA89-3C43-508E-CA6F-DE0DDBCF15ED}"/>
          </ac:spMkLst>
        </pc:spChg>
        <pc:picChg chg="add mod">
          <ac:chgData name="Nicolas Ratto Ribo" userId="2ad53a74-4254-40a0-bdd9-8ea8d499428c" providerId="ADAL" clId="{3649554E-6011-4ADB-8B42-811F3CC1AC7E}" dt="2023-12-03T19:51:41.048" v="694" actId="1076"/>
          <ac:picMkLst>
            <pc:docMk/>
            <pc:sldMk cId="2867872099" sldId="1474"/>
            <ac:picMk id="4" creationId="{00042ABC-4348-5AFD-9AAA-00807FA6E56F}"/>
          </ac:picMkLst>
        </pc:picChg>
      </pc:sldChg>
      <pc:sldChg chg="del">
        <pc:chgData name="Nicolas Ratto Ribo" userId="2ad53a74-4254-40a0-bdd9-8ea8d499428c" providerId="ADAL" clId="{3649554E-6011-4ADB-8B42-811F3CC1AC7E}" dt="2023-12-03T19:40:42.263" v="63" actId="47"/>
        <pc:sldMkLst>
          <pc:docMk/>
          <pc:sldMk cId="3517451072" sldId="1501"/>
        </pc:sldMkLst>
      </pc:sldChg>
      <pc:sldChg chg="delSp modSp mod">
        <pc:chgData name="Nicolas Ratto Ribo" userId="2ad53a74-4254-40a0-bdd9-8ea8d499428c" providerId="ADAL" clId="{3649554E-6011-4ADB-8B42-811F3CC1AC7E}" dt="2023-12-03T20:04:15.173" v="1464" actId="20577"/>
        <pc:sldMkLst>
          <pc:docMk/>
          <pc:sldMk cId="3387486416" sldId="1505"/>
        </pc:sldMkLst>
        <pc:spChg chg="mod">
          <ac:chgData name="Nicolas Ratto Ribo" userId="2ad53a74-4254-40a0-bdd9-8ea8d499428c" providerId="ADAL" clId="{3649554E-6011-4ADB-8B42-811F3CC1AC7E}" dt="2023-12-03T19:43:35.662" v="189" actId="20577"/>
          <ac:spMkLst>
            <pc:docMk/>
            <pc:sldMk cId="3387486416" sldId="1505"/>
            <ac:spMk id="5" creationId="{6512ACF3-487A-3C4C-E673-D920A4431FED}"/>
          </ac:spMkLst>
        </pc:spChg>
        <pc:spChg chg="del mod">
          <ac:chgData name="Nicolas Ratto Ribo" userId="2ad53a74-4254-40a0-bdd9-8ea8d499428c" providerId="ADAL" clId="{3649554E-6011-4ADB-8B42-811F3CC1AC7E}" dt="2023-12-03T19:44:22.068" v="257" actId="478"/>
          <ac:spMkLst>
            <pc:docMk/>
            <pc:sldMk cId="3387486416" sldId="1505"/>
            <ac:spMk id="6" creationId="{3B5FEA42-E161-70C9-B4E9-30CA5A8F0037}"/>
          </ac:spMkLst>
        </pc:spChg>
        <pc:spChg chg="del">
          <ac:chgData name="Nicolas Ratto Ribo" userId="2ad53a74-4254-40a0-bdd9-8ea8d499428c" providerId="ADAL" clId="{3649554E-6011-4ADB-8B42-811F3CC1AC7E}" dt="2023-12-03T19:43:37.690" v="190" actId="478"/>
          <ac:spMkLst>
            <pc:docMk/>
            <pc:sldMk cId="3387486416" sldId="1505"/>
            <ac:spMk id="7" creationId="{868C988B-9B23-6BBE-C174-146D3FE4195B}"/>
          </ac:spMkLst>
        </pc:spChg>
        <pc:spChg chg="mod">
          <ac:chgData name="Nicolas Ratto Ribo" userId="2ad53a74-4254-40a0-bdd9-8ea8d499428c" providerId="ADAL" clId="{3649554E-6011-4ADB-8B42-811F3CC1AC7E}" dt="2023-12-03T20:04:15.173" v="1464" actId="20577"/>
          <ac:spMkLst>
            <pc:docMk/>
            <pc:sldMk cId="3387486416" sldId="1505"/>
            <ac:spMk id="8" creationId="{6093C4F8-58A9-60AF-D1A7-ADEF1E7717E3}"/>
          </ac:spMkLst>
        </pc:spChg>
        <pc:spChg chg="del mod">
          <ac:chgData name="Nicolas Ratto Ribo" userId="2ad53a74-4254-40a0-bdd9-8ea8d499428c" providerId="ADAL" clId="{3649554E-6011-4ADB-8B42-811F3CC1AC7E}" dt="2023-12-03T19:44:24.039" v="261"/>
          <ac:spMkLst>
            <pc:docMk/>
            <pc:sldMk cId="3387486416" sldId="1505"/>
            <ac:spMk id="9" creationId="{53644D2A-BEB1-EA78-0A4B-E041C8E4537D}"/>
          </ac:spMkLst>
        </pc:spChg>
        <pc:picChg chg="del">
          <ac:chgData name="Nicolas Ratto Ribo" userId="2ad53a74-4254-40a0-bdd9-8ea8d499428c" providerId="ADAL" clId="{3649554E-6011-4ADB-8B42-811F3CC1AC7E}" dt="2023-12-03T19:44:21.001" v="256" actId="478"/>
          <ac:picMkLst>
            <pc:docMk/>
            <pc:sldMk cId="3387486416" sldId="1505"/>
            <ac:picMk id="2" creationId="{FEB45462-764F-A489-2416-FBC7F410E151}"/>
          </ac:picMkLst>
        </pc:picChg>
        <pc:picChg chg="del">
          <ac:chgData name="Nicolas Ratto Ribo" userId="2ad53a74-4254-40a0-bdd9-8ea8d499428c" providerId="ADAL" clId="{3649554E-6011-4ADB-8B42-811F3CC1AC7E}" dt="2023-12-03T19:44:24.037" v="259" actId="478"/>
          <ac:picMkLst>
            <pc:docMk/>
            <pc:sldMk cId="3387486416" sldId="1505"/>
            <ac:picMk id="16" creationId="{A7FA67CD-3CFE-961F-E439-6EC30EE14644}"/>
          </ac:picMkLst>
        </pc:picChg>
      </pc:sldChg>
      <pc:sldChg chg="delSp modSp del mod">
        <pc:chgData name="Nicolas Ratto Ribo" userId="2ad53a74-4254-40a0-bdd9-8ea8d499428c" providerId="ADAL" clId="{3649554E-6011-4ADB-8B42-811F3CC1AC7E}" dt="2023-12-03T19:43:07.876" v="140" actId="47"/>
        <pc:sldMkLst>
          <pc:docMk/>
          <pc:sldMk cId="2617435267" sldId="1506"/>
        </pc:sldMkLst>
        <pc:spChg chg="mod">
          <ac:chgData name="Nicolas Ratto Ribo" userId="2ad53a74-4254-40a0-bdd9-8ea8d499428c" providerId="ADAL" clId="{3649554E-6011-4ADB-8B42-811F3CC1AC7E}" dt="2023-12-03T19:41:44.029" v="102" actId="20577"/>
          <ac:spMkLst>
            <pc:docMk/>
            <pc:sldMk cId="2617435267" sldId="1506"/>
            <ac:spMk id="5" creationId="{6512ACF3-487A-3C4C-E673-D920A4431FED}"/>
          </ac:spMkLst>
        </pc:spChg>
        <pc:spChg chg="mod">
          <ac:chgData name="Nicolas Ratto Ribo" userId="2ad53a74-4254-40a0-bdd9-8ea8d499428c" providerId="ADAL" clId="{3649554E-6011-4ADB-8B42-811F3CC1AC7E}" dt="2023-12-03T19:42:23.215" v="129" actId="20577"/>
          <ac:spMkLst>
            <pc:docMk/>
            <pc:sldMk cId="2617435267" sldId="1506"/>
            <ac:spMk id="6" creationId="{3B5FEA42-E161-70C9-B4E9-30CA5A8F0037}"/>
          </ac:spMkLst>
        </pc:spChg>
        <pc:spChg chg="del">
          <ac:chgData name="Nicolas Ratto Ribo" userId="2ad53a74-4254-40a0-bdd9-8ea8d499428c" providerId="ADAL" clId="{3649554E-6011-4ADB-8B42-811F3CC1AC7E}" dt="2023-12-03T19:42:54.251" v="139" actId="478"/>
          <ac:spMkLst>
            <pc:docMk/>
            <pc:sldMk cId="2617435267" sldId="1506"/>
            <ac:spMk id="8" creationId="{28F3664A-6CFB-850A-DBD4-82D27A3E3BC9}"/>
          </ac:spMkLst>
        </pc:spChg>
        <pc:spChg chg="del">
          <ac:chgData name="Nicolas Ratto Ribo" userId="2ad53a74-4254-40a0-bdd9-8ea8d499428c" providerId="ADAL" clId="{3649554E-6011-4ADB-8B42-811F3CC1AC7E}" dt="2023-12-03T19:42:51.929" v="137" actId="478"/>
          <ac:spMkLst>
            <pc:docMk/>
            <pc:sldMk cId="2617435267" sldId="1506"/>
            <ac:spMk id="9" creationId="{705D4E9C-D0A1-08EB-5094-E903BD725BCE}"/>
          </ac:spMkLst>
        </pc:spChg>
        <pc:picChg chg="del">
          <ac:chgData name="Nicolas Ratto Ribo" userId="2ad53a74-4254-40a0-bdd9-8ea8d499428c" providerId="ADAL" clId="{3649554E-6011-4ADB-8B42-811F3CC1AC7E}" dt="2023-12-03T19:42:52.714" v="138" actId="478"/>
          <ac:picMkLst>
            <pc:docMk/>
            <pc:sldMk cId="2617435267" sldId="1506"/>
            <ac:picMk id="10" creationId="{7DF46A0C-854A-15C6-2152-9B7778F9A476}"/>
          </ac:picMkLst>
        </pc:picChg>
        <pc:picChg chg="mod">
          <ac:chgData name="Nicolas Ratto Ribo" userId="2ad53a74-4254-40a0-bdd9-8ea8d499428c" providerId="ADAL" clId="{3649554E-6011-4ADB-8B42-811F3CC1AC7E}" dt="2023-12-03T19:42:29.635" v="130" actId="1076"/>
          <ac:picMkLst>
            <pc:docMk/>
            <pc:sldMk cId="2617435267" sldId="1506"/>
            <ac:picMk id="11" creationId="{CCA3BF1B-E8E8-F5CE-9FD5-E12837D0F106}"/>
          </ac:picMkLst>
        </pc:picChg>
      </pc:sldChg>
      <pc:sldChg chg="del">
        <pc:chgData name="Nicolas Ratto Ribo" userId="2ad53a74-4254-40a0-bdd9-8ea8d499428c" providerId="ADAL" clId="{3649554E-6011-4ADB-8B42-811F3CC1AC7E}" dt="2023-12-03T19:39:34.774" v="47" actId="47"/>
        <pc:sldMkLst>
          <pc:docMk/>
          <pc:sldMk cId="3435538204" sldId="1511"/>
        </pc:sldMkLst>
      </pc:sldChg>
      <pc:sldChg chg="modSp mod">
        <pc:chgData name="Nicolas Ratto Ribo" userId="2ad53a74-4254-40a0-bdd9-8ea8d499428c" providerId="ADAL" clId="{3649554E-6011-4ADB-8B42-811F3CC1AC7E}" dt="2023-12-03T20:02:43.079" v="1427" actId="1076"/>
        <pc:sldMkLst>
          <pc:docMk/>
          <pc:sldMk cId="787462068" sldId="1518"/>
        </pc:sldMkLst>
        <pc:spChg chg="mod">
          <ac:chgData name="Nicolas Ratto Ribo" userId="2ad53a74-4254-40a0-bdd9-8ea8d499428c" providerId="ADAL" clId="{3649554E-6011-4ADB-8B42-811F3CC1AC7E}" dt="2023-12-03T20:02:20.688" v="1425" actId="20577"/>
          <ac:spMkLst>
            <pc:docMk/>
            <pc:sldMk cId="787462068" sldId="1518"/>
            <ac:spMk id="13" creationId="{F744F764-37EB-57B9-240F-0939B98CA1EC}"/>
          </ac:spMkLst>
        </pc:spChg>
        <pc:spChg chg="mod">
          <ac:chgData name="Nicolas Ratto Ribo" userId="2ad53a74-4254-40a0-bdd9-8ea8d499428c" providerId="ADAL" clId="{3649554E-6011-4ADB-8B42-811F3CC1AC7E}" dt="2023-12-03T20:02:43.079" v="1427" actId="1076"/>
          <ac:spMkLst>
            <pc:docMk/>
            <pc:sldMk cId="787462068" sldId="1518"/>
            <ac:spMk id="14" creationId="{B28BCAFB-08B8-0A68-0D37-F6DBA5B619FF}"/>
          </ac:spMkLst>
        </pc:spChg>
        <pc:spChg chg="mod">
          <ac:chgData name="Nicolas Ratto Ribo" userId="2ad53a74-4254-40a0-bdd9-8ea8d499428c" providerId="ADAL" clId="{3649554E-6011-4ADB-8B42-811F3CC1AC7E}" dt="2023-12-03T20:00:47.797" v="1308" actId="1076"/>
          <ac:spMkLst>
            <pc:docMk/>
            <pc:sldMk cId="787462068" sldId="1518"/>
            <ac:spMk id="15" creationId="{5A35EC92-B858-9274-002C-264088CBD989}"/>
          </ac:spMkLst>
        </pc:spChg>
        <pc:spChg chg="mod">
          <ac:chgData name="Nicolas Ratto Ribo" userId="2ad53a74-4254-40a0-bdd9-8ea8d499428c" providerId="ADAL" clId="{3649554E-6011-4ADB-8B42-811F3CC1AC7E}" dt="2023-12-03T20:00:53.214" v="1309" actId="1076"/>
          <ac:spMkLst>
            <pc:docMk/>
            <pc:sldMk cId="787462068" sldId="1518"/>
            <ac:spMk id="21" creationId="{1AD291AB-7D1B-AF03-FBFB-A6A6E8CE7C60}"/>
          </ac:spMkLst>
        </pc:spChg>
        <pc:spChg chg="mod">
          <ac:chgData name="Nicolas Ratto Ribo" userId="2ad53a74-4254-40a0-bdd9-8ea8d499428c" providerId="ADAL" clId="{3649554E-6011-4ADB-8B42-811F3CC1AC7E}" dt="2023-12-03T20:02:34.338" v="1426" actId="1076"/>
          <ac:spMkLst>
            <pc:docMk/>
            <pc:sldMk cId="787462068" sldId="1518"/>
            <ac:spMk id="23" creationId="{FF518183-7931-50D3-9D23-690C86166767}"/>
          </ac:spMkLst>
        </pc:spChg>
      </pc:sldChg>
      <pc:sldChg chg="modSp mod">
        <pc:chgData name="Nicolas Ratto Ribo" userId="2ad53a74-4254-40a0-bdd9-8ea8d499428c" providerId="ADAL" clId="{3649554E-6011-4ADB-8B42-811F3CC1AC7E}" dt="2023-12-03T19:58:43.734" v="1210" actId="20577"/>
        <pc:sldMkLst>
          <pc:docMk/>
          <pc:sldMk cId="2341011509" sldId="1519"/>
        </pc:sldMkLst>
        <pc:spChg chg="mod">
          <ac:chgData name="Nicolas Ratto Ribo" userId="2ad53a74-4254-40a0-bdd9-8ea8d499428c" providerId="ADAL" clId="{3649554E-6011-4ADB-8B42-811F3CC1AC7E}" dt="2023-12-03T19:58:43.734" v="1210" actId="20577"/>
          <ac:spMkLst>
            <pc:docMk/>
            <pc:sldMk cId="2341011509" sldId="1519"/>
            <ac:spMk id="16" creationId="{68D56C5C-C229-5338-F583-9D98ADE338BF}"/>
          </ac:spMkLst>
        </pc:spChg>
      </pc:sldChg>
      <pc:sldChg chg="delSp modSp add del mod">
        <pc:chgData name="Nicolas Ratto Ribo" userId="2ad53a74-4254-40a0-bdd9-8ea8d499428c" providerId="ADAL" clId="{3649554E-6011-4ADB-8B42-811F3CC1AC7E}" dt="2023-12-03T19:43:11.524" v="141" actId="47"/>
        <pc:sldMkLst>
          <pc:docMk/>
          <pc:sldMk cId="2073409560" sldId="1536"/>
        </pc:sldMkLst>
        <pc:spChg chg="del">
          <ac:chgData name="Nicolas Ratto Ribo" userId="2ad53a74-4254-40a0-bdd9-8ea8d499428c" providerId="ADAL" clId="{3649554E-6011-4ADB-8B42-811F3CC1AC7E}" dt="2023-12-03T19:42:37.752" v="134" actId="478"/>
          <ac:spMkLst>
            <pc:docMk/>
            <pc:sldMk cId="2073409560" sldId="1536"/>
            <ac:spMk id="6" creationId="{3B5FEA42-E161-70C9-B4E9-30CA5A8F0037}"/>
          </ac:spMkLst>
        </pc:spChg>
        <pc:spChg chg="del mod">
          <ac:chgData name="Nicolas Ratto Ribo" userId="2ad53a74-4254-40a0-bdd9-8ea8d499428c" providerId="ADAL" clId="{3649554E-6011-4ADB-8B42-811F3CC1AC7E}" dt="2023-12-03T19:42:34.885" v="133" actId="478"/>
          <ac:spMkLst>
            <pc:docMk/>
            <pc:sldMk cId="2073409560" sldId="1536"/>
            <ac:spMk id="7" creationId="{868C988B-9B23-6BBE-C174-146D3FE4195B}"/>
          </ac:spMkLst>
        </pc:spChg>
        <pc:spChg chg="mod">
          <ac:chgData name="Nicolas Ratto Ribo" userId="2ad53a74-4254-40a0-bdd9-8ea8d499428c" providerId="ADAL" clId="{3649554E-6011-4ADB-8B42-811F3CC1AC7E}" dt="2023-12-03T19:42:45.607" v="136" actId="1076"/>
          <ac:spMkLst>
            <pc:docMk/>
            <pc:sldMk cId="2073409560" sldId="1536"/>
            <ac:spMk id="8" creationId="{28F3664A-6CFB-850A-DBD4-82D27A3E3BC9}"/>
          </ac:spMkLst>
        </pc:spChg>
        <pc:spChg chg="mod">
          <ac:chgData name="Nicolas Ratto Ribo" userId="2ad53a74-4254-40a0-bdd9-8ea8d499428c" providerId="ADAL" clId="{3649554E-6011-4ADB-8B42-811F3CC1AC7E}" dt="2023-12-03T19:42:45.607" v="136" actId="1076"/>
          <ac:spMkLst>
            <pc:docMk/>
            <pc:sldMk cId="2073409560" sldId="1536"/>
            <ac:spMk id="9" creationId="{705D4E9C-D0A1-08EB-5094-E903BD725BCE}"/>
          </ac:spMkLst>
        </pc:spChg>
        <pc:picChg chg="mod">
          <ac:chgData name="Nicolas Ratto Ribo" userId="2ad53a74-4254-40a0-bdd9-8ea8d499428c" providerId="ADAL" clId="{3649554E-6011-4ADB-8B42-811F3CC1AC7E}" dt="2023-12-03T19:42:45.607" v="136" actId="1076"/>
          <ac:picMkLst>
            <pc:docMk/>
            <pc:sldMk cId="2073409560" sldId="1536"/>
            <ac:picMk id="10" creationId="{7DF46A0C-854A-15C6-2152-9B7778F9A476}"/>
          </ac:picMkLst>
        </pc:picChg>
        <pc:picChg chg="del">
          <ac:chgData name="Nicolas Ratto Ribo" userId="2ad53a74-4254-40a0-bdd9-8ea8d499428c" providerId="ADAL" clId="{3649554E-6011-4ADB-8B42-811F3CC1AC7E}" dt="2023-12-03T19:42:39.065" v="135" actId="478"/>
          <ac:picMkLst>
            <pc:docMk/>
            <pc:sldMk cId="2073409560" sldId="1536"/>
            <ac:picMk id="11" creationId="{CCA3BF1B-E8E8-F5CE-9FD5-E12837D0F106}"/>
          </ac:picMkLst>
        </pc:picChg>
      </pc:sldChg>
      <pc:sldChg chg="addSp modSp add mod ord">
        <pc:chgData name="Nicolas Ratto Ribo" userId="2ad53a74-4254-40a0-bdd9-8ea8d499428c" providerId="ADAL" clId="{3649554E-6011-4ADB-8B42-811F3CC1AC7E}" dt="2023-12-03T19:55:02.439" v="876" actId="20577"/>
        <pc:sldMkLst>
          <pc:docMk/>
          <pc:sldMk cId="3826908138" sldId="1536"/>
        </pc:sldMkLst>
        <pc:spChg chg="mod">
          <ac:chgData name="Nicolas Ratto Ribo" userId="2ad53a74-4254-40a0-bdd9-8ea8d499428c" providerId="ADAL" clId="{3649554E-6011-4ADB-8B42-811F3CC1AC7E}" dt="2023-12-03T19:55:02.439" v="876" actId="20577"/>
          <ac:spMkLst>
            <pc:docMk/>
            <pc:sldMk cId="3826908138" sldId="1536"/>
            <ac:spMk id="8" creationId="{6093C4F8-58A9-60AF-D1A7-ADEF1E7717E3}"/>
          </ac:spMkLst>
        </pc:spChg>
        <pc:picChg chg="add mod">
          <ac:chgData name="Nicolas Ratto Ribo" userId="2ad53a74-4254-40a0-bdd9-8ea8d499428c" providerId="ADAL" clId="{3649554E-6011-4ADB-8B42-811F3CC1AC7E}" dt="2023-12-03T19:49:53.994" v="583" actId="1076"/>
          <ac:picMkLst>
            <pc:docMk/>
            <pc:sldMk cId="3826908138" sldId="1536"/>
            <ac:picMk id="2" creationId="{8A9EA3E1-ECBB-442B-9CC7-DB9F41CB68C0}"/>
          </ac:picMkLst>
        </pc:picChg>
      </pc:sldChg>
      <pc:sldChg chg="modSp add del mod">
        <pc:chgData name="Nicolas Ratto Ribo" userId="2ad53a74-4254-40a0-bdd9-8ea8d499428c" providerId="ADAL" clId="{3649554E-6011-4ADB-8B42-811F3CC1AC7E}" dt="2023-12-03T20:06:41.749" v="1481" actId="47"/>
        <pc:sldMkLst>
          <pc:docMk/>
          <pc:sldMk cId="839453391" sldId="1537"/>
        </pc:sldMkLst>
        <pc:spChg chg="mod">
          <ac:chgData name="Nicolas Ratto Ribo" userId="2ad53a74-4254-40a0-bdd9-8ea8d499428c" providerId="ADAL" clId="{3649554E-6011-4ADB-8B42-811F3CC1AC7E}" dt="2023-12-03T20:05:20.476" v="1466" actId="1076"/>
          <ac:spMkLst>
            <pc:docMk/>
            <pc:sldMk cId="839453391" sldId="1537"/>
            <ac:spMk id="3" creationId="{3392521A-191B-6144-8126-83D1481BCC86}"/>
          </ac:spMkLst>
        </pc:spChg>
        <pc:spChg chg="mod">
          <ac:chgData name="Nicolas Ratto Ribo" userId="2ad53a74-4254-40a0-bdd9-8ea8d499428c" providerId="ADAL" clId="{3649554E-6011-4ADB-8B42-811F3CC1AC7E}" dt="2023-12-03T20:05:20.476" v="1466" actId="1076"/>
          <ac:spMkLst>
            <pc:docMk/>
            <pc:sldMk cId="839453391" sldId="1537"/>
            <ac:spMk id="7" creationId="{25CE3B23-2078-6FC9-7D98-71D9DF2EEAEA}"/>
          </ac:spMkLst>
        </pc:spChg>
        <pc:spChg chg="mod">
          <ac:chgData name="Nicolas Ratto Ribo" userId="2ad53a74-4254-40a0-bdd9-8ea8d499428c" providerId="ADAL" clId="{3649554E-6011-4ADB-8B42-811F3CC1AC7E}" dt="2023-12-03T20:05:20.476" v="1466" actId="1076"/>
          <ac:spMkLst>
            <pc:docMk/>
            <pc:sldMk cId="839453391" sldId="1537"/>
            <ac:spMk id="8" creationId="{9B66D471-150B-12DD-F67E-A85E9253A688}"/>
          </ac:spMkLst>
        </pc:spChg>
        <pc:spChg chg="mod">
          <ac:chgData name="Nicolas Ratto Ribo" userId="2ad53a74-4254-40a0-bdd9-8ea8d499428c" providerId="ADAL" clId="{3649554E-6011-4ADB-8B42-811F3CC1AC7E}" dt="2023-12-03T20:05:20.476" v="1466" actId="1076"/>
          <ac:spMkLst>
            <pc:docMk/>
            <pc:sldMk cId="839453391" sldId="1537"/>
            <ac:spMk id="10" creationId="{F4F9991E-695E-93CD-3E22-C33F4CA30B47}"/>
          </ac:spMkLst>
        </pc:spChg>
        <pc:spChg chg="mod">
          <ac:chgData name="Nicolas Ratto Ribo" userId="2ad53a74-4254-40a0-bdd9-8ea8d499428c" providerId="ADAL" clId="{3649554E-6011-4ADB-8B42-811F3CC1AC7E}" dt="2023-12-03T20:06:08.012" v="1480" actId="1076"/>
          <ac:spMkLst>
            <pc:docMk/>
            <pc:sldMk cId="839453391" sldId="1537"/>
            <ac:spMk id="12" creationId="{012E2DB2-91A1-0AF5-6EA5-514E3CC60E16}"/>
          </ac:spMkLst>
        </pc:spChg>
        <pc:spChg chg="mod">
          <ac:chgData name="Nicolas Ratto Ribo" userId="2ad53a74-4254-40a0-bdd9-8ea8d499428c" providerId="ADAL" clId="{3649554E-6011-4ADB-8B42-811F3CC1AC7E}" dt="2023-12-03T20:05:50.779" v="1473" actId="1076"/>
          <ac:spMkLst>
            <pc:docMk/>
            <pc:sldMk cId="839453391" sldId="1537"/>
            <ac:spMk id="13" creationId="{B729F1D7-505E-02A4-23C3-F74C921B474A}"/>
          </ac:spMkLst>
        </pc:spChg>
        <pc:spChg chg="mod">
          <ac:chgData name="Nicolas Ratto Ribo" userId="2ad53a74-4254-40a0-bdd9-8ea8d499428c" providerId="ADAL" clId="{3649554E-6011-4ADB-8B42-811F3CC1AC7E}" dt="2023-12-03T20:05:39.273" v="1469" actId="1076"/>
          <ac:spMkLst>
            <pc:docMk/>
            <pc:sldMk cId="839453391" sldId="1537"/>
            <ac:spMk id="15" creationId="{0E5DD947-8DD0-AE9A-4CB3-A7737D83C17A}"/>
          </ac:spMkLst>
        </pc:spChg>
        <pc:spChg chg="mod">
          <ac:chgData name="Nicolas Ratto Ribo" userId="2ad53a74-4254-40a0-bdd9-8ea8d499428c" providerId="ADAL" clId="{3649554E-6011-4ADB-8B42-811F3CC1AC7E}" dt="2023-12-03T20:06:02.377" v="1479" actId="1076"/>
          <ac:spMkLst>
            <pc:docMk/>
            <pc:sldMk cId="839453391" sldId="1537"/>
            <ac:spMk id="16" creationId="{5EAEAA53-54F0-5F5C-AB1A-B2F326CD24A5}"/>
          </ac:spMkLst>
        </pc:spChg>
        <pc:spChg chg="mod">
          <ac:chgData name="Nicolas Ratto Ribo" userId="2ad53a74-4254-40a0-bdd9-8ea8d499428c" providerId="ADAL" clId="{3649554E-6011-4ADB-8B42-811F3CC1AC7E}" dt="2023-12-03T20:05:53.628" v="1474" actId="14100"/>
          <ac:spMkLst>
            <pc:docMk/>
            <pc:sldMk cId="839453391" sldId="1537"/>
            <ac:spMk id="29" creationId="{E8BBBE18-143A-228D-F836-9A1D72B5D96E}"/>
          </ac:spMkLst>
        </pc:spChg>
        <pc:spChg chg="mod">
          <ac:chgData name="Nicolas Ratto Ribo" userId="2ad53a74-4254-40a0-bdd9-8ea8d499428c" providerId="ADAL" clId="{3649554E-6011-4ADB-8B42-811F3CC1AC7E}" dt="2023-12-03T20:06:08.012" v="1480" actId="1076"/>
          <ac:spMkLst>
            <pc:docMk/>
            <pc:sldMk cId="839453391" sldId="1537"/>
            <ac:spMk id="45" creationId="{94D8E357-E4E9-2F98-8145-763E2BFF10E7}"/>
          </ac:spMkLst>
        </pc:spChg>
        <pc:spChg chg="mod">
          <ac:chgData name="Nicolas Ratto Ribo" userId="2ad53a74-4254-40a0-bdd9-8ea8d499428c" providerId="ADAL" clId="{3649554E-6011-4ADB-8B42-811F3CC1AC7E}" dt="2023-12-03T20:06:08.012" v="1480" actId="1076"/>
          <ac:spMkLst>
            <pc:docMk/>
            <pc:sldMk cId="839453391" sldId="1537"/>
            <ac:spMk id="46" creationId="{2629D7FC-9DA3-3250-659B-3C167728D8B7}"/>
          </ac:spMkLst>
        </pc:spChg>
        <pc:spChg chg="mod">
          <ac:chgData name="Nicolas Ratto Ribo" userId="2ad53a74-4254-40a0-bdd9-8ea8d499428c" providerId="ADAL" clId="{3649554E-6011-4ADB-8B42-811F3CC1AC7E}" dt="2023-12-03T20:05:20.476" v="1466" actId="1076"/>
          <ac:spMkLst>
            <pc:docMk/>
            <pc:sldMk cId="839453391" sldId="1537"/>
            <ac:spMk id="47" creationId="{3E3AB286-51A3-EB2C-15B7-531C1034A69B}"/>
          </ac:spMkLst>
        </pc:spChg>
      </pc:sldChg>
    </pc:docChg>
  </pc:docChgLst>
  <pc:docChgLst>
    <pc:chgData name="Nicolas Ratto Ribo" userId="2ad53a74-4254-40a0-bdd9-8ea8d499428c" providerId="ADAL" clId="{A759EBB7-EFD2-834D-853A-DF010828F935}"/>
    <pc:docChg chg="undo redo custSel addSld delSld modSld sldOrd">
      <pc:chgData name="Nicolas Ratto Ribo" userId="2ad53a74-4254-40a0-bdd9-8ea8d499428c" providerId="ADAL" clId="{A759EBB7-EFD2-834D-853A-DF010828F935}" dt="2024-04-22T01:10:49.783" v="3569" actId="14100"/>
      <pc:docMkLst>
        <pc:docMk/>
      </pc:docMkLst>
      <pc:sldChg chg="addSp delSp modSp mod">
        <pc:chgData name="Nicolas Ratto Ribo" userId="2ad53a74-4254-40a0-bdd9-8ea8d499428c" providerId="ADAL" clId="{A759EBB7-EFD2-834D-853A-DF010828F935}" dt="2024-04-22T00:10:54.155" v="747" actId="1076"/>
        <pc:sldMkLst>
          <pc:docMk/>
          <pc:sldMk cId="626651405" sldId="1341"/>
        </pc:sldMkLst>
        <pc:spChg chg="mod">
          <ac:chgData name="Nicolas Ratto Ribo" userId="2ad53a74-4254-40a0-bdd9-8ea8d499428c" providerId="ADAL" clId="{A759EBB7-EFD2-834D-853A-DF010828F935}" dt="2024-04-22T00:10:50.815" v="745" actId="1076"/>
          <ac:spMkLst>
            <pc:docMk/>
            <pc:sldMk cId="626651405" sldId="1341"/>
            <ac:spMk id="5" creationId="{00000000-0000-0000-0000-000000000000}"/>
          </ac:spMkLst>
        </pc:spChg>
        <pc:picChg chg="add mod">
          <ac:chgData name="Nicolas Ratto Ribo" userId="2ad53a74-4254-40a0-bdd9-8ea8d499428c" providerId="ADAL" clId="{A759EBB7-EFD2-834D-853A-DF010828F935}" dt="2024-04-22T00:10:52.580" v="746" actId="1076"/>
          <ac:picMkLst>
            <pc:docMk/>
            <pc:sldMk cId="626651405" sldId="1341"/>
            <ac:picMk id="2" creationId="{3D9472FA-E6F7-7242-B457-859925EF1939}"/>
          </ac:picMkLst>
        </pc:picChg>
        <pc:picChg chg="del">
          <ac:chgData name="Nicolas Ratto Ribo" userId="2ad53a74-4254-40a0-bdd9-8ea8d499428c" providerId="ADAL" clId="{A759EBB7-EFD2-834D-853A-DF010828F935}" dt="2024-04-21T23:32:35.379" v="63" actId="478"/>
          <ac:picMkLst>
            <pc:docMk/>
            <pc:sldMk cId="626651405" sldId="1341"/>
            <ac:picMk id="3" creationId="{52EBEEBF-6FEB-5EF9-6DE2-8D1014D62C2E}"/>
          </ac:picMkLst>
        </pc:picChg>
        <pc:picChg chg="add mod">
          <ac:chgData name="Nicolas Ratto Ribo" userId="2ad53a74-4254-40a0-bdd9-8ea8d499428c" providerId="ADAL" clId="{A759EBB7-EFD2-834D-853A-DF010828F935}" dt="2024-04-22T00:10:54.155" v="747" actId="1076"/>
          <ac:picMkLst>
            <pc:docMk/>
            <pc:sldMk cId="626651405" sldId="1341"/>
            <ac:picMk id="4" creationId="{8F7406C0-9907-650C-4296-98A33D261373}"/>
          </ac:picMkLst>
        </pc:picChg>
      </pc:sldChg>
      <pc:sldChg chg="del">
        <pc:chgData name="Nicolas Ratto Ribo" userId="2ad53a74-4254-40a0-bdd9-8ea8d499428c" providerId="ADAL" clId="{A759EBB7-EFD2-834D-853A-DF010828F935}" dt="2024-04-21T23:50:32.107" v="197" actId="2696"/>
        <pc:sldMkLst>
          <pc:docMk/>
          <pc:sldMk cId="1799057242" sldId="1411"/>
        </pc:sldMkLst>
      </pc:sldChg>
      <pc:sldChg chg="modSp mod">
        <pc:chgData name="Nicolas Ratto Ribo" userId="2ad53a74-4254-40a0-bdd9-8ea8d499428c" providerId="ADAL" clId="{A759EBB7-EFD2-834D-853A-DF010828F935}" dt="2024-04-22T00:12:48.981" v="867" actId="1076"/>
        <pc:sldMkLst>
          <pc:docMk/>
          <pc:sldMk cId="706651389" sldId="1515"/>
        </pc:sldMkLst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5" creationId="{1EBE5A1E-BDC7-6C5D-0F6E-D814EC773283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8" creationId="{4BD6B009-9FA2-30D6-890E-5915EBB55EA4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2" creationId="{8A1A2624-0179-1488-2ECD-89FAD11C7C91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3" creationId="{BE6471A0-229C-A10A-637E-8F21F7B201CB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4" creationId="{2AA781C9-9056-C5A4-510C-D130B6702313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5" creationId="{8ADF1DA5-1825-F081-DB39-2CE647357E27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6" creationId="{5323FF05-E626-BFE3-09BF-4347F168CF69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7" creationId="{5A9915D6-92A6-9521-3456-8DAA1FF542DA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8" creationId="{7A421CF6-AE7C-F0A8-FFBF-1E6177BE0E3A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29" creationId="{F36F5704-F9A7-39C7-2BB2-E8BA6B377731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0" creationId="{6D1CAE27-B9C7-CA85-2B42-1A5768AE320E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1" creationId="{4CCA7EB1-DF0E-B49A-7861-256D8F42B02F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2" creationId="{12F7CF04-C8CA-7BED-8341-369EAD343D5A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3" creationId="{048C624C-C00E-77B6-EEE4-A31161F22325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4" creationId="{7FFC907B-B604-841C-77E2-106537B7FE52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5" creationId="{A7FC23D0-B211-798E-7432-42971E11A673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6" creationId="{387AE802-BB22-0D7A-261C-E8EBF6F3AE7C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37" creationId="{3BD2012A-5A46-8C95-5CF7-1C27BDE893F1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58" creationId="{A17EB89E-2698-C89A-60BF-3B5A885E8578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61" creationId="{F4F526F9-4E01-0179-AD3A-C92D6F8B65BC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63" creationId="{2AF5AB44-CECD-58E6-4E1C-4FA593F9961B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67" creationId="{C3305CA2-2A92-4077-9A72-31D078EF91E4}"/>
          </ac:spMkLst>
        </pc:spChg>
        <pc:spChg chg="mod">
          <ac:chgData name="Nicolas Ratto Ribo" userId="2ad53a74-4254-40a0-bdd9-8ea8d499428c" providerId="ADAL" clId="{A759EBB7-EFD2-834D-853A-DF010828F935}" dt="2024-04-21T23:48:39.569" v="159" actId="404"/>
          <ac:spMkLst>
            <pc:docMk/>
            <pc:sldMk cId="706651389" sldId="1515"/>
            <ac:spMk id="68" creationId="{F07BE118-1AF5-4308-B42E-6535E4D0832F}"/>
          </ac:spMkLst>
        </pc:spChg>
        <pc:picChg chg="mod">
          <ac:chgData name="Nicolas Ratto Ribo" userId="2ad53a74-4254-40a0-bdd9-8ea8d499428c" providerId="ADAL" clId="{A759EBB7-EFD2-834D-853A-DF010828F935}" dt="2024-04-22T00:12:48.981" v="867" actId="1076"/>
          <ac:picMkLst>
            <pc:docMk/>
            <pc:sldMk cId="706651389" sldId="1515"/>
            <ac:picMk id="11" creationId="{F68B9CB3-3A7D-000B-A653-F2C120B07FF7}"/>
          </ac:picMkLst>
        </pc:picChg>
      </pc:sldChg>
      <pc:sldChg chg="modSp mod">
        <pc:chgData name="Nicolas Ratto Ribo" userId="2ad53a74-4254-40a0-bdd9-8ea8d499428c" providerId="ADAL" clId="{A759EBB7-EFD2-834D-853A-DF010828F935}" dt="2024-04-22T00:13:08.712" v="880" actId="1076"/>
        <pc:sldMkLst>
          <pc:docMk/>
          <pc:sldMk cId="3865768503" sldId="1517"/>
        </pc:sldMkLst>
        <pc:spChg chg="mod">
          <ac:chgData name="Nicolas Ratto Ribo" userId="2ad53a74-4254-40a0-bdd9-8ea8d499428c" providerId="ADAL" clId="{A759EBB7-EFD2-834D-853A-DF010828F935}" dt="2024-04-21T23:49:44.190" v="191" actId="1076"/>
          <ac:spMkLst>
            <pc:docMk/>
            <pc:sldMk cId="3865768503" sldId="1517"/>
            <ac:spMk id="4" creationId="{1593D4F2-BF17-1560-CB50-C51CB5029EC0}"/>
          </ac:spMkLst>
        </pc:spChg>
        <pc:spChg chg="mod">
          <ac:chgData name="Nicolas Ratto Ribo" userId="2ad53a74-4254-40a0-bdd9-8ea8d499428c" providerId="ADAL" clId="{A759EBB7-EFD2-834D-853A-DF010828F935}" dt="2024-04-21T23:49:35.741" v="190" actId="1076"/>
          <ac:spMkLst>
            <pc:docMk/>
            <pc:sldMk cId="3865768503" sldId="1517"/>
            <ac:spMk id="21" creationId="{81435463-47C7-C619-9A56-1DF9A96304CB}"/>
          </ac:spMkLst>
        </pc:spChg>
        <pc:grpChg chg="mod">
          <ac:chgData name="Nicolas Ratto Ribo" userId="2ad53a74-4254-40a0-bdd9-8ea8d499428c" providerId="ADAL" clId="{A759EBB7-EFD2-834D-853A-DF010828F935}" dt="2024-04-21T23:49:56.052" v="194" actId="1076"/>
          <ac:grpSpMkLst>
            <pc:docMk/>
            <pc:sldMk cId="3865768503" sldId="1517"/>
            <ac:grpSpMk id="25" creationId="{30BD6DF6-0535-4B18-D875-F5095F723798}"/>
          </ac:grpSpMkLst>
        </pc:grpChg>
        <pc:grpChg chg="mod">
          <ac:chgData name="Nicolas Ratto Ribo" userId="2ad53a74-4254-40a0-bdd9-8ea8d499428c" providerId="ADAL" clId="{A759EBB7-EFD2-834D-853A-DF010828F935}" dt="2024-04-21T23:49:57.607" v="195" actId="1076"/>
          <ac:grpSpMkLst>
            <pc:docMk/>
            <pc:sldMk cId="3865768503" sldId="1517"/>
            <ac:grpSpMk id="30" creationId="{B9BD4441-397A-43D1-DAA3-033E13CE5BE2}"/>
          </ac:grpSpMkLst>
        </pc:grpChg>
        <pc:grpChg chg="mod">
          <ac:chgData name="Nicolas Ratto Ribo" userId="2ad53a74-4254-40a0-bdd9-8ea8d499428c" providerId="ADAL" clId="{A759EBB7-EFD2-834D-853A-DF010828F935}" dt="2024-04-21T23:50:00.428" v="196" actId="1076"/>
          <ac:grpSpMkLst>
            <pc:docMk/>
            <pc:sldMk cId="3865768503" sldId="1517"/>
            <ac:grpSpMk id="33" creationId="{140E3A94-C444-F2F6-2601-E836B638A0A6}"/>
          </ac:grpSpMkLst>
        </pc:grpChg>
        <pc:grpChg chg="mod">
          <ac:chgData name="Nicolas Ratto Ribo" userId="2ad53a74-4254-40a0-bdd9-8ea8d499428c" providerId="ADAL" clId="{A759EBB7-EFD2-834D-853A-DF010828F935}" dt="2024-04-21T23:49:52.778" v="193" actId="1076"/>
          <ac:grpSpMkLst>
            <pc:docMk/>
            <pc:sldMk cId="3865768503" sldId="1517"/>
            <ac:grpSpMk id="40" creationId="{B5021D98-82DA-3B1D-571C-33D154C09F50}"/>
          </ac:grpSpMkLst>
        </pc:grpChg>
        <pc:grpChg chg="mod">
          <ac:chgData name="Nicolas Ratto Ribo" userId="2ad53a74-4254-40a0-bdd9-8ea8d499428c" providerId="ADAL" clId="{A759EBB7-EFD2-834D-853A-DF010828F935}" dt="2024-04-21T23:49:47.991" v="192" actId="1076"/>
          <ac:grpSpMkLst>
            <pc:docMk/>
            <pc:sldMk cId="3865768503" sldId="1517"/>
            <ac:grpSpMk id="43" creationId="{9E1C59FA-6485-DE45-D924-AC7C2277600D}"/>
          </ac:grpSpMkLst>
        </pc:grpChg>
        <pc:picChg chg="mod">
          <ac:chgData name="Nicolas Ratto Ribo" userId="2ad53a74-4254-40a0-bdd9-8ea8d499428c" providerId="ADAL" clId="{A759EBB7-EFD2-834D-853A-DF010828F935}" dt="2024-04-21T23:49:44.190" v="191" actId="1076"/>
          <ac:picMkLst>
            <pc:docMk/>
            <pc:sldMk cId="3865768503" sldId="1517"/>
            <ac:picMk id="5" creationId="{EF8A1F5B-FEF4-6612-97B5-D426D8B4765A}"/>
          </ac:picMkLst>
        </pc:picChg>
        <pc:picChg chg="mod">
          <ac:chgData name="Nicolas Ratto Ribo" userId="2ad53a74-4254-40a0-bdd9-8ea8d499428c" providerId="ADAL" clId="{A759EBB7-EFD2-834D-853A-DF010828F935}" dt="2024-04-22T00:13:08.712" v="880" actId="1076"/>
          <ac:picMkLst>
            <pc:docMk/>
            <pc:sldMk cId="3865768503" sldId="1517"/>
            <ac:picMk id="12" creationId="{E72648E2-1D64-9D22-A81E-66747580A6A8}"/>
          </ac:picMkLst>
        </pc:picChg>
        <pc:picChg chg="mod">
          <ac:chgData name="Nicolas Ratto Ribo" userId="2ad53a74-4254-40a0-bdd9-8ea8d499428c" providerId="ADAL" clId="{A759EBB7-EFD2-834D-853A-DF010828F935}" dt="2024-04-21T23:49:35.741" v="190" actId="1076"/>
          <ac:picMkLst>
            <pc:docMk/>
            <pc:sldMk cId="3865768503" sldId="1517"/>
            <ac:picMk id="14" creationId="{772E1D48-4630-8D59-3ABF-5AB98C4CEE40}"/>
          </ac:picMkLst>
        </pc:picChg>
        <pc:picChg chg="mod">
          <ac:chgData name="Nicolas Ratto Ribo" userId="2ad53a74-4254-40a0-bdd9-8ea8d499428c" providerId="ADAL" clId="{A759EBB7-EFD2-834D-853A-DF010828F935}" dt="2024-04-21T23:49:35.741" v="190" actId="1076"/>
          <ac:picMkLst>
            <pc:docMk/>
            <pc:sldMk cId="3865768503" sldId="1517"/>
            <ac:picMk id="23" creationId="{3450AD70-A39E-5578-60B3-481C7D1CF410}"/>
          </ac:picMkLst>
        </pc:picChg>
      </pc:sldChg>
      <pc:sldChg chg="modSp mod">
        <pc:chgData name="Nicolas Ratto Ribo" userId="2ad53a74-4254-40a0-bdd9-8ea8d499428c" providerId="ADAL" clId="{A759EBB7-EFD2-834D-853A-DF010828F935}" dt="2024-04-22T01:02:50.645" v="3156" actId="14100"/>
        <pc:sldMkLst>
          <pc:docMk/>
          <pc:sldMk cId="787462068" sldId="1518"/>
        </pc:sldMkLst>
        <pc:spChg chg="mod">
          <ac:chgData name="Nicolas Ratto Ribo" userId="2ad53a74-4254-40a0-bdd9-8ea8d499428c" providerId="ADAL" clId="{A759EBB7-EFD2-834D-853A-DF010828F935}" dt="2024-04-21T23:44:19.955" v="153" actId="20577"/>
          <ac:spMkLst>
            <pc:docMk/>
            <pc:sldMk cId="787462068" sldId="1518"/>
            <ac:spMk id="6" creationId="{8F2564D7-FA39-3592-7EE1-7CC97F52178B}"/>
          </ac:spMkLst>
        </pc:spChg>
        <pc:spChg chg="mod">
          <ac:chgData name="Nicolas Ratto Ribo" userId="2ad53a74-4254-40a0-bdd9-8ea8d499428c" providerId="ADAL" clId="{A759EBB7-EFD2-834D-853A-DF010828F935}" dt="2024-04-21T23:42:48.367" v="103" actId="403"/>
          <ac:spMkLst>
            <pc:docMk/>
            <pc:sldMk cId="787462068" sldId="1518"/>
            <ac:spMk id="13" creationId="{F744F764-37EB-57B9-240F-0939B98CA1EC}"/>
          </ac:spMkLst>
        </pc:spChg>
        <pc:spChg chg="mod">
          <ac:chgData name="Nicolas Ratto Ribo" userId="2ad53a74-4254-40a0-bdd9-8ea8d499428c" providerId="ADAL" clId="{A759EBB7-EFD2-834D-853A-DF010828F935}" dt="2024-04-21T23:43:40.405" v="121" actId="1076"/>
          <ac:spMkLst>
            <pc:docMk/>
            <pc:sldMk cId="787462068" sldId="1518"/>
            <ac:spMk id="15" creationId="{5A35EC92-B858-9274-002C-264088CBD989}"/>
          </ac:spMkLst>
        </pc:spChg>
        <pc:picChg chg="mod">
          <ac:chgData name="Nicolas Ratto Ribo" userId="2ad53a74-4254-40a0-bdd9-8ea8d499428c" providerId="ADAL" clId="{A759EBB7-EFD2-834D-853A-DF010828F935}" dt="2024-04-22T01:02:50.645" v="3156" actId="14100"/>
          <ac:picMkLst>
            <pc:docMk/>
            <pc:sldMk cId="787462068" sldId="1518"/>
            <ac:picMk id="10" creationId="{FAC9C3DE-EE53-F984-940F-3CC006AC8F9E}"/>
          </ac:picMkLst>
        </pc:picChg>
      </pc:sldChg>
      <pc:sldChg chg="addSp modSp mod">
        <pc:chgData name="Nicolas Ratto Ribo" userId="2ad53a74-4254-40a0-bdd9-8ea8d499428c" providerId="ADAL" clId="{A759EBB7-EFD2-834D-853A-DF010828F935}" dt="2024-04-22T01:02:55.996" v="3158" actId="1076"/>
        <pc:sldMkLst>
          <pc:docMk/>
          <pc:sldMk cId="2341011509" sldId="1519"/>
        </pc:sldMkLst>
        <pc:picChg chg="add mod">
          <ac:chgData name="Nicolas Ratto Ribo" userId="2ad53a74-4254-40a0-bdd9-8ea8d499428c" providerId="ADAL" clId="{A759EBB7-EFD2-834D-853A-DF010828F935}" dt="2024-04-22T01:02:55.996" v="3158" actId="1076"/>
          <ac:picMkLst>
            <pc:docMk/>
            <pc:sldMk cId="2341011509" sldId="1519"/>
            <ac:picMk id="2" creationId="{1F73437A-1FB5-0D41-06B2-36C31EB2E78F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0:01:40.216" v="463" actId="1036"/>
        <pc:sldMkLst>
          <pc:docMk/>
          <pc:sldMk cId="3310591425" sldId="1535"/>
        </pc:sldMkLst>
        <pc:spChg chg="mod">
          <ac:chgData name="Nicolas Ratto Ribo" userId="2ad53a74-4254-40a0-bdd9-8ea8d499428c" providerId="ADAL" clId="{A759EBB7-EFD2-834D-853A-DF010828F935}" dt="2024-04-22T00:01:33.743" v="450" actId="1076"/>
          <ac:spMkLst>
            <pc:docMk/>
            <pc:sldMk cId="3310591425" sldId="1535"/>
            <ac:spMk id="7" creationId="{373F5BCB-6FF4-04AF-5647-5D4F142C5B60}"/>
          </ac:spMkLst>
        </pc:spChg>
        <pc:picChg chg="add mod">
          <ac:chgData name="Nicolas Ratto Ribo" userId="2ad53a74-4254-40a0-bdd9-8ea8d499428c" providerId="ADAL" clId="{A759EBB7-EFD2-834D-853A-DF010828F935}" dt="2024-04-22T00:01:40.216" v="463" actId="1036"/>
          <ac:picMkLst>
            <pc:docMk/>
            <pc:sldMk cId="3310591425" sldId="1535"/>
            <ac:picMk id="3" creationId="{419B1F4D-C299-F186-76F2-EFB9B939F3CB}"/>
          </ac:picMkLst>
        </pc:picChg>
        <pc:picChg chg="del">
          <ac:chgData name="Nicolas Ratto Ribo" userId="2ad53a74-4254-40a0-bdd9-8ea8d499428c" providerId="ADAL" clId="{A759EBB7-EFD2-834D-853A-DF010828F935}" dt="2024-04-22T00:01:29.192" v="448" actId="478"/>
          <ac:picMkLst>
            <pc:docMk/>
            <pc:sldMk cId="3310591425" sldId="1535"/>
            <ac:picMk id="8" creationId="{E6EE3EF4-5FD9-4445-ED81-514D7193D849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1:02:42.308" v="3146" actId="478"/>
        <pc:sldMkLst>
          <pc:docMk/>
          <pc:sldMk cId="2063254328" sldId="1538"/>
        </pc:sldMkLst>
        <pc:spChg chg="mod">
          <ac:chgData name="Nicolas Ratto Ribo" userId="2ad53a74-4254-40a0-bdd9-8ea8d499428c" providerId="ADAL" clId="{A759EBB7-EFD2-834D-853A-DF010828F935}" dt="2024-04-21T23:46:29.401" v="155" actId="113"/>
          <ac:spMkLst>
            <pc:docMk/>
            <pc:sldMk cId="2063254328" sldId="1538"/>
            <ac:spMk id="4" creationId="{F637F16F-2191-42AD-1070-E5FAFF1E2E03}"/>
          </ac:spMkLst>
        </pc:spChg>
        <pc:picChg chg="add mod">
          <ac:chgData name="Nicolas Ratto Ribo" userId="2ad53a74-4254-40a0-bdd9-8ea8d499428c" providerId="ADAL" clId="{A759EBB7-EFD2-834D-853A-DF010828F935}" dt="2024-04-22T01:02:39.215" v="3145" actId="1076"/>
          <ac:picMkLst>
            <pc:docMk/>
            <pc:sldMk cId="2063254328" sldId="1538"/>
            <ac:picMk id="2" creationId="{02CE2B1C-C401-6187-323C-00988AE68EA3}"/>
          </ac:picMkLst>
        </pc:picChg>
        <pc:picChg chg="del">
          <ac:chgData name="Nicolas Ratto Ribo" userId="2ad53a74-4254-40a0-bdd9-8ea8d499428c" providerId="ADAL" clId="{A759EBB7-EFD2-834D-853A-DF010828F935}" dt="2024-04-22T01:02:42.308" v="3146" actId="478"/>
          <ac:picMkLst>
            <pc:docMk/>
            <pc:sldMk cId="2063254328" sldId="1538"/>
            <ac:picMk id="3" creationId="{427EBB74-6F68-D4AD-5257-7624E742AB39}"/>
          </ac:picMkLst>
        </pc:picChg>
      </pc:sldChg>
      <pc:sldChg chg="modSp mod">
        <pc:chgData name="Nicolas Ratto Ribo" userId="2ad53a74-4254-40a0-bdd9-8ea8d499428c" providerId="ADAL" clId="{A759EBB7-EFD2-834D-853A-DF010828F935}" dt="2024-04-22T00:12:59.404" v="877" actId="1036"/>
        <pc:sldMkLst>
          <pc:docMk/>
          <pc:sldMk cId="3811639349" sldId="1539"/>
        </pc:sldMkLst>
        <pc:spChg chg="mod">
          <ac:chgData name="Nicolas Ratto Ribo" userId="2ad53a74-4254-40a0-bdd9-8ea8d499428c" providerId="ADAL" clId="{A759EBB7-EFD2-834D-853A-DF010828F935}" dt="2024-04-21T23:49:23.888" v="189" actId="20577"/>
          <ac:spMkLst>
            <pc:docMk/>
            <pc:sldMk cId="3811639349" sldId="1539"/>
            <ac:spMk id="4" creationId="{F637F16F-2191-42AD-1070-E5FAFF1E2E03}"/>
          </ac:spMkLst>
        </pc:spChg>
        <pc:picChg chg="mod">
          <ac:chgData name="Nicolas Ratto Ribo" userId="2ad53a74-4254-40a0-bdd9-8ea8d499428c" providerId="ADAL" clId="{A759EBB7-EFD2-834D-853A-DF010828F935}" dt="2024-04-22T00:12:59.404" v="877" actId="1036"/>
          <ac:picMkLst>
            <pc:docMk/>
            <pc:sldMk cId="3811639349" sldId="1539"/>
            <ac:picMk id="11" creationId="{708D53F4-B74E-BDD8-DE8D-44CFAF8202BA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0:49:17.128" v="2923" actId="404"/>
        <pc:sldMkLst>
          <pc:docMk/>
          <pc:sldMk cId="502300317" sldId="1540"/>
        </pc:sldMkLst>
        <pc:spChg chg="mod">
          <ac:chgData name="Nicolas Ratto Ribo" userId="2ad53a74-4254-40a0-bdd9-8ea8d499428c" providerId="ADAL" clId="{A759EBB7-EFD2-834D-853A-DF010828F935}" dt="2024-04-22T00:01:14.078" v="445" actId="1076"/>
          <ac:spMkLst>
            <pc:docMk/>
            <pc:sldMk cId="502300317" sldId="1540"/>
            <ac:spMk id="3" creationId="{C749BA93-D000-9001-6345-539C08C8A25C}"/>
          </ac:spMkLst>
        </pc:spChg>
        <pc:graphicFrameChg chg="modGraphic">
          <ac:chgData name="Nicolas Ratto Ribo" userId="2ad53a74-4254-40a0-bdd9-8ea8d499428c" providerId="ADAL" clId="{A759EBB7-EFD2-834D-853A-DF010828F935}" dt="2024-04-22T00:49:17.128" v="2923" actId="404"/>
          <ac:graphicFrameMkLst>
            <pc:docMk/>
            <pc:sldMk cId="502300317" sldId="1540"/>
            <ac:graphicFrameMk id="4" creationId="{596F1113-261E-4F72-B84E-490BACAE365D}"/>
          </ac:graphicFrameMkLst>
        </pc:graphicFrameChg>
        <pc:picChg chg="add mod">
          <ac:chgData name="Nicolas Ratto Ribo" userId="2ad53a74-4254-40a0-bdd9-8ea8d499428c" providerId="ADAL" clId="{A759EBB7-EFD2-834D-853A-DF010828F935}" dt="2024-04-22T00:01:24.736" v="447"/>
          <ac:picMkLst>
            <pc:docMk/>
            <pc:sldMk cId="502300317" sldId="1540"/>
            <ac:picMk id="2" creationId="{3705D386-0ED5-5935-8231-68505BFDDFDF}"/>
          </ac:picMkLst>
        </pc:picChg>
        <pc:picChg chg="del">
          <ac:chgData name="Nicolas Ratto Ribo" userId="2ad53a74-4254-40a0-bdd9-8ea8d499428c" providerId="ADAL" clId="{A759EBB7-EFD2-834D-853A-DF010828F935}" dt="2024-04-22T00:01:23.770" v="446" actId="478"/>
          <ac:picMkLst>
            <pc:docMk/>
            <pc:sldMk cId="502300317" sldId="1540"/>
            <ac:picMk id="8" creationId="{E879D0D3-FB3E-83E9-1BB9-C5E352687041}"/>
          </ac:picMkLst>
        </pc:picChg>
      </pc:sldChg>
      <pc:sldChg chg="delSp modSp mod">
        <pc:chgData name="Nicolas Ratto Ribo" userId="2ad53a74-4254-40a0-bdd9-8ea8d499428c" providerId="ADAL" clId="{A759EBB7-EFD2-834D-853A-DF010828F935}" dt="2024-04-22T00:08:48.348" v="688" actId="1037"/>
        <pc:sldMkLst>
          <pc:docMk/>
          <pc:sldMk cId="2284056833" sldId="1541"/>
        </pc:sldMkLst>
        <pc:spChg chg="mod">
          <ac:chgData name="Nicolas Ratto Ribo" userId="2ad53a74-4254-40a0-bdd9-8ea8d499428c" providerId="ADAL" clId="{A759EBB7-EFD2-834D-853A-DF010828F935}" dt="2024-04-22T00:08:40.334" v="675" actId="1076"/>
          <ac:spMkLst>
            <pc:docMk/>
            <pc:sldMk cId="2284056833" sldId="1541"/>
            <ac:spMk id="7" creationId="{868C988B-9B23-6BBE-C174-146D3FE4195B}"/>
          </ac:spMkLst>
        </pc:spChg>
        <pc:picChg chg="mod">
          <ac:chgData name="Nicolas Ratto Ribo" userId="2ad53a74-4254-40a0-bdd9-8ea8d499428c" providerId="ADAL" clId="{A759EBB7-EFD2-834D-853A-DF010828F935}" dt="2024-04-22T00:08:48.348" v="688" actId="1037"/>
          <ac:picMkLst>
            <pc:docMk/>
            <pc:sldMk cId="2284056833" sldId="1541"/>
            <ac:picMk id="4" creationId="{DD7678BC-BB36-D6BC-6ABE-C502E02B46EE}"/>
          </ac:picMkLst>
        </pc:picChg>
        <pc:picChg chg="del">
          <ac:chgData name="Nicolas Ratto Ribo" userId="2ad53a74-4254-40a0-bdd9-8ea8d499428c" providerId="ADAL" clId="{A759EBB7-EFD2-834D-853A-DF010828F935}" dt="2024-04-22T00:08:22.037" v="674" actId="478"/>
          <ac:picMkLst>
            <pc:docMk/>
            <pc:sldMk cId="2284056833" sldId="1541"/>
            <ac:picMk id="6" creationId="{0C242C0F-2527-02A2-4895-34784DFAB650}"/>
          </ac:picMkLst>
        </pc:picChg>
      </pc:sldChg>
      <pc:sldChg chg="addSp modSp mod">
        <pc:chgData name="Nicolas Ratto Ribo" userId="2ad53a74-4254-40a0-bdd9-8ea8d499428c" providerId="ADAL" clId="{A759EBB7-EFD2-834D-853A-DF010828F935}" dt="2024-04-22T00:18:46.938" v="1107" actId="1076"/>
        <pc:sldMkLst>
          <pc:docMk/>
          <pc:sldMk cId="2172449813" sldId="1542"/>
        </pc:sldMkLst>
        <pc:spChg chg="mod">
          <ac:chgData name="Nicolas Ratto Ribo" userId="2ad53a74-4254-40a0-bdd9-8ea8d499428c" providerId="ADAL" clId="{A759EBB7-EFD2-834D-853A-DF010828F935}" dt="2024-04-22T00:18:44.521" v="1106" actId="20577"/>
          <ac:spMkLst>
            <pc:docMk/>
            <pc:sldMk cId="2172449813" sldId="1542"/>
            <ac:spMk id="11" creationId="{A151E2D9-4D9E-D164-0B8C-31DA7ECF7CCA}"/>
          </ac:spMkLst>
        </pc:spChg>
        <pc:picChg chg="add mod">
          <ac:chgData name="Nicolas Ratto Ribo" userId="2ad53a74-4254-40a0-bdd9-8ea8d499428c" providerId="ADAL" clId="{A759EBB7-EFD2-834D-853A-DF010828F935}" dt="2024-04-22T00:18:46.938" v="1107" actId="1076"/>
          <ac:picMkLst>
            <pc:docMk/>
            <pc:sldMk cId="2172449813" sldId="1542"/>
            <ac:picMk id="3" creationId="{D45F84DF-8A31-D35A-8EF6-71F1FEBF72D0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0:40:30.484" v="2677" actId="478"/>
        <pc:sldMkLst>
          <pc:docMk/>
          <pc:sldMk cId="1489260847" sldId="1543"/>
        </pc:sldMkLst>
        <pc:spChg chg="del">
          <ac:chgData name="Nicolas Ratto Ribo" userId="2ad53a74-4254-40a0-bdd9-8ea8d499428c" providerId="ADAL" clId="{A759EBB7-EFD2-834D-853A-DF010828F935}" dt="2024-04-22T00:22:16.831" v="1296" actId="478"/>
          <ac:spMkLst>
            <pc:docMk/>
            <pc:sldMk cId="1489260847" sldId="1543"/>
            <ac:spMk id="2" creationId="{21DC2083-0B1D-6D7E-7568-3492A5DD36FF}"/>
          </ac:spMkLst>
        </pc:spChg>
        <pc:spChg chg="mod">
          <ac:chgData name="Nicolas Ratto Ribo" userId="2ad53a74-4254-40a0-bdd9-8ea8d499428c" providerId="ADAL" clId="{A759EBB7-EFD2-834D-853A-DF010828F935}" dt="2024-04-22T00:23:55.515" v="1502" actId="1076"/>
          <ac:spMkLst>
            <pc:docMk/>
            <pc:sldMk cId="1489260847" sldId="1543"/>
            <ac:spMk id="9" creationId="{D6810C4F-9345-576A-6235-3E1E3656988D}"/>
          </ac:spMkLst>
        </pc:spChg>
        <pc:spChg chg="mod">
          <ac:chgData name="Nicolas Ratto Ribo" userId="2ad53a74-4254-40a0-bdd9-8ea8d499428c" providerId="ADAL" clId="{A759EBB7-EFD2-834D-853A-DF010828F935}" dt="2024-04-22T00:21:59.611" v="1295" actId="20577"/>
          <ac:spMkLst>
            <pc:docMk/>
            <pc:sldMk cId="1489260847" sldId="1543"/>
            <ac:spMk id="10" creationId="{43641EC5-69D1-EFDB-CF8A-DAE204CD06EF}"/>
          </ac:spMkLst>
        </pc:spChg>
        <pc:spChg chg="mod">
          <ac:chgData name="Nicolas Ratto Ribo" userId="2ad53a74-4254-40a0-bdd9-8ea8d499428c" providerId="ADAL" clId="{A759EBB7-EFD2-834D-853A-DF010828F935}" dt="2024-04-22T00:23:55.515" v="1502" actId="1076"/>
          <ac:spMkLst>
            <pc:docMk/>
            <pc:sldMk cId="1489260847" sldId="1543"/>
            <ac:spMk id="11" creationId="{5619E8F1-D6EF-B68B-3ED6-7B8ECEDD6ABA}"/>
          </ac:spMkLst>
        </pc:spChg>
        <pc:spChg chg="add del mod">
          <ac:chgData name="Nicolas Ratto Ribo" userId="2ad53a74-4254-40a0-bdd9-8ea8d499428c" providerId="ADAL" clId="{A759EBB7-EFD2-834D-853A-DF010828F935}" dt="2024-04-22T00:40:30.484" v="2677" actId="478"/>
          <ac:spMkLst>
            <pc:docMk/>
            <pc:sldMk cId="1489260847" sldId="1543"/>
            <ac:spMk id="12" creationId="{717FE3AB-B967-65BE-85D9-9EA6D6497BCA}"/>
          </ac:spMkLst>
        </pc:spChg>
      </pc:sldChg>
      <pc:sldChg chg="addSp delSp modSp mod ord">
        <pc:chgData name="Nicolas Ratto Ribo" userId="2ad53a74-4254-40a0-bdd9-8ea8d499428c" providerId="ADAL" clId="{A759EBB7-EFD2-834D-853A-DF010828F935}" dt="2024-04-22T01:04:18.689" v="3205" actId="1035"/>
        <pc:sldMkLst>
          <pc:docMk/>
          <pc:sldMk cId="137465670" sldId="1544"/>
        </pc:sldMkLst>
        <pc:spChg chg="add del mod">
          <ac:chgData name="Nicolas Ratto Ribo" userId="2ad53a74-4254-40a0-bdd9-8ea8d499428c" providerId="ADAL" clId="{A759EBB7-EFD2-834D-853A-DF010828F935}" dt="2024-04-22T00:25:16.441" v="1541" actId="478"/>
          <ac:spMkLst>
            <pc:docMk/>
            <pc:sldMk cId="137465670" sldId="1544"/>
            <ac:spMk id="3" creationId="{D223A599-AD3D-DE8A-054C-3996DBE47F12}"/>
          </ac:spMkLst>
        </pc:spChg>
        <pc:spChg chg="del">
          <ac:chgData name="Nicolas Ratto Ribo" userId="2ad53a74-4254-40a0-bdd9-8ea8d499428c" providerId="ADAL" clId="{A759EBB7-EFD2-834D-853A-DF010828F935}" dt="2024-04-22T00:25:12.730" v="1539" actId="478"/>
          <ac:spMkLst>
            <pc:docMk/>
            <pc:sldMk cId="137465670" sldId="1544"/>
            <ac:spMk id="4" creationId="{CC1DFAD3-0991-9C31-7EFD-78D31BBB4375}"/>
          </ac:spMkLst>
        </pc:spChg>
        <pc:spChg chg="add del mod">
          <ac:chgData name="Nicolas Ratto Ribo" userId="2ad53a74-4254-40a0-bdd9-8ea8d499428c" providerId="ADAL" clId="{A759EBB7-EFD2-834D-853A-DF010828F935}" dt="2024-04-22T00:25:35.099" v="1572" actId="478"/>
          <ac:spMkLst>
            <pc:docMk/>
            <pc:sldMk cId="137465670" sldId="1544"/>
            <ac:spMk id="6" creationId="{EB0F7CA8-9D04-C058-7BF2-A763F2E353B2}"/>
          </ac:spMkLst>
        </pc:spChg>
        <pc:spChg chg="del">
          <ac:chgData name="Nicolas Ratto Ribo" userId="2ad53a74-4254-40a0-bdd9-8ea8d499428c" providerId="ADAL" clId="{A759EBB7-EFD2-834D-853A-DF010828F935}" dt="2024-04-22T00:25:34.290" v="1571" actId="478"/>
          <ac:spMkLst>
            <pc:docMk/>
            <pc:sldMk cId="137465670" sldId="1544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A759EBB7-EFD2-834D-853A-DF010828F935}" dt="2024-04-22T00:25:28.702" v="1569" actId="20577"/>
          <ac:spMkLst>
            <pc:docMk/>
            <pc:sldMk cId="137465670" sldId="1544"/>
            <ac:spMk id="8" creationId="{0362295D-C154-FFA6-AD35-81DEF8365DA0}"/>
          </ac:spMkLst>
        </pc:spChg>
        <pc:spChg chg="add mod">
          <ac:chgData name="Nicolas Ratto Ribo" userId="2ad53a74-4254-40a0-bdd9-8ea8d499428c" providerId="ADAL" clId="{A759EBB7-EFD2-834D-853A-DF010828F935}" dt="2024-04-22T01:04:07.568" v="3179" actId="20577"/>
          <ac:spMkLst>
            <pc:docMk/>
            <pc:sldMk cId="137465670" sldId="1544"/>
            <ac:spMk id="13" creationId="{80D9ABF4-C4C3-4884-5B4A-DDFA222AFA6C}"/>
          </ac:spMkLst>
        </pc:spChg>
        <pc:spChg chg="add mod">
          <ac:chgData name="Nicolas Ratto Ribo" userId="2ad53a74-4254-40a0-bdd9-8ea8d499428c" providerId="ADAL" clId="{A759EBB7-EFD2-834D-853A-DF010828F935}" dt="2024-04-22T00:37:43.111" v="2562" actId="404"/>
          <ac:spMkLst>
            <pc:docMk/>
            <pc:sldMk cId="137465670" sldId="1544"/>
            <ac:spMk id="14" creationId="{B349FCCC-C82B-53BB-D073-A85BE046EBF6}"/>
          </ac:spMkLst>
        </pc:spChg>
        <pc:spChg chg="add mod">
          <ac:chgData name="Nicolas Ratto Ribo" userId="2ad53a74-4254-40a0-bdd9-8ea8d499428c" providerId="ADAL" clId="{A759EBB7-EFD2-834D-853A-DF010828F935}" dt="2024-04-22T00:37:56.509" v="2577" actId="1035"/>
          <ac:spMkLst>
            <pc:docMk/>
            <pc:sldMk cId="137465670" sldId="1544"/>
            <ac:spMk id="15" creationId="{303A184F-3ADE-DDFD-3571-2E825D703A1C}"/>
          </ac:spMkLst>
        </pc:spChg>
        <pc:spChg chg="add mod">
          <ac:chgData name="Nicolas Ratto Ribo" userId="2ad53a74-4254-40a0-bdd9-8ea8d499428c" providerId="ADAL" clId="{A759EBB7-EFD2-834D-853A-DF010828F935}" dt="2024-04-22T00:38:11.873" v="2587" actId="1035"/>
          <ac:spMkLst>
            <pc:docMk/>
            <pc:sldMk cId="137465670" sldId="1544"/>
            <ac:spMk id="16" creationId="{E3A0EABA-646D-F3EC-BB96-E313ACFE26C9}"/>
          </ac:spMkLst>
        </pc:spChg>
        <pc:spChg chg="add mod">
          <ac:chgData name="Nicolas Ratto Ribo" userId="2ad53a74-4254-40a0-bdd9-8ea8d499428c" providerId="ADAL" clId="{A759EBB7-EFD2-834D-853A-DF010828F935}" dt="2024-04-22T01:04:11.714" v="3180" actId="14100"/>
          <ac:spMkLst>
            <pc:docMk/>
            <pc:sldMk cId="137465670" sldId="1544"/>
            <ac:spMk id="17" creationId="{C31ED916-1329-6A44-9EE3-0DCDF3A3E679}"/>
          </ac:spMkLst>
        </pc:spChg>
        <pc:spChg chg="add mod">
          <ac:chgData name="Nicolas Ratto Ribo" userId="2ad53a74-4254-40a0-bdd9-8ea8d499428c" providerId="ADAL" clId="{A759EBB7-EFD2-834D-853A-DF010828F935}" dt="2024-04-22T01:04:18.689" v="3205" actId="1035"/>
          <ac:spMkLst>
            <pc:docMk/>
            <pc:sldMk cId="137465670" sldId="1544"/>
            <ac:spMk id="18" creationId="{96448273-2AFE-79FC-C042-2A4A9F5CE037}"/>
          </ac:spMkLst>
        </pc:spChg>
        <pc:spChg chg="add mod">
          <ac:chgData name="Nicolas Ratto Ribo" userId="2ad53a74-4254-40a0-bdd9-8ea8d499428c" providerId="ADAL" clId="{A759EBB7-EFD2-834D-853A-DF010828F935}" dt="2024-04-22T00:33:09.215" v="2269" actId="404"/>
          <ac:spMkLst>
            <pc:docMk/>
            <pc:sldMk cId="137465670" sldId="1544"/>
            <ac:spMk id="20" creationId="{8423D42A-56FD-8FCE-5135-8A8984C6DD91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1" creationId="{59503DB0-B4E2-8A78-E0C7-D397705A2759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2" creationId="{E5939060-7DF7-30BD-9C8A-65B2F246742F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3" creationId="{49A35480-D408-4408-03BD-3AB2C36DB7E1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4" creationId="{5EEA35B2-69EE-FB4A-93B4-D6FD93656CE4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5" creationId="{5759F22D-F4D9-7086-E596-7D73FC9ECF6E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6" creationId="{F40CDC56-D3BE-A577-6333-CC231B7C96B7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7" creationId="{8428C7DD-FBD4-9B09-967E-4FD1AED09AF4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8" creationId="{8A912DDA-AA2E-C1F2-0339-D171D44F7B25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29" creationId="{72913EC7-86AF-37A5-BE3D-BF94B79597C7}"/>
          </ac:spMkLst>
        </pc:spChg>
        <pc:spChg chg="add mod">
          <ac:chgData name="Nicolas Ratto Ribo" userId="2ad53a74-4254-40a0-bdd9-8ea8d499428c" providerId="ADAL" clId="{A759EBB7-EFD2-834D-853A-DF010828F935}" dt="2024-04-22T00:30:06.320" v="1932"/>
          <ac:spMkLst>
            <pc:docMk/>
            <pc:sldMk cId="137465670" sldId="1544"/>
            <ac:spMk id="30" creationId="{46E5A7A1-C669-A6F0-475C-0671B9F9991E}"/>
          </ac:spMkLst>
        </pc:spChg>
        <pc:spChg chg="add del mod">
          <ac:chgData name="Nicolas Ratto Ribo" userId="2ad53a74-4254-40a0-bdd9-8ea8d499428c" providerId="ADAL" clId="{A759EBB7-EFD2-834D-853A-DF010828F935}" dt="2024-04-22T00:31:26.096" v="2181" actId="478"/>
          <ac:spMkLst>
            <pc:docMk/>
            <pc:sldMk cId="137465670" sldId="1544"/>
            <ac:spMk id="31" creationId="{E90B281C-5457-F224-8786-23FE8CF05FBC}"/>
          </ac:spMkLst>
        </pc:spChg>
        <pc:spChg chg="add del mod">
          <ac:chgData name="Nicolas Ratto Ribo" userId="2ad53a74-4254-40a0-bdd9-8ea8d499428c" providerId="ADAL" clId="{A759EBB7-EFD2-834D-853A-DF010828F935}" dt="2024-04-22T00:31:27.493" v="2182" actId="478"/>
          <ac:spMkLst>
            <pc:docMk/>
            <pc:sldMk cId="137465670" sldId="1544"/>
            <ac:spMk id="32" creationId="{AABA2EFE-0CA8-BF0A-2627-837F53346C86}"/>
          </ac:spMkLst>
        </pc:spChg>
        <pc:spChg chg="add del mod">
          <ac:chgData name="Nicolas Ratto Ribo" userId="2ad53a74-4254-40a0-bdd9-8ea8d499428c" providerId="ADAL" clId="{A759EBB7-EFD2-834D-853A-DF010828F935}" dt="2024-04-22T00:32:57.655" v="2267" actId="478"/>
          <ac:spMkLst>
            <pc:docMk/>
            <pc:sldMk cId="137465670" sldId="1544"/>
            <ac:spMk id="33" creationId="{9020C1CB-0BD0-0D57-8F4A-C598B07A803E}"/>
          </ac:spMkLst>
        </pc:spChg>
        <pc:spChg chg="add del mod">
          <ac:chgData name="Nicolas Ratto Ribo" userId="2ad53a74-4254-40a0-bdd9-8ea8d499428c" providerId="ADAL" clId="{A759EBB7-EFD2-834D-853A-DF010828F935}" dt="2024-04-22T00:32:54.882" v="2266" actId="478"/>
          <ac:spMkLst>
            <pc:docMk/>
            <pc:sldMk cId="137465670" sldId="1544"/>
            <ac:spMk id="34" creationId="{11A286B5-97E5-F033-4720-264F9BE3B21A}"/>
          </ac:spMkLst>
        </pc:spChg>
        <pc:spChg chg="add del mod">
          <ac:chgData name="Nicolas Ratto Ribo" userId="2ad53a74-4254-40a0-bdd9-8ea8d499428c" providerId="ADAL" clId="{A759EBB7-EFD2-834D-853A-DF010828F935}" dt="2024-04-22T00:34:17.874" v="2285" actId="478"/>
          <ac:spMkLst>
            <pc:docMk/>
            <pc:sldMk cId="137465670" sldId="1544"/>
            <ac:spMk id="35" creationId="{B8A354DB-B334-B3CA-577C-3C51BCCAD2FF}"/>
          </ac:spMkLst>
        </pc:spChg>
        <pc:spChg chg="add mod">
          <ac:chgData name="Nicolas Ratto Ribo" userId="2ad53a74-4254-40a0-bdd9-8ea8d499428c" providerId="ADAL" clId="{A759EBB7-EFD2-834D-853A-DF010828F935}" dt="2024-04-22T00:36:57.933" v="2530" actId="108"/>
          <ac:spMkLst>
            <pc:docMk/>
            <pc:sldMk cId="137465670" sldId="1544"/>
            <ac:spMk id="36" creationId="{66A02C84-349F-E82A-CE80-3EE37699244B}"/>
          </ac:spMkLst>
        </pc:spChg>
        <pc:spChg chg="add del mod">
          <ac:chgData name="Nicolas Ratto Ribo" userId="2ad53a74-4254-40a0-bdd9-8ea8d499428c" providerId="ADAL" clId="{A759EBB7-EFD2-834D-853A-DF010828F935}" dt="2024-04-22T00:35:18.282" v="2365" actId="478"/>
          <ac:spMkLst>
            <pc:docMk/>
            <pc:sldMk cId="137465670" sldId="1544"/>
            <ac:spMk id="37" creationId="{CEB91C62-7489-10FA-B802-1AE9EA00AD3F}"/>
          </ac:spMkLst>
        </pc:spChg>
        <pc:spChg chg="add del mod">
          <ac:chgData name="Nicolas Ratto Ribo" userId="2ad53a74-4254-40a0-bdd9-8ea8d499428c" providerId="ADAL" clId="{A759EBB7-EFD2-834D-853A-DF010828F935}" dt="2024-04-22T00:35:17.418" v="2364" actId="478"/>
          <ac:spMkLst>
            <pc:docMk/>
            <pc:sldMk cId="137465670" sldId="1544"/>
            <ac:spMk id="38" creationId="{BC655DFC-C2D6-C915-2F4E-D6A6C86D07E1}"/>
          </ac:spMkLst>
        </pc:spChg>
        <pc:spChg chg="add del mod">
          <ac:chgData name="Nicolas Ratto Ribo" userId="2ad53a74-4254-40a0-bdd9-8ea8d499428c" providerId="ADAL" clId="{A759EBB7-EFD2-834D-853A-DF010828F935}" dt="2024-04-22T00:40:46.084" v="2682" actId="478"/>
          <ac:spMkLst>
            <pc:docMk/>
            <pc:sldMk cId="137465670" sldId="1544"/>
            <ac:spMk id="39" creationId="{E4ACA83C-B724-7E3F-817F-9CA7582A1881}"/>
          </ac:spMkLst>
        </pc:spChg>
        <pc:spChg chg="add mod">
          <ac:chgData name="Nicolas Ratto Ribo" userId="2ad53a74-4254-40a0-bdd9-8ea8d499428c" providerId="ADAL" clId="{A759EBB7-EFD2-834D-853A-DF010828F935}" dt="2024-04-22T00:37:22.024" v="2561" actId="20577"/>
          <ac:spMkLst>
            <pc:docMk/>
            <pc:sldMk cId="137465670" sldId="1544"/>
            <ac:spMk id="40" creationId="{89271618-0A57-572E-D5A8-B5D7963518C0}"/>
          </ac:spMkLst>
        </pc:spChg>
        <pc:spChg chg="add mod">
          <ac:chgData name="Nicolas Ratto Ribo" userId="2ad53a74-4254-40a0-bdd9-8ea8d499428c" providerId="ADAL" clId="{A759EBB7-EFD2-834D-853A-DF010828F935}" dt="2024-04-22T00:33:16.197" v="2271" actId="1076"/>
          <ac:spMkLst>
            <pc:docMk/>
            <pc:sldMk cId="137465670" sldId="1544"/>
            <ac:spMk id="41" creationId="{32CBECB8-0390-B07E-AE49-2CBEB10CEBDD}"/>
          </ac:spMkLst>
        </pc:spChg>
        <pc:spChg chg="add del mod">
          <ac:chgData name="Nicolas Ratto Ribo" userId="2ad53a74-4254-40a0-bdd9-8ea8d499428c" providerId="ADAL" clId="{A759EBB7-EFD2-834D-853A-DF010828F935}" dt="2024-04-22T00:36:05.541" v="2374" actId="478"/>
          <ac:spMkLst>
            <pc:docMk/>
            <pc:sldMk cId="137465670" sldId="1544"/>
            <ac:spMk id="43" creationId="{4E1F377A-B737-2E77-A1AA-AE32986E314F}"/>
          </ac:spMkLst>
        </pc:spChg>
        <pc:spChg chg="add mod">
          <ac:chgData name="Nicolas Ratto Ribo" userId="2ad53a74-4254-40a0-bdd9-8ea8d499428c" providerId="ADAL" clId="{A759EBB7-EFD2-834D-853A-DF010828F935}" dt="2024-04-22T00:38:50.261" v="2623" actId="20577"/>
          <ac:spMkLst>
            <pc:docMk/>
            <pc:sldMk cId="137465670" sldId="1544"/>
            <ac:spMk id="44" creationId="{8093022D-24D2-56FE-E5A0-BD0433E61074}"/>
          </ac:spMkLst>
        </pc:spChg>
        <pc:picChg chg="add mod">
          <ac:chgData name="Nicolas Ratto Ribo" userId="2ad53a74-4254-40a0-bdd9-8ea8d499428c" providerId="ADAL" clId="{A759EBB7-EFD2-834D-853A-DF010828F935}" dt="2024-04-22T00:25:32.132" v="1570" actId="1076"/>
          <ac:picMkLst>
            <pc:docMk/>
            <pc:sldMk cId="137465670" sldId="1544"/>
            <ac:picMk id="9" creationId="{AACDD725-EF56-6D51-00CD-3072695F13C2}"/>
          </ac:picMkLst>
        </pc:picChg>
        <pc:picChg chg="del mod">
          <ac:chgData name="Nicolas Ratto Ribo" userId="2ad53a74-4254-40a0-bdd9-8ea8d499428c" providerId="ADAL" clId="{A759EBB7-EFD2-834D-853A-DF010828F935}" dt="2024-04-22T00:28:16.370" v="1916" actId="478"/>
          <ac:picMkLst>
            <pc:docMk/>
            <pc:sldMk cId="137465670" sldId="1544"/>
            <ac:picMk id="11" creationId="{BCB69756-5A41-F553-0DC1-B22FE5B505CC}"/>
          </ac:picMkLst>
        </pc:picChg>
        <pc:picChg chg="del mod">
          <ac:chgData name="Nicolas Ratto Ribo" userId="2ad53a74-4254-40a0-bdd9-8ea8d499428c" providerId="ADAL" clId="{A759EBB7-EFD2-834D-853A-DF010828F935}" dt="2024-04-22T00:28:15.826" v="1915" actId="478"/>
          <ac:picMkLst>
            <pc:docMk/>
            <pc:sldMk cId="137465670" sldId="1544"/>
            <ac:picMk id="12" creationId="{A6950FD6-FF01-B4FE-2EDB-2B42AEC33199}"/>
          </ac:picMkLst>
        </pc:picChg>
      </pc:sldChg>
      <pc:sldChg chg="modSp add del mod">
        <pc:chgData name="Nicolas Ratto Ribo" userId="2ad53a74-4254-40a0-bdd9-8ea8d499428c" providerId="ADAL" clId="{A759EBB7-EFD2-834D-853A-DF010828F935}" dt="2024-04-22T00:55:59.495" v="3072" actId="2696"/>
        <pc:sldMkLst>
          <pc:docMk/>
          <pc:sldMk cId="1927732015" sldId="1547"/>
        </pc:sldMkLst>
        <pc:picChg chg="mod">
          <ac:chgData name="Nicolas Ratto Ribo" userId="2ad53a74-4254-40a0-bdd9-8ea8d499428c" providerId="ADAL" clId="{A759EBB7-EFD2-834D-853A-DF010828F935}" dt="2024-04-22T00:54:55.815" v="2985" actId="1076"/>
          <ac:picMkLst>
            <pc:docMk/>
            <pc:sldMk cId="1927732015" sldId="1547"/>
            <ac:picMk id="2" creationId="{DEBA87AA-A7B6-02DF-C6E8-68731D71B456}"/>
          </ac:picMkLst>
        </pc:picChg>
      </pc:sldChg>
      <pc:sldChg chg="addSp delSp modSp del mod">
        <pc:chgData name="Nicolas Ratto Ribo" userId="2ad53a74-4254-40a0-bdd9-8ea8d499428c" providerId="ADAL" clId="{A759EBB7-EFD2-834D-853A-DF010828F935}" dt="2024-04-22T00:20:28.028" v="1188" actId="2696"/>
        <pc:sldMkLst>
          <pc:docMk/>
          <pc:sldMk cId="320049151" sldId="1548"/>
        </pc:sldMkLst>
        <pc:spChg chg="mod">
          <ac:chgData name="Nicolas Ratto Ribo" userId="2ad53a74-4254-40a0-bdd9-8ea8d499428c" providerId="ADAL" clId="{A759EBB7-EFD2-834D-853A-DF010828F935}" dt="2024-04-22T00:20:25.913" v="1187" actId="21"/>
          <ac:spMkLst>
            <pc:docMk/>
            <pc:sldMk cId="320049151" sldId="1548"/>
            <ac:spMk id="8" creationId="{FA1D4650-AE20-B526-B149-9275DBE81A7E}"/>
          </ac:spMkLst>
        </pc:spChg>
        <pc:spChg chg="del">
          <ac:chgData name="Nicolas Ratto Ribo" userId="2ad53a74-4254-40a0-bdd9-8ea8d499428c" providerId="ADAL" clId="{A759EBB7-EFD2-834D-853A-DF010828F935}" dt="2024-04-22T00:20:22.122" v="1186" actId="478"/>
          <ac:spMkLst>
            <pc:docMk/>
            <pc:sldMk cId="320049151" sldId="1548"/>
            <ac:spMk id="9" creationId="{9D2D4DA7-47C0-D272-35DF-07DBD896043E}"/>
          </ac:spMkLst>
        </pc:spChg>
        <pc:spChg chg="del mod">
          <ac:chgData name="Nicolas Ratto Ribo" userId="2ad53a74-4254-40a0-bdd9-8ea8d499428c" providerId="ADAL" clId="{A759EBB7-EFD2-834D-853A-DF010828F935}" dt="2024-04-22T00:20:20.383" v="1185" actId="478"/>
          <ac:spMkLst>
            <pc:docMk/>
            <pc:sldMk cId="320049151" sldId="1548"/>
            <ac:spMk id="10" creationId="{A4E2D79A-0201-F4F4-55EF-F936097DCF3B}"/>
          </ac:spMkLst>
        </pc:spChg>
        <pc:spChg chg="mod">
          <ac:chgData name="Nicolas Ratto Ribo" userId="2ad53a74-4254-40a0-bdd9-8ea8d499428c" providerId="ADAL" clId="{A759EBB7-EFD2-834D-853A-DF010828F935}" dt="2024-04-22T00:20:08.983" v="1181" actId="20577"/>
          <ac:spMkLst>
            <pc:docMk/>
            <pc:sldMk cId="320049151" sldId="1548"/>
            <ac:spMk id="14" creationId="{6F901B9B-34DC-72F2-32E5-DA825B3B09A2}"/>
          </ac:spMkLst>
        </pc:spChg>
        <pc:picChg chg="add mod">
          <ac:chgData name="Nicolas Ratto Ribo" userId="2ad53a74-4254-40a0-bdd9-8ea8d499428c" providerId="ADAL" clId="{A759EBB7-EFD2-834D-853A-DF010828F935}" dt="2024-04-22T00:20:16.170" v="1183" actId="1076"/>
          <ac:picMkLst>
            <pc:docMk/>
            <pc:sldMk cId="320049151" sldId="1548"/>
            <ac:picMk id="3" creationId="{9EE319BA-2A42-34DB-ED88-979D670250B4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0:11:03.881" v="748" actId="478"/>
        <pc:sldMkLst>
          <pc:docMk/>
          <pc:sldMk cId="3129209225" sldId="1549"/>
        </pc:sldMkLst>
        <pc:spChg chg="mod">
          <ac:chgData name="Nicolas Ratto Ribo" userId="2ad53a74-4254-40a0-bdd9-8ea8d499428c" providerId="ADAL" clId="{A759EBB7-EFD2-834D-853A-DF010828F935}" dt="2024-04-22T00:10:24.909" v="743" actId="20577"/>
          <ac:spMkLst>
            <pc:docMk/>
            <pc:sldMk cId="3129209225" sldId="1549"/>
            <ac:spMk id="7" creationId="{868C988B-9B23-6BBE-C174-146D3FE4195B}"/>
          </ac:spMkLst>
        </pc:spChg>
        <pc:picChg chg="add mod">
          <ac:chgData name="Nicolas Ratto Ribo" userId="2ad53a74-4254-40a0-bdd9-8ea8d499428c" providerId="ADAL" clId="{A759EBB7-EFD2-834D-853A-DF010828F935}" dt="2024-04-22T00:09:00.920" v="690" actId="1076"/>
          <ac:picMkLst>
            <pc:docMk/>
            <pc:sldMk cId="3129209225" sldId="1549"/>
            <ac:picMk id="2" creationId="{B06E42C7-2FE0-D213-60CA-8EFE80395027}"/>
          </ac:picMkLst>
        </pc:picChg>
        <pc:picChg chg="del">
          <ac:chgData name="Nicolas Ratto Ribo" userId="2ad53a74-4254-40a0-bdd9-8ea8d499428c" providerId="ADAL" clId="{A759EBB7-EFD2-834D-853A-DF010828F935}" dt="2024-04-22T00:11:03.881" v="748" actId="478"/>
          <ac:picMkLst>
            <pc:docMk/>
            <pc:sldMk cId="3129209225" sldId="1549"/>
            <ac:picMk id="9" creationId="{CEE31BB5-FA95-B45D-2BFE-279699FFE176}"/>
          </ac:picMkLst>
        </pc:picChg>
      </pc:sldChg>
      <pc:sldChg chg="del">
        <pc:chgData name="Nicolas Ratto Ribo" userId="2ad53a74-4254-40a0-bdd9-8ea8d499428c" providerId="ADAL" clId="{A759EBB7-EFD2-834D-853A-DF010828F935}" dt="2024-04-21T23:45:20.362" v="154" actId="2696"/>
        <pc:sldMkLst>
          <pc:docMk/>
          <pc:sldMk cId="3676171871" sldId="1550"/>
        </pc:sldMkLst>
      </pc:sldChg>
      <pc:sldChg chg="addSp delSp modSp mod">
        <pc:chgData name="Nicolas Ratto Ribo" userId="2ad53a74-4254-40a0-bdd9-8ea8d499428c" providerId="ADAL" clId="{A759EBB7-EFD2-834D-853A-DF010828F935}" dt="2024-04-22T00:48:36.760" v="2911" actId="1076"/>
        <pc:sldMkLst>
          <pc:docMk/>
          <pc:sldMk cId="1854905479" sldId="1554"/>
        </pc:sldMkLst>
        <pc:spChg chg="add del">
          <ac:chgData name="Nicolas Ratto Ribo" userId="2ad53a74-4254-40a0-bdd9-8ea8d499428c" providerId="ADAL" clId="{A759EBB7-EFD2-834D-853A-DF010828F935}" dt="2024-04-21T23:59:02.244" v="431" actId="22"/>
          <ac:spMkLst>
            <pc:docMk/>
            <pc:sldMk cId="1854905479" sldId="1554"/>
            <ac:spMk id="5" creationId="{18E724A2-0E2E-1B33-64AC-065C473C79A5}"/>
          </ac:spMkLst>
        </pc:spChg>
        <pc:spChg chg="add del mod">
          <ac:chgData name="Nicolas Ratto Ribo" userId="2ad53a74-4254-40a0-bdd9-8ea8d499428c" providerId="ADAL" clId="{A759EBB7-EFD2-834D-853A-DF010828F935}" dt="2024-04-21T23:59:35.848" v="437" actId="478"/>
          <ac:spMkLst>
            <pc:docMk/>
            <pc:sldMk cId="1854905479" sldId="1554"/>
            <ac:spMk id="7" creationId="{A367B151-A9F0-D04A-A668-240580E97128}"/>
          </ac:spMkLst>
        </pc:spChg>
        <pc:spChg chg="del topLvl">
          <ac:chgData name="Nicolas Ratto Ribo" userId="2ad53a74-4254-40a0-bdd9-8ea8d499428c" providerId="ADAL" clId="{A759EBB7-EFD2-834D-853A-DF010828F935}" dt="2024-04-21T23:54:18.236" v="411" actId="478"/>
          <ac:spMkLst>
            <pc:docMk/>
            <pc:sldMk cId="1854905479" sldId="1554"/>
            <ac:spMk id="9" creationId="{1E615639-E449-D211-9653-8942173A2CB5}"/>
          </ac:spMkLst>
        </pc:spChg>
        <pc:spChg chg="mod">
          <ac:chgData name="Nicolas Ratto Ribo" userId="2ad53a74-4254-40a0-bdd9-8ea8d499428c" providerId="ADAL" clId="{A759EBB7-EFD2-834D-853A-DF010828F935}" dt="2024-04-21T23:54:29.030" v="424" actId="20577"/>
          <ac:spMkLst>
            <pc:docMk/>
            <pc:sldMk cId="1854905479" sldId="1554"/>
            <ac:spMk id="11" creationId="{CE6D721B-BB21-E568-94CF-278231FFAEB3}"/>
          </ac:spMkLst>
        </pc:spChg>
        <pc:grpChg chg="del">
          <ac:chgData name="Nicolas Ratto Ribo" userId="2ad53a74-4254-40a0-bdd9-8ea8d499428c" providerId="ADAL" clId="{A759EBB7-EFD2-834D-853A-DF010828F935}" dt="2024-04-21T23:54:18.236" v="411" actId="478"/>
          <ac:grpSpMkLst>
            <pc:docMk/>
            <pc:sldMk cId="1854905479" sldId="1554"/>
            <ac:grpSpMk id="12" creationId="{06290811-8569-4AC9-A5E7-977CA32D2EF5}"/>
          </ac:grpSpMkLst>
        </pc:grpChg>
        <pc:graphicFrameChg chg="add mod modGraphic">
          <ac:chgData name="Nicolas Ratto Ribo" userId="2ad53a74-4254-40a0-bdd9-8ea8d499428c" providerId="ADAL" clId="{A759EBB7-EFD2-834D-853A-DF010828F935}" dt="2024-04-22T00:48:36.760" v="2911" actId="1076"/>
          <ac:graphicFrameMkLst>
            <pc:docMk/>
            <pc:sldMk cId="1854905479" sldId="1554"/>
            <ac:graphicFrameMk id="8" creationId="{1B1721FF-634A-BCAA-94DA-6AAE2D68E262}"/>
          </ac:graphicFrameMkLst>
        </pc:graphicFrameChg>
        <pc:picChg chg="mod topLvl">
          <ac:chgData name="Nicolas Ratto Ribo" userId="2ad53a74-4254-40a0-bdd9-8ea8d499428c" providerId="ADAL" clId="{A759EBB7-EFD2-834D-853A-DF010828F935}" dt="2024-04-22T00:48:25.286" v="2908" actId="166"/>
          <ac:picMkLst>
            <pc:docMk/>
            <pc:sldMk cId="1854905479" sldId="1554"/>
            <ac:picMk id="2" creationId="{C8536321-D53E-BA44-5019-CF41585BC4D7}"/>
          </ac:picMkLst>
        </pc:picChg>
        <pc:picChg chg="add mod">
          <ac:chgData name="Nicolas Ratto Ribo" userId="2ad53a74-4254-40a0-bdd9-8ea8d499428c" providerId="ADAL" clId="{A759EBB7-EFD2-834D-853A-DF010828F935}" dt="2024-04-21T23:54:33.216" v="429" actId="1036"/>
          <ac:picMkLst>
            <pc:docMk/>
            <pc:sldMk cId="1854905479" sldId="1554"/>
            <ac:picMk id="3" creationId="{7BFC6D86-ACFA-4ABB-34BF-7DA6DEDDD80B}"/>
          </ac:picMkLst>
        </pc:picChg>
        <pc:picChg chg="del mod">
          <ac:chgData name="Nicolas Ratto Ribo" userId="2ad53a74-4254-40a0-bdd9-8ea8d499428c" providerId="ADAL" clId="{A759EBB7-EFD2-834D-853A-DF010828F935}" dt="2024-04-22T00:00:19.817" v="443" actId="478"/>
          <ac:picMkLst>
            <pc:docMk/>
            <pc:sldMk cId="1854905479" sldId="1554"/>
            <ac:picMk id="10" creationId="{B97671B2-BE10-4274-04F3-01A6B7162CE3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1T23:53:24.621" v="374" actId="207"/>
        <pc:sldMkLst>
          <pc:docMk/>
          <pc:sldMk cId="1791865705" sldId="1555"/>
        </pc:sldMkLst>
        <pc:spChg chg="add mod">
          <ac:chgData name="Nicolas Ratto Ribo" userId="2ad53a74-4254-40a0-bdd9-8ea8d499428c" providerId="ADAL" clId="{A759EBB7-EFD2-834D-853A-DF010828F935}" dt="2024-04-21T23:53:04.223" v="371" actId="14100"/>
          <ac:spMkLst>
            <pc:docMk/>
            <pc:sldMk cId="1791865705" sldId="1555"/>
            <ac:spMk id="3" creationId="{EE1657B9-E447-C1A6-1A63-3F8BFD671BA9}"/>
          </ac:spMkLst>
        </pc:spChg>
        <pc:spChg chg="add mod">
          <ac:chgData name="Nicolas Ratto Ribo" userId="2ad53a74-4254-40a0-bdd9-8ea8d499428c" providerId="ADAL" clId="{A759EBB7-EFD2-834D-853A-DF010828F935}" dt="2024-04-21T23:53:24.621" v="374" actId="207"/>
          <ac:spMkLst>
            <pc:docMk/>
            <pc:sldMk cId="1791865705" sldId="1555"/>
            <ac:spMk id="5" creationId="{4555A99D-E7A8-9AE6-D515-37605BDF5ADF}"/>
          </ac:spMkLst>
        </pc:spChg>
        <pc:spChg chg="mod">
          <ac:chgData name="Nicolas Ratto Ribo" userId="2ad53a74-4254-40a0-bdd9-8ea8d499428c" providerId="ADAL" clId="{A759EBB7-EFD2-834D-853A-DF010828F935}" dt="2024-04-21T23:50:37.823" v="198" actId="1076"/>
          <ac:spMkLst>
            <pc:docMk/>
            <pc:sldMk cId="1791865705" sldId="1555"/>
            <ac:spMk id="10" creationId="{7B9D90C9-210B-F836-2EDD-629F2D82F064}"/>
          </ac:spMkLst>
        </pc:spChg>
        <pc:picChg chg="mod">
          <ac:chgData name="Nicolas Ratto Ribo" userId="2ad53a74-4254-40a0-bdd9-8ea8d499428c" providerId="ADAL" clId="{A759EBB7-EFD2-834D-853A-DF010828F935}" dt="2024-04-21T23:50:52.356" v="215" actId="1037"/>
          <ac:picMkLst>
            <pc:docMk/>
            <pc:sldMk cId="1791865705" sldId="1555"/>
            <ac:picMk id="4" creationId="{DD7678BC-BB36-D6BC-6ABE-C502E02B46EE}"/>
          </ac:picMkLst>
        </pc:picChg>
        <pc:picChg chg="mod">
          <ac:chgData name="Nicolas Ratto Ribo" userId="2ad53a74-4254-40a0-bdd9-8ea8d499428c" providerId="ADAL" clId="{A759EBB7-EFD2-834D-853A-DF010828F935}" dt="2024-04-21T23:52:31.940" v="349" actId="1076"/>
          <ac:picMkLst>
            <pc:docMk/>
            <pc:sldMk cId="1791865705" sldId="1555"/>
            <ac:picMk id="9" creationId="{30BB58CE-2A5C-90B6-1A24-CDB3F1C5D05E}"/>
          </ac:picMkLst>
        </pc:picChg>
        <pc:picChg chg="mod">
          <ac:chgData name="Nicolas Ratto Ribo" userId="2ad53a74-4254-40a0-bdd9-8ea8d499428c" providerId="ADAL" clId="{A759EBB7-EFD2-834D-853A-DF010828F935}" dt="2024-04-21T23:53:08.172" v="372" actId="1076"/>
          <ac:picMkLst>
            <pc:docMk/>
            <pc:sldMk cId="1791865705" sldId="1555"/>
            <ac:picMk id="11" creationId="{FFD02B72-E523-1C74-F8FD-13FA0931E9BE}"/>
          </ac:picMkLst>
        </pc:picChg>
        <pc:picChg chg="del">
          <ac:chgData name="Nicolas Ratto Ribo" userId="2ad53a74-4254-40a0-bdd9-8ea8d499428c" providerId="ADAL" clId="{A759EBB7-EFD2-834D-853A-DF010828F935}" dt="2024-04-21T23:50:42.523" v="200" actId="478"/>
          <ac:picMkLst>
            <pc:docMk/>
            <pc:sldMk cId="1791865705" sldId="1555"/>
            <ac:picMk id="12" creationId="{08F10018-E664-6D8C-310D-721E250E6EC1}"/>
          </ac:picMkLst>
        </pc:picChg>
      </pc:sldChg>
      <pc:sldChg chg="addSp delSp modSp mod modNotesTx">
        <pc:chgData name="Nicolas Ratto Ribo" userId="2ad53a74-4254-40a0-bdd9-8ea8d499428c" providerId="ADAL" clId="{A759EBB7-EFD2-834D-853A-DF010828F935}" dt="2024-04-22T00:50:43.245" v="2944" actId="1076"/>
        <pc:sldMkLst>
          <pc:docMk/>
          <pc:sldMk cId="2224732467" sldId="1557"/>
        </pc:sldMkLst>
        <pc:spChg chg="mod">
          <ac:chgData name="Nicolas Ratto Ribo" userId="2ad53a74-4254-40a0-bdd9-8ea8d499428c" providerId="ADAL" clId="{A759EBB7-EFD2-834D-853A-DF010828F935}" dt="2024-04-22T00:21:27.161" v="1219" actId="20577"/>
          <ac:spMkLst>
            <pc:docMk/>
            <pc:sldMk cId="2224732467" sldId="1557"/>
            <ac:spMk id="7" creationId="{19CFC0DE-1698-0C80-1137-D2236767E580}"/>
          </ac:spMkLst>
        </pc:spChg>
        <pc:spChg chg="del">
          <ac:chgData name="Nicolas Ratto Ribo" userId="2ad53a74-4254-40a0-bdd9-8ea8d499428c" providerId="ADAL" clId="{A759EBB7-EFD2-834D-853A-DF010828F935}" dt="2024-04-22T00:19:54.650" v="1165" actId="478"/>
          <ac:spMkLst>
            <pc:docMk/>
            <pc:sldMk cId="2224732467" sldId="1557"/>
            <ac:spMk id="12" creationId="{F1719140-5383-7254-619C-05C56028F22A}"/>
          </ac:spMkLst>
        </pc:spChg>
        <pc:spChg chg="mod">
          <ac:chgData name="Nicolas Ratto Ribo" userId="2ad53a74-4254-40a0-bdd9-8ea8d499428c" providerId="ADAL" clId="{A759EBB7-EFD2-834D-853A-DF010828F935}" dt="2024-04-22T00:50:43.245" v="2944" actId="1076"/>
          <ac:spMkLst>
            <pc:docMk/>
            <pc:sldMk cId="2224732467" sldId="1557"/>
            <ac:spMk id="19" creationId="{FF446326-02C5-6DBC-C799-1109571A13CD}"/>
          </ac:spMkLst>
        </pc:spChg>
        <pc:picChg chg="add mod">
          <ac:chgData name="Nicolas Ratto Ribo" userId="2ad53a74-4254-40a0-bdd9-8ea8d499428c" providerId="ADAL" clId="{A759EBB7-EFD2-834D-853A-DF010828F935}" dt="2024-04-22T00:21:36.149" v="1225" actId="1035"/>
          <ac:picMkLst>
            <pc:docMk/>
            <pc:sldMk cId="2224732467" sldId="1557"/>
            <ac:picMk id="2" creationId="{B8F7ECC4-919E-A021-8DC9-F362F5C0F5DF}"/>
          </ac:picMkLst>
        </pc:picChg>
      </pc:sldChg>
      <pc:sldChg chg="addSp modSp mod">
        <pc:chgData name="Nicolas Ratto Ribo" userId="2ad53a74-4254-40a0-bdd9-8ea8d499428c" providerId="ADAL" clId="{A759EBB7-EFD2-834D-853A-DF010828F935}" dt="2024-04-22T00:19:02.654" v="1133" actId="1076"/>
        <pc:sldMkLst>
          <pc:docMk/>
          <pc:sldMk cId="623253772" sldId="1559"/>
        </pc:sldMkLst>
        <pc:spChg chg="mod">
          <ac:chgData name="Nicolas Ratto Ribo" userId="2ad53a74-4254-40a0-bdd9-8ea8d499428c" providerId="ADAL" clId="{A759EBB7-EFD2-834D-853A-DF010828F935}" dt="2024-04-22T00:18:58.486" v="1132" actId="20577"/>
          <ac:spMkLst>
            <pc:docMk/>
            <pc:sldMk cId="623253772" sldId="1559"/>
            <ac:spMk id="7" creationId="{4005C5D1-AC66-BC62-2D41-D05DCDDE2AC1}"/>
          </ac:spMkLst>
        </pc:spChg>
        <pc:picChg chg="add mod">
          <ac:chgData name="Nicolas Ratto Ribo" userId="2ad53a74-4254-40a0-bdd9-8ea8d499428c" providerId="ADAL" clId="{A759EBB7-EFD2-834D-853A-DF010828F935}" dt="2024-04-22T00:19:02.654" v="1133" actId="1076"/>
          <ac:picMkLst>
            <pc:docMk/>
            <pc:sldMk cId="623253772" sldId="1559"/>
            <ac:picMk id="3" creationId="{ABD8BA64-A436-2464-D083-0F4028ED36A4}"/>
          </ac:picMkLst>
        </pc:picChg>
      </pc:sldChg>
      <pc:sldChg chg="modSp add del mod ord modShow">
        <pc:chgData name="Nicolas Ratto Ribo" userId="2ad53a74-4254-40a0-bdd9-8ea8d499428c" providerId="ADAL" clId="{A759EBB7-EFD2-834D-853A-DF010828F935}" dt="2024-04-22T01:10:08.627" v="3567" actId="2696"/>
        <pc:sldMkLst>
          <pc:docMk/>
          <pc:sldMk cId="3550710101" sldId="1560"/>
        </pc:sldMkLst>
        <pc:spChg chg="mod">
          <ac:chgData name="Nicolas Ratto Ribo" userId="2ad53a74-4254-40a0-bdd9-8ea8d499428c" providerId="ADAL" clId="{A759EBB7-EFD2-834D-853A-DF010828F935}" dt="2024-04-22T01:09:57.178" v="3565" actId="20577"/>
          <ac:spMkLst>
            <pc:docMk/>
            <pc:sldMk cId="3550710101" sldId="1560"/>
            <ac:spMk id="8" creationId="{20440D20-C246-19C0-A401-58F2A7A36467}"/>
          </ac:spMkLst>
        </pc:spChg>
      </pc:sldChg>
      <pc:sldChg chg="addSp modSp mod modShow">
        <pc:chgData name="Nicolas Ratto Ribo" userId="2ad53a74-4254-40a0-bdd9-8ea8d499428c" providerId="ADAL" clId="{A759EBB7-EFD2-834D-853A-DF010828F935}" dt="2024-04-22T00:05:43.833" v="660" actId="20577"/>
        <pc:sldMkLst>
          <pc:docMk/>
          <pc:sldMk cId="672392586" sldId="1572"/>
        </pc:sldMkLst>
        <pc:spChg chg="mod">
          <ac:chgData name="Nicolas Ratto Ribo" userId="2ad53a74-4254-40a0-bdd9-8ea8d499428c" providerId="ADAL" clId="{A759EBB7-EFD2-834D-853A-DF010828F935}" dt="2024-04-22T00:03:32.240" v="501"/>
          <ac:spMkLst>
            <pc:docMk/>
            <pc:sldMk cId="672392586" sldId="1572"/>
            <ac:spMk id="4" creationId="{39012F5F-8F27-BE5A-50BE-53C29F566135}"/>
          </ac:spMkLst>
        </pc:spChg>
        <pc:spChg chg="mod">
          <ac:chgData name="Nicolas Ratto Ribo" userId="2ad53a74-4254-40a0-bdd9-8ea8d499428c" providerId="ADAL" clId="{A759EBB7-EFD2-834D-853A-DF010828F935}" dt="2024-04-22T00:05:43.833" v="660" actId="20577"/>
          <ac:spMkLst>
            <pc:docMk/>
            <pc:sldMk cId="672392586" sldId="1572"/>
            <ac:spMk id="7" creationId="{868C988B-9B23-6BBE-C174-146D3FE4195B}"/>
          </ac:spMkLst>
        </pc:spChg>
        <pc:grpChg chg="mod">
          <ac:chgData name="Nicolas Ratto Ribo" userId="2ad53a74-4254-40a0-bdd9-8ea8d499428c" providerId="ADAL" clId="{A759EBB7-EFD2-834D-853A-DF010828F935}" dt="2024-04-22T00:05:25.155" v="643" actId="1076"/>
          <ac:grpSpMkLst>
            <pc:docMk/>
            <pc:sldMk cId="672392586" sldId="1572"/>
            <ac:grpSpMk id="2" creationId="{AF52FB8B-8B32-931A-F5D6-8EF22F869A98}"/>
          </ac:grpSpMkLst>
        </pc:grpChg>
        <pc:grpChg chg="add mod">
          <ac:chgData name="Nicolas Ratto Ribo" userId="2ad53a74-4254-40a0-bdd9-8ea8d499428c" providerId="ADAL" clId="{A759EBB7-EFD2-834D-853A-DF010828F935}" dt="2024-04-22T00:05:23.174" v="642" actId="1076"/>
          <ac:grpSpMkLst>
            <pc:docMk/>
            <pc:sldMk cId="672392586" sldId="1572"/>
            <ac:grpSpMk id="3" creationId="{D8F37BDF-AC65-9A10-D995-A55941C0C657}"/>
          </ac:grpSpMkLst>
        </pc:grpChg>
        <pc:grpChg chg="mod">
          <ac:chgData name="Nicolas Ratto Ribo" userId="2ad53a74-4254-40a0-bdd9-8ea8d499428c" providerId="ADAL" clId="{A759EBB7-EFD2-834D-853A-DF010828F935}" dt="2024-04-22T00:05:21.488" v="641" actId="1076"/>
          <ac:grpSpMkLst>
            <pc:docMk/>
            <pc:sldMk cId="672392586" sldId="1572"/>
            <ac:grpSpMk id="10" creationId="{22D933CE-A9A9-FDCA-A64F-8CC86CBB0216}"/>
          </ac:grpSpMkLst>
        </pc:grpChg>
        <pc:grpChg chg="mod">
          <ac:chgData name="Nicolas Ratto Ribo" userId="2ad53a74-4254-40a0-bdd9-8ea8d499428c" providerId="ADAL" clId="{A759EBB7-EFD2-834D-853A-DF010828F935}" dt="2024-04-22T00:05:19.655" v="640" actId="1076"/>
          <ac:grpSpMkLst>
            <pc:docMk/>
            <pc:sldMk cId="672392586" sldId="1572"/>
            <ac:grpSpMk id="13" creationId="{9431FEEF-FF11-C86A-B484-A8AA1E9485A0}"/>
          </ac:grpSpMkLst>
        </pc:grpChg>
        <pc:picChg chg="mod">
          <ac:chgData name="Nicolas Ratto Ribo" userId="2ad53a74-4254-40a0-bdd9-8ea8d499428c" providerId="ADAL" clId="{A759EBB7-EFD2-834D-853A-DF010828F935}" dt="2024-04-22T00:03:32.240" v="501"/>
          <ac:picMkLst>
            <pc:docMk/>
            <pc:sldMk cId="672392586" sldId="1572"/>
            <ac:picMk id="5" creationId="{09B5D154-E008-DEC7-26EF-DF06627097ED}"/>
          </ac:picMkLst>
        </pc:picChg>
      </pc:sldChg>
      <pc:sldChg chg="addSp delSp modSp mod modShow">
        <pc:chgData name="Nicolas Ratto Ribo" userId="2ad53a74-4254-40a0-bdd9-8ea8d499428c" providerId="ADAL" clId="{A759EBB7-EFD2-834D-853A-DF010828F935}" dt="2024-04-22T00:08:11.418" v="673" actId="1076"/>
        <pc:sldMkLst>
          <pc:docMk/>
          <pc:sldMk cId="1045355376" sldId="1576"/>
        </pc:sldMkLst>
        <pc:spChg chg="add del">
          <ac:chgData name="Nicolas Ratto Ribo" userId="2ad53a74-4254-40a0-bdd9-8ea8d499428c" providerId="ADAL" clId="{A759EBB7-EFD2-834D-853A-DF010828F935}" dt="2024-04-22T00:07:16.582" v="662" actId="22"/>
          <ac:spMkLst>
            <pc:docMk/>
            <pc:sldMk cId="1045355376" sldId="1576"/>
            <ac:spMk id="3" creationId="{FA34A94F-6A7F-A507-E668-5239B1583BD8}"/>
          </ac:spMkLst>
        </pc:spChg>
        <pc:spChg chg="mod">
          <ac:chgData name="Nicolas Ratto Ribo" userId="2ad53a74-4254-40a0-bdd9-8ea8d499428c" providerId="ADAL" clId="{A759EBB7-EFD2-834D-853A-DF010828F935}" dt="2024-04-22T00:02:25.740" v="499" actId="27636"/>
          <ac:spMkLst>
            <pc:docMk/>
            <pc:sldMk cId="1045355376" sldId="1576"/>
            <ac:spMk id="6" creationId="{50333013-A8A3-327E-0CF6-6036111028E3}"/>
          </ac:spMkLst>
        </pc:spChg>
        <pc:picChg chg="add mod">
          <ac:chgData name="Nicolas Ratto Ribo" userId="2ad53a74-4254-40a0-bdd9-8ea8d499428c" providerId="ADAL" clId="{A759EBB7-EFD2-834D-853A-DF010828F935}" dt="2024-04-22T00:08:11.418" v="673" actId="1076"/>
          <ac:picMkLst>
            <pc:docMk/>
            <pc:sldMk cId="1045355376" sldId="1576"/>
            <ac:picMk id="4" creationId="{731FDB76-77FE-38B6-7AED-2E184D99DA0D}"/>
          </ac:picMkLst>
        </pc:picChg>
        <pc:picChg chg="add del mod">
          <ac:chgData name="Nicolas Ratto Ribo" userId="2ad53a74-4254-40a0-bdd9-8ea8d499428c" providerId="ADAL" clId="{A759EBB7-EFD2-834D-853A-DF010828F935}" dt="2024-04-22T00:07:52.843" v="665" actId="478"/>
          <ac:picMkLst>
            <pc:docMk/>
            <pc:sldMk cId="1045355376" sldId="1576"/>
            <ac:picMk id="5" creationId="{A5DA0F12-9871-C3F9-CA59-5BEE5E07B471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2T01:01:39.853" v="3143" actId="1036"/>
        <pc:sldMkLst>
          <pc:docMk/>
          <pc:sldMk cId="3436000800" sldId="1577"/>
        </pc:sldMkLst>
        <pc:spChg chg="mod">
          <ac:chgData name="Nicolas Ratto Ribo" userId="2ad53a74-4254-40a0-bdd9-8ea8d499428c" providerId="ADAL" clId="{A759EBB7-EFD2-834D-853A-DF010828F935}" dt="2024-04-22T00:18:18.683" v="1087" actId="14100"/>
          <ac:spMkLst>
            <pc:docMk/>
            <pc:sldMk cId="3436000800" sldId="1577"/>
            <ac:spMk id="18" creationId="{ACDC501B-C351-6A59-25FA-48B268B2D980}"/>
          </ac:spMkLst>
        </pc:spChg>
        <pc:picChg chg="add mod">
          <ac:chgData name="Nicolas Ratto Ribo" userId="2ad53a74-4254-40a0-bdd9-8ea8d499428c" providerId="ADAL" clId="{A759EBB7-EFD2-834D-853A-DF010828F935}" dt="2024-04-22T01:01:39.853" v="3143" actId="1036"/>
          <ac:picMkLst>
            <pc:docMk/>
            <pc:sldMk cId="3436000800" sldId="1577"/>
            <ac:picMk id="2" creationId="{9D25B4EF-679D-B4D4-422D-BAF58F9E1FEE}"/>
          </ac:picMkLst>
        </pc:picChg>
        <pc:picChg chg="mod">
          <ac:chgData name="Nicolas Ratto Ribo" userId="2ad53a74-4254-40a0-bdd9-8ea8d499428c" providerId="ADAL" clId="{A759EBB7-EFD2-834D-853A-DF010828F935}" dt="2024-04-22T00:18:07.589" v="1085" actId="1076"/>
          <ac:picMkLst>
            <pc:docMk/>
            <pc:sldMk cId="3436000800" sldId="1577"/>
            <ac:picMk id="3" creationId="{80515BFB-EDB9-EE72-A4F8-7FAF73EAC44D}"/>
          </ac:picMkLst>
        </pc:picChg>
        <pc:picChg chg="del">
          <ac:chgData name="Nicolas Ratto Ribo" userId="2ad53a74-4254-40a0-bdd9-8ea8d499428c" providerId="ADAL" clId="{A759EBB7-EFD2-834D-853A-DF010828F935}" dt="2024-04-22T00:17:34.809" v="1013" actId="478"/>
          <ac:picMkLst>
            <pc:docMk/>
            <pc:sldMk cId="3436000800" sldId="1577"/>
            <ac:picMk id="5" creationId="{087D6341-C8C0-D73C-B066-71B6EEA3D262}"/>
          </ac:picMkLst>
        </pc:picChg>
      </pc:sldChg>
      <pc:sldChg chg="addSp modSp mod">
        <pc:chgData name="Nicolas Ratto Ribo" userId="2ad53a74-4254-40a0-bdd9-8ea8d499428c" providerId="ADAL" clId="{A759EBB7-EFD2-834D-853A-DF010828F935}" dt="2024-04-22T01:10:49.783" v="3569" actId="14100"/>
        <pc:sldMkLst>
          <pc:docMk/>
          <pc:sldMk cId="1483334725" sldId="1578"/>
        </pc:sldMkLst>
        <pc:spChg chg="mod">
          <ac:chgData name="Nicolas Ratto Ribo" userId="2ad53a74-4254-40a0-bdd9-8ea8d499428c" providerId="ADAL" clId="{A759EBB7-EFD2-834D-853A-DF010828F935}" dt="2024-04-22T00:18:34.689" v="1089" actId="1076"/>
          <ac:spMkLst>
            <pc:docMk/>
            <pc:sldMk cId="1483334725" sldId="1578"/>
            <ac:spMk id="8" creationId="{C751A5A6-6E4A-9B45-E654-C34539B16A4E}"/>
          </ac:spMkLst>
        </pc:spChg>
        <pc:spChg chg="mod">
          <ac:chgData name="Nicolas Ratto Ribo" userId="2ad53a74-4254-40a0-bdd9-8ea8d499428c" providerId="ADAL" clId="{A759EBB7-EFD2-834D-853A-DF010828F935}" dt="2024-04-22T01:10:45.038" v="3568" actId="14100"/>
          <ac:spMkLst>
            <pc:docMk/>
            <pc:sldMk cId="1483334725" sldId="1578"/>
            <ac:spMk id="17" creationId="{314ED4C8-1C75-5947-9205-66CF1A538036}"/>
          </ac:spMkLst>
        </pc:spChg>
        <pc:spChg chg="mod">
          <ac:chgData name="Nicolas Ratto Ribo" userId="2ad53a74-4254-40a0-bdd9-8ea8d499428c" providerId="ADAL" clId="{A759EBB7-EFD2-834D-853A-DF010828F935}" dt="2024-04-22T01:10:49.783" v="3569" actId="14100"/>
          <ac:spMkLst>
            <pc:docMk/>
            <pc:sldMk cId="1483334725" sldId="1578"/>
            <ac:spMk id="23" creationId="{0239E119-84D1-F82C-AE40-C5C6ACF7F21F}"/>
          </ac:spMkLst>
        </pc:spChg>
        <pc:picChg chg="add mod">
          <ac:chgData name="Nicolas Ratto Ribo" userId="2ad53a74-4254-40a0-bdd9-8ea8d499428c" providerId="ADAL" clId="{A759EBB7-EFD2-834D-853A-DF010828F935}" dt="2024-04-22T00:18:36.938" v="1090" actId="1076"/>
          <ac:picMkLst>
            <pc:docMk/>
            <pc:sldMk cId="1483334725" sldId="1578"/>
            <ac:picMk id="2" creationId="{4D78F45D-44A4-7B4D-8822-DB0F37F290A0}"/>
          </ac:picMkLst>
        </pc:picChg>
        <pc:picChg chg="add mod">
          <ac:chgData name="Nicolas Ratto Ribo" userId="2ad53a74-4254-40a0-bdd9-8ea8d499428c" providerId="ADAL" clId="{A759EBB7-EFD2-834D-853A-DF010828F935}" dt="2024-04-22T01:03:31.399" v="3164" actId="1076"/>
          <ac:picMkLst>
            <pc:docMk/>
            <pc:sldMk cId="1483334725" sldId="1578"/>
            <ac:picMk id="3" creationId="{34F4390A-324A-30E7-6939-8B34D999D3A5}"/>
          </ac:picMkLst>
        </pc:picChg>
        <pc:picChg chg="add mod">
          <ac:chgData name="Nicolas Ratto Ribo" userId="2ad53a74-4254-40a0-bdd9-8ea8d499428c" providerId="ADAL" clId="{A759EBB7-EFD2-834D-853A-DF010828F935}" dt="2024-04-22T01:03:30.227" v="3163" actId="1076"/>
          <ac:picMkLst>
            <pc:docMk/>
            <pc:sldMk cId="1483334725" sldId="1578"/>
            <ac:picMk id="4" creationId="{850D4A60-9376-AAFC-BF93-0F186CFA5E3C}"/>
          </ac:picMkLst>
        </pc:picChg>
      </pc:sldChg>
      <pc:sldChg chg="addSp delSp modSp mod">
        <pc:chgData name="Nicolas Ratto Ribo" userId="2ad53a74-4254-40a0-bdd9-8ea8d499428c" providerId="ADAL" clId="{A759EBB7-EFD2-834D-853A-DF010828F935}" dt="2024-04-21T23:31:24.180" v="61" actId="1076"/>
        <pc:sldMkLst>
          <pc:docMk/>
          <pc:sldMk cId="1735365755" sldId="1580"/>
        </pc:sldMkLst>
        <pc:spChg chg="mod">
          <ac:chgData name="Nicolas Ratto Ribo" userId="2ad53a74-4254-40a0-bdd9-8ea8d499428c" providerId="ADAL" clId="{A759EBB7-EFD2-834D-853A-DF010828F935}" dt="2024-04-21T23:28:11.220" v="42" actId="1076"/>
          <ac:spMkLst>
            <pc:docMk/>
            <pc:sldMk cId="1735365755" sldId="1580"/>
            <ac:spMk id="5" creationId="{2A2C465B-3F57-73DA-F50B-7ED12CAFE850}"/>
          </ac:spMkLst>
        </pc:spChg>
        <pc:spChg chg="add del">
          <ac:chgData name="Nicolas Ratto Ribo" userId="2ad53a74-4254-40a0-bdd9-8ea8d499428c" providerId="ADAL" clId="{A759EBB7-EFD2-834D-853A-DF010828F935}" dt="2024-04-21T23:30:54.274" v="52" actId="22"/>
          <ac:spMkLst>
            <pc:docMk/>
            <pc:sldMk cId="1735365755" sldId="1580"/>
            <ac:spMk id="7" creationId="{9165BA93-97B1-8886-177A-3E35CDF29173}"/>
          </ac:spMkLst>
        </pc:spChg>
        <pc:picChg chg="mod">
          <ac:chgData name="Nicolas Ratto Ribo" userId="2ad53a74-4254-40a0-bdd9-8ea8d499428c" providerId="ADAL" clId="{A759EBB7-EFD2-834D-853A-DF010828F935}" dt="2024-04-21T23:30:06.413" v="49" actId="1076"/>
          <ac:picMkLst>
            <pc:docMk/>
            <pc:sldMk cId="1735365755" sldId="1580"/>
            <ac:picMk id="2" creationId="{76BB7435-3B8A-E7E1-1617-C435208665EF}"/>
          </ac:picMkLst>
        </pc:picChg>
        <pc:picChg chg="add del mod">
          <ac:chgData name="Nicolas Ratto Ribo" userId="2ad53a74-4254-40a0-bdd9-8ea8d499428c" providerId="ADAL" clId="{A759EBB7-EFD2-834D-853A-DF010828F935}" dt="2024-04-21T23:30:03.859" v="47" actId="478"/>
          <ac:picMkLst>
            <pc:docMk/>
            <pc:sldMk cId="1735365755" sldId="1580"/>
            <ac:picMk id="3" creationId="{2B22DD64-4DC9-5350-461A-18E9FF54CBB5}"/>
          </ac:picMkLst>
        </pc:picChg>
        <pc:picChg chg="del mod">
          <ac:chgData name="Nicolas Ratto Ribo" userId="2ad53a74-4254-40a0-bdd9-8ea8d499428c" providerId="ADAL" clId="{A759EBB7-EFD2-834D-853A-DF010828F935}" dt="2024-04-21T23:31:11.782" v="55" actId="478"/>
          <ac:picMkLst>
            <pc:docMk/>
            <pc:sldMk cId="1735365755" sldId="1580"/>
            <ac:picMk id="9" creationId="{87872BC4-18A9-12FB-806F-472A7AB2AAEB}"/>
          </ac:picMkLst>
        </pc:picChg>
        <pc:picChg chg="add mod">
          <ac:chgData name="Nicolas Ratto Ribo" userId="2ad53a74-4254-40a0-bdd9-8ea8d499428c" providerId="ADAL" clId="{A759EBB7-EFD2-834D-853A-DF010828F935}" dt="2024-04-21T23:31:24.180" v="61" actId="1076"/>
          <ac:picMkLst>
            <pc:docMk/>
            <pc:sldMk cId="1735365755" sldId="1580"/>
            <ac:picMk id="1026" creationId="{F7F129ED-104A-7E87-6C34-3DF4166D5795}"/>
          </ac:picMkLst>
        </pc:picChg>
      </pc:sldChg>
      <pc:sldChg chg="addSp delSp modSp add mod delAnim">
        <pc:chgData name="Nicolas Ratto Ribo" userId="2ad53a74-4254-40a0-bdd9-8ea8d499428c" providerId="ADAL" clId="{A759EBB7-EFD2-834D-853A-DF010828F935}" dt="2024-04-22T01:09:33.416" v="3546" actId="1076"/>
        <pc:sldMkLst>
          <pc:docMk/>
          <pc:sldMk cId="1761785429" sldId="1581"/>
        </pc:sldMkLst>
        <pc:spChg chg="mod">
          <ac:chgData name="Nicolas Ratto Ribo" userId="2ad53a74-4254-40a0-bdd9-8ea8d499428c" providerId="ADAL" clId="{A759EBB7-EFD2-834D-853A-DF010828F935}" dt="2024-04-22T00:11:51.614" v="846" actId="20577"/>
          <ac:spMkLst>
            <pc:docMk/>
            <pc:sldMk cId="1761785429" sldId="1581"/>
            <ac:spMk id="7" creationId="{373F5BCB-6FF4-04AF-5647-5D4F142C5B60}"/>
          </ac:spMkLst>
        </pc:spChg>
        <pc:spChg chg="add mod">
          <ac:chgData name="Nicolas Ratto Ribo" userId="2ad53a74-4254-40a0-bdd9-8ea8d499428c" providerId="ADAL" clId="{A759EBB7-EFD2-834D-853A-DF010828F935}" dt="2024-04-22T01:08:19.899" v="3526" actId="14100"/>
          <ac:spMkLst>
            <pc:docMk/>
            <pc:sldMk cId="1761785429" sldId="1581"/>
            <ac:spMk id="8" creationId="{C6134E45-5A8D-955F-C144-5C7E453AD26A}"/>
          </ac:spMkLst>
        </pc:spChg>
        <pc:spChg chg="add mod">
          <ac:chgData name="Nicolas Ratto Ribo" userId="2ad53a74-4254-40a0-bdd9-8ea8d499428c" providerId="ADAL" clId="{A759EBB7-EFD2-834D-853A-DF010828F935}" dt="2024-04-22T01:08:12.584" v="3524" actId="113"/>
          <ac:spMkLst>
            <pc:docMk/>
            <pc:sldMk cId="1761785429" sldId="1581"/>
            <ac:spMk id="10" creationId="{C6556733-0769-11F2-2966-42E7C4B71A87}"/>
          </ac:spMkLst>
        </pc:spChg>
        <pc:spChg chg="mod">
          <ac:chgData name="Nicolas Ratto Ribo" userId="2ad53a74-4254-40a0-bdd9-8ea8d499428c" providerId="ADAL" clId="{A759EBB7-EFD2-834D-853A-DF010828F935}" dt="2024-04-22T01:09:31.428" v="3544" actId="113"/>
          <ac:spMkLst>
            <pc:docMk/>
            <pc:sldMk cId="1761785429" sldId="1581"/>
            <ac:spMk id="12" creationId="{7EAF2FB0-F8F2-A7E6-C2F1-A6D0F0EF605C}"/>
          </ac:spMkLst>
        </pc:spChg>
        <pc:spChg chg="mod">
          <ac:chgData name="Nicolas Ratto Ribo" userId="2ad53a74-4254-40a0-bdd9-8ea8d499428c" providerId="ADAL" clId="{A759EBB7-EFD2-834D-853A-DF010828F935}" dt="2024-04-22T01:09:31.443" v="3545"/>
          <ac:spMkLst>
            <pc:docMk/>
            <pc:sldMk cId="1761785429" sldId="1581"/>
            <ac:spMk id="15" creationId="{7DB940B0-8EBF-6D3D-7E3C-2EDEE0CAE969}"/>
          </ac:spMkLst>
        </pc:spChg>
        <pc:grpChg chg="add mod">
          <ac:chgData name="Nicolas Ratto Ribo" userId="2ad53a74-4254-40a0-bdd9-8ea8d499428c" providerId="ADAL" clId="{A759EBB7-EFD2-834D-853A-DF010828F935}" dt="2024-04-22T01:09:22.896" v="3542" actId="14100"/>
          <ac:grpSpMkLst>
            <pc:docMk/>
            <pc:sldMk cId="1761785429" sldId="1581"/>
            <ac:grpSpMk id="11" creationId="{96AB5E53-53A2-820A-875E-362A424D639C}"/>
          </ac:grpSpMkLst>
        </pc:grpChg>
        <pc:grpChg chg="add mod">
          <ac:chgData name="Nicolas Ratto Ribo" userId="2ad53a74-4254-40a0-bdd9-8ea8d499428c" providerId="ADAL" clId="{A759EBB7-EFD2-834D-853A-DF010828F935}" dt="2024-04-22T01:09:33.416" v="3546" actId="1076"/>
          <ac:grpSpMkLst>
            <pc:docMk/>
            <pc:sldMk cId="1761785429" sldId="1581"/>
            <ac:grpSpMk id="14" creationId="{483E4E45-4ABF-4FB9-F326-A77D048B0206}"/>
          </ac:grpSpMkLst>
        </pc:grpChg>
        <pc:graphicFrameChg chg="del">
          <ac:chgData name="Nicolas Ratto Ribo" userId="2ad53a74-4254-40a0-bdd9-8ea8d499428c" providerId="ADAL" clId="{A759EBB7-EFD2-834D-853A-DF010828F935}" dt="2024-04-22T00:12:07.632" v="863" actId="478"/>
          <ac:graphicFrameMkLst>
            <pc:docMk/>
            <pc:sldMk cId="1761785429" sldId="1581"/>
            <ac:graphicFrameMk id="2" creationId="{6F1AFE53-7AF2-635A-D066-F1D32EEB876C}"/>
          </ac:graphicFrameMkLst>
        </pc:graphicFrameChg>
        <pc:picChg chg="mod">
          <ac:chgData name="Nicolas Ratto Ribo" userId="2ad53a74-4254-40a0-bdd9-8ea8d499428c" providerId="ADAL" clId="{A759EBB7-EFD2-834D-853A-DF010828F935}" dt="2024-04-22T00:12:01.320" v="862" actId="1038"/>
          <ac:picMkLst>
            <pc:docMk/>
            <pc:sldMk cId="1761785429" sldId="1581"/>
            <ac:picMk id="3" creationId="{419B1F4D-C299-F186-76F2-EFB9B939F3CB}"/>
          </ac:picMkLst>
        </pc:picChg>
        <pc:picChg chg="add mod">
          <ac:chgData name="Nicolas Ratto Ribo" userId="2ad53a74-4254-40a0-bdd9-8ea8d499428c" providerId="ADAL" clId="{A759EBB7-EFD2-834D-853A-DF010828F935}" dt="2024-04-22T01:08:22.432" v="3527" actId="1076"/>
          <ac:picMkLst>
            <pc:docMk/>
            <pc:sldMk cId="1761785429" sldId="1581"/>
            <ac:picMk id="4" creationId="{904DB67F-336D-E49C-60EC-DF3B8EC4C512}"/>
          </ac:picMkLst>
        </pc:picChg>
        <pc:picChg chg="mod">
          <ac:chgData name="Nicolas Ratto Ribo" userId="2ad53a74-4254-40a0-bdd9-8ea8d499428c" providerId="ADAL" clId="{A759EBB7-EFD2-834D-853A-DF010828F935}" dt="2024-04-22T01:09:25.883" v="3543" actId="1076"/>
          <ac:picMkLst>
            <pc:docMk/>
            <pc:sldMk cId="1761785429" sldId="1581"/>
            <ac:picMk id="13" creationId="{915E1376-9324-19AF-5700-2622A609B7E1}"/>
          </ac:picMkLst>
        </pc:picChg>
        <pc:picChg chg="mod">
          <ac:chgData name="Nicolas Ratto Ribo" userId="2ad53a74-4254-40a0-bdd9-8ea8d499428c" providerId="ADAL" clId="{A759EBB7-EFD2-834D-853A-DF010828F935}" dt="2024-04-22T01:09:31.443" v="3545"/>
          <ac:picMkLst>
            <pc:docMk/>
            <pc:sldMk cId="1761785429" sldId="1581"/>
            <ac:picMk id="16" creationId="{C3D0D038-AAA0-F38A-BBF9-B9555DD4D8E5}"/>
          </ac:picMkLst>
        </pc:picChg>
      </pc:sldChg>
      <pc:sldChg chg="modSp add del mod">
        <pc:chgData name="Nicolas Ratto Ribo" userId="2ad53a74-4254-40a0-bdd9-8ea8d499428c" providerId="ADAL" clId="{A759EBB7-EFD2-834D-853A-DF010828F935}" dt="2024-04-21T16:58:39.766" v="3" actId="2696"/>
        <pc:sldMkLst>
          <pc:docMk/>
          <pc:sldMk cId="2594676602" sldId="1581"/>
        </pc:sldMkLst>
        <pc:spChg chg="mod">
          <ac:chgData name="Nicolas Ratto Ribo" userId="2ad53a74-4254-40a0-bdd9-8ea8d499428c" providerId="ADAL" clId="{A759EBB7-EFD2-834D-853A-DF010828F935}" dt="2024-04-21T16:58:20.336" v="0" actId="1076"/>
          <ac:spMkLst>
            <pc:docMk/>
            <pc:sldMk cId="2594676602" sldId="1581"/>
            <ac:spMk id="6" creationId="{03174DA3-60E5-4863-064B-BD8F2F087984}"/>
          </ac:spMkLst>
        </pc:spChg>
      </pc:sldChg>
      <pc:sldChg chg="addSp delSp modSp add mod">
        <pc:chgData name="Nicolas Ratto Ribo" userId="2ad53a74-4254-40a0-bdd9-8ea8d499428c" providerId="ADAL" clId="{A759EBB7-EFD2-834D-853A-DF010828F935}" dt="2024-04-22T00:53:33.296" v="2962" actId="1076"/>
        <pc:sldMkLst>
          <pc:docMk/>
          <pc:sldMk cId="2115212720" sldId="1582"/>
        </pc:sldMkLst>
        <pc:spChg chg="add mod">
          <ac:chgData name="Nicolas Ratto Ribo" userId="2ad53a74-4254-40a0-bdd9-8ea8d499428c" providerId="ADAL" clId="{A759EBB7-EFD2-834D-853A-DF010828F935}" dt="2024-04-22T00:53:30.706" v="2961" actId="14100"/>
          <ac:spMkLst>
            <pc:docMk/>
            <pc:sldMk cId="2115212720" sldId="1582"/>
            <ac:spMk id="4" creationId="{D177E940-F98C-2077-E413-B2C8DBA721F6}"/>
          </ac:spMkLst>
        </pc:spChg>
        <pc:spChg chg="del">
          <ac:chgData name="Nicolas Ratto Ribo" userId="2ad53a74-4254-40a0-bdd9-8ea8d499428c" providerId="ADAL" clId="{A759EBB7-EFD2-834D-853A-DF010828F935}" dt="2024-04-22T00:40:33.694" v="2678" actId="478"/>
          <ac:spMkLst>
            <pc:docMk/>
            <pc:sldMk cId="2115212720" sldId="1582"/>
            <ac:spMk id="8" creationId="{8001F108-E0C0-9D8D-7474-CFD6EAC552C6}"/>
          </ac:spMkLst>
        </pc:spChg>
        <pc:spChg chg="del">
          <ac:chgData name="Nicolas Ratto Ribo" userId="2ad53a74-4254-40a0-bdd9-8ea8d499428c" providerId="ADAL" clId="{A759EBB7-EFD2-834D-853A-DF010828F935}" dt="2024-04-22T00:40:36.313" v="2680" actId="478"/>
          <ac:spMkLst>
            <pc:docMk/>
            <pc:sldMk cId="2115212720" sldId="1582"/>
            <ac:spMk id="9" creationId="{D6810C4F-9345-576A-6235-3E1E3656988D}"/>
          </ac:spMkLst>
        </pc:spChg>
        <pc:spChg chg="mod">
          <ac:chgData name="Nicolas Ratto Ribo" userId="2ad53a74-4254-40a0-bdd9-8ea8d499428c" providerId="ADAL" clId="{A759EBB7-EFD2-834D-853A-DF010828F935}" dt="2024-04-22T00:40:06.834" v="2673" actId="20577"/>
          <ac:spMkLst>
            <pc:docMk/>
            <pc:sldMk cId="2115212720" sldId="1582"/>
            <ac:spMk id="10" creationId="{43641EC5-69D1-EFDB-CF8A-DAE204CD06EF}"/>
          </ac:spMkLst>
        </pc:spChg>
        <pc:spChg chg="del">
          <ac:chgData name="Nicolas Ratto Ribo" userId="2ad53a74-4254-40a0-bdd9-8ea8d499428c" providerId="ADAL" clId="{A759EBB7-EFD2-834D-853A-DF010828F935}" dt="2024-04-22T00:40:37.825" v="2681" actId="478"/>
          <ac:spMkLst>
            <pc:docMk/>
            <pc:sldMk cId="2115212720" sldId="1582"/>
            <ac:spMk id="11" creationId="{5619E8F1-D6EF-B68B-3ED6-7B8ECEDD6ABA}"/>
          </ac:spMkLst>
        </pc:spChg>
        <pc:spChg chg="del">
          <ac:chgData name="Nicolas Ratto Ribo" userId="2ad53a74-4254-40a0-bdd9-8ea8d499428c" providerId="ADAL" clId="{A759EBB7-EFD2-834D-853A-DF010828F935}" dt="2024-04-22T00:40:34.684" v="2679" actId="478"/>
          <ac:spMkLst>
            <pc:docMk/>
            <pc:sldMk cId="2115212720" sldId="1582"/>
            <ac:spMk id="12" creationId="{717FE3AB-B967-65BE-85D9-9EA6D6497BCA}"/>
          </ac:spMkLst>
        </pc:spChg>
        <pc:picChg chg="add mod">
          <ac:chgData name="Nicolas Ratto Ribo" userId="2ad53a74-4254-40a0-bdd9-8ea8d499428c" providerId="ADAL" clId="{A759EBB7-EFD2-834D-853A-DF010828F935}" dt="2024-04-22T00:40:17.644" v="2675" actId="1076"/>
          <ac:picMkLst>
            <pc:docMk/>
            <pc:sldMk cId="2115212720" sldId="1582"/>
            <ac:picMk id="2" creationId="{687891E9-E312-B391-5F2C-8DDFAF0DE9FD}"/>
          </ac:picMkLst>
        </pc:picChg>
        <pc:picChg chg="add mod">
          <ac:chgData name="Nicolas Ratto Ribo" userId="2ad53a74-4254-40a0-bdd9-8ea8d499428c" providerId="ADAL" clId="{A759EBB7-EFD2-834D-853A-DF010828F935}" dt="2024-04-22T00:53:33.296" v="2962" actId="1076"/>
          <ac:picMkLst>
            <pc:docMk/>
            <pc:sldMk cId="2115212720" sldId="1582"/>
            <ac:picMk id="5" creationId="{A4567254-668F-1809-2279-74D95C3078D9}"/>
          </ac:picMkLst>
        </pc:picChg>
        <pc:picChg chg="del">
          <ac:chgData name="Nicolas Ratto Ribo" userId="2ad53a74-4254-40a0-bdd9-8ea8d499428c" providerId="ADAL" clId="{A759EBB7-EFD2-834D-853A-DF010828F935}" dt="2024-04-22T00:53:19.727" v="2957" actId="478"/>
          <ac:picMkLst>
            <pc:docMk/>
            <pc:sldMk cId="2115212720" sldId="1582"/>
            <ac:picMk id="13" creationId="{09C0DF40-B3D1-9B3F-28E0-2C63B39ABBE8}"/>
          </ac:picMkLst>
        </pc:picChg>
      </pc:sldChg>
      <pc:sldChg chg="delSp modSp add mod">
        <pc:chgData name="Nicolas Ratto Ribo" userId="2ad53a74-4254-40a0-bdd9-8ea8d499428c" providerId="ADAL" clId="{A759EBB7-EFD2-834D-853A-DF010828F935}" dt="2024-04-22T00:50:12.920" v="2942" actId="20577"/>
        <pc:sldMkLst>
          <pc:docMk/>
          <pc:sldMk cId="689195675" sldId="1583"/>
        </pc:sldMkLst>
        <pc:spChg chg="del">
          <ac:chgData name="Nicolas Ratto Ribo" userId="2ad53a74-4254-40a0-bdd9-8ea8d499428c" providerId="ADAL" clId="{A759EBB7-EFD2-834D-853A-DF010828F935}" dt="2024-04-22T00:41:25.516" v="2684" actId="478"/>
          <ac:spMkLst>
            <pc:docMk/>
            <pc:sldMk cId="689195675" sldId="1583"/>
            <ac:spMk id="7" creationId="{868C988B-9B23-6BBE-C174-146D3FE4195B}"/>
          </ac:spMkLst>
        </pc:spChg>
        <pc:spChg chg="mod">
          <ac:chgData name="Nicolas Ratto Ribo" userId="2ad53a74-4254-40a0-bdd9-8ea8d499428c" providerId="ADAL" clId="{A759EBB7-EFD2-834D-853A-DF010828F935}" dt="2024-04-22T00:50:12.920" v="2942" actId="20577"/>
          <ac:spMkLst>
            <pc:docMk/>
            <pc:sldMk cId="689195675" sldId="1583"/>
            <ac:spMk id="17" creationId="{314ED4C8-1C75-5947-9205-66CF1A538036}"/>
          </ac:spMkLst>
        </pc:spChg>
        <pc:spChg chg="del">
          <ac:chgData name="Nicolas Ratto Ribo" userId="2ad53a74-4254-40a0-bdd9-8ea8d499428c" providerId="ADAL" clId="{A759EBB7-EFD2-834D-853A-DF010828F935}" dt="2024-04-22T00:41:37.614" v="2718" actId="478"/>
          <ac:spMkLst>
            <pc:docMk/>
            <pc:sldMk cId="689195675" sldId="1583"/>
            <ac:spMk id="22" creationId="{388D2DA9-4B5A-6EB2-599F-13383EDE30C0}"/>
          </ac:spMkLst>
        </pc:spChg>
        <pc:spChg chg="del">
          <ac:chgData name="Nicolas Ratto Ribo" userId="2ad53a74-4254-40a0-bdd9-8ea8d499428c" providerId="ADAL" clId="{A759EBB7-EFD2-834D-853A-DF010828F935}" dt="2024-04-22T00:41:38.972" v="2719" actId="478"/>
          <ac:spMkLst>
            <pc:docMk/>
            <pc:sldMk cId="689195675" sldId="1583"/>
            <ac:spMk id="23" creationId="{0239E119-84D1-F82C-AE40-C5C6ACF7F21F}"/>
          </ac:spMkLst>
        </pc:spChg>
      </pc:sldChg>
      <pc:sldChg chg="addSp delSp modSp add mod">
        <pc:chgData name="Nicolas Ratto Ribo" userId="2ad53a74-4254-40a0-bdd9-8ea8d499428c" providerId="ADAL" clId="{A759EBB7-EFD2-834D-853A-DF010828F935}" dt="2024-04-22T00:42:28.948" v="2778" actId="20577"/>
        <pc:sldMkLst>
          <pc:docMk/>
          <pc:sldMk cId="3081950609" sldId="1584"/>
        </pc:sldMkLst>
        <pc:spChg chg="del">
          <ac:chgData name="Nicolas Ratto Ribo" userId="2ad53a74-4254-40a0-bdd9-8ea8d499428c" providerId="ADAL" clId="{A759EBB7-EFD2-834D-853A-DF010828F935}" dt="2024-04-22T00:41:56.173" v="2725" actId="478"/>
          <ac:spMkLst>
            <pc:docMk/>
            <pc:sldMk cId="3081950609" sldId="1584"/>
            <ac:spMk id="2" creationId="{5072EE8D-33E7-3D79-46C0-1FA17C321B65}"/>
          </ac:spMkLst>
        </pc:spChg>
        <pc:spChg chg="add mod">
          <ac:chgData name="Nicolas Ratto Ribo" userId="2ad53a74-4254-40a0-bdd9-8ea8d499428c" providerId="ADAL" clId="{A759EBB7-EFD2-834D-853A-DF010828F935}" dt="2024-04-22T00:42:28.948" v="2778" actId="20577"/>
          <ac:spMkLst>
            <pc:docMk/>
            <pc:sldMk cId="3081950609" sldId="1584"/>
            <ac:spMk id="4" creationId="{89E48274-398C-8F8B-8844-4E85D542E430}"/>
          </ac:spMkLst>
        </pc:spChg>
        <pc:spChg chg="del">
          <ac:chgData name="Nicolas Ratto Ribo" userId="2ad53a74-4254-40a0-bdd9-8ea8d499428c" providerId="ADAL" clId="{A759EBB7-EFD2-834D-853A-DF010828F935}" dt="2024-04-22T00:41:54.923" v="2723" actId="478"/>
          <ac:spMkLst>
            <pc:docMk/>
            <pc:sldMk cId="3081950609" sldId="1584"/>
            <ac:spMk id="14" creationId="{2367BFC4-339D-9761-0D36-6172792D24BE}"/>
          </ac:spMkLst>
        </pc:spChg>
        <pc:spChg chg="del">
          <ac:chgData name="Nicolas Ratto Ribo" userId="2ad53a74-4254-40a0-bdd9-8ea8d499428c" providerId="ADAL" clId="{A759EBB7-EFD2-834D-853A-DF010828F935}" dt="2024-04-22T00:41:55.580" v="2724" actId="478"/>
          <ac:spMkLst>
            <pc:docMk/>
            <pc:sldMk cId="3081950609" sldId="1584"/>
            <ac:spMk id="15" creationId="{5FB2631F-2E4E-6811-9399-9D6AF387DED7}"/>
          </ac:spMkLst>
        </pc:spChg>
        <pc:picChg chg="del">
          <ac:chgData name="Nicolas Ratto Ribo" userId="2ad53a74-4254-40a0-bdd9-8ea8d499428c" providerId="ADAL" clId="{A759EBB7-EFD2-834D-853A-DF010828F935}" dt="2024-04-22T00:41:54.228" v="2722" actId="478"/>
          <ac:picMkLst>
            <pc:docMk/>
            <pc:sldMk cId="3081950609" sldId="1584"/>
            <ac:picMk id="11" creationId="{7861F17A-3006-9C51-02AB-DFA7C56B504C}"/>
          </ac:picMkLst>
        </pc:picChg>
        <pc:picChg chg="del">
          <ac:chgData name="Nicolas Ratto Ribo" userId="2ad53a74-4254-40a0-bdd9-8ea8d499428c" providerId="ADAL" clId="{A759EBB7-EFD2-834D-853A-DF010828F935}" dt="2024-04-22T00:41:53.515" v="2721" actId="478"/>
          <ac:picMkLst>
            <pc:docMk/>
            <pc:sldMk cId="3081950609" sldId="1584"/>
            <ac:picMk id="13" creationId="{13789711-43A0-CDE2-4434-6C58CD0BF1C3}"/>
          </ac:picMkLst>
        </pc:picChg>
      </pc:sldChg>
      <pc:sldChg chg="addSp delSp modSp add mod">
        <pc:chgData name="Nicolas Ratto Ribo" userId="2ad53a74-4254-40a0-bdd9-8ea8d499428c" providerId="ADAL" clId="{A759EBB7-EFD2-834D-853A-DF010828F935}" dt="2024-04-22T01:01:06.997" v="3119" actId="14100"/>
        <pc:sldMkLst>
          <pc:docMk/>
          <pc:sldMk cId="1486622000" sldId="1585"/>
        </pc:sldMkLst>
        <pc:spChg chg="mod">
          <ac:chgData name="Nicolas Ratto Ribo" userId="2ad53a74-4254-40a0-bdd9-8ea8d499428c" providerId="ADAL" clId="{A759EBB7-EFD2-834D-853A-DF010828F935}" dt="2024-04-22T01:01:06.997" v="3119" actId="14100"/>
          <ac:spMkLst>
            <pc:docMk/>
            <pc:sldMk cId="1486622000" sldId="1585"/>
            <ac:spMk id="4" creationId="{89E48274-398C-8F8B-8844-4E85D542E430}"/>
          </ac:spMkLst>
        </pc:spChg>
        <pc:spChg chg="mod">
          <ac:chgData name="Nicolas Ratto Ribo" userId="2ad53a74-4254-40a0-bdd9-8ea8d499428c" providerId="ADAL" clId="{A759EBB7-EFD2-834D-853A-DF010828F935}" dt="2024-04-22T00:42:09.380" v="2732" actId="20577"/>
          <ac:spMkLst>
            <pc:docMk/>
            <pc:sldMk cId="1486622000" sldId="1585"/>
            <ac:spMk id="7" creationId="{4005C5D1-AC66-BC62-2D41-D05DCDDE2AC1}"/>
          </ac:spMkLst>
        </pc:spChg>
        <pc:picChg chg="add del mod">
          <ac:chgData name="Nicolas Ratto Ribo" userId="2ad53a74-4254-40a0-bdd9-8ea8d499428c" providerId="ADAL" clId="{A759EBB7-EFD2-834D-853A-DF010828F935}" dt="2024-04-22T01:00:53.427" v="3116" actId="478"/>
          <ac:picMkLst>
            <pc:docMk/>
            <pc:sldMk cId="1486622000" sldId="1585"/>
            <ac:picMk id="2" creationId="{6373177C-1662-020A-5D47-A0AAE1E0DCED}"/>
          </ac:picMkLst>
        </pc:picChg>
        <pc:picChg chg="mod">
          <ac:chgData name="Nicolas Ratto Ribo" userId="2ad53a74-4254-40a0-bdd9-8ea8d499428c" providerId="ADAL" clId="{A759EBB7-EFD2-834D-853A-DF010828F935}" dt="2024-04-22T00:42:11.462" v="2733" actId="1076"/>
          <ac:picMkLst>
            <pc:docMk/>
            <pc:sldMk cId="1486622000" sldId="1585"/>
            <ac:picMk id="3" creationId="{ABD8BA64-A436-2464-D083-0F4028ED36A4}"/>
          </ac:picMkLst>
        </pc:picChg>
        <pc:picChg chg="add mod">
          <ac:chgData name="Nicolas Ratto Ribo" userId="2ad53a74-4254-40a0-bdd9-8ea8d499428c" providerId="ADAL" clId="{A759EBB7-EFD2-834D-853A-DF010828F935}" dt="2024-04-22T01:01:03.873" v="3118" actId="1076"/>
          <ac:picMkLst>
            <pc:docMk/>
            <pc:sldMk cId="1486622000" sldId="1585"/>
            <ac:picMk id="5" creationId="{10FAC12A-E5C2-6B00-608F-E6C917141010}"/>
          </ac:picMkLst>
        </pc:picChg>
      </pc:sldChg>
      <pc:sldChg chg="addSp delSp modSp add mod">
        <pc:chgData name="Nicolas Ratto Ribo" userId="2ad53a74-4254-40a0-bdd9-8ea8d499428c" providerId="ADAL" clId="{A759EBB7-EFD2-834D-853A-DF010828F935}" dt="2024-04-22T00:42:55.113" v="2810" actId="20577"/>
        <pc:sldMkLst>
          <pc:docMk/>
          <pc:sldMk cId="1738695315" sldId="1586"/>
        </pc:sldMkLst>
        <pc:spChg chg="add mod">
          <ac:chgData name="Nicolas Ratto Ribo" userId="2ad53a74-4254-40a0-bdd9-8ea8d499428c" providerId="ADAL" clId="{A759EBB7-EFD2-834D-853A-DF010828F935}" dt="2024-04-22T00:42:55.113" v="2810" actId="20577"/>
          <ac:spMkLst>
            <pc:docMk/>
            <pc:sldMk cId="1738695315" sldId="1586"/>
            <ac:spMk id="2" creationId="{D4E53616-C09E-51B1-2444-CD602240D587}"/>
          </ac:spMkLst>
        </pc:spChg>
        <pc:spChg chg="del">
          <ac:chgData name="Nicolas Ratto Ribo" userId="2ad53a74-4254-40a0-bdd9-8ea8d499428c" providerId="ADAL" clId="{A759EBB7-EFD2-834D-853A-DF010828F935}" dt="2024-04-22T00:42:41.372" v="2781" actId="478"/>
          <ac:spMkLst>
            <pc:docMk/>
            <pc:sldMk cId="1738695315" sldId="1586"/>
            <ac:spMk id="8" creationId="{8001F108-E0C0-9D8D-7474-CFD6EAC552C6}"/>
          </ac:spMkLst>
        </pc:spChg>
        <pc:spChg chg="del">
          <ac:chgData name="Nicolas Ratto Ribo" userId="2ad53a74-4254-40a0-bdd9-8ea8d499428c" providerId="ADAL" clId="{A759EBB7-EFD2-834D-853A-DF010828F935}" dt="2024-04-22T00:42:42.602" v="2782" actId="478"/>
          <ac:spMkLst>
            <pc:docMk/>
            <pc:sldMk cId="1738695315" sldId="1586"/>
            <ac:spMk id="9" creationId="{D6810C4F-9345-576A-6235-3E1E3656988D}"/>
          </ac:spMkLst>
        </pc:spChg>
        <pc:spChg chg="del">
          <ac:chgData name="Nicolas Ratto Ribo" userId="2ad53a74-4254-40a0-bdd9-8ea8d499428c" providerId="ADAL" clId="{A759EBB7-EFD2-834D-853A-DF010828F935}" dt="2024-04-22T00:42:44.043" v="2783" actId="478"/>
          <ac:spMkLst>
            <pc:docMk/>
            <pc:sldMk cId="1738695315" sldId="1586"/>
            <ac:spMk id="11" creationId="{5619E8F1-D6EF-B68B-3ED6-7B8ECEDD6ABA}"/>
          </ac:spMkLst>
        </pc:spChg>
        <pc:spChg chg="del">
          <ac:chgData name="Nicolas Ratto Ribo" userId="2ad53a74-4254-40a0-bdd9-8ea8d499428c" providerId="ADAL" clId="{A759EBB7-EFD2-834D-853A-DF010828F935}" dt="2024-04-22T00:42:40.058" v="2780" actId="478"/>
          <ac:spMkLst>
            <pc:docMk/>
            <pc:sldMk cId="1738695315" sldId="1586"/>
            <ac:spMk id="12" creationId="{717FE3AB-B967-65BE-85D9-9EA6D6497BCA}"/>
          </ac:spMkLst>
        </pc:spChg>
      </pc:sldChg>
      <pc:sldChg chg="addSp delSp modSp add mod">
        <pc:chgData name="Nicolas Ratto Ribo" userId="2ad53a74-4254-40a0-bdd9-8ea8d499428c" providerId="ADAL" clId="{A759EBB7-EFD2-834D-853A-DF010828F935}" dt="2024-04-22T00:54:21.990" v="2978" actId="1076"/>
        <pc:sldMkLst>
          <pc:docMk/>
          <pc:sldMk cId="1499833852" sldId="1587"/>
        </pc:sldMkLst>
        <pc:spChg chg="del">
          <ac:chgData name="Nicolas Ratto Ribo" userId="2ad53a74-4254-40a0-bdd9-8ea8d499428c" providerId="ADAL" clId="{A759EBB7-EFD2-834D-853A-DF010828F935}" dt="2024-04-22T00:53:40.468" v="2964" actId="478"/>
          <ac:spMkLst>
            <pc:docMk/>
            <pc:sldMk cId="1499833852" sldId="1587"/>
            <ac:spMk id="4" creationId="{D177E940-F98C-2077-E413-B2C8DBA721F6}"/>
          </ac:spMkLst>
        </pc:spChg>
        <pc:picChg chg="add mod">
          <ac:chgData name="Nicolas Ratto Ribo" userId="2ad53a74-4254-40a0-bdd9-8ea8d499428c" providerId="ADAL" clId="{A759EBB7-EFD2-834D-853A-DF010828F935}" dt="2024-04-22T00:54:17.256" v="2976" actId="1440"/>
          <ac:picMkLst>
            <pc:docMk/>
            <pc:sldMk cId="1499833852" sldId="1587"/>
            <ac:picMk id="3" creationId="{6398E6A9-0806-C49C-9CAF-9074E7716855}"/>
          </ac:picMkLst>
        </pc:picChg>
        <pc:picChg chg="mod">
          <ac:chgData name="Nicolas Ratto Ribo" userId="2ad53a74-4254-40a0-bdd9-8ea8d499428c" providerId="ADAL" clId="{A759EBB7-EFD2-834D-853A-DF010828F935}" dt="2024-04-22T00:54:21.990" v="2978" actId="1076"/>
          <ac:picMkLst>
            <pc:docMk/>
            <pc:sldMk cId="1499833852" sldId="1587"/>
            <ac:picMk id="5" creationId="{A4567254-668F-1809-2279-74D95C3078D9}"/>
          </ac:picMkLst>
        </pc:picChg>
        <pc:picChg chg="add mod">
          <ac:chgData name="Nicolas Ratto Ribo" userId="2ad53a74-4254-40a0-bdd9-8ea8d499428c" providerId="ADAL" clId="{A759EBB7-EFD2-834D-853A-DF010828F935}" dt="2024-04-22T00:54:15.891" v="2975" actId="1440"/>
          <ac:picMkLst>
            <pc:docMk/>
            <pc:sldMk cId="1499833852" sldId="1587"/>
            <ac:picMk id="7" creationId="{878433A5-A2DF-8D55-CBF8-4BBD01C65103}"/>
          </ac:picMkLst>
        </pc:picChg>
      </pc:sldChg>
      <pc:sldChg chg="addSp delSp modSp add mod">
        <pc:chgData name="Nicolas Ratto Ribo" userId="2ad53a74-4254-40a0-bdd9-8ea8d499428c" providerId="ADAL" clId="{A759EBB7-EFD2-834D-853A-DF010828F935}" dt="2024-04-22T01:01:24.138" v="3133" actId="1035"/>
        <pc:sldMkLst>
          <pc:docMk/>
          <pc:sldMk cId="858435264" sldId="1588"/>
        </pc:sldMkLst>
        <pc:spChg chg="add del mod">
          <ac:chgData name="Nicolas Ratto Ribo" userId="2ad53a74-4254-40a0-bdd9-8ea8d499428c" providerId="ADAL" clId="{A759EBB7-EFD2-834D-853A-DF010828F935}" dt="2024-04-22T00:56:43.407" v="3074" actId="478"/>
          <ac:spMkLst>
            <pc:docMk/>
            <pc:sldMk cId="858435264" sldId="1588"/>
            <ac:spMk id="4" creationId="{07DC860B-0141-58C0-9443-C4FEB6324F73}"/>
          </ac:spMkLst>
        </pc:spChg>
        <pc:spChg chg="mod">
          <ac:chgData name="Nicolas Ratto Ribo" userId="2ad53a74-4254-40a0-bdd9-8ea8d499428c" providerId="ADAL" clId="{A759EBB7-EFD2-834D-853A-DF010828F935}" dt="2024-04-22T00:55:20.296" v="3065" actId="20577"/>
          <ac:spMkLst>
            <pc:docMk/>
            <pc:sldMk cId="858435264" sldId="1588"/>
            <ac:spMk id="10" creationId="{43641EC5-69D1-EFDB-CF8A-DAE204CD06EF}"/>
          </ac:spMkLst>
        </pc:spChg>
        <pc:spChg chg="add mod">
          <ac:chgData name="Nicolas Ratto Ribo" userId="2ad53a74-4254-40a0-bdd9-8ea8d499428c" providerId="ADAL" clId="{A759EBB7-EFD2-834D-853A-DF010828F935}" dt="2024-04-22T01:01:24.138" v="3133" actId="1035"/>
          <ac:spMkLst>
            <pc:docMk/>
            <pc:sldMk cId="858435264" sldId="1588"/>
            <ac:spMk id="11" creationId="{D2E62D84-6E32-FB03-76D2-5506CD3FE998}"/>
          </ac:spMkLst>
        </pc:spChg>
        <pc:spChg chg="add del mod">
          <ac:chgData name="Nicolas Ratto Ribo" userId="2ad53a74-4254-40a0-bdd9-8ea8d499428c" providerId="ADAL" clId="{A759EBB7-EFD2-834D-853A-DF010828F935}" dt="2024-04-22T00:56:58.007" v="3079" actId="478"/>
          <ac:spMkLst>
            <pc:docMk/>
            <pc:sldMk cId="858435264" sldId="1588"/>
            <ac:spMk id="13" creationId="{C4177494-1BC6-51DF-4286-6D69426761F4}"/>
          </ac:spMkLst>
        </pc:spChg>
        <pc:spChg chg="add mod">
          <ac:chgData name="Nicolas Ratto Ribo" userId="2ad53a74-4254-40a0-bdd9-8ea8d499428c" providerId="ADAL" clId="{A759EBB7-EFD2-834D-853A-DF010828F935}" dt="2024-04-22T01:01:24.138" v="3133" actId="1035"/>
          <ac:spMkLst>
            <pc:docMk/>
            <pc:sldMk cId="858435264" sldId="1588"/>
            <ac:spMk id="15" creationId="{978355BC-2C88-D3B8-C25A-B5615B188E59}"/>
          </ac:spMkLst>
        </pc:spChg>
        <pc:picChg chg="del">
          <ac:chgData name="Nicolas Ratto Ribo" userId="2ad53a74-4254-40a0-bdd9-8ea8d499428c" providerId="ADAL" clId="{A759EBB7-EFD2-834D-853A-DF010828F935}" dt="2024-04-22T00:54:46.258" v="2980" actId="478"/>
          <ac:picMkLst>
            <pc:docMk/>
            <pc:sldMk cId="858435264" sldId="1588"/>
            <ac:picMk id="3" creationId="{6398E6A9-0806-C49C-9CAF-9074E7716855}"/>
          </ac:picMkLst>
        </pc:picChg>
        <pc:picChg chg="del">
          <ac:chgData name="Nicolas Ratto Ribo" userId="2ad53a74-4254-40a0-bdd9-8ea8d499428c" providerId="ADAL" clId="{A759EBB7-EFD2-834D-853A-DF010828F935}" dt="2024-04-22T00:54:47.040" v="2981" actId="478"/>
          <ac:picMkLst>
            <pc:docMk/>
            <pc:sldMk cId="858435264" sldId="1588"/>
            <ac:picMk id="5" creationId="{A4567254-668F-1809-2279-74D95C3078D9}"/>
          </ac:picMkLst>
        </pc:picChg>
        <pc:picChg chg="del">
          <ac:chgData name="Nicolas Ratto Ribo" userId="2ad53a74-4254-40a0-bdd9-8ea8d499428c" providerId="ADAL" clId="{A759EBB7-EFD2-834D-853A-DF010828F935}" dt="2024-04-22T00:54:47.777" v="2982" actId="478"/>
          <ac:picMkLst>
            <pc:docMk/>
            <pc:sldMk cId="858435264" sldId="1588"/>
            <ac:picMk id="7" creationId="{878433A5-A2DF-8D55-CBF8-4BBD01C65103}"/>
          </ac:picMkLst>
        </pc:picChg>
        <pc:picChg chg="add mod">
          <ac:chgData name="Nicolas Ratto Ribo" userId="2ad53a74-4254-40a0-bdd9-8ea8d499428c" providerId="ADAL" clId="{A759EBB7-EFD2-834D-853A-DF010828F935}" dt="2024-04-22T00:55:29.476" v="3066"/>
          <ac:picMkLst>
            <pc:docMk/>
            <pc:sldMk cId="858435264" sldId="1588"/>
            <ac:picMk id="8" creationId="{385C0653-BD43-8F67-5F90-6CA5305F415C}"/>
          </ac:picMkLst>
        </pc:picChg>
        <pc:picChg chg="add del mod">
          <ac:chgData name="Nicolas Ratto Ribo" userId="2ad53a74-4254-40a0-bdd9-8ea8d499428c" providerId="ADAL" clId="{A759EBB7-EFD2-834D-853A-DF010828F935}" dt="2024-04-22T00:57:50.200" v="3083" actId="478"/>
          <ac:picMkLst>
            <pc:docMk/>
            <pc:sldMk cId="858435264" sldId="1588"/>
            <ac:picMk id="9" creationId="{1C2AEAFA-3C9F-87DC-043B-FFDE9148D805}"/>
          </ac:picMkLst>
        </pc:picChg>
        <pc:picChg chg="add del mod">
          <ac:chgData name="Nicolas Ratto Ribo" userId="2ad53a74-4254-40a0-bdd9-8ea8d499428c" providerId="ADAL" clId="{A759EBB7-EFD2-834D-853A-DF010828F935}" dt="2024-04-22T00:59:25.693" v="3109" actId="1076"/>
          <ac:picMkLst>
            <pc:docMk/>
            <pc:sldMk cId="858435264" sldId="1588"/>
            <ac:picMk id="12" creationId="{502320F4-3324-725B-5E52-0877389558C0}"/>
          </ac:picMkLst>
        </pc:picChg>
        <pc:picChg chg="add mod">
          <ac:chgData name="Nicolas Ratto Ribo" userId="2ad53a74-4254-40a0-bdd9-8ea8d499428c" providerId="ADAL" clId="{A759EBB7-EFD2-834D-853A-DF010828F935}" dt="2024-04-22T01:01:24.138" v="3133" actId="1035"/>
          <ac:picMkLst>
            <pc:docMk/>
            <pc:sldMk cId="858435264" sldId="1588"/>
            <ac:picMk id="14" creationId="{B79CFA3F-2777-7EB6-73B2-D76E8586E002}"/>
          </ac:picMkLst>
        </pc:picChg>
        <pc:picChg chg="add mod">
          <ac:chgData name="Nicolas Ratto Ribo" userId="2ad53a74-4254-40a0-bdd9-8ea8d499428c" providerId="ADAL" clId="{A759EBB7-EFD2-834D-853A-DF010828F935}" dt="2024-04-22T01:01:24.138" v="3133" actId="1035"/>
          <ac:picMkLst>
            <pc:docMk/>
            <pc:sldMk cId="858435264" sldId="1588"/>
            <ac:picMk id="16" creationId="{96686B22-51FF-C960-DC05-A378E55C8506}"/>
          </ac:picMkLst>
        </pc:picChg>
      </pc:sldChg>
    </pc:docChg>
  </pc:docChgLst>
  <pc:docChgLst>
    <pc:chgData name="Nicolas Ratto Ribo" userId="2ad53a74-4254-40a0-bdd9-8ea8d499428c" providerId="ADAL" clId="{A0BED33E-D89A-441A-8A19-56D5D0D19953}"/>
    <pc:docChg chg="undo custSel addSld delSld modSld sldOrd">
      <pc:chgData name="Nicolas Ratto Ribo" userId="2ad53a74-4254-40a0-bdd9-8ea8d499428c" providerId="ADAL" clId="{A0BED33E-D89A-441A-8A19-56D5D0D19953}" dt="2023-11-28T19:05:22.607" v="4762" actId="14100"/>
      <pc:docMkLst>
        <pc:docMk/>
      </pc:docMkLst>
      <pc:sldChg chg="modSp mod modNotesTx">
        <pc:chgData name="Nicolas Ratto Ribo" userId="2ad53a74-4254-40a0-bdd9-8ea8d499428c" providerId="ADAL" clId="{A0BED33E-D89A-441A-8A19-56D5D0D19953}" dt="2023-11-28T18:54:33.970" v="4121" actId="20577"/>
        <pc:sldMkLst>
          <pc:docMk/>
          <pc:sldMk cId="3192428990" sldId="256"/>
        </pc:sldMkLst>
        <pc:spChg chg="mod">
          <ac:chgData name="Nicolas Ratto Ribo" userId="2ad53a74-4254-40a0-bdd9-8ea8d499428c" providerId="ADAL" clId="{A0BED33E-D89A-441A-8A19-56D5D0D19953}" dt="2023-11-28T17:24:32.569" v="421" actId="1076"/>
          <ac:spMkLst>
            <pc:docMk/>
            <pc:sldMk cId="3192428990" sldId="256"/>
            <ac:spMk id="5" creationId="{A4165E82-3E13-68FF-E877-AD2E127E4840}"/>
          </ac:spMkLst>
        </pc:spChg>
        <pc:picChg chg="mod">
          <ac:chgData name="Nicolas Ratto Ribo" userId="2ad53a74-4254-40a0-bdd9-8ea8d499428c" providerId="ADAL" clId="{A0BED33E-D89A-441A-8A19-56D5D0D19953}" dt="2023-11-28T17:24:36.893" v="422" actId="1076"/>
          <ac:picMkLst>
            <pc:docMk/>
            <pc:sldMk cId="3192428990" sldId="256"/>
            <ac:picMk id="3" creationId="{D8F62741-3B41-88CB-B349-8A1698744511}"/>
          </ac:picMkLst>
        </pc:picChg>
        <pc:picChg chg="mod">
          <ac:chgData name="Nicolas Ratto Ribo" userId="2ad53a74-4254-40a0-bdd9-8ea8d499428c" providerId="ADAL" clId="{A0BED33E-D89A-441A-8A19-56D5D0D19953}" dt="2023-11-28T17:44:35.556" v="1497" actId="1076"/>
          <ac:picMkLst>
            <pc:docMk/>
            <pc:sldMk cId="3192428990" sldId="256"/>
            <ac:picMk id="4" creationId="{CE2D28B4-9943-0E66-2A34-434968634A33}"/>
          </ac:picMkLst>
        </pc:picChg>
      </pc:sldChg>
      <pc:sldChg chg="add del">
        <pc:chgData name="Nicolas Ratto Ribo" userId="2ad53a74-4254-40a0-bdd9-8ea8d499428c" providerId="ADAL" clId="{A0BED33E-D89A-441A-8A19-56D5D0D19953}" dt="2023-11-28T17:31:36.722" v="781" actId="47"/>
        <pc:sldMkLst>
          <pc:docMk/>
          <pc:sldMk cId="1263149158" sldId="326"/>
        </pc:sldMkLst>
      </pc:sldChg>
      <pc:sldChg chg="del">
        <pc:chgData name="Nicolas Ratto Ribo" userId="2ad53a74-4254-40a0-bdd9-8ea8d499428c" providerId="ADAL" clId="{A0BED33E-D89A-441A-8A19-56D5D0D19953}" dt="2023-11-28T17:11:23.464" v="1" actId="47"/>
        <pc:sldMkLst>
          <pc:docMk/>
          <pc:sldMk cId="1360555987" sldId="711"/>
        </pc:sldMkLst>
      </pc:sldChg>
      <pc:sldChg chg="del">
        <pc:chgData name="Nicolas Ratto Ribo" userId="2ad53a74-4254-40a0-bdd9-8ea8d499428c" providerId="ADAL" clId="{A0BED33E-D89A-441A-8A19-56D5D0D19953}" dt="2023-11-28T17:37:02.662" v="1072" actId="47"/>
        <pc:sldMkLst>
          <pc:docMk/>
          <pc:sldMk cId="621754268" sldId="733"/>
        </pc:sldMkLst>
      </pc:sldChg>
      <pc:sldChg chg="del">
        <pc:chgData name="Nicolas Ratto Ribo" userId="2ad53a74-4254-40a0-bdd9-8ea8d499428c" providerId="ADAL" clId="{A0BED33E-D89A-441A-8A19-56D5D0D19953}" dt="2023-11-28T17:37:03.655" v="1073" actId="47"/>
        <pc:sldMkLst>
          <pc:docMk/>
          <pc:sldMk cId="317766678" sldId="740"/>
        </pc:sldMkLst>
      </pc:sldChg>
      <pc:sldChg chg="del">
        <pc:chgData name="Nicolas Ratto Ribo" userId="2ad53a74-4254-40a0-bdd9-8ea8d499428c" providerId="ADAL" clId="{A0BED33E-D89A-441A-8A19-56D5D0D19953}" dt="2023-11-28T17:37:58.280" v="1078" actId="47"/>
        <pc:sldMkLst>
          <pc:docMk/>
          <pc:sldMk cId="3741329538" sldId="742"/>
        </pc:sldMkLst>
      </pc:sldChg>
      <pc:sldChg chg="del">
        <pc:chgData name="Nicolas Ratto Ribo" userId="2ad53a74-4254-40a0-bdd9-8ea8d499428c" providerId="ADAL" clId="{A0BED33E-D89A-441A-8A19-56D5D0D19953}" dt="2023-11-28T17:37:00.650" v="1070" actId="47"/>
        <pc:sldMkLst>
          <pc:docMk/>
          <pc:sldMk cId="4145238173" sldId="744"/>
        </pc:sldMkLst>
      </pc:sldChg>
      <pc:sldChg chg="del">
        <pc:chgData name="Nicolas Ratto Ribo" userId="2ad53a74-4254-40a0-bdd9-8ea8d499428c" providerId="ADAL" clId="{A0BED33E-D89A-441A-8A19-56D5D0D19953}" dt="2023-11-28T17:36:59.618" v="1069" actId="47"/>
        <pc:sldMkLst>
          <pc:docMk/>
          <pc:sldMk cId="1960964288" sldId="748"/>
        </pc:sldMkLst>
      </pc:sldChg>
      <pc:sldChg chg="addSp modSp mod ord">
        <pc:chgData name="Nicolas Ratto Ribo" userId="2ad53a74-4254-40a0-bdd9-8ea8d499428c" providerId="ADAL" clId="{A0BED33E-D89A-441A-8A19-56D5D0D19953}" dt="2023-11-28T18:58:34.791" v="4204" actId="1076"/>
        <pc:sldMkLst>
          <pc:docMk/>
          <pc:sldMk cId="257291682" sldId="1386"/>
        </pc:sldMkLst>
        <pc:spChg chg="mod">
          <ac:chgData name="Nicolas Ratto Ribo" userId="2ad53a74-4254-40a0-bdd9-8ea8d499428c" providerId="ADAL" clId="{A0BED33E-D89A-441A-8A19-56D5D0D19953}" dt="2023-11-28T18:57:04.744" v="4136" actId="1076"/>
          <ac:spMkLst>
            <pc:docMk/>
            <pc:sldMk cId="257291682" sldId="1386"/>
            <ac:spMk id="11" creationId="{4AC1AB17-E38B-F4F6-A061-839587A982FD}"/>
          </ac:spMkLst>
        </pc:spChg>
        <pc:spChg chg="mod">
          <ac:chgData name="Nicolas Ratto Ribo" userId="2ad53a74-4254-40a0-bdd9-8ea8d499428c" providerId="ADAL" clId="{A0BED33E-D89A-441A-8A19-56D5D0D19953}" dt="2023-11-28T18:57:47.853" v="4158" actId="1076"/>
          <ac:spMkLst>
            <pc:docMk/>
            <pc:sldMk cId="257291682" sldId="1386"/>
            <ac:spMk id="19" creationId="{1EFE847B-B01B-C837-805F-DF65BF355457}"/>
          </ac:spMkLst>
        </pc:spChg>
        <pc:spChg chg="add mod">
          <ac:chgData name="Nicolas Ratto Ribo" userId="2ad53a74-4254-40a0-bdd9-8ea8d499428c" providerId="ADAL" clId="{A0BED33E-D89A-441A-8A19-56D5D0D19953}" dt="2023-11-28T18:58:34.791" v="4204" actId="1076"/>
          <ac:spMkLst>
            <pc:docMk/>
            <pc:sldMk cId="257291682" sldId="1386"/>
            <ac:spMk id="27" creationId="{AA047375-B401-790E-AE93-F909E0C2DF09}"/>
          </ac:spMkLst>
        </pc:spChg>
        <pc:spChg chg="mod">
          <ac:chgData name="Nicolas Ratto Ribo" userId="2ad53a74-4254-40a0-bdd9-8ea8d499428c" providerId="ADAL" clId="{A0BED33E-D89A-441A-8A19-56D5D0D19953}" dt="2023-11-28T18:09:55.255" v="2039" actId="20577"/>
          <ac:spMkLst>
            <pc:docMk/>
            <pc:sldMk cId="257291682" sldId="1386"/>
            <ac:spMk id="120" creationId="{635445C6-1280-F259-22A1-06F7F66FE7A0}"/>
          </ac:spMkLst>
        </pc:spChg>
      </pc:sldChg>
      <pc:sldChg chg="modSp mod ord modNotesTx">
        <pc:chgData name="Nicolas Ratto Ribo" userId="2ad53a74-4254-40a0-bdd9-8ea8d499428c" providerId="ADAL" clId="{A0BED33E-D89A-441A-8A19-56D5D0D19953}" dt="2023-11-28T18:55:01.574" v="4124" actId="20577"/>
        <pc:sldMkLst>
          <pc:docMk/>
          <pc:sldMk cId="1907031202" sldId="1393"/>
        </pc:sldMkLst>
        <pc:spChg chg="mod">
          <ac:chgData name="Nicolas Ratto Ribo" userId="2ad53a74-4254-40a0-bdd9-8ea8d499428c" providerId="ADAL" clId="{A0BED33E-D89A-441A-8A19-56D5D0D19953}" dt="2023-11-28T18:01:38.201" v="1952" actId="20577"/>
          <ac:spMkLst>
            <pc:docMk/>
            <pc:sldMk cId="1907031202" sldId="1393"/>
            <ac:spMk id="6" creationId="{5368A4E7-A5C2-41AB-E38A-1DD806F6F655}"/>
          </ac:spMkLst>
        </pc:spChg>
      </pc:sldChg>
      <pc:sldChg chg="modSp add del mod ord">
        <pc:chgData name="Nicolas Ratto Ribo" userId="2ad53a74-4254-40a0-bdd9-8ea8d499428c" providerId="ADAL" clId="{A0BED33E-D89A-441A-8A19-56D5D0D19953}" dt="2023-11-28T18:03:20.731" v="1961" actId="14100"/>
        <pc:sldMkLst>
          <pc:docMk/>
          <pc:sldMk cId="3881438921" sldId="1394"/>
        </pc:sldMkLst>
        <pc:spChg chg="mod">
          <ac:chgData name="Nicolas Ratto Ribo" userId="2ad53a74-4254-40a0-bdd9-8ea8d499428c" providerId="ADAL" clId="{A0BED33E-D89A-441A-8A19-56D5D0D19953}" dt="2023-11-28T18:03:11.342" v="1958" actId="1076"/>
          <ac:spMkLst>
            <pc:docMk/>
            <pc:sldMk cId="3881438921" sldId="1394"/>
            <ac:spMk id="3" creationId="{62AE9352-DE93-B2BF-D2BC-C200E42E4AE6}"/>
          </ac:spMkLst>
        </pc:spChg>
        <pc:spChg chg="mod">
          <ac:chgData name="Nicolas Ratto Ribo" userId="2ad53a74-4254-40a0-bdd9-8ea8d499428c" providerId="ADAL" clId="{A0BED33E-D89A-441A-8A19-56D5D0D19953}" dt="2023-11-28T18:03:20.731" v="1961" actId="14100"/>
          <ac:spMkLst>
            <pc:docMk/>
            <pc:sldMk cId="3881438921" sldId="1394"/>
            <ac:spMk id="4" creationId="{2BB82C63-104D-B6C4-A8AF-F717885837F4}"/>
          </ac:spMkLst>
        </pc:spChg>
        <pc:picChg chg="mod">
          <ac:chgData name="Nicolas Ratto Ribo" userId="2ad53a74-4254-40a0-bdd9-8ea8d499428c" providerId="ADAL" clId="{A0BED33E-D89A-441A-8A19-56D5D0D19953}" dt="2023-11-28T18:03:11.342" v="1958" actId="1076"/>
          <ac:picMkLst>
            <pc:docMk/>
            <pc:sldMk cId="3881438921" sldId="1394"/>
            <ac:picMk id="9" creationId="{B62BCE8B-3007-7C02-75CD-EE55C51CB0BB}"/>
          </ac:picMkLst>
        </pc:picChg>
      </pc:sldChg>
      <pc:sldChg chg="del">
        <pc:chgData name="Nicolas Ratto Ribo" userId="2ad53a74-4254-40a0-bdd9-8ea8d499428c" providerId="ADAL" clId="{A0BED33E-D89A-441A-8A19-56D5D0D19953}" dt="2023-11-28T17:37:23.938" v="1077" actId="47"/>
        <pc:sldMkLst>
          <pc:docMk/>
          <pc:sldMk cId="1810544829" sldId="1395"/>
        </pc:sldMkLst>
      </pc:sldChg>
      <pc:sldChg chg="modSp mod ord">
        <pc:chgData name="Nicolas Ratto Ribo" userId="2ad53a74-4254-40a0-bdd9-8ea8d499428c" providerId="ADAL" clId="{A0BED33E-D89A-441A-8A19-56D5D0D19953}" dt="2023-11-28T18:55:30.408" v="4134" actId="1036"/>
        <pc:sldMkLst>
          <pc:docMk/>
          <pc:sldMk cId="2436851314" sldId="1396"/>
        </pc:sldMkLst>
        <pc:spChg chg="mod">
          <ac:chgData name="Nicolas Ratto Ribo" userId="2ad53a74-4254-40a0-bdd9-8ea8d499428c" providerId="ADAL" clId="{A0BED33E-D89A-441A-8A19-56D5D0D19953}" dt="2023-11-28T18:55:30.408" v="4134" actId="1036"/>
          <ac:spMkLst>
            <pc:docMk/>
            <pc:sldMk cId="2436851314" sldId="1396"/>
            <ac:spMk id="2" creationId="{450DE7EA-6682-D367-A9D9-F78F48EE313E}"/>
          </ac:spMkLst>
        </pc:spChg>
      </pc:sldChg>
      <pc:sldChg chg="ord">
        <pc:chgData name="Nicolas Ratto Ribo" userId="2ad53a74-4254-40a0-bdd9-8ea8d499428c" providerId="ADAL" clId="{A0BED33E-D89A-441A-8A19-56D5D0D19953}" dt="2023-11-28T17:58:02.782" v="1757"/>
        <pc:sldMkLst>
          <pc:docMk/>
          <pc:sldMk cId="2835815575" sldId="1397"/>
        </pc:sldMkLst>
      </pc:sldChg>
      <pc:sldChg chg="del">
        <pc:chgData name="Nicolas Ratto Ribo" userId="2ad53a74-4254-40a0-bdd9-8ea8d499428c" providerId="ADAL" clId="{A0BED33E-D89A-441A-8A19-56D5D0D19953}" dt="2023-11-28T17:38:00.181" v="1079" actId="47"/>
        <pc:sldMkLst>
          <pc:docMk/>
          <pc:sldMk cId="1703958167" sldId="1404"/>
        </pc:sldMkLst>
      </pc:sldChg>
      <pc:sldChg chg="modSp mod">
        <pc:chgData name="Nicolas Ratto Ribo" userId="2ad53a74-4254-40a0-bdd9-8ea8d499428c" providerId="ADAL" clId="{A0BED33E-D89A-441A-8A19-56D5D0D19953}" dt="2023-11-28T18:48:43.916" v="4065" actId="20577"/>
        <pc:sldMkLst>
          <pc:docMk/>
          <pc:sldMk cId="3180085275" sldId="1406"/>
        </pc:sldMkLst>
        <pc:spChg chg="mod">
          <ac:chgData name="Nicolas Ratto Ribo" userId="2ad53a74-4254-40a0-bdd9-8ea8d499428c" providerId="ADAL" clId="{A0BED33E-D89A-441A-8A19-56D5D0D19953}" dt="2023-11-28T18:10:15.065" v="2047" actId="20577"/>
          <ac:spMkLst>
            <pc:docMk/>
            <pc:sldMk cId="3180085275" sldId="1406"/>
            <ac:spMk id="5" creationId="{596DE6A8-0C24-D7D1-3131-05BBCD6B60CE}"/>
          </ac:spMkLst>
        </pc:spChg>
        <pc:spChg chg="mod">
          <ac:chgData name="Nicolas Ratto Ribo" userId="2ad53a74-4254-40a0-bdd9-8ea8d499428c" providerId="ADAL" clId="{A0BED33E-D89A-441A-8A19-56D5D0D19953}" dt="2023-11-28T18:48:43.916" v="4065" actId="20577"/>
          <ac:spMkLst>
            <pc:docMk/>
            <pc:sldMk cId="3180085275" sldId="1406"/>
            <ac:spMk id="7" creationId="{868C988B-9B23-6BBE-C174-146D3FE4195B}"/>
          </ac:spMkLst>
        </pc:spChg>
        <pc:spChg chg="mod">
          <ac:chgData name="Nicolas Ratto Ribo" userId="2ad53a74-4254-40a0-bdd9-8ea8d499428c" providerId="ADAL" clId="{A0BED33E-D89A-441A-8A19-56D5D0D19953}" dt="2023-11-28T18:48:34.351" v="4058" actId="1076"/>
          <ac:spMkLst>
            <pc:docMk/>
            <pc:sldMk cId="3180085275" sldId="1406"/>
            <ac:spMk id="10" creationId="{8E8F5D40-AFA4-D9D4-D4DA-E18D1EFC10B2}"/>
          </ac:spMkLst>
        </pc:spChg>
        <pc:spChg chg="mod">
          <ac:chgData name="Nicolas Ratto Ribo" userId="2ad53a74-4254-40a0-bdd9-8ea8d499428c" providerId="ADAL" clId="{A0BED33E-D89A-441A-8A19-56D5D0D19953}" dt="2023-11-28T18:48:38.494" v="4059" actId="1076"/>
          <ac:spMkLst>
            <pc:docMk/>
            <pc:sldMk cId="3180085275" sldId="1406"/>
            <ac:spMk id="11" creationId="{53AEC6AD-E2FE-FACB-E038-E72893050553}"/>
          </ac:spMkLst>
        </pc:spChg>
        <pc:spChg chg="mod">
          <ac:chgData name="Nicolas Ratto Ribo" userId="2ad53a74-4254-40a0-bdd9-8ea8d499428c" providerId="ADAL" clId="{A0BED33E-D89A-441A-8A19-56D5D0D19953}" dt="2023-11-28T18:48:29.923" v="4057" actId="1076"/>
          <ac:spMkLst>
            <pc:docMk/>
            <pc:sldMk cId="3180085275" sldId="1406"/>
            <ac:spMk id="12" creationId="{619D5519-39D9-F4D8-04CA-F1C3DD4D6AD2}"/>
          </ac:spMkLst>
        </pc:spChg>
        <pc:picChg chg="mod">
          <ac:chgData name="Nicolas Ratto Ribo" userId="2ad53a74-4254-40a0-bdd9-8ea8d499428c" providerId="ADAL" clId="{A0BED33E-D89A-441A-8A19-56D5D0D19953}" dt="2023-11-28T18:48:38.494" v="4059" actId="1076"/>
          <ac:picMkLst>
            <pc:docMk/>
            <pc:sldMk cId="3180085275" sldId="1406"/>
            <ac:picMk id="8" creationId="{BC479A08-1779-C7A1-2C9F-4B344025C8F9}"/>
          </ac:picMkLst>
        </pc:picChg>
      </pc:sldChg>
      <pc:sldChg chg="del">
        <pc:chgData name="Nicolas Ratto Ribo" userId="2ad53a74-4254-40a0-bdd9-8ea8d499428c" providerId="ADAL" clId="{A0BED33E-D89A-441A-8A19-56D5D0D19953}" dt="2023-11-28T18:10:21.793" v="2048" actId="47"/>
        <pc:sldMkLst>
          <pc:docMk/>
          <pc:sldMk cId="4045390034" sldId="1407"/>
        </pc:sldMkLst>
      </pc:sldChg>
      <pc:sldChg chg="del">
        <pc:chgData name="Nicolas Ratto Ribo" userId="2ad53a74-4254-40a0-bdd9-8ea8d499428c" providerId="ADAL" clId="{A0BED33E-D89A-441A-8A19-56D5D0D19953}" dt="2023-11-28T18:12:00.806" v="2118" actId="47"/>
        <pc:sldMkLst>
          <pc:docMk/>
          <pc:sldMk cId="2455545432" sldId="1408"/>
        </pc:sldMkLst>
      </pc:sldChg>
      <pc:sldChg chg="del">
        <pc:chgData name="Nicolas Ratto Ribo" userId="2ad53a74-4254-40a0-bdd9-8ea8d499428c" providerId="ADAL" clId="{A0BED33E-D89A-441A-8A19-56D5D0D19953}" dt="2023-11-28T17:42:15.483" v="1416" actId="47"/>
        <pc:sldMkLst>
          <pc:docMk/>
          <pc:sldMk cId="67733801" sldId="1409"/>
        </pc:sldMkLst>
      </pc:sldChg>
      <pc:sldChg chg="del">
        <pc:chgData name="Nicolas Ratto Ribo" userId="2ad53a74-4254-40a0-bdd9-8ea8d499428c" providerId="ADAL" clId="{A0BED33E-D89A-441A-8A19-56D5D0D19953}" dt="2023-11-28T17:40:35.400" v="1415" actId="47"/>
        <pc:sldMkLst>
          <pc:docMk/>
          <pc:sldMk cId="615859441" sldId="1410"/>
        </pc:sldMkLst>
      </pc:sldChg>
      <pc:sldChg chg="modSp mod">
        <pc:chgData name="Nicolas Ratto Ribo" userId="2ad53a74-4254-40a0-bdd9-8ea8d499428c" providerId="ADAL" clId="{A0BED33E-D89A-441A-8A19-56D5D0D19953}" dt="2023-11-28T18:20:11.226" v="2537" actId="20577"/>
        <pc:sldMkLst>
          <pc:docMk/>
          <pc:sldMk cId="1799057242" sldId="1411"/>
        </pc:sldMkLst>
        <pc:spChg chg="mod">
          <ac:chgData name="Nicolas Ratto Ribo" userId="2ad53a74-4254-40a0-bdd9-8ea8d499428c" providerId="ADAL" clId="{A0BED33E-D89A-441A-8A19-56D5D0D19953}" dt="2023-11-28T17:38:30.345" v="1099" actId="20577"/>
          <ac:spMkLst>
            <pc:docMk/>
            <pc:sldMk cId="1799057242" sldId="1411"/>
            <ac:spMk id="5" creationId="{A886488E-6F07-0C28-204B-ADCA949548F7}"/>
          </ac:spMkLst>
        </pc:spChg>
        <pc:spChg chg="mod">
          <ac:chgData name="Nicolas Ratto Ribo" userId="2ad53a74-4254-40a0-bdd9-8ea8d499428c" providerId="ADAL" clId="{A0BED33E-D89A-441A-8A19-56D5D0D19953}" dt="2023-11-28T18:20:11.226" v="2537" actId="20577"/>
          <ac:spMkLst>
            <pc:docMk/>
            <pc:sldMk cId="1799057242" sldId="1411"/>
            <ac:spMk id="7" creationId="{868C988B-9B23-6BBE-C174-146D3FE4195B}"/>
          </ac:spMkLst>
        </pc:spChg>
        <pc:picChg chg="mod">
          <ac:chgData name="Nicolas Ratto Ribo" userId="2ad53a74-4254-40a0-bdd9-8ea8d499428c" providerId="ADAL" clId="{A0BED33E-D89A-441A-8A19-56D5D0D19953}" dt="2023-11-28T18:18:08.472" v="2335" actId="1076"/>
          <ac:picMkLst>
            <pc:docMk/>
            <pc:sldMk cId="1799057242" sldId="1411"/>
            <ac:picMk id="6" creationId="{0C242C0F-2527-02A2-4895-34784DFAB650}"/>
          </ac:picMkLst>
        </pc:picChg>
      </pc:sldChg>
      <pc:sldChg chg="del">
        <pc:chgData name="Nicolas Ratto Ribo" userId="2ad53a74-4254-40a0-bdd9-8ea8d499428c" providerId="ADAL" clId="{A0BED33E-D89A-441A-8A19-56D5D0D19953}" dt="2023-11-28T17:38:01.359" v="1080" actId="47"/>
        <pc:sldMkLst>
          <pc:docMk/>
          <pc:sldMk cId="2446218049" sldId="1412"/>
        </pc:sldMkLst>
      </pc:sldChg>
      <pc:sldChg chg="del">
        <pc:chgData name="Nicolas Ratto Ribo" userId="2ad53a74-4254-40a0-bdd9-8ea8d499428c" providerId="ADAL" clId="{A0BED33E-D89A-441A-8A19-56D5D0D19953}" dt="2023-11-28T17:37:01.585" v="1071" actId="47"/>
        <pc:sldMkLst>
          <pc:docMk/>
          <pc:sldMk cId="1698828437" sldId="1413"/>
        </pc:sldMkLst>
      </pc:sldChg>
      <pc:sldChg chg="del">
        <pc:chgData name="Nicolas Ratto Ribo" userId="2ad53a74-4254-40a0-bdd9-8ea8d499428c" providerId="ADAL" clId="{A0BED33E-D89A-441A-8A19-56D5D0D19953}" dt="2023-11-28T17:38:07.837" v="1081" actId="47"/>
        <pc:sldMkLst>
          <pc:docMk/>
          <pc:sldMk cId="3084763853" sldId="1414"/>
        </pc:sldMkLst>
      </pc:sldChg>
      <pc:sldChg chg="del">
        <pc:chgData name="Nicolas Ratto Ribo" userId="2ad53a74-4254-40a0-bdd9-8ea8d499428c" providerId="ADAL" clId="{A0BED33E-D89A-441A-8A19-56D5D0D19953}" dt="2023-11-28T18:22:54.400" v="2538" actId="47"/>
        <pc:sldMkLst>
          <pc:docMk/>
          <pc:sldMk cId="4231705592" sldId="1415"/>
        </pc:sldMkLst>
      </pc:sldChg>
      <pc:sldChg chg="del">
        <pc:chgData name="Nicolas Ratto Ribo" userId="2ad53a74-4254-40a0-bdd9-8ea8d499428c" providerId="ADAL" clId="{A0BED33E-D89A-441A-8A19-56D5D0D19953}" dt="2023-11-28T17:38:12.754" v="1082" actId="47"/>
        <pc:sldMkLst>
          <pc:docMk/>
          <pc:sldMk cId="1042472510" sldId="1416"/>
        </pc:sldMkLst>
      </pc:sldChg>
      <pc:sldChg chg="del">
        <pc:chgData name="Nicolas Ratto Ribo" userId="2ad53a74-4254-40a0-bdd9-8ea8d499428c" providerId="ADAL" clId="{A0BED33E-D89A-441A-8A19-56D5D0D19953}" dt="2023-11-28T17:38:17.835" v="1085" actId="47"/>
        <pc:sldMkLst>
          <pc:docMk/>
          <pc:sldMk cId="2752410260" sldId="1417"/>
        </pc:sldMkLst>
      </pc:sldChg>
      <pc:sldChg chg="del">
        <pc:chgData name="Nicolas Ratto Ribo" userId="2ad53a74-4254-40a0-bdd9-8ea8d499428c" providerId="ADAL" clId="{A0BED33E-D89A-441A-8A19-56D5D0D19953}" dt="2023-11-28T17:38:15.610" v="1084" actId="47"/>
        <pc:sldMkLst>
          <pc:docMk/>
          <pc:sldMk cId="212360795" sldId="1418"/>
        </pc:sldMkLst>
      </pc:sldChg>
      <pc:sldChg chg="del">
        <pc:chgData name="Nicolas Ratto Ribo" userId="2ad53a74-4254-40a0-bdd9-8ea8d499428c" providerId="ADAL" clId="{A0BED33E-D89A-441A-8A19-56D5D0D19953}" dt="2023-11-28T17:38:14.224" v="1083" actId="47"/>
        <pc:sldMkLst>
          <pc:docMk/>
          <pc:sldMk cId="699033282" sldId="1419"/>
        </pc:sldMkLst>
      </pc:sldChg>
      <pc:sldChg chg="addSp delSp modSp add mod modShow modNotesTx">
        <pc:chgData name="Nicolas Ratto Ribo" userId="2ad53a74-4254-40a0-bdd9-8ea8d499428c" providerId="ADAL" clId="{A0BED33E-D89A-441A-8A19-56D5D0D19953}" dt="2023-11-28T19:02:24.564" v="4502" actId="20577"/>
        <pc:sldMkLst>
          <pc:docMk/>
          <pc:sldMk cId="3517451072" sldId="1501"/>
        </pc:sldMkLst>
        <pc:spChg chg="add del mod">
          <ac:chgData name="Nicolas Ratto Ribo" userId="2ad53a74-4254-40a0-bdd9-8ea8d499428c" providerId="ADAL" clId="{A0BED33E-D89A-441A-8A19-56D5D0D19953}" dt="2023-11-28T18:41:50.965" v="3858" actId="478"/>
          <ac:spMkLst>
            <pc:docMk/>
            <pc:sldMk cId="3517451072" sldId="1501"/>
            <ac:spMk id="3" creationId="{0358B62B-9095-5BBC-C041-E891E483DD30}"/>
          </ac:spMkLst>
        </pc:spChg>
        <pc:spChg chg="mod">
          <ac:chgData name="Nicolas Ratto Ribo" userId="2ad53a74-4254-40a0-bdd9-8ea8d499428c" providerId="ADAL" clId="{A0BED33E-D89A-441A-8A19-56D5D0D19953}" dt="2023-11-28T18:05:10.618" v="1967" actId="14100"/>
          <ac:spMkLst>
            <pc:docMk/>
            <pc:sldMk cId="3517451072" sldId="1501"/>
            <ac:spMk id="4" creationId="{6681B642-C842-2C48-021A-C5F8BE048C7B}"/>
          </ac:spMkLst>
        </pc:spChg>
        <pc:spChg chg="mod">
          <ac:chgData name="Nicolas Ratto Ribo" userId="2ad53a74-4254-40a0-bdd9-8ea8d499428c" providerId="ADAL" clId="{A0BED33E-D89A-441A-8A19-56D5D0D19953}" dt="2023-11-28T18:09:59.352" v="2042" actId="20577"/>
          <ac:spMkLst>
            <pc:docMk/>
            <pc:sldMk cId="3517451072" sldId="1501"/>
            <ac:spMk id="6" creationId="{D49D8733-7DBF-0198-0262-AF581CCB3FC1}"/>
          </ac:spMkLst>
        </pc:spChg>
        <pc:spChg chg="add del mod">
          <ac:chgData name="Nicolas Ratto Ribo" userId="2ad53a74-4254-40a0-bdd9-8ea8d499428c" providerId="ADAL" clId="{A0BED33E-D89A-441A-8A19-56D5D0D19953}" dt="2023-11-28T18:41:52.951" v="3859" actId="478"/>
          <ac:spMkLst>
            <pc:docMk/>
            <pc:sldMk cId="3517451072" sldId="1501"/>
            <ac:spMk id="7" creationId="{91B931FA-484C-4887-E2C6-6C072B87C348}"/>
          </ac:spMkLst>
        </pc:spChg>
        <pc:spChg chg="add mod">
          <ac:chgData name="Nicolas Ratto Ribo" userId="2ad53a74-4254-40a0-bdd9-8ea8d499428c" providerId="ADAL" clId="{A0BED33E-D89A-441A-8A19-56D5D0D19953}" dt="2023-11-28T18:59:55.144" v="4247" actId="1076"/>
          <ac:spMkLst>
            <pc:docMk/>
            <pc:sldMk cId="3517451072" sldId="1501"/>
            <ac:spMk id="10" creationId="{D0D68A63-66F5-CF2D-C2D5-20CC4EE98C80}"/>
          </ac:spMkLst>
        </pc:spChg>
        <pc:spChg chg="add mod">
          <ac:chgData name="Nicolas Ratto Ribo" userId="2ad53a74-4254-40a0-bdd9-8ea8d499428c" providerId="ADAL" clId="{A0BED33E-D89A-441A-8A19-56D5D0D19953}" dt="2023-11-28T19:00:06.738" v="4261" actId="14100"/>
          <ac:spMkLst>
            <pc:docMk/>
            <pc:sldMk cId="3517451072" sldId="1501"/>
            <ac:spMk id="14" creationId="{67C65E8B-4946-270A-CFD4-B27CD37B1DB4}"/>
          </ac:spMkLst>
        </pc:spChg>
        <pc:picChg chg="mod">
          <ac:chgData name="Nicolas Ratto Ribo" userId="2ad53a74-4254-40a0-bdd9-8ea8d499428c" providerId="ADAL" clId="{A0BED33E-D89A-441A-8A19-56D5D0D19953}" dt="2023-11-28T18:05:15.118" v="1968" actId="1076"/>
          <ac:picMkLst>
            <pc:docMk/>
            <pc:sldMk cId="3517451072" sldId="1501"/>
            <ac:picMk id="5" creationId="{62A2C90F-A0EA-6E84-349B-88B10DA3E6CB}"/>
          </ac:picMkLst>
        </pc:picChg>
      </pc:sldChg>
      <pc:sldChg chg="addSp delSp modSp add mod delAnim">
        <pc:chgData name="Nicolas Ratto Ribo" userId="2ad53a74-4254-40a0-bdd9-8ea8d499428c" providerId="ADAL" clId="{A0BED33E-D89A-441A-8A19-56D5D0D19953}" dt="2023-11-28T18:51:02.588" v="4120" actId="14100"/>
        <pc:sldMkLst>
          <pc:docMk/>
          <pc:sldMk cId="3387486416" sldId="1505"/>
        </pc:sldMkLst>
        <pc:spChg chg="mod">
          <ac:chgData name="Nicolas Ratto Ribo" userId="2ad53a74-4254-40a0-bdd9-8ea8d499428c" providerId="ADAL" clId="{A0BED33E-D89A-441A-8A19-56D5D0D19953}" dt="2023-11-28T18:50:58.657" v="4119" actId="14100"/>
          <ac:spMkLst>
            <pc:docMk/>
            <pc:sldMk cId="3387486416" sldId="1505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A0BED33E-D89A-441A-8A19-56D5D0D19953}" dt="2023-11-28T18:51:02.588" v="4120" actId="14100"/>
          <ac:spMkLst>
            <pc:docMk/>
            <pc:sldMk cId="3387486416" sldId="1505"/>
            <ac:spMk id="8" creationId="{6093C4F8-58A9-60AF-D1A7-ADEF1E7717E3}"/>
          </ac:spMkLst>
        </pc:spChg>
        <pc:spChg chg="add mod">
          <ac:chgData name="Nicolas Ratto Ribo" userId="2ad53a74-4254-40a0-bdd9-8ea8d499428c" providerId="ADAL" clId="{A0BED33E-D89A-441A-8A19-56D5D0D19953}" dt="2023-11-28T18:07:15.966" v="2035" actId="1076"/>
          <ac:spMkLst>
            <pc:docMk/>
            <pc:sldMk cId="3387486416" sldId="1505"/>
            <ac:spMk id="9" creationId="{53644D2A-BEB1-EA78-0A4B-E041C8E4537D}"/>
          </ac:spMkLst>
        </pc:spChg>
        <pc:spChg chg="del">
          <ac:chgData name="Nicolas Ratto Ribo" userId="2ad53a74-4254-40a0-bdd9-8ea8d499428c" providerId="ADAL" clId="{A0BED33E-D89A-441A-8A19-56D5D0D19953}" dt="2023-11-28T18:05:59.782" v="1969" actId="478"/>
          <ac:spMkLst>
            <pc:docMk/>
            <pc:sldMk cId="3387486416" sldId="1505"/>
            <ac:spMk id="10" creationId="{6BA24F59-0FF0-F939-AA49-9F9E60780246}"/>
          </ac:spMkLst>
        </pc:spChg>
        <pc:spChg chg="del">
          <ac:chgData name="Nicolas Ratto Ribo" userId="2ad53a74-4254-40a0-bdd9-8ea8d499428c" providerId="ADAL" clId="{A0BED33E-D89A-441A-8A19-56D5D0D19953}" dt="2023-11-28T18:05:59.782" v="1969" actId="478"/>
          <ac:spMkLst>
            <pc:docMk/>
            <pc:sldMk cId="3387486416" sldId="1505"/>
            <ac:spMk id="12" creationId="{252CBE34-325F-8F0F-B361-6C8F8E233880}"/>
          </ac:spMkLst>
        </pc:spChg>
        <pc:spChg chg="del">
          <ac:chgData name="Nicolas Ratto Ribo" userId="2ad53a74-4254-40a0-bdd9-8ea8d499428c" providerId="ADAL" clId="{A0BED33E-D89A-441A-8A19-56D5D0D19953}" dt="2023-11-28T18:05:59.782" v="1969" actId="478"/>
          <ac:spMkLst>
            <pc:docMk/>
            <pc:sldMk cId="3387486416" sldId="1505"/>
            <ac:spMk id="13" creationId="{E79AFC09-281B-BF42-F24B-01B98BB29933}"/>
          </ac:spMkLst>
        </pc:spChg>
        <pc:spChg chg="del">
          <ac:chgData name="Nicolas Ratto Ribo" userId="2ad53a74-4254-40a0-bdd9-8ea8d499428c" providerId="ADAL" clId="{A0BED33E-D89A-441A-8A19-56D5D0D19953}" dt="2023-11-28T18:05:59.782" v="1969" actId="478"/>
          <ac:spMkLst>
            <pc:docMk/>
            <pc:sldMk cId="3387486416" sldId="1505"/>
            <ac:spMk id="15" creationId="{F93B2ED4-FF2C-A280-EF32-AB18FDB2B76E}"/>
          </ac:spMkLst>
        </pc:spChg>
        <pc:picChg chg="del">
          <ac:chgData name="Nicolas Ratto Ribo" userId="2ad53a74-4254-40a0-bdd9-8ea8d499428c" providerId="ADAL" clId="{A0BED33E-D89A-441A-8A19-56D5D0D19953}" dt="2023-11-28T18:05:59.782" v="1969" actId="478"/>
          <ac:picMkLst>
            <pc:docMk/>
            <pc:sldMk cId="3387486416" sldId="1505"/>
            <ac:picMk id="11" creationId="{EA56DA19-846F-CE5A-A287-847B7CDF1C4B}"/>
          </ac:picMkLst>
        </pc:picChg>
        <pc:picChg chg="del">
          <ac:chgData name="Nicolas Ratto Ribo" userId="2ad53a74-4254-40a0-bdd9-8ea8d499428c" providerId="ADAL" clId="{A0BED33E-D89A-441A-8A19-56D5D0D19953}" dt="2023-11-28T18:05:59.782" v="1969" actId="478"/>
          <ac:picMkLst>
            <pc:docMk/>
            <pc:sldMk cId="3387486416" sldId="1505"/>
            <ac:picMk id="14" creationId="{FDFC0252-D9D2-6DA4-570F-051110F46EA2}"/>
          </ac:picMkLst>
        </pc:picChg>
        <pc:picChg chg="add mod">
          <ac:chgData name="Nicolas Ratto Ribo" userId="2ad53a74-4254-40a0-bdd9-8ea8d499428c" providerId="ADAL" clId="{A0BED33E-D89A-441A-8A19-56D5D0D19953}" dt="2023-11-28T18:09:17.610" v="2036" actId="1076"/>
          <ac:picMkLst>
            <pc:docMk/>
            <pc:sldMk cId="3387486416" sldId="1505"/>
            <ac:picMk id="16" creationId="{A7FA67CD-3CFE-961F-E439-6EC30EE14644}"/>
          </ac:picMkLst>
        </pc:picChg>
      </pc:sldChg>
      <pc:sldChg chg="modSp add mod">
        <pc:chgData name="Nicolas Ratto Ribo" userId="2ad53a74-4254-40a0-bdd9-8ea8d499428c" providerId="ADAL" clId="{A0BED33E-D89A-441A-8A19-56D5D0D19953}" dt="2023-11-28T18:49:40.411" v="4077" actId="1036"/>
        <pc:sldMkLst>
          <pc:docMk/>
          <pc:sldMk cId="2617435267" sldId="1506"/>
        </pc:sldMkLst>
        <pc:spChg chg="mod">
          <ac:chgData name="Nicolas Ratto Ribo" userId="2ad53a74-4254-40a0-bdd9-8ea8d499428c" providerId="ADAL" clId="{A0BED33E-D89A-441A-8A19-56D5D0D19953}" dt="2023-11-28T18:49:24.339" v="4070" actId="14100"/>
          <ac:spMkLst>
            <pc:docMk/>
            <pc:sldMk cId="2617435267" sldId="1506"/>
            <ac:spMk id="7" creationId="{868C988B-9B23-6BBE-C174-146D3FE4195B}"/>
          </ac:spMkLst>
        </pc:spChg>
        <pc:spChg chg="mod">
          <ac:chgData name="Nicolas Ratto Ribo" userId="2ad53a74-4254-40a0-bdd9-8ea8d499428c" providerId="ADAL" clId="{A0BED33E-D89A-441A-8A19-56D5D0D19953}" dt="2023-11-28T18:49:40.411" v="4077" actId="1036"/>
          <ac:spMkLst>
            <pc:docMk/>
            <pc:sldMk cId="2617435267" sldId="1506"/>
            <ac:spMk id="8" creationId="{28F3664A-6CFB-850A-DBD4-82D27A3E3BC9}"/>
          </ac:spMkLst>
        </pc:spChg>
        <pc:spChg chg="mod">
          <ac:chgData name="Nicolas Ratto Ribo" userId="2ad53a74-4254-40a0-bdd9-8ea8d499428c" providerId="ADAL" clId="{A0BED33E-D89A-441A-8A19-56D5D0D19953}" dt="2023-11-28T18:49:30.165" v="4071" actId="1076"/>
          <ac:spMkLst>
            <pc:docMk/>
            <pc:sldMk cId="2617435267" sldId="1506"/>
            <ac:spMk id="9" creationId="{705D4E9C-D0A1-08EB-5094-E903BD725BCE}"/>
          </ac:spMkLst>
        </pc:spChg>
        <pc:picChg chg="mod">
          <ac:chgData name="Nicolas Ratto Ribo" userId="2ad53a74-4254-40a0-bdd9-8ea8d499428c" providerId="ADAL" clId="{A0BED33E-D89A-441A-8A19-56D5D0D19953}" dt="2023-11-28T18:49:30.165" v="4071" actId="1076"/>
          <ac:picMkLst>
            <pc:docMk/>
            <pc:sldMk cId="2617435267" sldId="1506"/>
            <ac:picMk id="10" creationId="{7DF46A0C-854A-15C6-2152-9B7778F9A476}"/>
          </ac:picMkLst>
        </pc:picChg>
      </pc:sldChg>
      <pc:sldChg chg="addSp delSp modSp add mod ord delAnim modAnim modNotesTx">
        <pc:chgData name="Nicolas Ratto Ribo" userId="2ad53a74-4254-40a0-bdd9-8ea8d499428c" providerId="ADAL" clId="{A0BED33E-D89A-441A-8A19-56D5D0D19953}" dt="2023-11-28T19:04:16.114" v="4717" actId="20577"/>
        <pc:sldMkLst>
          <pc:docMk/>
          <pc:sldMk cId="2915592682" sldId="1507"/>
        </pc:sldMkLst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7" creationId="{286E02A8-F181-6DA7-F91D-060D20F274AF}"/>
          </ac:spMkLst>
        </pc:spChg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8" creationId="{FDB449E2-C7DD-7BF9-05F8-1A4ED1FF799E}"/>
          </ac:spMkLst>
        </pc:spChg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9" creationId="{A77D3A84-40F3-C0C2-75FD-5D4B9337EB9B}"/>
          </ac:spMkLst>
        </pc:spChg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10" creationId="{A1F0ADBF-3DB3-8AFD-4C05-6421E267F6E3}"/>
          </ac:spMkLst>
        </pc:spChg>
        <pc:spChg chg="mod">
          <ac:chgData name="Nicolas Ratto Ribo" userId="2ad53a74-4254-40a0-bdd9-8ea8d499428c" providerId="ADAL" clId="{A0BED33E-D89A-441A-8A19-56D5D0D19953}" dt="2023-11-28T18:10:03.594" v="2043" actId="113"/>
          <ac:spMkLst>
            <pc:docMk/>
            <pc:sldMk cId="2915592682" sldId="1507"/>
            <ac:spMk id="11" creationId="{504BCD7E-23E6-BAA8-A594-95FECB168352}"/>
          </ac:spMkLst>
        </pc:spChg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12" creationId="{43C0E4D4-6AA3-3A32-7A3D-E320366E5E82}"/>
          </ac:spMkLst>
        </pc:spChg>
        <pc:spChg chg="del">
          <ac:chgData name="Nicolas Ratto Ribo" userId="2ad53a74-4254-40a0-bdd9-8ea8d499428c" providerId="ADAL" clId="{A0BED33E-D89A-441A-8A19-56D5D0D19953}" dt="2023-11-28T18:24:00.045" v="2541" actId="478"/>
          <ac:spMkLst>
            <pc:docMk/>
            <pc:sldMk cId="2915592682" sldId="1507"/>
            <ac:spMk id="14" creationId="{98856347-89FF-6FA5-711C-74C8C5E2CAC6}"/>
          </ac:spMkLst>
        </pc:spChg>
        <pc:spChg chg="add mod">
          <ac:chgData name="Nicolas Ratto Ribo" userId="2ad53a74-4254-40a0-bdd9-8ea8d499428c" providerId="ADAL" clId="{A0BED33E-D89A-441A-8A19-56D5D0D19953}" dt="2023-11-28T18:30:39.866" v="2918" actId="1076"/>
          <ac:spMkLst>
            <pc:docMk/>
            <pc:sldMk cId="2915592682" sldId="1507"/>
            <ac:spMk id="16" creationId="{F2FC08FC-5D72-C3D1-785B-B2E55B24A0C4}"/>
          </ac:spMkLst>
        </pc:spChg>
        <pc:spChg chg="add mod">
          <ac:chgData name="Nicolas Ratto Ribo" userId="2ad53a74-4254-40a0-bdd9-8ea8d499428c" providerId="ADAL" clId="{A0BED33E-D89A-441A-8A19-56D5D0D19953}" dt="2023-11-28T18:30:53.882" v="2920" actId="1076"/>
          <ac:spMkLst>
            <pc:docMk/>
            <pc:sldMk cId="2915592682" sldId="1507"/>
            <ac:spMk id="18" creationId="{77717EB0-872C-1C85-BB6F-92E7C3E1F80B}"/>
          </ac:spMkLst>
        </pc:spChg>
        <pc:spChg chg="del">
          <ac:chgData name="Nicolas Ratto Ribo" userId="2ad53a74-4254-40a0-bdd9-8ea8d499428c" providerId="ADAL" clId="{A0BED33E-D89A-441A-8A19-56D5D0D19953}" dt="2023-11-28T17:36:37.617" v="1065" actId="478"/>
          <ac:spMkLst>
            <pc:docMk/>
            <pc:sldMk cId="2915592682" sldId="1507"/>
            <ac:spMk id="19" creationId="{21A3485F-4B46-2E00-F461-649AE05605AC}"/>
          </ac:spMkLst>
        </pc:spChg>
        <pc:spChg chg="del">
          <ac:chgData name="Nicolas Ratto Ribo" userId="2ad53a74-4254-40a0-bdd9-8ea8d499428c" providerId="ADAL" clId="{A0BED33E-D89A-441A-8A19-56D5D0D19953}" dt="2023-11-28T17:36:37.617" v="1065" actId="478"/>
          <ac:spMkLst>
            <pc:docMk/>
            <pc:sldMk cId="2915592682" sldId="1507"/>
            <ac:spMk id="20" creationId="{871BC0BE-1A42-CD31-3FD1-DC16C5E3E570}"/>
          </ac:spMkLst>
        </pc:spChg>
        <pc:spChg chg="del">
          <ac:chgData name="Nicolas Ratto Ribo" userId="2ad53a74-4254-40a0-bdd9-8ea8d499428c" providerId="ADAL" clId="{A0BED33E-D89A-441A-8A19-56D5D0D19953}" dt="2023-11-28T17:36:42.711" v="1066" actId="478"/>
          <ac:spMkLst>
            <pc:docMk/>
            <pc:sldMk cId="2915592682" sldId="1507"/>
            <ac:spMk id="21" creationId="{B396AE95-3F73-43C5-5C72-B8F3058B7E94}"/>
          </ac:spMkLst>
        </pc:spChg>
        <pc:spChg chg="add mod">
          <ac:chgData name="Nicolas Ratto Ribo" userId="2ad53a74-4254-40a0-bdd9-8ea8d499428c" providerId="ADAL" clId="{A0BED33E-D89A-441A-8A19-56D5D0D19953}" dt="2023-11-28T18:36:10.907" v="3488" actId="1076"/>
          <ac:spMkLst>
            <pc:docMk/>
            <pc:sldMk cId="2915592682" sldId="1507"/>
            <ac:spMk id="22" creationId="{4B977980-E91E-3B21-18E1-EF115522E82C}"/>
          </ac:spMkLst>
        </pc:spChg>
        <pc:spChg chg="del">
          <ac:chgData name="Nicolas Ratto Ribo" userId="2ad53a74-4254-40a0-bdd9-8ea8d499428c" providerId="ADAL" clId="{A0BED33E-D89A-441A-8A19-56D5D0D19953}" dt="2023-11-28T17:36:42.711" v="1066" actId="478"/>
          <ac:spMkLst>
            <pc:docMk/>
            <pc:sldMk cId="2915592682" sldId="1507"/>
            <ac:spMk id="23" creationId="{EB70D193-F251-3E5B-7C53-C8AF24E67F3D}"/>
          </ac:spMkLst>
        </pc:spChg>
        <pc:spChg chg="add mod">
          <ac:chgData name="Nicolas Ratto Ribo" userId="2ad53a74-4254-40a0-bdd9-8ea8d499428c" providerId="ADAL" clId="{A0BED33E-D89A-441A-8A19-56D5D0D19953}" dt="2023-11-28T18:31:18.784" v="2942" actId="1076"/>
          <ac:spMkLst>
            <pc:docMk/>
            <pc:sldMk cId="2915592682" sldId="1507"/>
            <ac:spMk id="26" creationId="{4665556F-19F4-C9D4-C78C-A33E40DBCDDC}"/>
          </ac:spMkLst>
        </pc:spChg>
        <pc:spChg chg="del">
          <ac:chgData name="Nicolas Ratto Ribo" userId="2ad53a74-4254-40a0-bdd9-8ea8d499428c" providerId="ADAL" clId="{A0BED33E-D89A-441A-8A19-56D5D0D19953}" dt="2023-11-28T17:36:45.230" v="1067" actId="478"/>
          <ac:spMkLst>
            <pc:docMk/>
            <pc:sldMk cId="2915592682" sldId="1507"/>
            <ac:spMk id="29" creationId="{4EEB439A-5EFA-C77A-6B7B-E414DB3A2A7F}"/>
          </ac:spMkLst>
        </pc:spChg>
        <pc:spChg chg="add mod">
          <ac:chgData name="Nicolas Ratto Ribo" userId="2ad53a74-4254-40a0-bdd9-8ea8d499428c" providerId="ADAL" clId="{A0BED33E-D89A-441A-8A19-56D5D0D19953}" dt="2023-11-28T18:32:33.386" v="3098" actId="123"/>
          <ac:spMkLst>
            <pc:docMk/>
            <pc:sldMk cId="2915592682" sldId="1507"/>
            <ac:spMk id="30" creationId="{846DC6B0-6A21-9A1A-967E-396C8A17446F}"/>
          </ac:spMkLst>
        </pc:spChg>
        <pc:spChg chg="add mod">
          <ac:chgData name="Nicolas Ratto Ribo" userId="2ad53a74-4254-40a0-bdd9-8ea8d499428c" providerId="ADAL" clId="{A0BED33E-D89A-441A-8A19-56D5D0D19953}" dt="2023-11-28T18:36:08.039" v="3487" actId="1076"/>
          <ac:spMkLst>
            <pc:docMk/>
            <pc:sldMk cId="2915592682" sldId="1507"/>
            <ac:spMk id="31" creationId="{E84D7CCF-ADC2-B2EC-5120-6D7B437F2744}"/>
          </ac:spMkLst>
        </pc:spChg>
        <pc:spChg chg="add mod">
          <ac:chgData name="Nicolas Ratto Ribo" userId="2ad53a74-4254-40a0-bdd9-8ea8d499428c" providerId="ADAL" clId="{A0BED33E-D89A-441A-8A19-56D5D0D19953}" dt="2023-11-28T18:35:02.716" v="3386" actId="1076"/>
          <ac:spMkLst>
            <pc:docMk/>
            <pc:sldMk cId="2915592682" sldId="1507"/>
            <ac:spMk id="32" creationId="{47162092-67DA-FA71-E13F-F0AA75368680}"/>
          </ac:spMkLst>
        </pc:spChg>
        <pc:spChg chg="add mod">
          <ac:chgData name="Nicolas Ratto Ribo" userId="2ad53a74-4254-40a0-bdd9-8ea8d499428c" providerId="ADAL" clId="{A0BED33E-D89A-441A-8A19-56D5D0D19953}" dt="2023-11-28T18:35:10.297" v="3388" actId="1076"/>
          <ac:spMkLst>
            <pc:docMk/>
            <pc:sldMk cId="2915592682" sldId="1507"/>
            <ac:spMk id="33" creationId="{017C701D-81F7-87C6-95A7-EB8DFAB261AC}"/>
          </ac:spMkLst>
        </pc:spChg>
        <pc:spChg chg="add mod">
          <ac:chgData name="Nicolas Ratto Ribo" userId="2ad53a74-4254-40a0-bdd9-8ea8d499428c" providerId="ADAL" clId="{A0BED33E-D89A-441A-8A19-56D5D0D19953}" dt="2023-11-28T18:37:39.413" v="3601" actId="1076"/>
          <ac:spMkLst>
            <pc:docMk/>
            <pc:sldMk cId="2915592682" sldId="1507"/>
            <ac:spMk id="34" creationId="{396F92DB-B05E-89DB-F5D5-F78E3B21D44A}"/>
          </ac:spMkLst>
        </pc:spChg>
        <pc:spChg chg="add mod">
          <ac:chgData name="Nicolas Ratto Ribo" userId="2ad53a74-4254-40a0-bdd9-8ea8d499428c" providerId="ADAL" clId="{A0BED33E-D89A-441A-8A19-56D5D0D19953}" dt="2023-11-28T18:37:42.027" v="3602" actId="1076"/>
          <ac:spMkLst>
            <pc:docMk/>
            <pc:sldMk cId="2915592682" sldId="1507"/>
            <ac:spMk id="35" creationId="{6FB32583-81EE-3012-D6F1-80413FBDA09C}"/>
          </ac:spMkLst>
        </pc:spChg>
        <pc:spChg chg="add mod">
          <ac:chgData name="Nicolas Ratto Ribo" userId="2ad53a74-4254-40a0-bdd9-8ea8d499428c" providerId="ADAL" clId="{A0BED33E-D89A-441A-8A19-56D5D0D19953}" dt="2023-11-28T18:38:27.427" v="3605" actId="1076"/>
          <ac:spMkLst>
            <pc:docMk/>
            <pc:sldMk cId="2915592682" sldId="1507"/>
            <ac:spMk id="36" creationId="{C565E45C-3214-11BC-5A73-71BAC1F2E1E8}"/>
          </ac:spMkLst>
        </pc:spChg>
        <pc:spChg chg="add mod">
          <ac:chgData name="Nicolas Ratto Ribo" userId="2ad53a74-4254-40a0-bdd9-8ea8d499428c" providerId="ADAL" clId="{A0BED33E-D89A-441A-8A19-56D5D0D19953}" dt="2023-11-28T18:39:01.592" v="3725" actId="20577"/>
          <ac:spMkLst>
            <pc:docMk/>
            <pc:sldMk cId="2915592682" sldId="1507"/>
            <ac:spMk id="37" creationId="{A5934477-BA3D-AA9A-55CC-DFA396F6469D}"/>
          </ac:spMkLst>
        </pc:spChg>
        <pc:spChg chg="add mod">
          <ac:chgData name="Nicolas Ratto Ribo" userId="2ad53a74-4254-40a0-bdd9-8ea8d499428c" providerId="ADAL" clId="{A0BED33E-D89A-441A-8A19-56D5D0D19953}" dt="2023-11-28T18:39:41.919" v="3777" actId="1076"/>
          <ac:spMkLst>
            <pc:docMk/>
            <pc:sldMk cId="2915592682" sldId="1507"/>
            <ac:spMk id="38" creationId="{779917F5-0D40-FCE9-D9B5-2681C5543B2E}"/>
          </ac:spMkLst>
        </pc:spChg>
        <pc:spChg chg="add mod">
          <ac:chgData name="Nicolas Ratto Ribo" userId="2ad53a74-4254-40a0-bdd9-8ea8d499428c" providerId="ADAL" clId="{A0BED33E-D89A-441A-8A19-56D5D0D19953}" dt="2023-11-28T18:39:53.393" v="3820" actId="20577"/>
          <ac:spMkLst>
            <pc:docMk/>
            <pc:sldMk cId="2915592682" sldId="1507"/>
            <ac:spMk id="39" creationId="{68B7BE69-F439-ABBF-49A5-610B86372F8E}"/>
          </ac:spMkLst>
        </pc:spChg>
        <pc:spChg chg="add mod">
          <ac:chgData name="Nicolas Ratto Ribo" userId="2ad53a74-4254-40a0-bdd9-8ea8d499428c" providerId="ADAL" clId="{A0BED33E-D89A-441A-8A19-56D5D0D19953}" dt="2023-11-28T19:03:54.822" v="4643" actId="1076"/>
          <ac:spMkLst>
            <pc:docMk/>
            <pc:sldMk cId="2915592682" sldId="1507"/>
            <ac:spMk id="40" creationId="{499418EE-BA8D-591A-BB40-1F2C5483E7F5}"/>
          </ac:spMkLst>
        </pc:spChg>
        <pc:spChg chg="add mod">
          <ac:chgData name="Nicolas Ratto Ribo" userId="2ad53a74-4254-40a0-bdd9-8ea8d499428c" providerId="ADAL" clId="{A0BED33E-D89A-441A-8A19-56D5D0D19953}" dt="2023-11-28T19:03:51.666" v="4642" actId="1076"/>
          <ac:spMkLst>
            <pc:docMk/>
            <pc:sldMk cId="2915592682" sldId="1507"/>
            <ac:spMk id="41" creationId="{004E6E14-1C88-73E3-C604-E9D6C42E43B7}"/>
          </ac:spMkLst>
        </pc:spChg>
        <pc:graphicFrameChg chg="del mod">
          <ac:chgData name="Nicolas Ratto Ribo" userId="2ad53a74-4254-40a0-bdd9-8ea8d499428c" providerId="ADAL" clId="{A0BED33E-D89A-441A-8A19-56D5D0D19953}" dt="2023-11-28T18:29:07.987" v="2877" actId="478"/>
          <ac:graphicFrameMkLst>
            <pc:docMk/>
            <pc:sldMk cId="2915592682" sldId="1507"/>
            <ac:graphicFrameMk id="2" creationId="{6F1AFE53-7AF2-635A-D066-F1D32EEB876C}"/>
          </ac:graphicFrameMkLst>
        </pc:graphicFrameChg>
        <pc:picChg chg="del">
          <ac:chgData name="Nicolas Ratto Ribo" userId="2ad53a74-4254-40a0-bdd9-8ea8d499428c" providerId="ADAL" clId="{A0BED33E-D89A-441A-8A19-56D5D0D19953}" dt="2023-11-28T18:29:11.210" v="2879" actId="478"/>
          <ac:picMkLst>
            <pc:docMk/>
            <pc:sldMk cId="2915592682" sldId="1507"/>
            <ac:picMk id="5" creationId="{3463B7B1-53F9-CF85-4912-821E696A7633}"/>
          </ac:picMkLst>
        </pc:picChg>
        <pc:picChg chg="mod">
          <ac:chgData name="Nicolas Ratto Ribo" userId="2ad53a74-4254-40a0-bdd9-8ea8d499428c" providerId="ADAL" clId="{A0BED33E-D89A-441A-8A19-56D5D0D19953}" dt="2023-11-28T18:39:11.454" v="3726" actId="1076"/>
          <ac:picMkLst>
            <pc:docMk/>
            <pc:sldMk cId="2915592682" sldId="1507"/>
            <ac:picMk id="6" creationId="{8D0B4BC6-DCE4-1158-9A55-DA1DA239F908}"/>
          </ac:picMkLst>
        </pc:picChg>
        <pc:cxnChg chg="del">
          <ac:chgData name="Nicolas Ratto Ribo" userId="2ad53a74-4254-40a0-bdd9-8ea8d499428c" providerId="ADAL" clId="{A0BED33E-D89A-441A-8A19-56D5D0D19953}" dt="2023-11-28T17:36:37.617" v="1065" actId="478"/>
          <ac:cxnSpMkLst>
            <pc:docMk/>
            <pc:sldMk cId="2915592682" sldId="1507"/>
            <ac:cxnSpMk id="15" creationId="{9AE03353-A538-486D-AEC6-9DE75DA7E035}"/>
          </ac:cxnSpMkLst>
        </pc:cxnChg>
        <pc:cxnChg chg="del">
          <ac:chgData name="Nicolas Ratto Ribo" userId="2ad53a74-4254-40a0-bdd9-8ea8d499428c" providerId="ADAL" clId="{A0BED33E-D89A-441A-8A19-56D5D0D19953}" dt="2023-11-28T17:36:37.617" v="1065" actId="478"/>
          <ac:cxnSpMkLst>
            <pc:docMk/>
            <pc:sldMk cId="2915592682" sldId="1507"/>
            <ac:cxnSpMk id="17" creationId="{B0E9F165-63F6-C14C-FA69-820E86F28AA9}"/>
          </ac:cxnSpMkLst>
        </pc:cxnChg>
        <pc:cxnChg chg="del">
          <ac:chgData name="Nicolas Ratto Ribo" userId="2ad53a74-4254-40a0-bdd9-8ea8d499428c" providerId="ADAL" clId="{A0BED33E-D89A-441A-8A19-56D5D0D19953}" dt="2023-11-28T17:36:45.230" v="1067" actId="478"/>
          <ac:cxnSpMkLst>
            <pc:docMk/>
            <pc:sldMk cId="2915592682" sldId="1507"/>
            <ac:cxnSpMk id="25" creationId="{08F476D4-8760-A495-7C3B-406115C1B9F3}"/>
          </ac:cxnSpMkLst>
        </pc:cxnChg>
        <pc:cxnChg chg="del">
          <ac:chgData name="Nicolas Ratto Ribo" userId="2ad53a74-4254-40a0-bdd9-8ea8d499428c" providerId="ADAL" clId="{A0BED33E-D89A-441A-8A19-56D5D0D19953}" dt="2023-11-28T17:36:45.230" v="1067" actId="478"/>
          <ac:cxnSpMkLst>
            <pc:docMk/>
            <pc:sldMk cId="2915592682" sldId="1507"/>
            <ac:cxnSpMk id="27" creationId="{7E5856F7-7E60-021D-E479-92D849CB1289}"/>
          </ac:cxnSpMkLst>
        </pc:cxnChg>
      </pc:sldChg>
      <pc:sldChg chg="modSp add mod">
        <pc:chgData name="Nicolas Ratto Ribo" userId="2ad53a74-4254-40a0-bdd9-8ea8d499428c" providerId="ADAL" clId="{A0BED33E-D89A-441A-8A19-56D5D0D19953}" dt="2023-11-28T18:02:41.515" v="1953" actId="113"/>
        <pc:sldMkLst>
          <pc:docMk/>
          <pc:sldMk cId="3435538204" sldId="1511"/>
        </pc:sldMkLst>
        <pc:spChg chg="mod">
          <ac:chgData name="Nicolas Ratto Ribo" userId="2ad53a74-4254-40a0-bdd9-8ea8d499428c" providerId="ADAL" clId="{A0BED33E-D89A-441A-8A19-56D5D0D19953}" dt="2023-11-28T18:02:41.515" v="1953" actId="113"/>
          <ac:spMkLst>
            <pc:docMk/>
            <pc:sldMk cId="3435538204" sldId="1511"/>
            <ac:spMk id="7" creationId="{868C988B-9B23-6BBE-C174-146D3FE4195B}"/>
          </ac:spMkLst>
        </pc:spChg>
      </pc:sldChg>
      <pc:sldChg chg="add del">
        <pc:chgData name="Nicolas Ratto Ribo" userId="2ad53a74-4254-40a0-bdd9-8ea8d499428c" providerId="ADAL" clId="{A0BED33E-D89A-441A-8A19-56D5D0D19953}" dt="2023-11-28T17:37:18.771" v="1076" actId="47"/>
        <pc:sldMkLst>
          <pc:docMk/>
          <pc:sldMk cId="3450650288" sldId="1512"/>
        </pc:sldMkLst>
      </pc:sldChg>
      <pc:sldChg chg="addSp delSp add del mod">
        <pc:chgData name="Nicolas Ratto Ribo" userId="2ad53a74-4254-40a0-bdd9-8ea8d499428c" providerId="ADAL" clId="{A0BED33E-D89A-441A-8A19-56D5D0D19953}" dt="2023-11-28T18:00:41.380" v="1860" actId="47"/>
        <pc:sldMkLst>
          <pc:docMk/>
          <pc:sldMk cId="1583065818" sldId="1513"/>
        </pc:sldMkLst>
        <pc:spChg chg="add del">
          <ac:chgData name="Nicolas Ratto Ribo" userId="2ad53a74-4254-40a0-bdd9-8ea8d499428c" providerId="ADAL" clId="{A0BED33E-D89A-441A-8A19-56D5D0D19953}" dt="2023-11-28T17:55:46.011" v="1755" actId="22"/>
          <ac:spMkLst>
            <pc:docMk/>
            <pc:sldMk cId="1583065818" sldId="1513"/>
            <ac:spMk id="9" creationId="{8CFD6A94-88A1-B92E-CEDC-537F924A0D5F}"/>
          </ac:spMkLst>
        </pc:spChg>
      </pc:sldChg>
      <pc:sldChg chg="add modNotesTx">
        <pc:chgData name="Nicolas Ratto Ribo" userId="2ad53a74-4254-40a0-bdd9-8ea8d499428c" providerId="ADAL" clId="{A0BED33E-D89A-441A-8A19-56D5D0D19953}" dt="2023-11-28T18:54:47.776" v="4123" actId="20577"/>
        <pc:sldMkLst>
          <pc:docMk/>
          <pc:sldMk cId="1088470887" sldId="1514"/>
        </pc:sldMkLst>
      </pc:sldChg>
      <pc:sldChg chg="modSp add mod modAnim modNotesTx">
        <pc:chgData name="Nicolas Ratto Ribo" userId="2ad53a74-4254-40a0-bdd9-8ea8d499428c" providerId="ADAL" clId="{A0BED33E-D89A-441A-8A19-56D5D0D19953}" dt="2023-11-28T19:05:22.607" v="4762" actId="14100"/>
        <pc:sldMkLst>
          <pc:docMk/>
          <pc:sldMk cId="706651389" sldId="1515"/>
        </pc:sldMkLst>
        <pc:spChg chg="mod">
          <ac:chgData name="Nicolas Ratto Ribo" userId="2ad53a74-4254-40a0-bdd9-8ea8d499428c" providerId="ADAL" clId="{A0BED33E-D89A-441A-8A19-56D5D0D19953}" dt="2023-11-28T19:05:22.607" v="4762" actId="14100"/>
          <ac:spMkLst>
            <pc:docMk/>
            <pc:sldMk cId="706651389" sldId="1515"/>
            <ac:spMk id="8" creationId="{4BD6B009-9FA2-30D6-890E-5915EBB55EA4}"/>
          </ac:spMkLst>
        </pc:spChg>
        <pc:spChg chg="mod">
          <ac:chgData name="Nicolas Ratto Ribo" userId="2ad53a74-4254-40a0-bdd9-8ea8d499428c" providerId="ADAL" clId="{A0BED33E-D89A-441A-8A19-56D5D0D19953}" dt="2023-11-28T17:35:56.254" v="1063" actId="20577"/>
          <ac:spMkLst>
            <pc:docMk/>
            <pc:sldMk cId="706651389" sldId="1515"/>
            <ac:spMk id="61" creationId="{F4F526F9-4E01-0179-AD3A-C92D6F8B65BC}"/>
          </ac:spMkLst>
        </pc:spChg>
        <pc:spChg chg="mod">
          <ac:chgData name="Nicolas Ratto Ribo" userId="2ad53a74-4254-40a0-bdd9-8ea8d499428c" providerId="ADAL" clId="{A0BED33E-D89A-441A-8A19-56D5D0D19953}" dt="2023-11-28T17:35:42.678" v="1043" actId="1036"/>
          <ac:spMkLst>
            <pc:docMk/>
            <pc:sldMk cId="706651389" sldId="1515"/>
            <ac:spMk id="68" creationId="{F07BE118-1AF5-4308-B42E-6535E4D0832F}"/>
          </ac:spMkLst>
        </pc:spChg>
      </pc:sldChg>
      <pc:sldChg chg="add">
        <pc:chgData name="Nicolas Ratto Ribo" userId="2ad53a74-4254-40a0-bdd9-8ea8d499428c" providerId="ADAL" clId="{A0BED33E-D89A-441A-8A19-56D5D0D19953}" dt="2023-11-28T17:11:20.197" v="0"/>
        <pc:sldMkLst>
          <pc:docMk/>
          <pc:sldMk cId="2118800955" sldId="1516"/>
        </pc:sldMkLst>
      </pc:sldChg>
      <pc:sldChg chg="add">
        <pc:chgData name="Nicolas Ratto Ribo" userId="2ad53a74-4254-40a0-bdd9-8ea8d499428c" providerId="ADAL" clId="{A0BED33E-D89A-441A-8A19-56D5D0D19953}" dt="2023-11-28T17:11:20.197" v="0"/>
        <pc:sldMkLst>
          <pc:docMk/>
          <pc:sldMk cId="3865768503" sldId="1517"/>
        </pc:sldMkLst>
      </pc:sldChg>
      <pc:sldChg chg="addSp modSp add mod modAnim">
        <pc:chgData name="Nicolas Ratto Ribo" userId="2ad53a74-4254-40a0-bdd9-8ea8d499428c" providerId="ADAL" clId="{A0BED33E-D89A-441A-8A19-56D5D0D19953}" dt="2023-11-28T18:11:26.429" v="2117"/>
        <pc:sldMkLst>
          <pc:docMk/>
          <pc:sldMk cId="787462068" sldId="1518"/>
        </pc:sldMkLst>
        <pc:spChg chg="add mod">
          <ac:chgData name="Nicolas Ratto Ribo" userId="2ad53a74-4254-40a0-bdd9-8ea8d499428c" providerId="ADAL" clId="{A0BED33E-D89A-441A-8A19-56D5D0D19953}" dt="2023-11-28T18:10:54.221" v="2052" actId="14100"/>
          <ac:spMkLst>
            <pc:docMk/>
            <pc:sldMk cId="787462068" sldId="1518"/>
            <ac:spMk id="5" creationId="{E66EA2C5-344B-6461-15F6-D69610E98F5A}"/>
          </ac:spMkLst>
        </pc:spChg>
        <pc:spChg chg="add mod">
          <ac:chgData name="Nicolas Ratto Ribo" userId="2ad53a74-4254-40a0-bdd9-8ea8d499428c" providerId="ADAL" clId="{A0BED33E-D89A-441A-8A19-56D5D0D19953}" dt="2023-11-28T18:11:16.895" v="2116" actId="1076"/>
          <ac:spMkLst>
            <pc:docMk/>
            <pc:sldMk cId="787462068" sldId="1518"/>
            <ac:spMk id="14" creationId="{B28BCAFB-08B8-0A68-0D37-F6DBA5B619FF}"/>
          </ac:spMkLst>
        </pc:spChg>
      </pc:sldChg>
      <pc:sldChg chg="addSp delSp modSp add mod modAnim modNotesTx">
        <pc:chgData name="Nicolas Ratto Ribo" userId="2ad53a74-4254-40a0-bdd9-8ea8d499428c" providerId="ADAL" clId="{A0BED33E-D89A-441A-8A19-56D5D0D19953}" dt="2023-11-28T17:53:41.515" v="1527" actId="20577"/>
        <pc:sldMkLst>
          <pc:docMk/>
          <pc:sldMk cId="2341011509" sldId="1519"/>
        </pc:sldMkLst>
        <pc:spChg chg="mod">
          <ac:chgData name="Nicolas Ratto Ribo" userId="2ad53a74-4254-40a0-bdd9-8ea8d499428c" providerId="ADAL" clId="{A0BED33E-D89A-441A-8A19-56D5D0D19953}" dt="2023-11-28T17:11:59.833" v="52" actId="14100"/>
          <ac:spMkLst>
            <pc:docMk/>
            <pc:sldMk cId="2341011509" sldId="1519"/>
            <ac:spMk id="2" creationId="{311905C7-82B8-272E-DA34-F14138E07A1A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3" creationId="{918442DA-8C92-360F-0DA0-10B25868BB12}"/>
          </ac:spMkLst>
        </pc:spChg>
        <pc:spChg chg="del">
          <ac:chgData name="Nicolas Ratto Ribo" userId="2ad53a74-4254-40a0-bdd9-8ea8d499428c" providerId="ADAL" clId="{A0BED33E-D89A-441A-8A19-56D5D0D19953}" dt="2023-11-28T17:11:40.165" v="4" actId="478"/>
          <ac:spMkLst>
            <pc:docMk/>
            <pc:sldMk cId="2341011509" sldId="1519"/>
            <ac:spMk id="4" creationId="{1C58292D-6CA1-02A1-23B4-B74B35D85A51}"/>
          </ac:spMkLst>
        </pc:spChg>
        <pc:spChg chg="del">
          <ac:chgData name="Nicolas Ratto Ribo" userId="2ad53a74-4254-40a0-bdd9-8ea8d499428c" providerId="ADAL" clId="{A0BED33E-D89A-441A-8A19-56D5D0D19953}" dt="2023-11-28T17:11:40.165" v="4" actId="478"/>
          <ac:spMkLst>
            <pc:docMk/>
            <pc:sldMk cId="2341011509" sldId="1519"/>
            <ac:spMk id="6" creationId="{8F2564D7-FA39-3592-7EE1-7CC97F52178B}"/>
          </ac:spMkLst>
        </pc:spChg>
        <pc:spChg chg="del">
          <ac:chgData name="Nicolas Ratto Ribo" userId="2ad53a74-4254-40a0-bdd9-8ea8d499428c" providerId="ADAL" clId="{A0BED33E-D89A-441A-8A19-56D5D0D19953}" dt="2023-11-28T17:11:40.165" v="4" actId="478"/>
          <ac:spMkLst>
            <pc:docMk/>
            <pc:sldMk cId="2341011509" sldId="1519"/>
            <ac:spMk id="7" creationId="{C8B11E3C-124D-4D70-CC71-07DCA407A1F4}"/>
          </ac:spMkLst>
        </pc:spChg>
        <pc:spChg chg="del">
          <ac:chgData name="Nicolas Ratto Ribo" userId="2ad53a74-4254-40a0-bdd9-8ea8d499428c" providerId="ADAL" clId="{A0BED33E-D89A-441A-8A19-56D5D0D19953}" dt="2023-11-28T17:11:32.813" v="2" actId="478"/>
          <ac:spMkLst>
            <pc:docMk/>
            <pc:sldMk cId="2341011509" sldId="1519"/>
            <ac:spMk id="8" creationId="{C0832ADC-54D2-F289-CA41-8EC96E3AFDDC}"/>
          </ac:spMkLst>
        </pc:spChg>
        <pc:spChg chg="del">
          <ac:chgData name="Nicolas Ratto Ribo" userId="2ad53a74-4254-40a0-bdd9-8ea8d499428c" providerId="ADAL" clId="{A0BED33E-D89A-441A-8A19-56D5D0D19953}" dt="2023-11-28T17:11:40.165" v="4" actId="478"/>
          <ac:spMkLst>
            <pc:docMk/>
            <pc:sldMk cId="2341011509" sldId="1519"/>
            <ac:spMk id="10" creationId="{F0F3DD87-C66C-C698-9855-A46577BDEDC8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14" creationId="{B109CD56-7D2C-3EB2-A36A-8DFB99D4D6C4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15" creationId="{F3C838F7-EE7F-F04F-445B-5B437087B701}"/>
          </ac:spMkLst>
        </pc:spChg>
        <pc:spChg chg="add mod">
          <ac:chgData name="Nicolas Ratto Ribo" userId="2ad53a74-4254-40a0-bdd9-8ea8d499428c" providerId="ADAL" clId="{A0BED33E-D89A-441A-8A19-56D5D0D19953}" dt="2023-11-28T17:53:41.515" v="1527" actId="20577"/>
          <ac:spMkLst>
            <pc:docMk/>
            <pc:sldMk cId="2341011509" sldId="1519"/>
            <ac:spMk id="16" creationId="{68D56C5C-C229-5338-F583-9D98ADE338BF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17" creationId="{2EB0ABEA-2F4C-661E-5E60-953529E334CD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18" creationId="{DDCC6760-FC17-32B8-2AEA-343FDBBB9787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19" creationId="{AA324EA0-113E-42BD-383F-CDB53BD4187D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20" creationId="{E9842A8A-879A-01EC-A70D-D23B1B097967}"/>
          </ac:spMkLst>
        </pc:spChg>
        <pc:spChg chg="add del mod">
          <ac:chgData name="Nicolas Ratto Ribo" userId="2ad53a74-4254-40a0-bdd9-8ea8d499428c" providerId="ADAL" clId="{A0BED33E-D89A-441A-8A19-56D5D0D19953}" dt="2023-11-28T17:29:55.155" v="756" actId="478"/>
          <ac:spMkLst>
            <pc:docMk/>
            <pc:sldMk cId="2341011509" sldId="1519"/>
            <ac:spMk id="21" creationId="{BC84C53F-BEF6-D847-B889-1B92AFC0C7F3}"/>
          </ac:spMkLst>
        </pc:spChg>
        <pc:spChg chg="add mod">
          <ac:chgData name="Nicolas Ratto Ribo" userId="2ad53a74-4254-40a0-bdd9-8ea8d499428c" providerId="ADAL" clId="{A0BED33E-D89A-441A-8A19-56D5D0D19953}" dt="2023-11-28T17:31:27.710" v="780" actId="1076"/>
          <ac:spMkLst>
            <pc:docMk/>
            <pc:sldMk cId="2341011509" sldId="1519"/>
            <ac:spMk id="22" creationId="{E728592D-2474-C566-0535-6434CAAE157B}"/>
          </ac:spMkLst>
        </pc:spChg>
        <pc:spChg chg="add mod">
          <ac:chgData name="Nicolas Ratto Ribo" userId="2ad53a74-4254-40a0-bdd9-8ea8d499428c" providerId="ADAL" clId="{A0BED33E-D89A-441A-8A19-56D5D0D19953}" dt="2023-11-28T17:33:44.471" v="952" actId="1076"/>
          <ac:spMkLst>
            <pc:docMk/>
            <pc:sldMk cId="2341011509" sldId="1519"/>
            <ac:spMk id="23" creationId="{B697AF46-0E44-8ADC-71C8-241852EBE0B6}"/>
          </ac:spMkLst>
        </pc:spChg>
        <pc:spChg chg="add mod">
          <ac:chgData name="Nicolas Ratto Ribo" userId="2ad53a74-4254-40a0-bdd9-8ea8d499428c" providerId="ADAL" clId="{A0BED33E-D89A-441A-8A19-56D5D0D19953}" dt="2023-11-28T17:34:19.817" v="1014" actId="1076"/>
          <ac:spMkLst>
            <pc:docMk/>
            <pc:sldMk cId="2341011509" sldId="1519"/>
            <ac:spMk id="24" creationId="{C94A0251-1FC9-4D1D-22E9-CE9D6A9538F8}"/>
          </ac:spMkLst>
        </pc:spChg>
        <pc:spChg chg="add mod">
          <ac:chgData name="Nicolas Ratto Ribo" userId="2ad53a74-4254-40a0-bdd9-8ea8d499428c" providerId="ADAL" clId="{A0BED33E-D89A-441A-8A19-56D5D0D19953}" dt="2023-11-28T17:33:49.860" v="954" actId="1076"/>
          <ac:spMkLst>
            <pc:docMk/>
            <pc:sldMk cId="2341011509" sldId="1519"/>
            <ac:spMk id="25" creationId="{32212677-18D6-BBAF-68F1-3A527176F293}"/>
          </ac:spMkLst>
        </pc:spChg>
        <pc:spChg chg="add mod">
          <ac:chgData name="Nicolas Ratto Ribo" userId="2ad53a74-4254-40a0-bdd9-8ea8d499428c" providerId="ADAL" clId="{A0BED33E-D89A-441A-8A19-56D5D0D19953}" dt="2023-11-28T17:34:12.065" v="1012" actId="122"/>
          <ac:spMkLst>
            <pc:docMk/>
            <pc:sldMk cId="2341011509" sldId="1519"/>
            <ac:spMk id="26" creationId="{25A41C34-70E6-EEEF-B59E-0A64E9DB79D6}"/>
          </ac:spMkLst>
        </pc:spChg>
        <pc:picChg chg="del">
          <ac:chgData name="Nicolas Ratto Ribo" userId="2ad53a74-4254-40a0-bdd9-8ea8d499428c" providerId="ADAL" clId="{A0BED33E-D89A-441A-8A19-56D5D0D19953}" dt="2023-11-28T17:11:40.165" v="4" actId="478"/>
          <ac:picMkLst>
            <pc:docMk/>
            <pc:sldMk cId="2341011509" sldId="1519"/>
            <ac:picMk id="5" creationId="{2F119D95-92E9-2905-C880-C254D812E8D3}"/>
          </ac:picMkLst>
        </pc:picChg>
        <pc:picChg chg="del">
          <ac:chgData name="Nicolas Ratto Ribo" userId="2ad53a74-4254-40a0-bdd9-8ea8d499428c" providerId="ADAL" clId="{A0BED33E-D89A-441A-8A19-56D5D0D19953}" dt="2023-11-28T17:11:40.165" v="4" actId="478"/>
          <ac:picMkLst>
            <pc:docMk/>
            <pc:sldMk cId="2341011509" sldId="1519"/>
            <ac:picMk id="9" creationId="{B9191752-8B93-8248-337F-4132A93C77A9}"/>
          </ac:picMkLst>
        </pc:picChg>
        <pc:picChg chg="mod">
          <ac:chgData name="Nicolas Ratto Ribo" userId="2ad53a74-4254-40a0-bdd9-8ea8d499428c" providerId="ADAL" clId="{A0BED33E-D89A-441A-8A19-56D5D0D19953}" dt="2023-11-28T17:12:07.070" v="54" actId="1076"/>
          <ac:picMkLst>
            <pc:docMk/>
            <pc:sldMk cId="2341011509" sldId="1519"/>
            <ac:picMk id="11" creationId="{708D53F4-B74E-BDD8-DE8D-44CFAF8202BA}"/>
          </ac:picMkLst>
        </pc:picChg>
        <pc:picChg chg="del">
          <ac:chgData name="Nicolas Ratto Ribo" userId="2ad53a74-4254-40a0-bdd9-8ea8d499428c" providerId="ADAL" clId="{A0BED33E-D89A-441A-8A19-56D5D0D19953}" dt="2023-11-28T17:11:40.165" v="4" actId="478"/>
          <ac:picMkLst>
            <pc:docMk/>
            <pc:sldMk cId="2341011509" sldId="1519"/>
            <ac:picMk id="13" creationId="{3958FC00-4878-6D32-FCA8-F238CB27590B}"/>
          </ac:picMkLst>
        </pc:picChg>
      </pc:sldChg>
      <pc:sldChg chg="add del">
        <pc:chgData name="Nicolas Ratto Ribo" userId="2ad53a74-4254-40a0-bdd9-8ea8d499428c" providerId="ADAL" clId="{A0BED33E-D89A-441A-8A19-56D5D0D19953}" dt="2023-11-28T17:54:30.780" v="1528" actId="47"/>
        <pc:sldMkLst>
          <pc:docMk/>
          <pc:sldMk cId="3510091799" sldId="1522"/>
        </pc:sldMkLst>
      </pc:sldChg>
      <pc:sldChg chg="add del">
        <pc:chgData name="Nicolas Ratto Ribo" userId="2ad53a74-4254-40a0-bdd9-8ea8d499428c" providerId="ADAL" clId="{A0BED33E-D89A-441A-8A19-56D5D0D19953}" dt="2023-11-28T17:36:58.107" v="1068" actId="47"/>
        <pc:sldMkLst>
          <pc:docMk/>
          <pc:sldMk cId="1516231123" sldId="1533"/>
        </pc:sldMkLst>
      </pc:sldChg>
      <pc:sldChg chg="add modNotesTx">
        <pc:chgData name="Nicolas Ratto Ribo" userId="2ad53a74-4254-40a0-bdd9-8ea8d499428c" providerId="ADAL" clId="{A0BED33E-D89A-441A-8A19-56D5D0D19953}" dt="2023-11-28T18:54:40.031" v="4122" actId="20577"/>
        <pc:sldMkLst>
          <pc:docMk/>
          <pc:sldMk cId="3990240179" sldId="1534"/>
        </pc:sldMkLst>
      </pc:sldChg>
      <pc:sldChg chg="addSp delSp modSp add mod">
        <pc:chgData name="Nicolas Ratto Ribo" userId="2ad53a74-4254-40a0-bdd9-8ea8d499428c" providerId="ADAL" clId="{A0BED33E-D89A-441A-8A19-56D5D0D19953}" dt="2023-11-28T18:47:08.690" v="3865"/>
        <pc:sldMkLst>
          <pc:docMk/>
          <pc:sldMk cId="3310591425" sldId="1535"/>
        </pc:sldMkLst>
        <pc:spChg chg="del">
          <ac:chgData name="Nicolas Ratto Ribo" userId="2ad53a74-4254-40a0-bdd9-8ea8d499428c" providerId="ADAL" clId="{A0BED33E-D89A-441A-8A19-56D5D0D19953}" dt="2023-11-28T18:23:56.168" v="2540" actId="478"/>
          <ac:spMkLst>
            <pc:docMk/>
            <pc:sldMk cId="3310591425" sldId="1535"/>
            <ac:spMk id="7" creationId="{286E02A8-F181-6DA7-F91D-060D20F274AF}"/>
          </ac:spMkLst>
        </pc:spChg>
        <pc:spChg chg="del">
          <ac:chgData name="Nicolas Ratto Ribo" userId="2ad53a74-4254-40a0-bdd9-8ea8d499428c" providerId="ADAL" clId="{A0BED33E-D89A-441A-8A19-56D5D0D19953}" dt="2023-11-28T18:23:56.168" v="2540" actId="478"/>
          <ac:spMkLst>
            <pc:docMk/>
            <pc:sldMk cId="3310591425" sldId="1535"/>
            <ac:spMk id="8" creationId="{FDB449E2-C7DD-7BF9-05F8-1A4ED1FF799E}"/>
          </ac:spMkLst>
        </pc:spChg>
        <pc:spChg chg="del">
          <ac:chgData name="Nicolas Ratto Ribo" userId="2ad53a74-4254-40a0-bdd9-8ea8d499428c" providerId="ADAL" clId="{A0BED33E-D89A-441A-8A19-56D5D0D19953}" dt="2023-11-28T18:23:56.168" v="2540" actId="478"/>
          <ac:spMkLst>
            <pc:docMk/>
            <pc:sldMk cId="3310591425" sldId="1535"/>
            <ac:spMk id="9" creationId="{A77D3A84-40F3-C0C2-75FD-5D4B9337EB9B}"/>
          </ac:spMkLst>
        </pc:spChg>
        <pc:spChg chg="del">
          <ac:chgData name="Nicolas Ratto Ribo" userId="2ad53a74-4254-40a0-bdd9-8ea8d499428c" providerId="ADAL" clId="{A0BED33E-D89A-441A-8A19-56D5D0D19953}" dt="2023-11-28T18:23:56.168" v="2540" actId="478"/>
          <ac:spMkLst>
            <pc:docMk/>
            <pc:sldMk cId="3310591425" sldId="1535"/>
            <ac:spMk id="10" creationId="{A1F0ADBF-3DB3-8AFD-4C05-6421E267F6E3}"/>
          </ac:spMkLst>
        </pc:spChg>
        <pc:spChg chg="del">
          <ac:chgData name="Nicolas Ratto Ribo" userId="2ad53a74-4254-40a0-bdd9-8ea8d499428c" providerId="ADAL" clId="{A0BED33E-D89A-441A-8A19-56D5D0D19953}" dt="2023-11-28T18:23:56.168" v="2540" actId="478"/>
          <ac:spMkLst>
            <pc:docMk/>
            <pc:sldMk cId="3310591425" sldId="1535"/>
            <ac:spMk id="12" creationId="{43C0E4D4-6AA3-3A32-7A3D-E320366E5E82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3" creationId="{349D98C1-1496-E627-E53D-EAFE88DA1FEC}"/>
          </ac:spMkLst>
        </pc:spChg>
        <pc:spChg chg="del mod">
          <ac:chgData name="Nicolas Ratto Ribo" userId="2ad53a74-4254-40a0-bdd9-8ea8d499428c" providerId="ADAL" clId="{A0BED33E-D89A-441A-8A19-56D5D0D19953}" dt="2023-11-28T18:47:08.329" v="3864" actId="478"/>
          <ac:spMkLst>
            <pc:docMk/>
            <pc:sldMk cId="3310591425" sldId="1535"/>
            <ac:spMk id="14" creationId="{98856347-89FF-6FA5-711C-74C8C5E2CAC6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5" creationId="{7E3E80D3-1433-DF77-0E8C-6C5DCA2A9832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6" creationId="{45BED42A-896A-0185-49AC-B5D304C7FBDE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7" creationId="{9A65C489-EABE-E917-D62E-EA747BBBB24D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8" creationId="{A34C115D-979A-539D-DED3-CDEC9F001FBD}"/>
          </ac:spMkLst>
        </pc:spChg>
        <pc:spChg chg="add mod">
          <ac:chgData name="Nicolas Ratto Ribo" userId="2ad53a74-4254-40a0-bdd9-8ea8d499428c" providerId="ADAL" clId="{A0BED33E-D89A-441A-8A19-56D5D0D19953}" dt="2023-11-28T18:47:08.690" v="3865"/>
          <ac:spMkLst>
            <pc:docMk/>
            <pc:sldMk cId="3310591425" sldId="1535"/>
            <ac:spMk id="19" creationId="{486CB952-36D5-A296-BBB2-AB0FAD00F8D5}"/>
          </ac:spMkLst>
        </pc:spChg>
      </pc:sldChg>
    </pc:docChg>
  </pc:docChgLst>
  <pc:docChgLst>
    <pc:chgData name="Javiera Belén Flores Escudero" userId="683ebebc-e077-4e9b-a8af-e3eb5d6db844" providerId="ADAL" clId="{E7D8ADBA-5BB2-470C-9A29-0601548BA932}"/>
    <pc:docChg chg="undo custSel addSld delSld modSld">
      <pc:chgData name="Javiera Belén Flores Escudero" userId="683ebebc-e077-4e9b-a8af-e3eb5d6db844" providerId="ADAL" clId="{E7D8ADBA-5BB2-470C-9A29-0601548BA932}" dt="2024-05-22T21:24:51.932" v="263" actId="1036"/>
      <pc:docMkLst>
        <pc:docMk/>
      </pc:docMkLst>
      <pc:sldChg chg="modCm">
        <pc:chgData name="Javiera Belén Flores Escudero" userId="683ebebc-e077-4e9b-a8af-e3eb5d6db844" providerId="ADAL" clId="{E7D8ADBA-5BB2-470C-9A29-0601548BA932}" dt="2024-05-17T14:34:36.755" v="244"/>
        <pc:sldMkLst>
          <pc:docMk/>
          <pc:sldMk cId="680787935" sldId="161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aviera Belén Flores Escudero" userId="683ebebc-e077-4e9b-a8af-e3eb5d6db844" providerId="ADAL" clId="{E7D8ADBA-5BB2-470C-9A29-0601548BA932}" dt="2024-05-17T14:34:36.755" v="244"/>
              <pc2:cmMkLst xmlns:pc2="http://schemas.microsoft.com/office/powerpoint/2019/9/main/command">
                <pc:docMk/>
                <pc:sldMk cId="680787935" sldId="1611"/>
                <pc2:cmMk id="{AC3F8DDD-0803-4501-89F1-749B28763657}"/>
              </pc2:cmMkLst>
              <pc226:cmRplyChg chg="add">
                <pc226:chgData name="Javiera Belén Flores Escudero" userId="683ebebc-e077-4e9b-a8af-e3eb5d6db844" providerId="ADAL" clId="{E7D8ADBA-5BB2-470C-9A29-0601548BA932}" dt="2024-05-17T14:34:36.755" v="244"/>
                <pc2:cmRplyMkLst xmlns:pc2="http://schemas.microsoft.com/office/powerpoint/2019/9/main/command">
                  <pc:docMk/>
                  <pc:sldMk cId="680787935" sldId="1611"/>
                  <pc2:cmMk id="{AC3F8DDD-0803-4501-89F1-749B28763657}"/>
                  <pc2:cmRplyMk id="{91D4C965-CA37-45ED-AE40-43863CB81F49}"/>
                </pc2:cmRplyMkLst>
              </pc226:cmRplyChg>
            </pc226:cmChg>
          </p:ext>
        </pc:extLst>
      </pc:sldChg>
      <pc:sldChg chg="addSp">
        <pc:chgData name="Javiera Belén Flores Escudero" userId="683ebebc-e077-4e9b-a8af-e3eb5d6db844" providerId="ADAL" clId="{E7D8ADBA-5BB2-470C-9A29-0601548BA932}" dt="2024-05-17T13:44:26.626" v="29"/>
        <pc:sldMkLst>
          <pc:docMk/>
          <pc:sldMk cId="689407314" sldId="1614"/>
        </pc:sldMkLst>
        <pc:spChg chg="add">
          <ac:chgData name="Javiera Belén Flores Escudero" userId="683ebebc-e077-4e9b-a8af-e3eb5d6db844" providerId="ADAL" clId="{E7D8ADBA-5BB2-470C-9A29-0601548BA932}" dt="2024-05-17T13:44:26.626" v="29"/>
          <ac:spMkLst>
            <pc:docMk/>
            <pc:sldMk cId="689407314" sldId="1614"/>
            <ac:spMk id="5" creationId="{D66420D1-8CBD-D832-F971-09831015E301}"/>
          </ac:spMkLst>
        </pc:spChg>
      </pc:sldChg>
      <pc:sldChg chg="addSp delSp modSp add del mod modCm">
        <pc:chgData name="Javiera Belén Flores Escudero" userId="683ebebc-e077-4e9b-a8af-e3eb5d6db844" providerId="ADAL" clId="{E7D8ADBA-5BB2-470C-9A29-0601548BA932}" dt="2024-05-17T14:22:31.770" v="241"/>
        <pc:sldMkLst>
          <pc:docMk/>
          <pc:sldMk cId="4153444500" sldId="1615"/>
        </pc:sldMkLst>
        <pc:spChg chg="add del">
          <ac:chgData name="Javiera Belén Flores Escudero" userId="683ebebc-e077-4e9b-a8af-e3eb5d6db844" providerId="ADAL" clId="{E7D8ADBA-5BB2-470C-9A29-0601548BA932}" dt="2024-05-17T13:42:01.383" v="8" actId="478"/>
          <ac:spMkLst>
            <pc:docMk/>
            <pc:sldMk cId="4153444500" sldId="1615"/>
            <ac:spMk id="5" creationId="{8C2F60FA-35A3-C7E5-9165-0E75E04720A4}"/>
          </ac:spMkLst>
        </pc:spChg>
        <pc:spChg chg="add del mod ord">
          <ac:chgData name="Javiera Belén Flores Escudero" userId="683ebebc-e077-4e9b-a8af-e3eb5d6db844" providerId="ADAL" clId="{E7D8ADBA-5BB2-470C-9A29-0601548BA932}" dt="2024-05-17T13:45:02.583" v="32" actId="478"/>
          <ac:spMkLst>
            <pc:docMk/>
            <pc:sldMk cId="4153444500" sldId="1615"/>
            <ac:spMk id="7" creationId="{4E356344-3798-EECE-6D72-BC52669359BD}"/>
          </ac:spMkLst>
        </pc:spChg>
        <pc:spChg chg="add mod">
          <ac:chgData name="Javiera Belén Flores Escudero" userId="683ebebc-e077-4e9b-a8af-e3eb5d6db844" providerId="ADAL" clId="{E7D8ADBA-5BB2-470C-9A29-0601548BA932}" dt="2024-05-17T13:43:51.593" v="18" actId="14100"/>
          <ac:spMkLst>
            <pc:docMk/>
            <pc:sldMk cId="4153444500" sldId="1615"/>
            <ac:spMk id="9" creationId="{37611762-D7DD-CB57-6001-BBB6E5990348}"/>
          </ac:spMkLst>
        </pc:spChg>
        <pc:spChg chg="add">
          <ac:chgData name="Javiera Belén Flores Escudero" userId="683ebebc-e077-4e9b-a8af-e3eb5d6db844" providerId="ADAL" clId="{E7D8ADBA-5BB2-470C-9A29-0601548BA932}" dt="2024-05-17T13:43:43.012" v="16"/>
          <ac:spMkLst>
            <pc:docMk/>
            <pc:sldMk cId="4153444500" sldId="1615"/>
            <ac:spMk id="10" creationId="{9793B650-E701-5718-9241-6C171DD090AE}"/>
          </ac:spMkLst>
        </pc:spChg>
        <pc:spChg chg="add">
          <ac:chgData name="Javiera Belén Flores Escudero" userId="683ebebc-e077-4e9b-a8af-e3eb5d6db844" providerId="ADAL" clId="{E7D8ADBA-5BB2-470C-9A29-0601548BA932}" dt="2024-05-17T13:43:53.733" v="19"/>
          <ac:spMkLst>
            <pc:docMk/>
            <pc:sldMk cId="4153444500" sldId="1615"/>
            <ac:spMk id="11" creationId="{7D4F5499-92EB-CA94-A702-E4F03B77FCE7}"/>
          </ac:spMkLst>
        </pc:spChg>
        <pc:spChg chg="add mod">
          <ac:chgData name="Javiera Belén Flores Escudero" userId="683ebebc-e077-4e9b-a8af-e3eb5d6db844" providerId="ADAL" clId="{E7D8ADBA-5BB2-470C-9A29-0601548BA932}" dt="2024-05-17T13:44:18.095" v="25"/>
          <ac:spMkLst>
            <pc:docMk/>
            <pc:sldMk cId="4153444500" sldId="1615"/>
            <ac:spMk id="12" creationId="{C656C6FD-22FF-C54B-7E15-2CFC704968F1}"/>
          </ac:spMkLst>
        </pc:spChg>
        <pc:spChg chg="add mod">
          <ac:chgData name="Javiera Belén Flores Escudero" userId="683ebebc-e077-4e9b-a8af-e3eb5d6db844" providerId="ADAL" clId="{E7D8ADBA-5BB2-470C-9A29-0601548BA932}" dt="2024-05-17T13:44:20.412" v="27" actId="1076"/>
          <ac:spMkLst>
            <pc:docMk/>
            <pc:sldMk cId="4153444500" sldId="1615"/>
            <ac:spMk id="13" creationId="{AC8589C2-A2A0-968F-CA12-668EAF6210A6}"/>
          </ac:spMkLst>
        </pc:spChg>
        <pc:grpChg chg="add mod">
          <ac:chgData name="Javiera Belén Flores Escudero" userId="683ebebc-e077-4e9b-a8af-e3eb5d6db844" providerId="ADAL" clId="{E7D8ADBA-5BB2-470C-9A29-0601548BA932}" dt="2024-05-17T14:15:24.798" v="222" actId="1036"/>
          <ac:grpSpMkLst>
            <pc:docMk/>
            <pc:sldMk cId="4153444500" sldId="1615"/>
            <ac:grpSpMk id="15" creationId="{29A2EC5E-B890-CF40-7092-101B82C54E52}"/>
          </ac:grpSpMkLst>
        </pc:grpChg>
        <pc:picChg chg="del mod">
          <ac:chgData name="Javiera Belén Flores Escudero" userId="683ebebc-e077-4e9b-a8af-e3eb5d6db844" providerId="ADAL" clId="{E7D8ADBA-5BB2-470C-9A29-0601548BA932}" dt="2024-05-17T13:41:25.697" v="4" actId="478"/>
          <ac:picMkLst>
            <pc:docMk/>
            <pc:sldMk cId="4153444500" sldId="1615"/>
            <ac:picMk id="3" creationId="{72B688D1-DE24-7B98-01CC-A7966CA4A1EA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4" creationId="{8C09BFDF-962F-41C1-417C-2B39210932E9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036" creationId="{5FA1E1FF-22D0-B40F-CEF2-ACD2545C6853}"/>
          </ac:picMkLst>
        </pc:picChg>
        <pc:picChg chg="add mod">
          <ac:chgData name="Javiera Belén Flores Escudero" userId="683ebebc-e077-4e9b-a8af-e3eb5d6db844" providerId="ADAL" clId="{E7D8ADBA-5BB2-470C-9A29-0601548BA932}" dt="2024-05-17T13:47:09.701" v="45" actId="14100"/>
          <ac:picMkLst>
            <pc:docMk/>
            <pc:sldMk cId="4153444500" sldId="1615"/>
            <ac:picMk id="1038" creationId="{48433074-4F5E-8D74-E9EB-624782FC3D0E}"/>
          </ac:picMkLst>
        </pc:picChg>
        <pc:picChg chg="add mod">
          <ac:chgData name="Javiera Belén Flores Escudero" userId="683ebebc-e077-4e9b-a8af-e3eb5d6db844" providerId="ADAL" clId="{E7D8ADBA-5BB2-470C-9A29-0601548BA932}" dt="2024-05-17T14:15:35.403" v="229" actId="1037"/>
          <ac:picMkLst>
            <pc:docMk/>
            <pc:sldMk cId="4153444500" sldId="1615"/>
            <ac:picMk id="1040" creationId="{040A2BFA-4210-0229-1383-FDBEF8FFD3F3}"/>
          </ac:picMkLst>
        </pc:picChg>
        <pc:picChg chg="add mod">
          <ac:chgData name="Javiera Belén Flores Escudero" userId="683ebebc-e077-4e9b-a8af-e3eb5d6db844" providerId="ADAL" clId="{E7D8ADBA-5BB2-470C-9A29-0601548BA932}" dt="2024-05-17T14:15:43.446" v="236" actId="1037"/>
          <ac:picMkLst>
            <pc:docMk/>
            <pc:sldMk cId="4153444500" sldId="1615"/>
            <ac:picMk id="1042" creationId="{8587CAAC-B8DD-2EC9-610B-A50701172BA3}"/>
          </ac:picMkLst>
        </pc:picChg>
        <pc:picChg chg="add mod">
          <ac:chgData name="Javiera Belén Flores Escudero" userId="683ebebc-e077-4e9b-a8af-e3eb5d6db844" providerId="ADAL" clId="{E7D8ADBA-5BB2-470C-9A29-0601548BA932}" dt="2024-05-17T14:16:20.656" v="240" actId="1076"/>
          <ac:picMkLst>
            <pc:docMk/>
            <pc:sldMk cId="4153444500" sldId="1615"/>
            <ac:picMk id="1044" creationId="{F9D9D470-B708-8E48-F67E-9A2EA3B332A9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046" creationId="{555D4755-197A-3FDD-92B8-4B2A54AACE09}"/>
          </ac:picMkLst>
        </pc:picChg>
        <pc:picChg chg="add mod">
          <ac:chgData name="Javiera Belén Flores Escudero" userId="683ebebc-e077-4e9b-a8af-e3eb5d6db844" providerId="ADAL" clId="{E7D8ADBA-5BB2-470C-9A29-0601548BA932}" dt="2024-05-17T14:15:38.179" v="233" actId="1037"/>
          <ac:picMkLst>
            <pc:docMk/>
            <pc:sldMk cId="4153444500" sldId="1615"/>
            <ac:picMk id="1048" creationId="{F17016FE-7574-20E6-128D-CF0D4DE6CF79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050" creationId="{C6EF5F01-C546-792D-734E-E73F0B615376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052" creationId="{F8402297-5664-CC10-CDD8-706A332D67E7}"/>
          </ac:picMkLst>
        </pc:picChg>
        <pc:picChg chg="add">
          <ac:chgData name="Javiera Belén Flores Escudero" userId="683ebebc-e077-4e9b-a8af-e3eb5d6db844" providerId="ADAL" clId="{E7D8ADBA-5BB2-470C-9A29-0601548BA932}" dt="2024-05-17T13:57:49.789" v="89"/>
          <ac:picMkLst>
            <pc:docMk/>
            <pc:sldMk cId="4153444500" sldId="1615"/>
            <ac:picMk id="1054" creationId="{E1F274F8-0F5D-0ACB-FD73-5E4EE09ECC08}"/>
          </ac:picMkLst>
        </pc:picChg>
        <pc:picChg chg="add del mod">
          <ac:chgData name="Javiera Belén Flores Escudero" userId="683ebebc-e077-4e9b-a8af-e3eb5d6db844" providerId="ADAL" clId="{E7D8ADBA-5BB2-470C-9A29-0601548BA932}" dt="2024-05-17T14:00:12.456" v="105" actId="478"/>
          <ac:picMkLst>
            <pc:docMk/>
            <pc:sldMk cId="4153444500" sldId="1615"/>
            <ac:picMk id="1056" creationId="{44A91EFA-50D1-7331-3D2C-C6208A611E65}"/>
          </ac:picMkLst>
        </pc:picChg>
        <pc:picChg chg="add mod">
          <ac:chgData name="Javiera Belén Flores Escudero" userId="683ebebc-e077-4e9b-a8af-e3eb5d6db844" providerId="ADAL" clId="{E7D8ADBA-5BB2-470C-9A29-0601548BA932}" dt="2024-05-17T14:15:24.798" v="222" actId="1036"/>
          <ac:picMkLst>
            <pc:docMk/>
            <pc:sldMk cId="4153444500" sldId="1615"/>
            <ac:picMk id="1058" creationId="{EEF6036A-B5DD-2BFF-72FB-77967ED69581}"/>
          </ac:picMkLst>
        </pc:picChg>
        <pc:picChg chg="add mod">
          <ac:chgData name="Javiera Belén Flores Escudero" userId="683ebebc-e077-4e9b-a8af-e3eb5d6db844" providerId="ADAL" clId="{E7D8ADBA-5BB2-470C-9A29-0601548BA932}" dt="2024-05-17T14:15:59.525" v="237" actId="1076"/>
          <ac:picMkLst>
            <pc:docMk/>
            <pc:sldMk cId="4153444500" sldId="1615"/>
            <ac:picMk id="1060" creationId="{8D356EDC-71CB-349A-05AB-F1A41D11BB44}"/>
          </ac:picMkLst>
        </pc:picChg>
        <pc:picChg chg="add mod">
          <ac:chgData name="Javiera Belén Flores Escudero" userId="683ebebc-e077-4e9b-a8af-e3eb5d6db844" providerId="ADAL" clId="{E7D8ADBA-5BB2-470C-9A29-0601548BA932}" dt="2024-05-17T14:16:06.128" v="238" actId="1076"/>
          <ac:picMkLst>
            <pc:docMk/>
            <pc:sldMk cId="4153444500" sldId="1615"/>
            <ac:picMk id="1062" creationId="{378F7493-CE09-0C52-E250-8B13CA29F4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viera Belén Flores Escudero" userId="683ebebc-e077-4e9b-a8af-e3eb5d6db844" providerId="ADAL" clId="{E7D8ADBA-5BB2-470C-9A29-0601548BA932}" dt="2024-05-17T14:22:31.770" v="241"/>
              <pc2:cmMkLst xmlns:pc2="http://schemas.microsoft.com/office/powerpoint/2019/9/main/command">
                <pc:docMk/>
                <pc:sldMk cId="4153444500" sldId="1615"/>
                <pc2:cmMk id="{EC8661EE-D54E-48BE-B44D-D7EE9583D7E3}"/>
              </pc2:cmMkLst>
            </pc226:cmChg>
          </p:ext>
        </pc:extLst>
      </pc:sldChg>
      <pc:sldChg chg="modSp mod">
        <pc:chgData name="Javiera Belén Flores Escudero" userId="683ebebc-e077-4e9b-a8af-e3eb5d6db844" providerId="ADAL" clId="{E7D8ADBA-5BB2-470C-9A29-0601548BA932}" dt="2024-05-22T21:24:51.932" v="263" actId="1036"/>
        <pc:sldMkLst>
          <pc:docMk/>
          <pc:sldMk cId="1341401392" sldId="1618"/>
        </pc:sldMkLst>
        <pc:picChg chg="mod">
          <ac:chgData name="Javiera Belén Flores Escudero" userId="683ebebc-e077-4e9b-a8af-e3eb5d6db844" providerId="ADAL" clId="{E7D8ADBA-5BB2-470C-9A29-0601548BA932}" dt="2024-05-22T21:24:51.932" v="263" actId="1036"/>
          <ac:picMkLst>
            <pc:docMk/>
            <pc:sldMk cId="1341401392" sldId="1618"/>
            <ac:picMk id="9" creationId="{C9845536-D6B8-E32A-058E-9AEEDF2BCB2F}"/>
          </ac:picMkLst>
        </pc:picChg>
      </pc:sldChg>
      <pc:sldChg chg="modCm">
        <pc:chgData name="Javiera Belén Flores Escudero" userId="683ebebc-e077-4e9b-a8af-e3eb5d6db844" providerId="ADAL" clId="{E7D8ADBA-5BB2-470C-9A29-0601548BA932}" dt="2024-05-17T14:37:31.393" v="245"/>
        <pc:sldMkLst>
          <pc:docMk/>
          <pc:sldMk cId="3336599994" sldId="161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aviera Belén Flores Escudero" userId="683ebebc-e077-4e9b-a8af-e3eb5d6db844" providerId="ADAL" clId="{E7D8ADBA-5BB2-470C-9A29-0601548BA932}" dt="2024-05-17T14:37:31.393" v="245"/>
              <pc2:cmMkLst xmlns:pc2="http://schemas.microsoft.com/office/powerpoint/2019/9/main/command">
                <pc:docMk/>
                <pc:sldMk cId="3336599994" sldId="1619"/>
                <pc2:cmMk id="{BD435241-1300-4D39-A08F-FEAEEAC777D7}"/>
              </pc2:cmMkLst>
              <pc226:cmRplyChg chg="add">
                <pc226:chgData name="Javiera Belén Flores Escudero" userId="683ebebc-e077-4e9b-a8af-e3eb5d6db844" providerId="ADAL" clId="{E7D8ADBA-5BB2-470C-9A29-0601548BA932}" dt="2024-05-17T14:37:31.393" v="245"/>
                <pc2:cmRplyMkLst xmlns:pc2="http://schemas.microsoft.com/office/powerpoint/2019/9/main/command">
                  <pc:docMk/>
                  <pc:sldMk cId="3336599994" sldId="1619"/>
                  <pc2:cmMk id="{BD435241-1300-4D39-A08F-FEAEEAC777D7}"/>
                  <pc2:cmRplyMk id="{544034A1-E20A-4441-B813-1C1815DDC93E}"/>
                </pc2:cmRplyMkLst>
              </pc226:cmRplyChg>
            </pc226:cmChg>
            <pc226:cmChg xmlns:pc226="http://schemas.microsoft.com/office/powerpoint/2022/06/main/command" chg="">
              <pc226:chgData name="Javiera Belén Flores Escudero" userId="683ebebc-e077-4e9b-a8af-e3eb5d6db844" providerId="ADAL" clId="{E7D8ADBA-5BB2-470C-9A29-0601548BA932}" dt="2024-05-17T14:29:39.079" v="242"/>
              <pc2:cmMkLst xmlns:pc2="http://schemas.microsoft.com/office/powerpoint/2019/9/main/command">
                <pc:docMk/>
                <pc:sldMk cId="3336599994" sldId="1619"/>
                <pc2:cmMk id="{4AAEF48E-7E79-4C5E-A224-2436AE701A97}"/>
              </pc2:cmMkLst>
              <pc226:cmRplyChg chg="add">
                <pc226:chgData name="Javiera Belén Flores Escudero" userId="683ebebc-e077-4e9b-a8af-e3eb5d6db844" providerId="ADAL" clId="{E7D8ADBA-5BB2-470C-9A29-0601548BA932}" dt="2024-05-17T14:29:39.079" v="242"/>
                <pc2:cmRplyMkLst xmlns:pc2="http://schemas.microsoft.com/office/powerpoint/2019/9/main/command">
                  <pc:docMk/>
                  <pc:sldMk cId="3336599994" sldId="1619"/>
                  <pc2:cmMk id="{4AAEF48E-7E79-4C5E-A224-2436AE701A97}"/>
                  <pc2:cmRplyMk id="{98AB2870-1A5B-412A-B614-31B294B79451}"/>
                </pc2:cmRplyMkLst>
              </pc226:cmRplyChg>
            </pc226:cmChg>
          </p:ext>
        </pc:extLst>
      </pc:sldChg>
      <pc:sldChg chg="modCm">
        <pc:chgData name="Javiera Belén Flores Escudero" userId="683ebebc-e077-4e9b-a8af-e3eb5d6db844" providerId="ADAL" clId="{E7D8ADBA-5BB2-470C-9A29-0601548BA932}" dt="2024-05-17T14:31:40.027" v="243"/>
        <pc:sldMkLst>
          <pc:docMk/>
          <pc:sldMk cId="419010859" sldId="16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aviera Belén Flores Escudero" userId="683ebebc-e077-4e9b-a8af-e3eb5d6db844" providerId="ADAL" clId="{E7D8ADBA-5BB2-470C-9A29-0601548BA932}" dt="2024-05-17T14:31:40.027" v="243"/>
              <pc2:cmMkLst xmlns:pc2="http://schemas.microsoft.com/office/powerpoint/2019/9/main/command">
                <pc:docMk/>
                <pc:sldMk cId="419010859" sldId="1622"/>
                <pc2:cmMk id="{E9B9D1C6-DC14-434F-8884-052BAB3897FF}"/>
              </pc2:cmMkLst>
              <pc226:cmRplyChg chg="add">
                <pc226:chgData name="Javiera Belén Flores Escudero" userId="683ebebc-e077-4e9b-a8af-e3eb5d6db844" providerId="ADAL" clId="{E7D8ADBA-5BB2-470C-9A29-0601548BA932}" dt="2024-05-17T14:31:40.027" v="243"/>
                <pc2:cmRplyMkLst xmlns:pc2="http://schemas.microsoft.com/office/powerpoint/2019/9/main/command">
                  <pc:docMk/>
                  <pc:sldMk cId="419010859" sldId="1622"/>
                  <pc2:cmMk id="{E9B9D1C6-DC14-434F-8884-052BAB3897FF}"/>
                  <pc2:cmRplyMk id="{9B89A59F-4614-4A61-B434-4025ED0ADFC1}"/>
                </pc2:cmRplyMkLst>
              </pc226:cmRplyChg>
            </pc226:cmChg>
          </p:ext>
        </pc:extLst>
      </pc:sldChg>
      <pc:sldChg chg="addSp modSp mod modCm">
        <pc:chgData name="Javiera Belén Flores Escudero" userId="683ebebc-e077-4e9b-a8af-e3eb5d6db844" providerId="ADAL" clId="{E7D8ADBA-5BB2-470C-9A29-0601548BA932}" dt="2024-05-17T14:48:13.577" v="261"/>
        <pc:sldMkLst>
          <pc:docMk/>
          <pc:sldMk cId="2987815086" sldId="1623"/>
        </pc:sldMkLst>
        <pc:picChg chg="add mod modCrop">
          <ac:chgData name="Javiera Belén Flores Escudero" userId="683ebebc-e077-4e9b-a8af-e3eb5d6db844" providerId="ADAL" clId="{E7D8ADBA-5BB2-470C-9A29-0601548BA932}" dt="2024-05-17T14:48:07.530" v="260" actId="14100"/>
          <ac:picMkLst>
            <pc:docMk/>
            <pc:sldMk cId="2987815086" sldId="1623"/>
            <ac:picMk id="7" creationId="{31F7DE0C-B9D7-0F01-8141-66E1082311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viera Belén Flores Escudero" userId="683ebebc-e077-4e9b-a8af-e3eb5d6db844" providerId="ADAL" clId="{E7D8ADBA-5BB2-470C-9A29-0601548BA932}" dt="2024-05-17T14:48:13.577" v="261"/>
              <pc2:cmMkLst xmlns:pc2="http://schemas.microsoft.com/office/powerpoint/2019/9/main/command">
                <pc:docMk/>
                <pc:sldMk cId="2987815086" sldId="1623"/>
                <pc2:cmMk id="{8DEC356E-7455-466D-B86F-A85EC452DBFE}"/>
              </pc2:cmMkLst>
            </pc226:cmChg>
          </p:ext>
        </pc:extLst>
      </pc:sldChg>
      <pc:sldChg chg="modCm">
        <pc:chgData name="Javiera Belén Flores Escudero" userId="683ebebc-e077-4e9b-a8af-e3eb5d6db844" providerId="ADAL" clId="{E7D8ADBA-5BB2-470C-9A29-0601548BA932}" dt="2024-05-17T14:57:50.569" v="262" actId="2056"/>
        <pc:sldMkLst>
          <pc:docMk/>
          <pc:sldMk cId="2652502058" sldId="16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viera Belén Flores Escudero" userId="683ebebc-e077-4e9b-a8af-e3eb5d6db844" providerId="ADAL" clId="{E7D8ADBA-5BB2-470C-9A29-0601548BA932}" dt="2024-05-17T14:57:50.569" v="262" actId="2056"/>
              <pc2:cmMkLst xmlns:pc2="http://schemas.microsoft.com/office/powerpoint/2019/9/main/command">
                <pc:docMk/>
                <pc:sldMk cId="2652502058" sldId="1624"/>
                <pc2:cmMk id="{C1CDB6EE-64C6-46AF-A0A2-461236CA4E61}"/>
              </pc2:cmMkLst>
            </pc226:cmChg>
          </p:ext>
        </pc:extLst>
      </pc:sldChg>
    </pc:docChg>
  </pc:docChgLst>
  <pc:docChgLst>
    <pc:chgData name="Nicolas Ratto Ribo" userId="2ad53a74-4254-40a0-bdd9-8ea8d499428c" providerId="ADAL" clId="{084C25BA-9385-E94A-81B4-8E9151328D35}"/>
    <pc:docChg chg="undo redo custSel addSld delSld modSld sldOrd">
      <pc:chgData name="Nicolas Ratto Ribo" userId="2ad53a74-4254-40a0-bdd9-8ea8d499428c" providerId="ADAL" clId="{084C25BA-9385-E94A-81B4-8E9151328D35}" dt="2024-03-25T02:39:06.966" v="5836" actId="5793"/>
      <pc:docMkLst>
        <pc:docMk/>
      </pc:docMkLst>
      <pc:sldChg chg="modSp mod">
        <pc:chgData name="Nicolas Ratto Ribo" userId="2ad53a74-4254-40a0-bdd9-8ea8d499428c" providerId="ADAL" clId="{084C25BA-9385-E94A-81B4-8E9151328D35}" dt="2024-03-25T01:32:00.036" v="807" actId="404"/>
        <pc:sldMkLst>
          <pc:docMk/>
          <pc:sldMk cId="3192428990" sldId="256"/>
        </pc:sldMkLst>
        <pc:spChg chg="mod">
          <ac:chgData name="Nicolas Ratto Ribo" userId="2ad53a74-4254-40a0-bdd9-8ea8d499428c" providerId="ADAL" clId="{084C25BA-9385-E94A-81B4-8E9151328D35}" dt="2024-03-25T01:32:00.036" v="807" actId="404"/>
          <ac:spMkLst>
            <pc:docMk/>
            <pc:sldMk cId="3192428990" sldId="256"/>
            <ac:spMk id="5" creationId="{A4165E82-3E13-68FF-E877-AD2E127E4840}"/>
          </ac:spMkLst>
        </pc:spChg>
      </pc:sldChg>
      <pc:sldChg chg="del">
        <pc:chgData name="Nicolas Ratto Ribo" userId="2ad53a74-4254-40a0-bdd9-8ea8d499428c" providerId="ADAL" clId="{084C25BA-9385-E94A-81B4-8E9151328D35}" dt="2024-03-25T01:10:26.868" v="206" actId="2696"/>
        <pc:sldMkLst>
          <pc:docMk/>
          <pc:sldMk cId="2278094814" sldId="752"/>
        </pc:sldMkLst>
      </pc:sldChg>
      <pc:sldChg chg="del">
        <pc:chgData name="Nicolas Ratto Ribo" userId="2ad53a74-4254-40a0-bdd9-8ea8d499428c" providerId="ADAL" clId="{084C25BA-9385-E94A-81B4-8E9151328D35}" dt="2024-03-25T01:10:30.360" v="207" actId="2696"/>
        <pc:sldMkLst>
          <pc:docMk/>
          <pc:sldMk cId="2541368959" sldId="753"/>
        </pc:sldMkLst>
      </pc:sldChg>
      <pc:sldChg chg="del">
        <pc:chgData name="Nicolas Ratto Ribo" userId="2ad53a74-4254-40a0-bdd9-8ea8d499428c" providerId="ADAL" clId="{084C25BA-9385-E94A-81B4-8E9151328D35}" dt="2024-03-25T01:10:37.245" v="208" actId="2696"/>
        <pc:sldMkLst>
          <pc:docMk/>
          <pc:sldMk cId="3958796094" sldId="754"/>
        </pc:sldMkLst>
      </pc:sldChg>
      <pc:sldChg chg="del">
        <pc:chgData name="Nicolas Ratto Ribo" userId="2ad53a74-4254-40a0-bdd9-8ea8d499428c" providerId="ADAL" clId="{084C25BA-9385-E94A-81B4-8E9151328D35}" dt="2024-03-25T01:11:05.502" v="209" actId="2696"/>
        <pc:sldMkLst>
          <pc:docMk/>
          <pc:sldMk cId="2508995265" sldId="755"/>
        </pc:sldMkLst>
      </pc:sldChg>
      <pc:sldChg chg="del">
        <pc:chgData name="Nicolas Ratto Ribo" userId="2ad53a74-4254-40a0-bdd9-8ea8d499428c" providerId="ADAL" clId="{084C25BA-9385-E94A-81B4-8E9151328D35}" dt="2024-03-25T01:10:15.137" v="205" actId="2696"/>
        <pc:sldMkLst>
          <pc:docMk/>
          <pc:sldMk cId="2389664869" sldId="760"/>
        </pc:sldMkLst>
      </pc:sldChg>
      <pc:sldChg chg="modSp del mod ord">
        <pc:chgData name="Nicolas Ratto Ribo" userId="2ad53a74-4254-40a0-bdd9-8ea8d499428c" providerId="ADAL" clId="{084C25BA-9385-E94A-81B4-8E9151328D35}" dt="2024-03-25T01:53:50.597" v="2605" actId="2696"/>
        <pc:sldMkLst>
          <pc:docMk/>
          <pc:sldMk cId="2096198894" sldId="775"/>
        </pc:sldMkLst>
        <pc:spChg chg="mod">
          <ac:chgData name="Nicolas Ratto Ribo" userId="2ad53a74-4254-40a0-bdd9-8ea8d499428c" providerId="ADAL" clId="{084C25BA-9385-E94A-81B4-8E9151328D35}" dt="2024-03-25T01:33:10.563" v="814" actId="20577"/>
          <ac:spMkLst>
            <pc:docMk/>
            <pc:sldMk cId="2096198894" sldId="775"/>
            <ac:spMk id="6" creationId="{8F2564D7-FA39-3592-7EE1-7CC97F52178B}"/>
          </ac:spMkLst>
        </pc:spChg>
      </pc:sldChg>
      <pc:sldChg chg="del ord">
        <pc:chgData name="Nicolas Ratto Ribo" userId="2ad53a74-4254-40a0-bdd9-8ea8d499428c" providerId="ADAL" clId="{084C25BA-9385-E94A-81B4-8E9151328D35}" dt="2024-03-25T02:06:00.303" v="3234" actId="2696"/>
        <pc:sldMkLst>
          <pc:docMk/>
          <pc:sldMk cId="3632943537" sldId="776"/>
        </pc:sldMkLst>
      </pc:sldChg>
      <pc:sldChg chg="del">
        <pc:chgData name="Nicolas Ratto Ribo" userId="2ad53a74-4254-40a0-bdd9-8ea8d499428c" providerId="ADAL" clId="{084C25BA-9385-E94A-81B4-8E9151328D35}" dt="2024-03-25T01:21:07.367" v="728" actId="2696"/>
        <pc:sldMkLst>
          <pc:docMk/>
          <pc:sldMk cId="3881438921" sldId="1394"/>
        </pc:sldMkLst>
      </pc:sldChg>
      <pc:sldChg chg="delSp modSp mod ord">
        <pc:chgData name="Nicolas Ratto Ribo" userId="2ad53a74-4254-40a0-bdd9-8ea8d499428c" providerId="ADAL" clId="{084C25BA-9385-E94A-81B4-8E9151328D35}" dt="2024-03-25T01:46:15.093" v="2076" actId="20577"/>
        <pc:sldMkLst>
          <pc:docMk/>
          <pc:sldMk cId="1799057242" sldId="1411"/>
        </pc:sldMkLst>
        <pc:spChg chg="mod">
          <ac:chgData name="Nicolas Ratto Ribo" userId="2ad53a74-4254-40a0-bdd9-8ea8d499428c" providerId="ADAL" clId="{084C25BA-9385-E94A-81B4-8E9151328D35}" dt="2024-03-25T01:43:57.383" v="2052" actId="20577"/>
          <ac:spMkLst>
            <pc:docMk/>
            <pc:sldMk cId="1799057242" sldId="1411"/>
            <ac:spMk id="5" creationId="{A886488E-6F07-0C28-204B-ADCA949548F7}"/>
          </ac:spMkLst>
        </pc:spChg>
        <pc:spChg chg="mod">
          <ac:chgData name="Nicolas Ratto Ribo" userId="2ad53a74-4254-40a0-bdd9-8ea8d499428c" providerId="ADAL" clId="{084C25BA-9385-E94A-81B4-8E9151328D35}" dt="2024-03-25T01:46:15.093" v="2076" actId="20577"/>
          <ac:spMkLst>
            <pc:docMk/>
            <pc:sldMk cId="1799057242" sldId="1411"/>
            <ac:spMk id="7" creationId="{868C988B-9B23-6BBE-C174-146D3FE4195B}"/>
          </ac:spMkLst>
        </pc:spChg>
        <pc:spChg chg="del mod">
          <ac:chgData name="Nicolas Ratto Ribo" userId="2ad53a74-4254-40a0-bdd9-8ea8d499428c" providerId="ADAL" clId="{084C25BA-9385-E94A-81B4-8E9151328D35}" dt="2024-03-25T01:37:40.868" v="1167" actId="478"/>
          <ac:spMkLst>
            <pc:docMk/>
            <pc:sldMk cId="1799057242" sldId="1411"/>
            <ac:spMk id="17" creationId="{314ED4C8-1C75-5947-9205-66CF1A538036}"/>
          </ac:spMkLst>
        </pc:spChg>
        <pc:spChg chg="del">
          <ac:chgData name="Nicolas Ratto Ribo" userId="2ad53a74-4254-40a0-bdd9-8ea8d499428c" providerId="ADAL" clId="{084C25BA-9385-E94A-81B4-8E9151328D35}" dt="2024-03-25T01:33:50.812" v="847" actId="478"/>
          <ac:spMkLst>
            <pc:docMk/>
            <pc:sldMk cId="1799057242" sldId="1411"/>
            <ac:spMk id="22" creationId="{388D2DA9-4B5A-6EB2-599F-13383EDE30C0}"/>
          </ac:spMkLst>
        </pc:spChg>
        <pc:spChg chg="del">
          <ac:chgData name="Nicolas Ratto Ribo" userId="2ad53a74-4254-40a0-bdd9-8ea8d499428c" providerId="ADAL" clId="{084C25BA-9385-E94A-81B4-8E9151328D35}" dt="2024-03-25T01:33:50.812" v="847" actId="478"/>
          <ac:spMkLst>
            <pc:docMk/>
            <pc:sldMk cId="1799057242" sldId="1411"/>
            <ac:spMk id="23" creationId="{0239E119-84D1-F82C-AE40-C5C6ACF7F21F}"/>
          </ac:spMkLst>
        </pc:spChg>
      </pc:sldChg>
      <pc:sldChg chg="addSp modSp mod ord">
        <pc:chgData name="Nicolas Ratto Ribo" userId="2ad53a74-4254-40a0-bdd9-8ea8d499428c" providerId="ADAL" clId="{084C25BA-9385-E94A-81B4-8E9151328D35}" dt="2024-03-25T01:24:17.394" v="734" actId="20578"/>
        <pc:sldMkLst>
          <pc:docMk/>
          <pc:sldMk cId="787462068" sldId="1518"/>
        </pc:sldMkLst>
        <pc:picChg chg="add mod">
          <ac:chgData name="Nicolas Ratto Ribo" userId="2ad53a74-4254-40a0-bdd9-8ea8d499428c" providerId="ADAL" clId="{084C25BA-9385-E94A-81B4-8E9151328D35}" dt="2024-03-25T01:23:57.709" v="732" actId="1076"/>
          <ac:picMkLst>
            <pc:docMk/>
            <pc:sldMk cId="787462068" sldId="1518"/>
            <ac:picMk id="17" creationId="{2A7EE4C5-7C65-B609-DD0A-DB8A514C2EAD}"/>
          </ac:picMkLst>
        </pc:picChg>
      </pc:sldChg>
      <pc:sldChg chg="modNotesTx">
        <pc:chgData name="Nicolas Ratto Ribo" userId="2ad53a74-4254-40a0-bdd9-8ea8d499428c" providerId="ADAL" clId="{084C25BA-9385-E94A-81B4-8E9151328D35}" dt="2024-03-25T01:31:31.423" v="801"/>
        <pc:sldMkLst>
          <pc:docMk/>
          <pc:sldMk cId="2341011509" sldId="1519"/>
        </pc:sldMkLst>
      </pc:sldChg>
      <pc:sldChg chg="del">
        <pc:chgData name="Nicolas Ratto Ribo" userId="2ad53a74-4254-40a0-bdd9-8ea8d499428c" providerId="ADAL" clId="{084C25BA-9385-E94A-81B4-8E9151328D35}" dt="2024-03-25T01:54:14.315" v="2606" actId="2696"/>
        <pc:sldMkLst>
          <pc:docMk/>
          <pc:sldMk cId="3310591425" sldId="1535"/>
        </pc:sldMkLst>
      </pc:sldChg>
      <pc:sldChg chg="addSp delSp modSp mod">
        <pc:chgData name="Nicolas Ratto Ribo" userId="2ad53a74-4254-40a0-bdd9-8ea8d499428c" providerId="ADAL" clId="{084C25BA-9385-E94A-81B4-8E9151328D35}" dt="2024-03-25T01:32:32.469" v="813" actId="1076"/>
        <pc:sldMkLst>
          <pc:docMk/>
          <pc:sldMk cId="2063254328" sldId="1538"/>
        </pc:sldMkLst>
        <pc:picChg chg="add mod">
          <ac:chgData name="Nicolas Ratto Ribo" userId="2ad53a74-4254-40a0-bdd9-8ea8d499428c" providerId="ADAL" clId="{084C25BA-9385-E94A-81B4-8E9151328D35}" dt="2024-03-25T01:32:32.469" v="813" actId="1076"/>
          <ac:picMkLst>
            <pc:docMk/>
            <pc:sldMk cId="2063254328" sldId="1538"/>
            <ac:picMk id="3" creationId="{427EBB74-6F68-D4AD-5257-7624E742AB39}"/>
          </ac:picMkLst>
        </pc:picChg>
        <pc:picChg chg="del">
          <ac:chgData name="Nicolas Ratto Ribo" userId="2ad53a74-4254-40a0-bdd9-8ea8d499428c" providerId="ADAL" clId="{084C25BA-9385-E94A-81B4-8E9151328D35}" dt="2024-03-25T01:32:25.208" v="808" actId="478"/>
          <ac:picMkLst>
            <pc:docMk/>
            <pc:sldMk cId="2063254328" sldId="1538"/>
            <ac:picMk id="11" creationId="{708D53F4-B74E-BDD8-DE8D-44CFAF8202BA}"/>
          </ac:picMkLst>
        </pc:picChg>
      </pc:sldChg>
      <pc:sldChg chg="addSp delSp modSp mod ord">
        <pc:chgData name="Nicolas Ratto Ribo" userId="2ad53a74-4254-40a0-bdd9-8ea8d499428c" providerId="ADAL" clId="{084C25BA-9385-E94A-81B4-8E9151328D35}" dt="2024-03-25T01:53:29.828" v="2602"/>
        <pc:sldMkLst>
          <pc:docMk/>
          <pc:sldMk cId="502300317" sldId="1540"/>
        </pc:sldMkLst>
        <pc:spChg chg="add mod">
          <ac:chgData name="Nicolas Ratto Ribo" userId="2ad53a74-4254-40a0-bdd9-8ea8d499428c" providerId="ADAL" clId="{084C25BA-9385-E94A-81B4-8E9151328D35}" dt="2024-03-25T01:28:21.487" v="749"/>
          <ac:spMkLst>
            <pc:docMk/>
            <pc:sldMk cId="502300317" sldId="1540"/>
            <ac:spMk id="3" creationId="{09293029-866F-569A-C1C9-4EAC39147D45}"/>
          </ac:spMkLst>
        </pc:spChg>
        <pc:spChg chg="add mod">
          <ac:chgData name="Nicolas Ratto Ribo" userId="2ad53a74-4254-40a0-bdd9-8ea8d499428c" providerId="ADAL" clId="{084C25BA-9385-E94A-81B4-8E9151328D35}" dt="2024-03-25T01:50:34.539" v="2397" actId="14100"/>
          <ac:spMkLst>
            <pc:docMk/>
            <pc:sldMk cId="502300317" sldId="1540"/>
            <ac:spMk id="7" creationId="{A4AEB153-522D-0969-7FD0-45A8D1F86209}"/>
          </ac:spMkLst>
        </pc:spChg>
        <pc:spChg chg="mod">
          <ac:chgData name="Nicolas Ratto Ribo" userId="2ad53a74-4254-40a0-bdd9-8ea8d499428c" providerId="ADAL" clId="{084C25BA-9385-E94A-81B4-8E9151328D35}" dt="2024-03-25T01:47:57.650" v="2117" actId="20577"/>
          <ac:spMkLst>
            <pc:docMk/>
            <pc:sldMk cId="502300317" sldId="1540"/>
            <ac:spMk id="9" creationId="{3AF6379A-1C95-7A30-EF9A-AF952BFE0971}"/>
          </ac:spMkLst>
        </pc:spChg>
        <pc:spChg chg="del">
          <ac:chgData name="Nicolas Ratto Ribo" userId="2ad53a74-4254-40a0-bdd9-8ea8d499428c" providerId="ADAL" clId="{084C25BA-9385-E94A-81B4-8E9151328D35}" dt="2024-03-25T01:35:14.916" v="935" actId="21"/>
          <ac:spMkLst>
            <pc:docMk/>
            <pc:sldMk cId="502300317" sldId="1540"/>
            <ac:spMk id="1029" creationId="{7ECE0030-9477-3FD9-18DB-65919C58280D}"/>
          </ac:spMkLst>
        </pc:spChg>
        <pc:spChg chg="del mod">
          <ac:chgData name="Nicolas Ratto Ribo" userId="2ad53a74-4254-40a0-bdd9-8ea8d499428c" providerId="ADAL" clId="{084C25BA-9385-E94A-81B4-8E9151328D35}" dt="2024-03-25T01:29:18.935" v="758" actId="478"/>
          <ac:spMkLst>
            <pc:docMk/>
            <pc:sldMk cId="502300317" sldId="1540"/>
            <ac:spMk id="1030" creationId="{1C5FFF05-DE40-AB8E-57B1-8EEE1D45F641}"/>
          </ac:spMkLst>
        </pc:spChg>
        <pc:spChg chg="del">
          <ac:chgData name="Nicolas Ratto Ribo" userId="2ad53a74-4254-40a0-bdd9-8ea8d499428c" providerId="ADAL" clId="{084C25BA-9385-E94A-81B4-8E9151328D35}" dt="2024-03-25T01:35:14.916" v="935" actId="21"/>
          <ac:spMkLst>
            <pc:docMk/>
            <pc:sldMk cId="502300317" sldId="1540"/>
            <ac:spMk id="1031" creationId="{4CF1DE2A-B8F5-63A1-ED8D-B033AC6617B2}"/>
          </ac:spMkLst>
        </pc:spChg>
        <pc:graphicFrameChg chg="add mod modGraphic">
          <ac:chgData name="Nicolas Ratto Ribo" userId="2ad53a74-4254-40a0-bdd9-8ea8d499428c" providerId="ADAL" clId="{084C25BA-9385-E94A-81B4-8E9151328D35}" dt="2024-03-25T01:30:49.648" v="788" actId="403"/>
          <ac:graphicFrameMkLst>
            <pc:docMk/>
            <pc:sldMk cId="502300317" sldId="1540"/>
            <ac:graphicFrameMk id="4" creationId="{596F1113-261E-4F72-B84E-490BACAE365D}"/>
          </ac:graphicFrameMkLst>
        </pc:graphicFrameChg>
        <pc:picChg chg="add del mod">
          <ac:chgData name="Nicolas Ratto Ribo" userId="2ad53a74-4254-40a0-bdd9-8ea8d499428c" providerId="ADAL" clId="{084C25BA-9385-E94A-81B4-8E9151328D35}" dt="2024-03-25T01:27:33.187" v="748" actId="478"/>
          <ac:picMkLst>
            <pc:docMk/>
            <pc:sldMk cId="502300317" sldId="1540"/>
            <ac:picMk id="2" creationId="{3D6D1902-B71E-3401-36FF-6BD2CCF966EA}"/>
          </ac:picMkLst>
        </pc:picChg>
        <pc:picChg chg="add mod">
          <ac:chgData name="Nicolas Ratto Ribo" userId="2ad53a74-4254-40a0-bdd9-8ea8d499428c" providerId="ADAL" clId="{084C25BA-9385-E94A-81B4-8E9151328D35}" dt="2024-03-25T01:53:29.828" v="2602"/>
          <ac:picMkLst>
            <pc:docMk/>
            <pc:sldMk cId="502300317" sldId="1540"/>
            <ac:picMk id="8" creationId="{E879D0D3-FB3E-83E9-1BB9-C5E352687041}"/>
          </ac:picMkLst>
        </pc:picChg>
        <pc:picChg chg="del">
          <ac:chgData name="Nicolas Ratto Ribo" userId="2ad53a74-4254-40a0-bdd9-8ea8d499428c" providerId="ADAL" clId="{084C25BA-9385-E94A-81B4-8E9151328D35}" dt="2024-03-25T01:53:28.065" v="2601" actId="478"/>
          <ac:picMkLst>
            <pc:docMk/>
            <pc:sldMk cId="502300317" sldId="1540"/>
            <ac:picMk id="12" creationId="{E72648E2-1D64-9D22-A81E-66747580A6A8}"/>
          </ac:picMkLst>
        </pc:picChg>
        <pc:picChg chg="del">
          <ac:chgData name="Nicolas Ratto Ribo" userId="2ad53a74-4254-40a0-bdd9-8ea8d499428c" providerId="ADAL" clId="{084C25BA-9385-E94A-81B4-8E9151328D35}" dt="2024-03-25T01:26:48.381" v="739" actId="478"/>
          <ac:picMkLst>
            <pc:docMk/>
            <pc:sldMk cId="502300317" sldId="1540"/>
            <ac:picMk id="1027" creationId="{39BE58E5-AFFE-7159-79BD-0B4967CE7096}"/>
          </ac:picMkLst>
        </pc:picChg>
        <pc:picChg chg="del">
          <ac:chgData name="Nicolas Ratto Ribo" userId="2ad53a74-4254-40a0-bdd9-8ea8d499428c" providerId="ADAL" clId="{084C25BA-9385-E94A-81B4-8E9151328D35}" dt="2024-03-25T01:35:14.916" v="935" actId="21"/>
          <ac:picMkLst>
            <pc:docMk/>
            <pc:sldMk cId="502300317" sldId="1540"/>
            <ac:picMk id="1028" creationId="{F2B22A86-F4EF-1902-B751-F2AB5D9D4C60}"/>
          </ac:picMkLst>
        </pc:picChg>
      </pc:sldChg>
      <pc:sldChg chg="del">
        <pc:chgData name="Nicolas Ratto Ribo" userId="2ad53a74-4254-40a0-bdd9-8ea8d499428c" providerId="ADAL" clId="{084C25BA-9385-E94A-81B4-8E9151328D35}" dt="2024-03-25T02:08:20.840" v="3320" actId="2696"/>
        <pc:sldMkLst>
          <pc:docMk/>
          <pc:sldMk cId="2284056833" sldId="1541"/>
        </pc:sldMkLst>
      </pc:sldChg>
      <pc:sldChg chg="del">
        <pc:chgData name="Nicolas Ratto Ribo" userId="2ad53a74-4254-40a0-bdd9-8ea8d499428c" providerId="ADAL" clId="{084C25BA-9385-E94A-81B4-8E9151328D35}" dt="2024-03-25T01:59:27.460" v="2996" actId="2696"/>
        <pc:sldMkLst>
          <pc:docMk/>
          <pc:sldMk cId="2172449813" sldId="1542"/>
        </pc:sldMkLst>
      </pc:sldChg>
      <pc:sldChg chg="del">
        <pc:chgData name="Nicolas Ratto Ribo" userId="2ad53a74-4254-40a0-bdd9-8ea8d499428c" providerId="ADAL" clId="{084C25BA-9385-E94A-81B4-8E9151328D35}" dt="2024-03-25T02:02:31.383" v="3117" actId="2696"/>
        <pc:sldMkLst>
          <pc:docMk/>
          <pc:sldMk cId="1489260847" sldId="1543"/>
        </pc:sldMkLst>
      </pc:sldChg>
      <pc:sldChg chg="addSp delSp modSp mod">
        <pc:chgData name="Nicolas Ratto Ribo" userId="2ad53a74-4254-40a0-bdd9-8ea8d499428c" providerId="ADAL" clId="{084C25BA-9385-E94A-81B4-8E9151328D35}" dt="2024-03-25T02:16:59.631" v="4136" actId="1076"/>
        <pc:sldMkLst>
          <pc:docMk/>
          <pc:sldMk cId="137465670" sldId="1544"/>
        </pc:sldMkLst>
        <pc:spChg chg="add mod">
          <ac:chgData name="Nicolas Ratto Ribo" userId="2ad53a74-4254-40a0-bdd9-8ea8d499428c" providerId="ADAL" clId="{084C25BA-9385-E94A-81B4-8E9151328D35}" dt="2024-03-25T02:03:34.456" v="3136"/>
          <ac:spMkLst>
            <pc:docMk/>
            <pc:sldMk cId="137465670" sldId="1544"/>
            <ac:spMk id="2" creationId="{A3E0868B-2BDD-4C8F-6337-C62F6ACDEF1E}"/>
          </ac:spMkLst>
        </pc:spChg>
        <pc:spChg chg="del">
          <ac:chgData name="Nicolas Ratto Ribo" userId="2ad53a74-4254-40a0-bdd9-8ea8d499428c" providerId="ADAL" clId="{084C25BA-9385-E94A-81B4-8E9151328D35}" dt="2024-03-25T02:03:34.030" v="3135" actId="478"/>
          <ac:spMkLst>
            <pc:docMk/>
            <pc:sldMk cId="137465670" sldId="1544"/>
            <ac:spMk id="3" creationId="{65E48E04-89D8-320F-4173-D51483389F13}"/>
          </ac:spMkLst>
        </pc:spChg>
        <pc:spChg chg="del">
          <ac:chgData name="Nicolas Ratto Ribo" userId="2ad53a74-4254-40a0-bdd9-8ea8d499428c" providerId="ADAL" clId="{084C25BA-9385-E94A-81B4-8E9151328D35}" dt="2024-03-25T02:03:34.030" v="3135" actId="478"/>
          <ac:spMkLst>
            <pc:docMk/>
            <pc:sldMk cId="137465670" sldId="1544"/>
            <ac:spMk id="5" creationId="{A886488E-6F07-0C28-204B-ADCA949548F7}"/>
          </ac:spMkLst>
        </pc:spChg>
        <pc:spChg chg="mod">
          <ac:chgData name="Nicolas Ratto Ribo" userId="2ad53a74-4254-40a0-bdd9-8ea8d499428c" providerId="ADAL" clId="{084C25BA-9385-E94A-81B4-8E9151328D35}" dt="2024-03-25T02:03:46.264" v="3139" actId="20577"/>
          <ac:spMkLst>
            <pc:docMk/>
            <pc:sldMk cId="137465670" sldId="1544"/>
            <ac:spMk id="7" creationId="{868C988B-9B23-6BBE-C174-146D3FE4195B}"/>
          </ac:spMkLst>
        </pc:spChg>
        <pc:spChg chg="del mod">
          <ac:chgData name="Nicolas Ratto Ribo" userId="2ad53a74-4254-40a0-bdd9-8ea8d499428c" providerId="ADAL" clId="{084C25BA-9385-E94A-81B4-8E9151328D35}" dt="2024-03-25T02:15:35.991" v="4122" actId="478"/>
          <ac:spMkLst>
            <pc:docMk/>
            <pc:sldMk cId="137465670" sldId="1544"/>
            <ac:spMk id="8" creationId="{0937CFF7-A0D8-9B3A-ED0B-295F7A9B414E}"/>
          </ac:spMkLst>
        </pc:spChg>
        <pc:spChg chg="add mod">
          <ac:chgData name="Nicolas Ratto Ribo" userId="2ad53a74-4254-40a0-bdd9-8ea8d499428c" providerId="ADAL" clId="{084C25BA-9385-E94A-81B4-8E9151328D35}" dt="2024-03-25T02:03:34.456" v="3136"/>
          <ac:spMkLst>
            <pc:docMk/>
            <pc:sldMk cId="137465670" sldId="1544"/>
            <ac:spMk id="10" creationId="{D9E9ADA4-DC57-D5F6-3C97-69F535D1FA95}"/>
          </ac:spMkLst>
        </pc:spChg>
        <pc:picChg chg="del">
          <ac:chgData name="Nicolas Ratto Ribo" userId="2ad53a74-4254-40a0-bdd9-8ea8d499428c" providerId="ADAL" clId="{084C25BA-9385-E94A-81B4-8E9151328D35}" dt="2024-03-25T02:03:34.030" v="3135" actId="478"/>
          <ac:picMkLst>
            <pc:docMk/>
            <pc:sldMk cId="137465670" sldId="1544"/>
            <ac:picMk id="4" creationId="{DD7678BC-BB36-D6BC-6ABE-C502E02B46EE}"/>
          </ac:picMkLst>
        </pc:picChg>
        <pc:picChg chg="del">
          <ac:chgData name="Nicolas Ratto Ribo" userId="2ad53a74-4254-40a0-bdd9-8ea8d499428c" providerId="ADAL" clId="{084C25BA-9385-E94A-81B4-8E9151328D35}" dt="2024-03-25T02:16:42.890" v="4130" actId="478"/>
          <ac:picMkLst>
            <pc:docMk/>
            <pc:sldMk cId="137465670" sldId="1544"/>
            <ac:picMk id="6" creationId="{0C242C0F-2527-02A2-4895-34784DFAB650}"/>
          </ac:picMkLst>
        </pc:picChg>
        <pc:picChg chg="add mod">
          <ac:chgData name="Nicolas Ratto Ribo" userId="2ad53a74-4254-40a0-bdd9-8ea8d499428c" providerId="ADAL" clId="{084C25BA-9385-E94A-81B4-8E9151328D35}" dt="2024-03-25T02:03:34.456" v="3136"/>
          <ac:picMkLst>
            <pc:docMk/>
            <pc:sldMk cId="137465670" sldId="1544"/>
            <ac:picMk id="9" creationId="{38725872-5DA6-565E-1EF6-316C2C7A55B0}"/>
          </ac:picMkLst>
        </pc:picChg>
        <pc:picChg chg="add mod">
          <ac:chgData name="Nicolas Ratto Ribo" userId="2ad53a74-4254-40a0-bdd9-8ea8d499428c" providerId="ADAL" clId="{084C25BA-9385-E94A-81B4-8E9151328D35}" dt="2024-03-25T02:16:57.464" v="4135" actId="1076"/>
          <ac:picMkLst>
            <pc:docMk/>
            <pc:sldMk cId="137465670" sldId="1544"/>
            <ac:picMk id="11" creationId="{BCB69756-5A41-F553-0DC1-B22FE5B505CC}"/>
          </ac:picMkLst>
        </pc:picChg>
        <pc:picChg chg="add mod">
          <ac:chgData name="Nicolas Ratto Ribo" userId="2ad53a74-4254-40a0-bdd9-8ea8d499428c" providerId="ADAL" clId="{084C25BA-9385-E94A-81B4-8E9151328D35}" dt="2024-03-25T02:16:59.631" v="4136" actId="1076"/>
          <ac:picMkLst>
            <pc:docMk/>
            <pc:sldMk cId="137465670" sldId="1544"/>
            <ac:picMk id="12" creationId="{A6950FD6-FF01-B4FE-2EDB-2B42AEC33199}"/>
          </ac:picMkLst>
        </pc:picChg>
      </pc:sldChg>
      <pc:sldChg chg="delSp modSp del mod">
        <pc:chgData name="Nicolas Ratto Ribo" userId="2ad53a74-4254-40a0-bdd9-8ea8d499428c" providerId="ADAL" clId="{084C25BA-9385-E94A-81B4-8E9151328D35}" dt="2024-03-25T02:04:47.812" v="3205" actId="2696"/>
        <pc:sldMkLst>
          <pc:docMk/>
          <pc:sldMk cId="1810431325" sldId="1545"/>
        </pc:sldMkLst>
        <pc:spChg chg="del mod">
          <ac:chgData name="Nicolas Ratto Ribo" userId="2ad53a74-4254-40a0-bdd9-8ea8d499428c" providerId="ADAL" clId="{084C25BA-9385-E94A-81B4-8E9151328D35}" dt="2024-03-25T02:04:44.520" v="3204"/>
          <ac:spMkLst>
            <pc:docMk/>
            <pc:sldMk cId="1810431325" sldId="1545"/>
            <ac:spMk id="8" creationId="{1EB4E27F-FA97-FFF6-1533-465266A6356D}"/>
          </ac:spMkLst>
        </pc:spChg>
      </pc:sldChg>
      <pc:sldChg chg="del">
        <pc:chgData name="Nicolas Ratto Ribo" userId="2ad53a74-4254-40a0-bdd9-8ea8d499428c" providerId="ADAL" clId="{084C25BA-9385-E94A-81B4-8E9151328D35}" dt="2024-03-25T02:05:00.698" v="3206" actId="2696"/>
        <pc:sldMkLst>
          <pc:docMk/>
          <pc:sldMk cId="2682908793" sldId="1546"/>
        </pc:sldMkLst>
      </pc:sldChg>
      <pc:sldChg chg="del">
        <pc:chgData name="Nicolas Ratto Ribo" userId="2ad53a74-4254-40a0-bdd9-8ea8d499428c" providerId="ADAL" clId="{084C25BA-9385-E94A-81B4-8E9151328D35}" dt="2024-03-25T02:05:08.032" v="3207" actId="2696"/>
        <pc:sldMkLst>
          <pc:docMk/>
          <pc:sldMk cId="1927732015" sldId="1547"/>
        </pc:sldMkLst>
      </pc:sldChg>
      <pc:sldChg chg="del">
        <pc:chgData name="Nicolas Ratto Ribo" userId="2ad53a74-4254-40a0-bdd9-8ea8d499428c" providerId="ADAL" clId="{084C25BA-9385-E94A-81B4-8E9151328D35}" dt="2024-03-25T02:01:59.368" v="3104" actId="2696"/>
        <pc:sldMkLst>
          <pc:docMk/>
          <pc:sldMk cId="320049151" sldId="1548"/>
        </pc:sldMkLst>
      </pc:sldChg>
      <pc:sldChg chg="modSp mod">
        <pc:chgData name="Nicolas Ratto Ribo" userId="2ad53a74-4254-40a0-bdd9-8ea8d499428c" providerId="ADAL" clId="{084C25BA-9385-E94A-81B4-8E9151328D35}" dt="2024-03-25T02:12:47.724" v="4096" actId="20577"/>
        <pc:sldMkLst>
          <pc:docMk/>
          <pc:sldMk cId="3129209225" sldId="1549"/>
        </pc:sldMkLst>
        <pc:spChg chg="mod">
          <ac:chgData name="Nicolas Ratto Ribo" userId="2ad53a74-4254-40a0-bdd9-8ea8d499428c" providerId="ADAL" clId="{084C25BA-9385-E94A-81B4-8E9151328D35}" dt="2024-03-25T02:12:26.845" v="4038" actId="20577"/>
          <ac:spMkLst>
            <pc:docMk/>
            <pc:sldMk cId="3129209225" sldId="1549"/>
            <ac:spMk id="5" creationId="{A886488E-6F07-0C28-204B-ADCA949548F7}"/>
          </ac:spMkLst>
        </pc:spChg>
        <pc:spChg chg="mod">
          <ac:chgData name="Nicolas Ratto Ribo" userId="2ad53a74-4254-40a0-bdd9-8ea8d499428c" providerId="ADAL" clId="{084C25BA-9385-E94A-81B4-8E9151328D35}" dt="2024-03-25T02:12:47.724" v="4096" actId="20577"/>
          <ac:spMkLst>
            <pc:docMk/>
            <pc:sldMk cId="3129209225" sldId="1549"/>
            <ac:spMk id="7" creationId="{868C988B-9B23-6BBE-C174-146D3FE4195B}"/>
          </ac:spMkLst>
        </pc:spChg>
      </pc:sldChg>
      <pc:sldChg chg="modSp add mod modNotesTx">
        <pc:chgData name="Nicolas Ratto Ribo" userId="2ad53a74-4254-40a0-bdd9-8ea8d499428c" providerId="ADAL" clId="{084C25BA-9385-E94A-81B4-8E9151328D35}" dt="2024-03-25T01:20:40.099" v="727" actId="20577"/>
        <pc:sldMkLst>
          <pc:docMk/>
          <pc:sldMk cId="3676171871" sldId="1550"/>
        </pc:sldMkLst>
        <pc:spChg chg="mod">
          <ac:chgData name="Nicolas Ratto Ribo" userId="2ad53a74-4254-40a0-bdd9-8ea8d499428c" providerId="ADAL" clId="{084C25BA-9385-E94A-81B4-8E9151328D35}" dt="2024-03-25T01:19:47.840" v="522" actId="14100"/>
          <ac:spMkLst>
            <pc:docMk/>
            <pc:sldMk cId="3676171871" sldId="1550"/>
            <ac:spMk id="5" creationId="{96E69A3A-144B-9D99-BDA8-AB6C12536E99}"/>
          </ac:spMkLst>
        </pc:spChg>
      </pc:sldChg>
      <pc:sldChg chg="add del">
        <pc:chgData name="Nicolas Ratto Ribo" userId="2ad53a74-4254-40a0-bdd9-8ea8d499428c" providerId="ADAL" clId="{084C25BA-9385-E94A-81B4-8E9151328D35}" dt="2024-03-25T01:56:05.052" v="2713" actId="2696"/>
        <pc:sldMkLst>
          <pc:docMk/>
          <pc:sldMk cId="3656049572" sldId="1551"/>
        </pc:sldMkLst>
      </pc:sldChg>
      <pc:sldChg chg="modSp add del mod">
        <pc:chgData name="Nicolas Ratto Ribo" userId="2ad53a74-4254-40a0-bdd9-8ea8d499428c" providerId="ADAL" clId="{084C25BA-9385-E94A-81B4-8E9151328D35}" dt="2024-03-25T01:47:06.930" v="2077" actId="2696"/>
        <pc:sldMkLst>
          <pc:docMk/>
          <pc:sldMk cId="751492779" sldId="1552"/>
        </pc:sldMkLst>
        <pc:spChg chg="mod">
          <ac:chgData name="Nicolas Ratto Ribo" userId="2ad53a74-4254-40a0-bdd9-8ea8d499428c" providerId="ADAL" clId="{084C25BA-9385-E94A-81B4-8E9151328D35}" dt="2024-03-25T01:34:30.244" v="901" actId="20577"/>
          <ac:spMkLst>
            <pc:docMk/>
            <pc:sldMk cId="751492779" sldId="1552"/>
            <ac:spMk id="5" creationId="{A886488E-6F07-0C28-204B-ADCA949548F7}"/>
          </ac:spMkLst>
        </pc:spChg>
        <pc:spChg chg="mod">
          <ac:chgData name="Nicolas Ratto Ribo" userId="2ad53a74-4254-40a0-bdd9-8ea8d499428c" providerId="ADAL" clId="{084C25BA-9385-E94A-81B4-8E9151328D35}" dt="2024-03-25T01:35:00.045" v="934" actId="20577"/>
          <ac:spMkLst>
            <pc:docMk/>
            <pc:sldMk cId="751492779" sldId="1552"/>
            <ac:spMk id="17" creationId="{314ED4C8-1C75-5947-9205-66CF1A538036}"/>
          </ac:spMkLst>
        </pc:spChg>
      </pc:sldChg>
      <pc:sldChg chg="addSp delSp modSp add mod">
        <pc:chgData name="Nicolas Ratto Ribo" userId="2ad53a74-4254-40a0-bdd9-8ea8d499428c" providerId="ADAL" clId="{084C25BA-9385-E94A-81B4-8E9151328D35}" dt="2024-03-25T02:33:13.163" v="5317" actId="12"/>
        <pc:sldMkLst>
          <pc:docMk/>
          <pc:sldMk cId="705437528" sldId="1553"/>
        </pc:sldMkLst>
        <pc:spChg chg="add mod">
          <ac:chgData name="Nicolas Ratto Ribo" userId="2ad53a74-4254-40a0-bdd9-8ea8d499428c" providerId="ADAL" clId="{084C25BA-9385-E94A-81B4-8E9151328D35}" dt="2024-03-25T01:54:30.957" v="2608"/>
          <ac:spMkLst>
            <pc:docMk/>
            <pc:sldMk cId="705437528" sldId="1553"/>
            <ac:spMk id="2" creationId="{8B651B16-A0C0-9CC2-D750-659447C3A439}"/>
          </ac:spMkLst>
        </pc:spChg>
        <pc:spChg chg="mod">
          <ac:chgData name="Nicolas Ratto Ribo" userId="2ad53a74-4254-40a0-bdd9-8ea8d499428c" providerId="ADAL" clId="{084C25BA-9385-E94A-81B4-8E9151328D35}" dt="2024-03-25T01:47:31.582" v="2079" actId="403"/>
          <ac:spMkLst>
            <pc:docMk/>
            <pc:sldMk cId="705437528" sldId="1553"/>
            <ac:spMk id="5" creationId="{A886488E-6F07-0C28-204B-ADCA949548F7}"/>
          </ac:spMkLst>
        </pc:spChg>
        <pc:spChg chg="del mod">
          <ac:chgData name="Nicolas Ratto Ribo" userId="2ad53a74-4254-40a0-bdd9-8ea8d499428c" providerId="ADAL" clId="{084C25BA-9385-E94A-81B4-8E9151328D35}" dt="2024-03-25T01:54:37.952" v="2611" actId="478"/>
          <ac:spMkLst>
            <pc:docMk/>
            <pc:sldMk cId="705437528" sldId="1553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084C25BA-9385-E94A-81B4-8E9151328D35}" dt="2024-03-25T01:54:30.957" v="2608"/>
          <ac:spMkLst>
            <pc:docMk/>
            <pc:sldMk cId="705437528" sldId="1553"/>
            <ac:spMk id="9" creationId="{659D7EAF-C0E8-A0B8-D37A-F90E187A375D}"/>
          </ac:spMkLst>
        </pc:spChg>
        <pc:spChg chg="add mod">
          <ac:chgData name="Nicolas Ratto Ribo" userId="2ad53a74-4254-40a0-bdd9-8ea8d499428c" providerId="ADAL" clId="{084C25BA-9385-E94A-81B4-8E9151328D35}" dt="2024-03-25T01:54:30.957" v="2608"/>
          <ac:spMkLst>
            <pc:docMk/>
            <pc:sldMk cId="705437528" sldId="1553"/>
            <ac:spMk id="10" creationId="{98B8E3E6-B2FD-754E-4208-A9E0F3193809}"/>
          </ac:spMkLst>
        </pc:spChg>
        <pc:spChg chg="add mod">
          <ac:chgData name="Nicolas Ratto Ribo" userId="2ad53a74-4254-40a0-bdd9-8ea8d499428c" providerId="ADAL" clId="{084C25BA-9385-E94A-81B4-8E9151328D35}" dt="2024-03-25T01:54:30.957" v="2608"/>
          <ac:spMkLst>
            <pc:docMk/>
            <pc:sldMk cId="705437528" sldId="1553"/>
            <ac:spMk id="11" creationId="{4685380B-8E66-C6A9-628F-D9ACFBCACA70}"/>
          </ac:spMkLst>
        </pc:spChg>
        <pc:spChg chg="add mod">
          <ac:chgData name="Nicolas Ratto Ribo" userId="2ad53a74-4254-40a0-bdd9-8ea8d499428c" providerId="ADAL" clId="{084C25BA-9385-E94A-81B4-8E9151328D35}" dt="2024-03-25T01:57:12.108" v="2763" actId="113"/>
          <ac:spMkLst>
            <pc:docMk/>
            <pc:sldMk cId="705437528" sldId="1553"/>
            <ac:spMk id="12" creationId="{F1719140-5383-7254-619C-05C56028F22A}"/>
          </ac:spMkLst>
        </pc:spChg>
        <pc:spChg chg="add mod">
          <ac:chgData name="Nicolas Ratto Ribo" userId="2ad53a74-4254-40a0-bdd9-8ea8d499428c" providerId="ADAL" clId="{084C25BA-9385-E94A-81B4-8E9151328D35}" dt="2024-03-25T01:57:02.895" v="2758" actId="113"/>
          <ac:spMkLst>
            <pc:docMk/>
            <pc:sldMk cId="705437528" sldId="1553"/>
            <ac:spMk id="14" creationId="{78CB5581-9AA6-406D-E479-1AB22E042793}"/>
          </ac:spMkLst>
        </pc:spChg>
        <pc:spChg chg="add del mod">
          <ac:chgData name="Nicolas Ratto Ribo" userId="2ad53a74-4254-40a0-bdd9-8ea8d499428c" providerId="ADAL" clId="{084C25BA-9385-E94A-81B4-8E9151328D35}" dt="2024-03-25T01:55:59.469" v="2712" actId="478"/>
          <ac:spMkLst>
            <pc:docMk/>
            <pc:sldMk cId="705437528" sldId="1553"/>
            <ac:spMk id="15" creationId="{DCA362F0-0C5B-2E7B-84DE-979604B89ED9}"/>
          </ac:spMkLst>
        </pc:spChg>
        <pc:spChg chg="add del mod">
          <ac:chgData name="Nicolas Ratto Ribo" userId="2ad53a74-4254-40a0-bdd9-8ea8d499428c" providerId="ADAL" clId="{084C25BA-9385-E94A-81B4-8E9151328D35}" dt="2024-03-25T01:55:59.469" v="2712" actId="478"/>
          <ac:spMkLst>
            <pc:docMk/>
            <pc:sldMk cId="705437528" sldId="1553"/>
            <ac:spMk id="16" creationId="{8A0117E9-B9FB-A0AC-A6E2-A5B46AAC3F80}"/>
          </ac:spMkLst>
        </pc:spChg>
        <pc:spChg chg="del mod">
          <ac:chgData name="Nicolas Ratto Ribo" userId="2ad53a74-4254-40a0-bdd9-8ea8d499428c" providerId="ADAL" clId="{084C25BA-9385-E94A-81B4-8E9151328D35}" dt="2024-03-25T01:54:26.657" v="2607" actId="478"/>
          <ac:spMkLst>
            <pc:docMk/>
            <pc:sldMk cId="705437528" sldId="1553"/>
            <ac:spMk id="17" creationId="{314ED4C8-1C75-5947-9205-66CF1A538036}"/>
          </ac:spMkLst>
        </pc:spChg>
        <pc:spChg chg="add mod">
          <ac:chgData name="Nicolas Ratto Ribo" userId="2ad53a74-4254-40a0-bdd9-8ea8d499428c" providerId="ADAL" clId="{084C25BA-9385-E94A-81B4-8E9151328D35}" dt="2024-03-25T02:33:13.163" v="5317" actId="12"/>
          <ac:spMkLst>
            <pc:docMk/>
            <pc:sldMk cId="705437528" sldId="1553"/>
            <ac:spMk id="19" creationId="{FF446326-02C5-6DBC-C799-1109571A13CD}"/>
          </ac:spMkLst>
        </pc:spChg>
        <pc:spChg chg="add mod">
          <ac:chgData name="Nicolas Ratto Ribo" userId="2ad53a74-4254-40a0-bdd9-8ea8d499428c" providerId="ADAL" clId="{084C25BA-9385-E94A-81B4-8E9151328D35}" dt="2024-03-25T01:57:09.425" v="2762" actId="113"/>
          <ac:spMkLst>
            <pc:docMk/>
            <pc:sldMk cId="705437528" sldId="1553"/>
            <ac:spMk id="20" creationId="{BBE0D5AA-9761-240B-A6FA-284FC3C3B98D}"/>
          </ac:spMkLst>
        </pc:spChg>
        <pc:picChg chg="add mod">
          <ac:chgData name="Nicolas Ratto Ribo" userId="2ad53a74-4254-40a0-bdd9-8ea8d499428c" providerId="ADAL" clId="{084C25BA-9385-E94A-81B4-8E9151328D35}" dt="2024-03-25T01:54:30.957" v="2608"/>
          <ac:picMkLst>
            <pc:docMk/>
            <pc:sldMk cId="705437528" sldId="1553"/>
            <ac:picMk id="8" creationId="{3EF322C0-424F-21AB-52D0-F8A2267D588E}"/>
          </ac:picMkLst>
        </pc:picChg>
        <pc:picChg chg="add mod">
          <ac:chgData name="Nicolas Ratto Ribo" userId="2ad53a74-4254-40a0-bdd9-8ea8d499428c" providerId="ADAL" clId="{084C25BA-9385-E94A-81B4-8E9151328D35}" dt="2024-03-25T01:54:38.488" v="2612"/>
          <ac:picMkLst>
            <pc:docMk/>
            <pc:sldMk cId="705437528" sldId="1553"/>
            <ac:picMk id="13" creationId="{23617F7F-5BBD-B386-8652-BF51FE358144}"/>
          </ac:picMkLst>
        </pc:picChg>
      </pc:sldChg>
      <pc:sldChg chg="addSp delSp modSp add mod">
        <pc:chgData name="Nicolas Ratto Ribo" userId="2ad53a74-4254-40a0-bdd9-8ea8d499428c" providerId="ADAL" clId="{084C25BA-9385-E94A-81B4-8E9151328D35}" dt="2024-03-25T01:48:35.766" v="2121" actId="1076"/>
        <pc:sldMkLst>
          <pc:docMk/>
          <pc:sldMk cId="1854905479" sldId="1554"/>
        </pc:sldMkLst>
        <pc:spChg chg="mod">
          <ac:chgData name="Nicolas Ratto Ribo" userId="2ad53a74-4254-40a0-bdd9-8ea8d499428c" providerId="ADAL" clId="{084C25BA-9385-E94A-81B4-8E9151328D35}" dt="2024-03-25T01:43:32.507" v="2015" actId="20577"/>
          <ac:spMkLst>
            <pc:docMk/>
            <pc:sldMk cId="1854905479" sldId="1554"/>
            <ac:spMk id="5" creationId="{A886488E-6F07-0C28-204B-ADCA949548F7}"/>
          </ac:spMkLst>
        </pc:spChg>
        <pc:spChg chg="del">
          <ac:chgData name="Nicolas Ratto Ribo" userId="2ad53a74-4254-40a0-bdd9-8ea8d499428c" providerId="ADAL" clId="{084C25BA-9385-E94A-81B4-8E9151328D35}" dt="2024-03-25T01:35:56.483" v="947" actId="478"/>
          <ac:spMkLst>
            <pc:docMk/>
            <pc:sldMk cId="1854905479" sldId="1554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084C25BA-9385-E94A-81B4-8E9151328D35}" dt="2024-03-25T01:43:19.906" v="1998" actId="14100"/>
          <ac:spMkLst>
            <pc:docMk/>
            <pc:sldMk cId="1854905479" sldId="1554"/>
            <ac:spMk id="8" creationId="{C943F5B4-75E0-F377-6A1F-B759B6266C21}"/>
          </ac:spMkLst>
        </pc:spChg>
        <pc:spChg chg="add mod">
          <ac:chgData name="Nicolas Ratto Ribo" userId="2ad53a74-4254-40a0-bdd9-8ea8d499428c" providerId="ADAL" clId="{084C25BA-9385-E94A-81B4-8E9151328D35}" dt="2024-03-25T01:35:48.608" v="946" actId="1076"/>
          <ac:spMkLst>
            <pc:docMk/>
            <pc:sldMk cId="1854905479" sldId="1554"/>
            <ac:spMk id="9" creationId="{1E615639-E449-D211-9653-8942173A2CB5}"/>
          </ac:spMkLst>
        </pc:spChg>
        <pc:spChg chg="del">
          <ac:chgData name="Nicolas Ratto Ribo" userId="2ad53a74-4254-40a0-bdd9-8ea8d499428c" providerId="ADAL" clId="{084C25BA-9385-E94A-81B4-8E9151328D35}" dt="2024-03-25T01:35:25.507" v="937" actId="478"/>
          <ac:spMkLst>
            <pc:docMk/>
            <pc:sldMk cId="1854905479" sldId="1554"/>
            <ac:spMk id="17" creationId="{314ED4C8-1C75-5947-9205-66CF1A538036}"/>
          </ac:spMkLst>
        </pc:spChg>
        <pc:picChg chg="add mod">
          <ac:chgData name="Nicolas Ratto Ribo" userId="2ad53a74-4254-40a0-bdd9-8ea8d499428c" providerId="ADAL" clId="{084C25BA-9385-E94A-81B4-8E9151328D35}" dt="2024-03-25T01:43:22.072" v="1999" actId="1076"/>
          <ac:picMkLst>
            <pc:docMk/>
            <pc:sldMk cId="1854905479" sldId="1554"/>
            <ac:picMk id="2" creationId="{C8536321-D53E-BA44-5019-CF41585BC4D7}"/>
          </ac:picMkLst>
        </pc:picChg>
        <pc:picChg chg="mod">
          <ac:chgData name="Nicolas Ratto Ribo" userId="2ad53a74-4254-40a0-bdd9-8ea8d499428c" providerId="ADAL" clId="{084C25BA-9385-E94A-81B4-8E9151328D35}" dt="2024-03-25T01:48:35.766" v="2121" actId="1076"/>
          <ac:picMkLst>
            <pc:docMk/>
            <pc:sldMk cId="1854905479" sldId="1554"/>
            <ac:picMk id="6" creationId="{0C242C0F-2527-02A2-4895-34784DFAB650}"/>
          </ac:picMkLst>
        </pc:picChg>
        <pc:picChg chg="add mod">
          <ac:chgData name="Nicolas Ratto Ribo" userId="2ad53a74-4254-40a0-bdd9-8ea8d499428c" providerId="ADAL" clId="{084C25BA-9385-E94A-81B4-8E9151328D35}" dt="2024-03-25T01:48:25.339" v="2118"/>
          <ac:picMkLst>
            <pc:docMk/>
            <pc:sldMk cId="1854905479" sldId="1554"/>
            <ac:picMk id="10" creationId="{B97671B2-BE10-4274-04F3-01A6B7162CE3}"/>
          </ac:picMkLst>
        </pc:picChg>
      </pc:sldChg>
      <pc:sldChg chg="addSp delSp modSp add mod">
        <pc:chgData name="Nicolas Ratto Ribo" userId="2ad53a74-4254-40a0-bdd9-8ea8d499428c" providerId="ADAL" clId="{084C25BA-9385-E94A-81B4-8E9151328D35}" dt="2024-03-25T01:46:04.661" v="2066" actId="1440"/>
        <pc:sldMkLst>
          <pc:docMk/>
          <pc:sldMk cId="1791865705" sldId="1555"/>
        </pc:sldMkLst>
        <pc:spChg chg="del">
          <ac:chgData name="Nicolas Ratto Ribo" userId="2ad53a74-4254-40a0-bdd9-8ea8d499428c" providerId="ADAL" clId="{084C25BA-9385-E94A-81B4-8E9151328D35}" dt="2024-03-25T01:44:04.404" v="2054" actId="478"/>
          <ac:spMkLst>
            <pc:docMk/>
            <pc:sldMk cId="1791865705" sldId="1555"/>
            <ac:spMk id="7" creationId="{868C988B-9B23-6BBE-C174-146D3FE4195B}"/>
          </ac:spMkLst>
        </pc:spChg>
        <pc:spChg chg="add del">
          <ac:chgData name="Nicolas Ratto Ribo" userId="2ad53a74-4254-40a0-bdd9-8ea8d499428c" providerId="ADAL" clId="{084C25BA-9385-E94A-81B4-8E9151328D35}" dt="2024-03-25T01:44:55.176" v="2056" actId="22"/>
          <ac:spMkLst>
            <pc:docMk/>
            <pc:sldMk cId="1791865705" sldId="1555"/>
            <ac:spMk id="8" creationId="{FCDD7FD1-F3F3-0E04-6153-3EF0CD9F295D}"/>
          </ac:spMkLst>
        </pc:spChg>
        <pc:picChg chg="add mod">
          <ac:chgData name="Nicolas Ratto Ribo" userId="2ad53a74-4254-40a0-bdd9-8ea8d499428c" providerId="ADAL" clId="{084C25BA-9385-E94A-81B4-8E9151328D35}" dt="2024-03-25T01:45:39.261" v="2060" actId="1076"/>
          <ac:picMkLst>
            <pc:docMk/>
            <pc:sldMk cId="1791865705" sldId="1555"/>
            <ac:picMk id="9" creationId="{30BB58CE-2A5C-90B6-1A24-CDB3F1C5D05E}"/>
          </ac:picMkLst>
        </pc:picChg>
        <pc:picChg chg="add mod">
          <ac:chgData name="Nicolas Ratto Ribo" userId="2ad53a74-4254-40a0-bdd9-8ea8d499428c" providerId="ADAL" clId="{084C25BA-9385-E94A-81B4-8E9151328D35}" dt="2024-03-25T01:46:04.661" v="2066" actId="1440"/>
          <ac:picMkLst>
            <pc:docMk/>
            <pc:sldMk cId="1791865705" sldId="1555"/>
            <ac:picMk id="11" creationId="{FFD02B72-E523-1C74-F8FD-13FA0931E9BE}"/>
          </ac:picMkLst>
        </pc:picChg>
      </pc:sldChg>
      <pc:sldChg chg="addSp delSp modSp add mod">
        <pc:chgData name="Nicolas Ratto Ribo" userId="2ad53a74-4254-40a0-bdd9-8ea8d499428c" providerId="ADAL" clId="{084C25BA-9385-E94A-81B4-8E9151328D35}" dt="2024-03-25T02:20:01.507" v="4314" actId="5793"/>
        <pc:sldMkLst>
          <pc:docMk/>
          <pc:sldMk cId="3127763932" sldId="1556"/>
        </pc:sldMkLst>
        <pc:spChg chg="add mod">
          <ac:chgData name="Nicolas Ratto Ribo" userId="2ad53a74-4254-40a0-bdd9-8ea8d499428c" providerId="ADAL" clId="{084C25BA-9385-E94A-81B4-8E9151328D35}" dt="2024-03-25T02:20:01.507" v="4314" actId="5793"/>
          <ac:spMkLst>
            <pc:docMk/>
            <pc:sldMk cId="3127763932" sldId="1556"/>
            <ac:spMk id="3" creationId="{979D6324-A5FC-AB96-F7F6-6A9EA40E5984}"/>
          </ac:spMkLst>
        </pc:spChg>
        <pc:spChg chg="del">
          <ac:chgData name="Nicolas Ratto Ribo" userId="2ad53a74-4254-40a0-bdd9-8ea8d499428c" providerId="ADAL" clId="{084C25BA-9385-E94A-81B4-8E9151328D35}" dt="2024-03-25T01:51:05.568" v="2399" actId="478"/>
          <ac:spMkLst>
            <pc:docMk/>
            <pc:sldMk cId="3127763932" sldId="1556"/>
            <ac:spMk id="7" creationId="{A4AEB153-522D-0969-7FD0-45A8D1F86209}"/>
          </ac:spMkLst>
        </pc:spChg>
        <pc:spChg chg="mod">
          <ac:chgData name="Nicolas Ratto Ribo" userId="2ad53a74-4254-40a0-bdd9-8ea8d499428c" providerId="ADAL" clId="{084C25BA-9385-E94A-81B4-8E9151328D35}" dt="2024-03-25T01:51:16.244" v="2430" actId="20577"/>
          <ac:spMkLst>
            <pc:docMk/>
            <pc:sldMk cId="3127763932" sldId="1556"/>
            <ac:spMk id="9" creationId="{3AF6379A-1C95-7A30-EF9A-AF952BFE0971}"/>
          </ac:spMkLst>
        </pc:spChg>
        <pc:graphicFrameChg chg="mod modGraphic">
          <ac:chgData name="Nicolas Ratto Ribo" userId="2ad53a74-4254-40a0-bdd9-8ea8d499428c" providerId="ADAL" clId="{084C25BA-9385-E94A-81B4-8E9151328D35}" dt="2024-03-25T01:53:17.898" v="2600" actId="403"/>
          <ac:graphicFrameMkLst>
            <pc:docMk/>
            <pc:sldMk cId="3127763932" sldId="1556"/>
            <ac:graphicFrameMk id="4" creationId="{596F1113-261E-4F72-B84E-490BACAE365D}"/>
          </ac:graphicFrameMkLst>
        </pc:graphicFrameChg>
        <pc:picChg chg="add mod">
          <ac:chgData name="Nicolas Ratto Ribo" userId="2ad53a74-4254-40a0-bdd9-8ea8d499428c" providerId="ADAL" clId="{084C25BA-9385-E94A-81B4-8E9151328D35}" dt="2024-03-25T01:53:34.457" v="2604"/>
          <ac:picMkLst>
            <pc:docMk/>
            <pc:sldMk cId="3127763932" sldId="1556"/>
            <ac:picMk id="2" creationId="{97316EC1-E97B-24DB-453F-CBEFA4E17CEA}"/>
          </ac:picMkLst>
        </pc:picChg>
        <pc:picChg chg="del">
          <ac:chgData name="Nicolas Ratto Ribo" userId="2ad53a74-4254-40a0-bdd9-8ea8d499428c" providerId="ADAL" clId="{084C25BA-9385-E94A-81B4-8E9151328D35}" dt="2024-03-25T01:53:33.006" v="2603" actId="478"/>
          <ac:picMkLst>
            <pc:docMk/>
            <pc:sldMk cId="3127763932" sldId="1556"/>
            <ac:picMk id="12" creationId="{E72648E2-1D64-9D22-A81E-66747580A6A8}"/>
          </ac:picMkLst>
        </pc:picChg>
      </pc:sldChg>
      <pc:sldChg chg="delSp modSp add mod">
        <pc:chgData name="Nicolas Ratto Ribo" userId="2ad53a74-4254-40a0-bdd9-8ea8d499428c" providerId="ADAL" clId="{084C25BA-9385-E94A-81B4-8E9151328D35}" dt="2024-03-25T02:33:43.502" v="5412" actId="113"/>
        <pc:sldMkLst>
          <pc:docMk/>
          <pc:sldMk cId="2224732467" sldId="1557"/>
        </pc:sldMkLst>
        <pc:spChg chg="mod">
          <ac:chgData name="Nicolas Ratto Ribo" userId="2ad53a74-4254-40a0-bdd9-8ea8d499428c" providerId="ADAL" clId="{084C25BA-9385-E94A-81B4-8E9151328D35}" dt="2024-03-25T02:00:09.530" v="3000" actId="1076"/>
          <ac:spMkLst>
            <pc:docMk/>
            <pc:sldMk cId="2224732467" sldId="1557"/>
            <ac:spMk id="12" creationId="{F1719140-5383-7254-619C-05C56028F22A}"/>
          </ac:spMkLst>
        </pc:spChg>
        <pc:spChg chg="del">
          <ac:chgData name="Nicolas Ratto Ribo" userId="2ad53a74-4254-40a0-bdd9-8ea8d499428c" providerId="ADAL" clId="{084C25BA-9385-E94A-81B4-8E9151328D35}" dt="2024-03-25T01:59:59.931" v="2998" actId="478"/>
          <ac:spMkLst>
            <pc:docMk/>
            <pc:sldMk cId="2224732467" sldId="1557"/>
            <ac:spMk id="14" creationId="{78CB5581-9AA6-406D-E479-1AB22E042793}"/>
          </ac:spMkLst>
        </pc:spChg>
        <pc:spChg chg="mod">
          <ac:chgData name="Nicolas Ratto Ribo" userId="2ad53a74-4254-40a0-bdd9-8ea8d499428c" providerId="ADAL" clId="{084C25BA-9385-E94A-81B4-8E9151328D35}" dt="2024-03-25T02:33:43.502" v="5412" actId="113"/>
          <ac:spMkLst>
            <pc:docMk/>
            <pc:sldMk cId="2224732467" sldId="1557"/>
            <ac:spMk id="19" creationId="{FF446326-02C5-6DBC-C799-1109571A13CD}"/>
          </ac:spMkLst>
        </pc:spChg>
        <pc:spChg chg="del">
          <ac:chgData name="Nicolas Ratto Ribo" userId="2ad53a74-4254-40a0-bdd9-8ea8d499428c" providerId="ADAL" clId="{084C25BA-9385-E94A-81B4-8E9151328D35}" dt="2024-03-25T02:00:01.653" v="2999" actId="478"/>
          <ac:spMkLst>
            <pc:docMk/>
            <pc:sldMk cId="2224732467" sldId="1557"/>
            <ac:spMk id="20" creationId="{BBE0D5AA-9761-240B-A6FA-284FC3C3B98D}"/>
          </ac:spMkLst>
        </pc:spChg>
      </pc:sldChg>
      <pc:sldChg chg="modSp add del mod">
        <pc:chgData name="Nicolas Ratto Ribo" userId="2ad53a74-4254-40a0-bdd9-8ea8d499428c" providerId="ADAL" clId="{084C25BA-9385-E94A-81B4-8E9151328D35}" dt="2024-03-25T02:17:14.283" v="4137" actId="2696"/>
        <pc:sldMkLst>
          <pc:docMk/>
          <pc:sldMk cId="126806506" sldId="1558"/>
        </pc:sldMkLst>
        <pc:spChg chg="mod">
          <ac:chgData name="Nicolas Ratto Ribo" userId="2ad53a74-4254-40a0-bdd9-8ea8d499428c" providerId="ADAL" clId="{084C25BA-9385-E94A-81B4-8E9151328D35}" dt="2024-03-25T02:05:26.501" v="3214" actId="20577"/>
          <ac:spMkLst>
            <pc:docMk/>
            <pc:sldMk cId="126806506" sldId="1558"/>
            <ac:spMk id="8" creationId="{0937CFF7-A0D8-9B3A-ED0B-295F7A9B414E}"/>
          </ac:spMkLst>
        </pc:spChg>
      </pc:sldChg>
      <pc:sldChg chg="addSp delSp modSp add mod">
        <pc:chgData name="Nicolas Ratto Ribo" userId="2ad53a74-4254-40a0-bdd9-8ea8d499428c" providerId="ADAL" clId="{084C25BA-9385-E94A-81B4-8E9151328D35}" dt="2024-03-25T02:08:03.350" v="3319" actId="20577"/>
        <pc:sldMkLst>
          <pc:docMk/>
          <pc:sldMk cId="3380823643" sldId="1559"/>
        </pc:sldMkLst>
        <pc:spChg chg="del">
          <ac:chgData name="Nicolas Ratto Ribo" userId="2ad53a74-4254-40a0-bdd9-8ea8d499428c" providerId="ADAL" clId="{084C25BA-9385-E94A-81B4-8E9151328D35}" dt="2024-03-25T02:05:46.178" v="3231" actId="478"/>
          <ac:spMkLst>
            <pc:docMk/>
            <pc:sldMk cId="3380823643" sldId="1559"/>
            <ac:spMk id="7" creationId="{868C988B-9B23-6BBE-C174-146D3FE4195B}"/>
          </ac:spMkLst>
        </pc:spChg>
        <pc:spChg chg="del">
          <ac:chgData name="Nicolas Ratto Ribo" userId="2ad53a74-4254-40a0-bdd9-8ea8d499428c" providerId="ADAL" clId="{084C25BA-9385-E94A-81B4-8E9151328D35}" dt="2024-03-25T02:05:47.804" v="3232" actId="478"/>
          <ac:spMkLst>
            <pc:docMk/>
            <pc:sldMk cId="3380823643" sldId="1559"/>
            <ac:spMk id="8" creationId="{0937CFF7-A0D8-9B3A-ED0B-295F7A9B414E}"/>
          </ac:spMkLst>
        </pc:spChg>
        <pc:spChg chg="mod">
          <ac:chgData name="Nicolas Ratto Ribo" userId="2ad53a74-4254-40a0-bdd9-8ea8d499428c" providerId="ADAL" clId="{084C25BA-9385-E94A-81B4-8E9151328D35}" dt="2024-03-25T02:05:43.878" v="3230" actId="20577"/>
          <ac:spMkLst>
            <pc:docMk/>
            <pc:sldMk cId="3380823643" sldId="1559"/>
            <ac:spMk id="10" creationId="{D9E9ADA4-DC57-D5F6-3C97-69F535D1FA95}"/>
          </ac:spMkLst>
        </pc:spChg>
        <pc:graphicFrameChg chg="add mod modGraphic">
          <ac:chgData name="Nicolas Ratto Ribo" userId="2ad53a74-4254-40a0-bdd9-8ea8d499428c" providerId="ADAL" clId="{084C25BA-9385-E94A-81B4-8E9151328D35}" dt="2024-03-25T02:08:03.350" v="3319" actId="20577"/>
          <ac:graphicFrameMkLst>
            <pc:docMk/>
            <pc:sldMk cId="3380823643" sldId="1559"/>
            <ac:graphicFrameMk id="3" creationId="{12875F7D-9916-DD38-E7F6-B8320800245F}"/>
          </ac:graphicFrameMkLst>
        </pc:graphicFrameChg>
      </pc:sldChg>
      <pc:sldChg chg="addSp delSp modSp add mod">
        <pc:chgData name="Nicolas Ratto Ribo" userId="2ad53a74-4254-40a0-bdd9-8ea8d499428c" providerId="ADAL" clId="{084C25BA-9385-E94A-81B4-8E9151328D35}" dt="2024-03-25T02:35:39.315" v="5721" actId="20577"/>
        <pc:sldMkLst>
          <pc:docMk/>
          <pc:sldMk cId="3550710101" sldId="1560"/>
        </pc:sldMkLst>
        <pc:spChg chg="add mod">
          <ac:chgData name="Nicolas Ratto Ribo" userId="2ad53a74-4254-40a0-bdd9-8ea8d499428c" providerId="ADAL" clId="{084C25BA-9385-E94A-81B4-8E9151328D35}" dt="2024-03-25T02:25:06.842" v="4534" actId="1076"/>
          <ac:spMkLst>
            <pc:docMk/>
            <pc:sldMk cId="3550710101" sldId="1560"/>
            <ac:spMk id="4" creationId="{A4651CA3-A95C-6350-C4E1-C5543D916421}"/>
          </ac:spMkLst>
        </pc:spChg>
        <pc:spChg chg="mod">
          <ac:chgData name="Nicolas Ratto Ribo" userId="2ad53a74-4254-40a0-bdd9-8ea8d499428c" providerId="ADAL" clId="{084C25BA-9385-E94A-81B4-8E9151328D35}" dt="2024-03-25T02:13:20.402" v="4121" actId="20577"/>
          <ac:spMkLst>
            <pc:docMk/>
            <pc:sldMk cId="3550710101" sldId="1560"/>
            <ac:spMk id="7" creationId="{868C988B-9B23-6BBE-C174-146D3FE4195B}"/>
          </ac:spMkLst>
        </pc:spChg>
        <pc:spChg chg="del mod">
          <ac:chgData name="Nicolas Ratto Ribo" userId="2ad53a74-4254-40a0-bdd9-8ea8d499428c" providerId="ADAL" clId="{084C25BA-9385-E94A-81B4-8E9151328D35}" dt="2024-03-25T02:23:04.002" v="4503" actId="478"/>
          <ac:spMkLst>
            <pc:docMk/>
            <pc:sldMk cId="3550710101" sldId="1560"/>
            <ac:spMk id="8" creationId="{0937CFF7-A0D8-9B3A-ED0B-295F7A9B414E}"/>
          </ac:spMkLst>
        </pc:spChg>
        <pc:spChg chg="mod">
          <ac:chgData name="Nicolas Ratto Ribo" userId="2ad53a74-4254-40a0-bdd9-8ea8d499428c" providerId="ADAL" clId="{084C25BA-9385-E94A-81B4-8E9151328D35}" dt="2024-03-25T02:13:15.139" v="4099" actId="20577"/>
          <ac:spMkLst>
            <pc:docMk/>
            <pc:sldMk cId="3550710101" sldId="1560"/>
            <ac:spMk id="10" creationId="{D9E9ADA4-DC57-D5F6-3C97-69F535D1FA95}"/>
          </ac:spMkLst>
        </pc:spChg>
        <pc:spChg chg="add mod">
          <ac:chgData name="Nicolas Ratto Ribo" userId="2ad53a74-4254-40a0-bdd9-8ea8d499428c" providerId="ADAL" clId="{084C25BA-9385-E94A-81B4-8E9151328D35}" dt="2024-03-25T02:24:56.126" v="4531" actId="14100"/>
          <ac:spMkLst>
            <pc:docMk/>
            <pc:sldMk cId="3550710101" sldId="1560"/>
            <ac:spMk id="11" creationId="{82815207-3CA9-4E31-DD2C-916F352D7415}"/>
          </ac:spMkLst>
        </pc:spChg>
        <pc:spChg chg="add mod">
          <ac:chgData name="Nicolas Ratto Ribo" userId="2ad53a74-4254-40a0-bdd9-8ea8d499428c" providerId="ADAL" clId="{084C25BA-9385-E94A-81B4-8E9151328D35}" dt="2024-03-25T02:24:52.150" v="4530" actId="14100"/>
          <ac:spMkLst>
            <pc:docMk/>
            <pc:sldMk cId="3550710101" sldId="1560"/>
            <ac:spMk id="12" creationId="{F66E1461-B026-B9AD-0F42-9E099D197AB7}"/>
          </ac:spMkLst>
        </pc:spChg>
        <pc:spChg chg="add mod">
          <ac:chgData name="Nicolas Ratto Ribo" userId="2ad53a74-4254-40a0-bdd9-8ea8d499428c" providerId="ADAL" clId="{084C25BA-9385-E94A-81B4-8E9151328D35}" dt="2024-03-25T02:25:06.842" v="4534" actId="1076"/>
          <ac:spMkLst>
            <pc:docMk/>
            <pc:sldMk cId="3550710101" sldId="1560"/>
            <ac:spMk id="13" creationId="{CBBBA67E-7AB2-BE0D-A1A2-834F962F07AF}"/>
          </ac:spMkLst>
        </pc:spChg>
        <pc:spChg chg="add mod">
          <ac:chgData name="Nicolas Ratto Ribo" userId="2ad53a74-4254-40a0-bdd9-8ea8d499428c" providerId="ADAL" clId="{084C25BA-9385-E94A-81B4-8E9151328D35}" dt="2024-03-25T02:35:39.315" v="5721" actId="20577"/>
          <ac:spMkLst>
            <pc:docMk/>
            <pc:sldMk cId="3550710101" sldId="1560"/>
            <ac:spMk id="16" creationId="{DECF6F90-4D2B-208E-98A2-02D149647175}"/>
          </ac:spMkLst>
        </pc:spChg>
        <pc:spChg chg="add mod">
          <ac:chgData name="Nicolas Ratto Ribo" userId="2ad53a74-4254-40a0-bdd9-8ea8d499428c" providerId="ADAL" clId="{084C25BA-9385-E94A-81B4-8E9151328D35}" dt="2024-03-25T02:35:06.215" v="5605" actId="1076"/>
          <ac:spMkLst>
            <pc:docMk/>
            <pc:sldMk cId="3550710101" sldId="1560"/>
            <ac:spMk id="17" creationId="{45EE5060-9333-DDF0-D678-FD55D59564E5}"/>
          </ac:spMkLst>
        </pc:spChg>
        <pc:picChg chg="add">
          <ac:chgData name="Nicolas Ratto Ribo" userId="2ad53a74-4254-40a0-bdd9-8ea8d499428c" providerId="ADAL" clId="{084C25BA-9385-E94A-81B4-8E9151328D35}" dt="2024-03-25T02:18:08.784" v="4170"/>
          <ac:picMkLst>
            <pc:docMk/>
            <pc:sldMk cId="3550710101" sldId="1560"/>
            <ac:picMk id="3" creationId="{81891FF0-0EDE-9E1F-E61C-D1DA54B417D0}"/>
          </ac:picMkLst>
        </pc:picChg>
        <pc:picChg chg="add mod">
          <ac:chgData name="Nicolas Ratto Ribo" userId="2ad53a74-4254-40a0-bdd9-8ea8d499428c" providerId="ADAL" clId="{084C25BA-9385-E94A-81B4-8E9151328D35}" dt="2024-03-25T02:23:53.060" v="4513" actId="1076"/>
          <ac:picMkLst>
            <pc:docMk/>
            <pc:sldMk cId="3550710101" sldId="1560"/>
            <ac:picMk id="5" creationId="{D4CC0F65-0B83-3DE9-0972-756F13D211E1}"/>
          </ac:picMkLst>
        </pc:picChg>
        <pc:picChg chg="add mod">
          <ac:chgData name="Nicolas Ratto Ribo" userId="2ad53a74-4254-40a0-bdd9-8ea8d499428c" providerId="ADAL" clId="{084C25BA-9385-E94A-81B4-8E9151328D35}" dt="2024-03-25T02:25:06.842" v="4534" actId="1076"/>
          <ac:picMkLst>
            <pc:docMk/>
            <pc:sldMk cId="3550710101" sldId="1560"/>
            <ac:picMk id="14" creationId="{71D94A85-51AA-F529-8C05-50D2C9502605}"/>
          </ac:picMkLst>
        </pc:picChg>
        <pc:picChg chg="add mod">
          <ac:chgData name="Nicolas Ratto Ribo" userId="2ad53a74-4254-40a0-bdd9-8ea8d499428c" providerId="ADAL" clId="{084C25BA-9385-E94A-81B4-8E9151328D35}" dt="2024-03-25T02:25:06.842" v="4534" actId="1076"/>
          <ac:picMkLst>
            <pc:docMk/>
            <pc:sldMk cId="3550710101" sldId="1560"/>
            <ac:picMk id="15" creationId="{3EE9F230-F117-2BA0-FA36-CF14CDAAF10A}"/>
          </ac:picMkLst>
        </pc:picChg>
      </pc:sldChg>
      <pc:sldChg chg="modSp add mod">
        <pc:chgData name="Nicolas Ratto Ribo" userId="2ad53a74-4254-40a0-bdd9-8ea8d499428c" providerId="ADAL" clId="{084C25BA-9385-E94A-81B4-8E9151328D35}" dt="2024-03-25T02:37:53.135" v="5786" actId="115"/>
        <pc:sldMkLst>
          <pc:docMk/>
          <pc:sldMk cId="4018272153" sldId="1561"/>
        </pc:sldMkLst>
        <pc:spChg chg="mod">
          <ac:chgData name="Nicolas Ratto Ribo" userId="2ad53a74-4254-40a0-bdd9-8ea8d499428c" providerId="ADAL" clId="{084C25BA-9385-E94A-81B4-8E9151328D35}" dt="2024-03-25T02:18:02.475" v="4167" actId="20577"/>
          <ac:spMkLst>
            <pc:docMk/>
            <pc:sldMk cId="4018272153" sldId="1561"/>
            <ac:spMk id="7" creationId="{868C988B-9B23-6BBE-C174-146D3FE4195B}"/>
          </ac:spMkLst>
        </pc:spChg>
        <pc:spChg chg="mod">
          <ac:chgData name="Nicolas Ratto Ribo" userId="2ad53a74-4254-40a0-bdd9-8ea8d499428c" providerId="ADAL" clId="{084C25BA-9385-E94A-81B4-8E9151328D35}" dt="2024-03-25T02:37:53.135" v="5786" actId="115"/>
          <ac:spMkLst>
            <pc:docMk/>
            <pc:sldMk cId="4018272153" sldId="1561"/>
            <ac:spMk id="8" creationId="{0937CFF7-A0D8-9B3A-ED0B-295F7A9B414E}"/>
          </ac:spMkLst>
        </pc:spChg>
      </pc:sldChg>
      <pc:sldChg chg="addSp delSp modSp add del mod">
        <pc:chgData name="Nicolas Ratto Ribo" userId="2ad53a74-4254-40a0-bdd9-8ea8d499428c" providerId="ADAL" clId="{084C25BA-9385-E94A-81B4-8E9151328D35}" dt="2024-03-25T02:37:08.847" v="5776" actId="2696"/>
        <pc:sldMkLst>
          <pc:docMk/>
          <pc:sldMk cId="2421047096" sldId="1562"/>
        </pc:sldMkLst>
        <pc:spChg chg="add mod">
          <ac:chgData name="Nicolas Ratto Ribo" userId="2ad53a74-4254-40a0-bdd9-8ea8d499428c" providerId="ADAL" clId="{084C25BA-9385-E94A-81B4-8E9151328D35}" dt="2024-03-25T02:28:37.751" v="4937" actId="404"/>
          <ac:spMkLst>
            <pc:docMk/>
            <pc:sldMk cId="2421047096" sldId="1562"/>
            <ac:spMk id="3" creationId="{61E1F8EA-F45A-759D-3E06-C314032F51AF}"/>
          </ac:spMkLst>
        </pc:spChg>
        <pc:spChg chg="add mod">
          <ac:chgData name="Nicolas Ratto Ribo" userId="2ad53a74-4254-40a0-bdd9-8ea8d499428c" providerId="ADAL" clId="{084C25BA-9385-E94A-81B4-8E9151328D35}" dt="2024-03-25T02:28:37.751" v="4937" actId="404"/>
          <ac:spMkLst>
            <pc:docMk/>
            <pc:sldMk cId="2421047096" sldId="1562"/>
            <ac:spMk id="4" creationId="{6045D834-BD0A-0F3B-E1B9-64EA28C14BE6}"/>
          </ac:spMkLst>
        </pc:spChg>
        <pc:spChg chg="add mod">
          <ac:chgData name="Nicolas Ratto Ribo" userId="2ad53a74-4254-40a0-bdd9-8ea8d499428c" providerId="ADAL" clId="{084C25BA-9385-E94A-81B4-8E9151328D35}" dt="2024-03-25T02:28:37.751" v="4937" actId="404"/>
          <ac:spMkLst>
            <pc:docMk/>
            <pc:sldMk cId="2421047096" sldId="1562"/>
            <ac:spMk id="5" creationId="{074B1C6A-7FD9-57B1-D2B0-12D32CE36CF7}"/>
          </ac:spMkLst>
        </pc:spChg>
        <pc:spChg chg="mod">
          <ac:chgData name="Nicolas Ratto Ribo" userId="2ad53a74-4254-40a0-bdd9-8ea8d499428c" providerId="ADAL" clId="{084C25BA-9385-E94A-81B4-8E9151328D35}" dt="2024-03-25T02:31:56.561" v="5313" actId="1076"/>
          <ac:spMkLst>
            <pc:docMk/>
            <pc:sldMk cId="2421047096" sldId="1562"/>
            <ac:spMk id="7" creationId="{868C988B-9B23-6BBE-C174-146D3FE4195B}"/>
          </ac:spMkLst>
        </pc:spChg>
        <pc:spChg chg="del">
          <ac:chgData name="Nicolas Ratto Ribo" userId="2ad53a74-4254-40a0-bdd9-8ea8d499428c" providerId="ADAL" clId="{084C25BA-9385-E94A-81B4-8E9151328D35}" dt="2024-03-25T02:28:30.796" v="4931" actId="478"/>
          <ac:spMkLst>
            <pc:docMk/>
            <pc:sldMk cId="2421047096" sldId="1562"/>
            <ac:spMk id="8" creationId="{0937CFF7-A0D8-9B3A-ED0B-295F7A9B414E}"/>
          </ac:spMkLst>
        </pc:spChg>
        <pc:spChg chg="add del mod">
          <ac:chgData name="Nicolas Ratto Ribo" userId="2ad53a74-4254-40a0-bdd9-8ea8d499428c" providerId="ADAL" clId="{084C25BA-9385-E94A-81B4-8E9151328D35}" dt="2024-03-25T02:30:50.542" v="5268" actId="478"/>
          <ac:spMkLst>
            <pc:docMk/>
            <pc:sldMk cId="2421047096" sldId="1562"/>
            <ac:spMk id="16" creationId="{FA9B8607-0820-671C-824D-6D8F6A6AF0E1}"/>
          </ac:spMkLst>
        </pc:spChg>
        <pc:spChg chg="add del mod">
          <ac:chgData name="Nicolas Ratto Ribo" userId="2ad53a74-4254-40a0-bdd9-8ea8d499428c" providerId="ADAL" clId="{084C25BA-9385-E94A-81B4-8E9151328D35}" dt="2024-03-25T02:31:23.802" v="5296" actId="478"/>
          <ac:spMkLst>
            <pc:docMk/>
            <pc:sldMk cId="2421047096" sldId="1562"/>
            <ac:spMk id="17" creationId="{2FB82929-F94D-09C0-6291-DE0A82C2E3F5}"/>
          </ac:spMkLst>
        </pc:spChg>
        <pc:spChg chg="add del mod">
          <ac:chgData name="Nicolas Ratto Ribo" userId="2ad53a74-4254-40a0-bdd9-8ea8d499428c" providerId="ADAL" clId="{084C25BA-9385-E94A-81B4-8E9151328D35}" dt="2024-03-25T02:30:49.615" v="5267" actId="478"/>
          <ac:spMkLst>
            <pc:docMk/>
            <pc:sldMk cId="2421047096" sldId="1562"/>
            <ac:spMk id="18" creationId="{FE34B8A5-A3E9-CCDC-C0AF-4A1238C7D42D}"/>
          </ac:spMkLst>
        </pc:spChg>
        <pc:graphicFrameChg chg="add mod modGraphic">
          <ac:chgData name="Nicolas Ratto Ribo" userId="2ad53a74-4254-40a0-bdd9-8ea8d499428c" providerId="ADAL" clId="{084C25BA-9385-E94A-81B4-8E9151328D35}" dt="2024-03-25T02:32:19.383" v="5316"/>
          <ac:graphicFrameMkLst>
            <pc:docMk/>
            <pc:sldMk cId="2421047096" sldId="1562"/>
            <ac:graphicFrameMk id="11" creationId="{84702352-6258-9552-8BE6-CC10775E499F}"/>
          </ac:graphicFrameMkLst>
        </pc:graphicFrameChg>
        <pc:picChg chg="add del mod">
          <ac:chgData name="Nicolas Ratto Ribo" userId="2ad53a74-4254-40a0-bdd9-8ea8d499428c" providerId="ADAL" clId="{084C25BA-9385-E94A-81B4-8E9151328D35}" dt="2024-03-25T02:30:41.230" v="5262" actId="478"/>
          <ac:picMkLst>
            <pc:docMk/>
            <pc:sldMk cId="2421047096" sldId="1562"/>
            <ac:picMk id="12" creationId="{FF16F4D1-E5A2-73FE-37CB-52291C594C41}"/>
          </ac:picMkLst>
        </pc:picChg>
        <pc:picChg chg="add del mod">
          <ac:chgData name="Nicolas Ratto Ribo" userId="2ad53a74-4254-40a0-bdd9-8ea8d499428c" providerId="ADAL" clId="{084C25BA-9385-E94A-81B4-8E9151328D35}" dt="2024-03-25T02:30:41.991" v="5263" actId="478"/>
          <ac:picMkLst>
            <pc:docMk/>
            <pc:sldMk cId="2421047096" sldId="1562"/>
            <ac:picMk id="13" creationId="{0662BF03-1474-6460-F895-A78227022E1F}"/>
          </ac:picMkLst>
        </pc:picChg>
        <pc:picChg chg="add del mod">
          <ac:chgData name="Nicolas Ratto Ribo" userId="2ad53a74-4254-40a0-bdd9-8ea8d499428c" providerId="ADAL" clId="{084C25BA-9385-E94A-81B4-8E9151328D35}" dt="2024-03-25T02:30:42.784" v="5264" actId="478"/>
          <ac:picMkLst>
            <pc:docMk/>
            <pc:sldMk cId="2421047096" sldId="1562"/>
            <ac:picMk id="14" creationId="{3EFAD7CA-6172-D8B2-AA84-DBA07FD3E069}"/>
          </ac:picMkLst>
        </pc:picChg>
        <pc:picChg chg="add del mod">
          <ac:chgData name="Nicolas Ratto Ribo" userId="2ad53a74-4254-40a0-bdd9-8ea8d499428c" providerId="ADAL" clId="{084C25BA-9385-E94A-81B4-8E9151328D35}" dt="2024-03-25T02:30:43.667" v="5265" actId="478"/>
          <ac:picMkLst>
            <pc:docMk/>
            <pc:sldMk cId="2421047096" sldId="1562"/>
            <ac:picMk id="15" creationId="{F2E13245-591E-44A5-4BA3-43A2DCA03A91}"/>
          </ac:picMkLst>
        </pc:picChg>
      </pc:sldChg>
      <pc:sldChg chg="modSp add mod ord modNotesTx">
        <pc:chgData name="Nicolas Ratto Ribo" userId="2ad53a74-4254-40a0-bdd9-8ea8d499428c" providerId="ADAL" clId="{084C25BA-9385-E94A-81B4-8E9151328D35}" dt="2024-03-25T02:36:33.020" v="5726" actId="20578"/>
        <pc:sldMkLst>
          <pc:docMk/>
          <pc:sldMk cId="4087967162" sldId="1563"/>
        </pc:sldMkLst>
        <pc:spChg chg="mod">
          <ac:chgData name="Nicolas Ratto Ribo" userId="2ad53a74-4254-40a0-bdd9-8ea8d499428c" providerId="ADAL" clId="{084C25BA-9385-E94A-81B4-8E9151328D35}" dt="2024-03-25T02:36:12.320" v="5723" actId="115"/>
          <ac:spMkLst>
            <pc:docMk/>
            <pc:sldMk cId="4087967162" sldId="1563"/>
            <ac:spMk id="8" creationId="{0937CFF7-A0D8-9B3A-ED0B-295F7A9B414E}"/>
          </ac:spMkLst>
        </pc:spChg>
      </pc:sldChg>
      <pc:sldChg chg="delSp modSp add mod">
        <pc:chgData name="Nicolas Ratto Ribo" userId="2ad53a74-4254-40a0-bdd9-8ea8d499428c" providerId="ADAL" clId="{084C25BA-9385-E94A-81B4-8E9151328D35}" dt="2024-03-25T02:39:06.966" v="5836" actId="5793"/>
        <pc:sldMkLst>
          <pc:docMk/>
          <pc:sldMk cId="1554433339" sldId="1564"/>
        </pc:sldMkLst>
        <pc:spChg chg="del">
          <ac:chgData name="Nicolas Ratto Ribo" userId="2ad53a74-4254-40a0-bdd9-8ea8d499428c" providerId="ADAL" clId="{084C25BA-9385-E94A-81B4-8E9151328D35}" dt="2024-03-25T02:38:55.449" v="5824" actId="478"/>
          <ac:spMkLst>
            <pc:docMk/>
            <pc:sldMk cId="1554433339" sldId="1564"/>
            <ac:spMk id="7" creationId="{868C988B-9B23-6BBE-C174-146D3FE4195B}"/>
          </ac:spMkLst>
        </pc:spChg>
        <pc:spChg chg="mod">
          <ac:chgData name="Nicolas Ratto Ribo" userId="2ad53a74-4254-40a0-bdd9-8ea8d499428c" providerId="ADAL" clId="{084C25BA-9385-E94A-81B4-8E9151328D35}" dt="2024-03-25T02:39:06.966" v="5836" actId="5793"/>
          <ac:spMkLst>
            <pc:docMk/>
            <pc:sldMk cId="1554433339" sldId="1564"/>
            <ac:spMk id="8" creationId="{0937CFF7-A0D8-9B3A-ED0B-295F7A9B414E}"/>
          </ac:spMkLst>
        </pc:spChg>
        <pc:spChg chg="mod">
          <ac:chgData name="Nicolas Ratto Ribo" userId="2ad53a74-4254-40a0-bdd9-8ea8d499428c" providerId="ADAL" clId="{084C25BA-9385-E94A-81B4-8E9151328D35}" dt="2024-03-25T02:38:52.326" v="5823" actId="20577"/>
          <ac:spMkLst>
            <pc:docMk/>
            <pc:sldMk cId="1554433339" sldId="1564"/>
            <ac:spMk id="10" creationId="{D9E9ADA4-DC57-D5F6-3C97-69F535D1FA95}"/>
          </ac:spMkLst>
        </pc:spChg>
      </pc:sldChg>
    </pc:docChg>
  </pc:docChgLst>
  <pc:docChgLst>
    <pc:chgData name="Carla Paola Cisternas Casale" userId="beb25667-3112-4abf-b188-53510438c47b" providerId="ADAL" clId="{60F44A7A-DAE9-42BF-BCA2-0518F1400863}"/>
    <pc:docChg chg="undo redo custSel addSld modSld sldOrd">
      <pc:chgData name="Carla Paola Cisternas Casale" userId="beb25667-3112-4abf-b188-53510438c47b" providerId="ADAL" clId="{60F44A7A-DAE9-42BF-BCA2-0518F1400863}" dt="2024-04-22T19:06:47.946" v="2029" actId="1036"/>
      <pc:docMkLst>
        <pc:docMk/>
      </pc:docMkLst>
      <pc:sldChg chg="modSp mod">
        <pc:chgData name="Carla Paola Cisternas Casale" userId="beb25667-3112-4abf-b188-53510438c47b" providerId="ADAL" clId="{60F44A7A-DAE9-42BF-BCA2-0518F1400863}" dt="2024-04-22T18:31:09.668" v="1643" actId="12"/>
        <pc:sldMkLst>
          <pc:docMk/>
          <pc:sldMk cId="2172449813" sldId="1542"/>
        </pc:sldMkLst>
        <pc:spChg chg="mod">
          <ac:chgData name="Carla Paola Cisternas Casale" userId="beb25667-3112-4abf-b188-53510438c47b" providerId="ADAL" clId="{60F44A7A-DAE9-42BF-BCA2-0518F1400863}" dt="2024-04-22T18:31:06.104" v="1642" actId="12"/>
          <ac:spMkLst>
            <pc:docMk/>
            <pc:sldMk cId="2172449813" sldId="1542"/>
            <ac:spMk id="8" creationId="{FA1D4650-AE20-B526-B149-9275DBE81A7E}"/>
          </ac:spMkLst>
        </pc:spChg>
        <pc:spChg chg="mod">
          <ac:chgData name="Carla Paola Cisternas Casale" userId="beb25667-3112-4abf-b188-53510438c47b" providerId="ADAL" clId="{60F44A7A-DAE9-42BF-BCA2-0518F1400863}" dt="2024-04-22T17:50:28.524" v="406" actId="1076"/>
          <ac:spMkLst>
            <pc:docMk/>
            <pc:sldMk cId="2172449813" sldId="1542"/>
            <ac:spMk id="9" creationId="{9D2D4DA7-47C0-D272-35DF-07DBD896043E}"/>
          </ac:spMkLst>
        </pc:spChg>
        <pc:spChg chg="mod">
          <ac:chgData name="Carla Paola Cisternas Casale" userId="beb25667-3112-4abf-b188-53510438c47b" providerId="ADAL" clId="{60F44A7A-DAE9-42BF-BCA2-0518F1400863}" dt="2024-04-22T18:31:09.668" v="1643" actId="12"/>
          <ac:spMkLst>
            <pc:docMk/>
            <pc:sldMk cId="2172449813" sldId="1542"/>
            <ac:spMk id="10" creationId="{A4E2D79A-0201-F4F4-55EF-F936097DCF3B}"/>
          </ac:spMkLst>
        </pc:spChg>
      </pc:sldChg>
      <pc:sldChg chg="modSp mod">
        <pc:chgData name="Carla Paola Cisternas Casale" userId="beb25667-3112-4abf-b188-53510438c47b" providerId="ADAL" clId="{60F44A7A-DAE9-42BF-BCA2-0518F1400863}" dt="2024-04-22T18:43:19.970" v="1863" actId="12"/>
        <pc:sldMkLst>
          <pc:docMk/>
          <pc:sldMk cId="1489260847" sldId="1543"/>
        </pc:sldMkLst>
        <pc:spChg chg="mod">
          <ac:chgData name="Carla Paola Cisternas Casale" userId="beb25667-3112-4abf-b188-53510438c47b" providerId="ADAL" clId="{60F44A7A-DAE9-42BF-BCA2-0518F1400863}" dt="2024-04-22T18:05:15.111" v="1079" actId="1076"/>
          <ac:spMkLst>
            <pc:docMk/>
            <pc:sldMk cId="1489260847" sldId="1543"/>
            <ac:spMk id="9" creationId="{D6810C4F-9345-576A-6235-3E1E3656988D}"/>
          </ac:spMkLst>
        </pc:spChg>
        <pc:spChg chg="mod">
          <ac:chgData name="Carla Paola Cisternas Casale" userId="beb25667-3112-4abf-b188-53510438c47b" providerId="ADAL" clId="{60F44A7A-DAE9-42BF-BCA2-0518F1400863}" dt="2024-04-22T18:43:19.970" v="1863" actId="12"/>
          <ac:spMkLst>
            <pc:docMk/>
            <pc:sldMk cId="1489260847" sldId="1543"/>
            <ac:spMk id="11" creationId="{5619E8F1-D6EF-B68B-3ED6-7B8ECEDD6ABA}"/>
          </ac:spMkLst>
        </pc:spChg>
        <pc:spChg chg="mod">
          <ac:chgData name="Carla Paola Cisternas Casale" userId="beb25667-3112-4abf-b188-53510438c47b" providerId="ADAL" clId="{60F44A7A-DAE9-42BF-BCA2-0518F1400863}" dt="2024-04-22T18:12:57.768" v="1121" actId="20577"/>
          <ac:spMkLst>
            <pc:docMk/>
            <pc:sldMk cId="1489260847" sldId="1543"/>
            <ac:spMk id="12" creationId="{717FE3AB-B967-65BE-85D9-9EA6D6497BCA}"/>
          </ac:spMkLst>
        </pc:spChg>
      </pc:sldChg>
      <pc:sldChg chg="modSp mod">
        <pc:chgData name="Carla Paola Cisternas Casale" userId="beb25667-3112-4abf-b188-53510438c47b" providerId="ADAL" clId="{60F44A7A-DAE9-42BF-BCA2-0518F1400863}" dt="2024-04-22T18:04:42.378" v="1073" actId="1076"/>
        <pc:sldMkLst>
          <pc:docMk/>
          <pc:sldMk cId="2224732467" sldId="1557"/>
        </pc:sldMkLst>
        <pc:spChg chg="mod">
          <ac:chgData name="Carla Paola Cisternas Casale" userId="beb25667-3112-4abf-b188-53510438c47b" providerId="ADAL" clId="{60F44A7A-DAE9-42BF-BCA2-0518F1400863}" dt="2024-04-22T18:04:42.378" v="1073" actId="1076"/>
          <ac:spMkLst>
            <pc:docMk/>
            <pc:sldMk cId="2224732467" sldId="1557"/>
            <ac:spMk id="19" creationId="{FF446326-02C5-6DBC-C799-1109571A13CD}"/>
          </ac:spMkLst>
        </pc:spChg>
      </pc:sldChg>
      <pc:sldChg chg="delSp modSp mod addCm delCm modCm">
        <pc:chgData name="Carla Paola Cisternas Casale" userId="beb25667-3112-4abf-b188-53510438c47b" providerId="ADAL" clId="{60F44A7A-DAE9-42BF-BCA2-0518F1400863}" dt="2024-04-22T17:44:42.941" v="316" actId="5793"/>
        <pc:sldMkLst>
          <pc:docMk/>
          <pc:sldMk cId="1483334725" sldId="1578"/>
        </pc:sldMkLst>
        <pc:spChg chg="mod">
          <ac:chgData name="Carla Paola Cisternas Casale" userId="beb25667-3112-4abf-b188-53510438c47b" providerId="ADAL" clId="{60F44A7A-DAE9-42BF-BCA2-0518F1400863}" dt="2024-04-22T17:44:42.941" v="316" actId="5793"/>
          <ac:spMkLst>
            <pc:docMk/>
            <pc:sldMk cId="1483334725" sldId="1578"/>
            <ac:spMk id="17" creationId="{314ED4C8-1C75-5947-9205-66CF1A538036}"/>
          </ac:spMkLst>
        </pc:spChg>
        <pc:spChg chg="del mod">
          <ac:chgData name="Carla Paola Cisternas Casale" userId="beb25667-3112-4abf-b188-53510438c47b" providerId="ADAL" clId="{60F44A7A-DAE9-42BF-BCA2-0518F1400863}" dt="2024-04-22T17:40:55.597" v="11" actId="478"/>
          <ac:spMkLst>
            <pc:docMk/>
            <pc:sldMk cId="1483334725" sldId="1578"/>
            <ac:spMk id="22" creationId="{388D2DA9-4B5A-6EB2-599F-13383EDE30C0}"/>
          </ac:spMkLst>
        </pc:spChg>
        <pc:spChg chg="del">
          <ac:chgData name="Carla Paola Cisternas Casale" userId="beb25667-3112-4abf-b188-53510438c47b" providerId="ADAL" clId="{60F44A7A-DAE9-42BF-BCA2-0518F1400863}" dt="2024-04-22T17:40:54.282" v="9" actId="478"/>
          <ac:spMkLst>
            <pc:docMk/>
            <pc:sldMk cId="1483334725" sldId="1578"/>
            <ac:spMk id="23" creationId="{0239E119-84D1-F82C-AE40-C5C6ACF7F2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Carla Paola Cisternas Casale" userId="beb25667-3112-4abf-b188-53510438c47b" providerId="ADAL" clId="{60F44A7A-DAE9-42BF-BCA2-0518F1400863}" dt="2024-04-22T17:41:00.205" v="13"/>
              <pc2:cmMkLst xmlns:pc2="http://schemas.microsoft.com/office/powerpoint/2019/9/main/command">
                <pc:docMk/>
                <pc:sldMk cId="1483334725" sldId="1578"/>
                <pc2:cmMk id="{BC6B3B84-A8F3-475E-80A2-64F6DD7DEF36}"/>
              </pc2:cmMkLst>
            </pc226:cmChg>
          </p:ext>
        </pc:extLst>
      </pc:sldChg>
      <pc:sldChg chg="addSp delSp modSp mod">
        <pc:chgData name="Carla Paola Cisternas Casale" userId="beb25667-3112-4abf-b188-53510438c47b" providerId="ADAL" clId="{60F44A7A-DAE9-42BF-BCA2-0518F1400863}" dt="2024-04-22T18:49:47.740" v="2018" actId="478"/>
        <pc:sldMkLst>
          <pc:docMk/>
          <pc:sldMk cId="2115212720" sldId="1582"/>
        </pc:sldMkLst>
        <pc:spChg chg="mod">
          <ac:chgData name="Carla Paola Cisternas Casale" userId="beb25667-3112-4abf-b188-53510438c47b" providerId="ADAL" clId="{60F44A7A-DAE9-42BF-BCA2-0518F1400863}" dt="2024-04-22T18:49:37.309" v="2013" actId="14100"/>
          <ac:spMkLst>
            <pc:docMk/>
            <pc:sldMk cId="2115212720" sldId="1582"/>
            <ac:spMk id="4" creationId="{D177E940-F98C-2077-E413-B2C8DBA721F6}"/>
          </ac:spMkLst>
        </pc:spChg>
        <pc:spChg chg="mod">
          <ac:chgData name="Carla Paola Cisternas Casale" userId="beb25667-3112-4abf-b188-53510438c47b" providerId="ADAL" clId="{60F44A7A-DAE9-42BF-BCA2-0518F1400863}" dt="2024-04-22T18:38:57.879" v="1860" actId="115"/>
          <ac:spMkLst>
            <pc:docMk/>
            <pc:sldMk cId="2115212720" sldId="1582"/>
            <ac:spMk id="10" creationId="{43641EC5-69D1-EFDB-CF8A-DAE204CD06EF}"/>
          </ac:spMkLst>
        </pc:spChg>
        <pc:picChg chg="add mod">
          <ac:chgData name="Carla Paola Cisternas Casale" userId="beb25667-3112-4abf-b188-53510438c47b" providerId="ADAL" clId="{60F44A7A-DAE9-42BF-BCA2-0518F1400863}" dt="2024-04-22T18:49:44.798" v="2017" actId="1076"/>
          <ac:picMkLst>
            <pc:docMk/>
            <pc:sldMk cId="2115212720" sldId="1582"/>
            <ac:picMk id="3" creationId="{0589DEAE-96C4-0E0D-4462-087E3997A8F4}"/>
          </ac:picMkLst>
        </pc:picChg>
        <pc:picChg chg="mod">
          <ac:chgData name="Carla Paola Cisternas Casale" userId="beb25667-3112-4abf-b188-53510438c47b" providerId="ADAL" clId="{60F44A7A-DAE9-42BF-BCA2-0518F1400863}" dt="2024-04-22T18:49:43.636" v="2016" actId="1076"/>
          <ac:picMkLst>
            <pc:docMk/>
            <pc:sldMk cId="2115212720" sldId="1582"/>
            <ac:picMk id="5" creationId="{A4567254-668F-1809-2279-74D95C3078D9}"/>
          </ac:picMkLst>
        </pc:picChg>
        <pc:picChg chg="del">
          <ac:chgData name="Carla Paola Cisternas Casale" userId="beb25667-3112-4abf-b188-53510438c47b" providerId="ADAL" clId="{60F44A7A-DAE9-42BF-BCA2-0518F1400863}" dt="2024-04-22T18:49:47.740" v="2018" actId="478"/>
          <ac:picMkLst>
            <pc:docMk/>
            <pc:sldMk cId="2115212720" sldId="1582"/>
            <ac:picMk id="6" creationId="{0C242C0F-2527-02A2-4895-34784DFAB650}"/>
          </ac:picMkLst>
        </pc:picChg>
      </pc:sldChg>
      <pc:sldChg chg="addSp delSp modSp mod">
        <pc:chgData name="Carla Paola Cisternas Casale" userId="beb25667-3112-4abf-b188-53510438c47b" providerId="ADAL" clId="{60F44A7A-DAE9-42BF-BCA2-0518F1400863}" dt="2024-04-22T18:41:35.171" v="1862" actId="1076"/>
        <pc:sldMkLst>
          <pc:docMk/>
          <pc:sldMk cId="689195675" sldId="1583"/>
        </pc:sldMkLst>
        <pc:spChg chg="add mod">
          <ac:chgData name="Carla Paola Cisternas Casale" userId="beb25667-3112-4abf-b188-53510438c47b" providerId="ADAL" clId="{60F44A7A-DAE9-42BF-BCA2-0518F1400863}" dt="2024-04-22T17:47:03.385" v="342" actId="1076"/>
          <ac:spMkLst>
            <pc:docMk/>
            <pc:sldMk cId="689195675" sldId="1583"/>
            <ac:spMk id="5" creationId="{41483F9A-5362-09D1-6A09-133682DAD9B1}"/>
          </ac:spMkLst>
        </pc:spChg>
        <pc:spChg chg="del">
          <ac:chgData name="Carla Paola Cisternas Casale" userId="beb25667-3112-4abf-b188-53510438c47b" providerId="ADAL" clId="{60F44A7A-DAE9-42BF-BCA2-0518F1400863}" dt="2024-04-22T17:44:51.723" v="317" actId="478"/>
          <ac:spMkLst>
            <pc:docMk/>
            <pc:sldMk cId="689195675" sldId="1583"/>
            <ac:spMk id="17" creationId="{314ED4C8-1C75-5947-9205-66CF1A538036}"/>
          </ac:spMkLst>
        </pc:spChg>
        <pc:spChg chg="add mod">
          <ac:chgData name="Carla Paola Cisternas Casale" userId="beb25667-3112-4abf-b188-53510438c47b" providerId="ADAL" clId="{60F44A7A-DAE9-42BF-BCA2-0518F1400863}" dt="2024-04-22T18:37:16.888" v="1755" actId="20577"/>
          <ac:spMkLst>
            <pc:docMk/>
            <pc:sldMk cId="689195675" sldId="1583"/>
            <ac:spMk id="18" creationId="{8DFA019A-FDBA-B24D-5C21-1537D8F8080D}"/>
          </ac:spMkLst>
        </pc:spChg>
        <pc:picChg chg="add del mod">
          <ac:chgData name="Carla Paola Cisternas Casale" userId="beb25667-3112-4abf-b188-53510438c47b" providerId="ADAL" clId="{60F44A7A-DAE9-42BF-BCA2-0518F1400863}" dt="2024-04-22T17:46:11.575" v="331" actId="478"/>
          <ac:picMkLst>
            <pc:docMk/>
            <pc:sldMk cId="689195675" sldId="1583"/>
            <ac:picMk id="4" creationId="{A910D789-A7E8-EA49-7E84-F9C84AD4DE5A}"/>
          </ac:picMkLst>
        </pc:picChg>
        <pc:picChg chg="add mod">
          <ac:chgData name="Carla Paola Cisternas Casale" userId="beb25667-3112-4abf-b188-53510438c47b" providerId="ADAL" clId="{60F44A7A-DAE9-42BF-BCA2-0518F1400863}" dt="2024-04-22T17:47:06.665" v="344" actId="1076"/>
          <ac:picMkLst>
            <pc:docMk/>
            <pc:sldMk cId="689195675" sldId="1583"/>
            <ac:picMk id="10" creationId="{70FB12C6-F097-2FC6-64AD-E77DC4C33085}"/>
          </ac:picMkLst>
        </pc:picChg>
        <pc:picChg chg="add mod">
          <ac:chgData name="Carla Paola Cisternas Casale" userId="beb25667-3112-4abf-b188-53510438c47b" providerId="ADAL" clId="{60F44A7A-DAE9-42BF-BCA2-0518F1400863}" dt="2024-04-22T17:47:11.319" v="347" actId="1076"/>
          <ac:picMkLst>
            <pc:docMk/>
            <pc:sldMk cId="689195675" sldId="1583"/>
            <ac:picMk id="12" creationId="{A1835B35-71B0-68B8-719C-C22A726AA2B9}"/>
          </ac:picMkLst>
        </pc:picChg>
        <pc:picChg chg="add mod">
          <ac:chgData name="Carla Paola Cisternas Casale" userId="beb25667-3112-4abf-b188-53510438c47b" providerId="ADAL" clId="{60F44A7A-DAE9-42BF-BCA2-0518F1400863}" dt="2024-04-22T17:46:47.546" v="338" actId="1076"/>
          <ac:picMkLst>
            <pc:docMk/>
            <pc:sldMk cId="689195675" sldId="1583"/>
            <ac:picMk id="14" creationId="{718C26CE-729B-5277-95F3-5BC1D41CD0C3}"/>
          </ac:picMkLst>
        </pc:picChg>
        <pc:picChg chg="add mod">
          <ac:chgData name="Carla Paola Cisternas Casale" userId="beb25667-3112-4abf-b188-53510438c47b" providerId="ADAL" clId="{60F44A7A-DAE9-42BF-BCA2-0518F1400863}" dt="2024-04-22T18:41:35.171" v="1862" actId="1076"/>
          <ac:picMkLst>
            <pc:docMk/>
            <pc:sldMk cId="689195675" sldId="1583"/>
            <ac:picMk id="16" creationId="{65FEE1F7-DAC9-11DD-CD0E-18D0F44B0721}"/>
          </ac:picMkLst>
        </pc:picChg>
      </pc:sldChg>
      <pc:sldChg chg="addSp delSp modSp mod">
        <pc:chgData name="Carla Paola Cisternas Casale" userId="beb25667-3112-4abf-b188-53510438c47b" providerId="ADAL" clId="{60F44A7A-DAE9-42BF-BCA2-0518F1400863}" dt="2024-04-22T19:06:47.946" v="2029" actId="1036"/>
        <pc:sldMkLst>
          <pc:docMk/>
          <pc:sldMk cId="3081950609" sldId="1584"/>
        </pc:sldMkLst>
        <pc:spChg chg="mod">
          <ac:chgData name="Carla Paola Cisternas Casale" userId="beb25667-3112-4abf-b188-53510438c47b" providerId="ADAL" clId="{60F44A7A-DAE9-42BF-BCA2-0518F1400863}" dt="2024-04-22T17:56:43.459" v="786" actId="14100"/>
          <ac:spMkLst>
            <pc:docMk/>
            <pc:sldMk cId="3081950609" sldId="1584"/>
            <ac:spMk id="4" creationId="{89E48274-398C-8F8B-8844-4E85D542E430}"/>
          </ac:spMkLst>
        </pc:spChg>
        <pc:spChg chg="add mod">
          <ac:chgData name="Carla Paola Cisternas Casale" userId="beb25667-3112-4abf-b188-53510438c47b" providerId="ADAL" clId="{60F44A7A-DAE9-42BF-BCA2-0518F1400863}" dt="2024-04-22T19:06:47.946" v="2029" actId="1036"/>
          <ac:spMkLst>
            <pc:docMk/>
            <pc:sldMk cId="3081950609" sldId="1584"/>
            <ac:spMk id="12" creationId="{375F5C58-35FD-91D0-32B2-02A942F70D67}"/>
          </ac:spMkLst>
        </pc:spChg>
        <pc:grpChg chg="add mod">
          <ac:chgData name="Carla Paola Cisternas Casale" userId="beb25667-3112-4abf-b188-53510438c47b" providerId="ADAL" clId="{60F44A7A-DAE9-42BF-BCA2-0518F1400863}" dt="2024-04-22T18:38:08.968" v="1794" actId="14100"/>
          <ac:grpSpMkLst>
            <pc:docMk/>
            <pc:sldMk cId="3081950609" sldId="1584"/>
            <ac:grpSpMk id="13" creationId="{4E7749E4-FCB5-C83F-26B5-A9DE59F8FB19}"/>
          </ac:grpSpMkLst>
        </pc:grpChg>
        <pc:picChg chg="add del mod">
          <ac:chgData name="Carla Paola Cisternas Casale" userId="beb25667-3112-4abf-b188-53510438c47b" providerId="ADAL" clId="{60F44A7A-DAE9-42BF-BCA2-0518F1400863}" dt="2024-04-22T17:52:53.694" v="640" actId="478"/>
          <ac:picMkLst>
            <pc:docMk/>
            <pc:sldMk cId="3081950609" sldId="1584"/>
            <ac:picMk id="5" creationId="{9F545FDD-14B1-6CD2-FEC2-9C7143171605}"/>
          </ac:picMkLst>
        </pc:picChg>
        <pc:picChg chg="add mod">
          <ac:chgData name="Carla Paola Cisternas Casale" userId="beb25667-3112-4abf-b188-53510438c47b" providerId="ADAL" clId="{60F44A7A-DAE9-42BF-BCA2-0518F1400863}" dt="2024-04-22T18:38:06.757" v="1793" actId="14100"/>
          <ac:picMkLst>
            <pc:docMk/>
            <pc:sldMk cId="3081950609" sldId="1584"/>
            <ac:picMk id="9" creationId="{8346F411-43D7-9955-A352-876E9ABE8649}"/>
          </ac:picMkLst>
        </pc:picChg>
        <pc:picChg chg="add mod">
          <ac:chgData name="Carla Paola Cisternas Casale" userId="beb25667-3112-4abf-b188-53510438c47b" providerId="ADAL" clId="{60F44A7A-DAE9-42BF-BCA2-0518F1400863}" dt="2024-04-22T18:37:57.979" v="1789" actId="208"/>
          <ac:picMkLst>
            <pc:docMk/>
            <pc:sldMk cId="3081950609" sldId="1584"/>
            <ac:picMk id="11" creationId="{14519441-776C-F93A-D970-F0615694FB68}"/>
          </ac:picMkLst>
        </pc:picChg>
      </pc:sldChg>
      <pc:sldChg chg="addSp delSp modSp mod">
        <pc:chgData name="Carla Paola Cisternas Casale" userId="beb25667-3112-4abf-b188-53510438c47b" providerId="ADAL" clId="{60F44A7A-DAE9-42BF-BCA2-0518F1400863}" dt="2024-04-22T19:06:21.325" v="2026" actId="20577"/>
        <pc:sldMkLst>
          <pc:docMk/>
          <pc:sldMk cId="1486622000" sldId="1585"/>
        </pc:sldMkLst>
        <pc:spChg chg="del">
          <ac:chgData name="Carla Paola Cisternas Casale" userId="beb25667-3112-4abf-b188-53510438c47b" providerId="ADAL" clId="{60F44A7A-DAE9-42BF-BCA2-0518F1400863}" dt="2024-04-22T18:00:06.810" v="808" actId="478"/>
          <ac:spMkLst>
            <pc:docMk/>
            <pc:sldMk cId="1486622000" sldId="1585"/>
            <ac:spMk id="4" creationId="{89E48274-398C-8F8B-8844-4E85D542E430}"/>
          </ac:spMkLst>
        </pc:spChg>
        <pc:spChg chg="mod">
          <ac:chgData name="Carla Paola Cisternas Casale" userId="beb25667-3112-4abf-b188-53510438c47b" providerId="ADAL" clId="{60F44A7A-DAE9-42BF-BCA2-0518F1400863}" dt="2024-04-22T18:00:24.438" v="815" actId="1076"/>
          <ac:spMkLst>
            <pc:docMk/>
            <pc:sldMk cId="1486622000" sldId="1585"/>
            <ac:spMk id="7" creationId="{4005C5D1-AC66-BC62-2D41-D05DCDDE2AC1}"/>
          </ac:spMkLst>
        </pc:spChg>
        <pc:spChg chg="add mod">
          <ac:chgData name="Carla Paola Cisternas Casale" userId="beb25667-3112-4abf-b188-53510438c47b" providerId="ADAL" clId="{60F44A7A-DAE9-42BF-BCA2-0518F1400863}" dt="2024-04-22T18:00:34.098" v="823" actId="20577"/>
          <ac:spMkLst>
            <pc:docMk/>
            <pc:sldMk cId="1486622000" sldId="1585"/>
            <ac:spMk id="9" creationId="{D46A69CF-9A08-0784-B2C0-729D6B2B6C23}"/>
          </ac:spMkLst>
        </pc:spChg>
        <pc:spChg chg="add mod">
          <ac:chgData name="Carla Paola Cisternas Casale" userId="beb25667-3112-4abf-b188-53510438c47b" providerId="ADAL" clId="{60F44A7A-DAE9-42BF-BCA2-0518F1400863}" dt="2024-04-22T19:06:21.325" v="2026" actId="20577"/>
          <ac:spMkLst>
            <pc:docMk/>
            <pc:sldMk cId="1486622000" sldId="1585"/>
            <ac:spMk id="12" creationId="{D4CEBD93-4AD7-83FF-AD53-DDCFE6D04BC5}"/>
          </ac:spMkLst>
        </pc:spChg>
        <pc:picChg chg="mod">
          <ac:chgData name="Carla Paola Cisternas Casale" userId="beb25667-3112-4abf-b188-53510438c47b" providerId="ADAL" clId="{60F44A7A-DAE9-42BF-BCA2-0518F1400863}" dt="2024-04-22T18:00:29.798" v="817" actId="1076"/>
          <ac:picMkLst>
            <pc:docMk/>
            <pc:sldMk cId="1486622000" sldId="1585"/>
            <ac:picMk id="3" creationId="{ABD8BA64-A436-2464-D083-0F4028ED36A4}"/>
          </ac:picMkLst>
        </pc:picChg>
        <pc:picChg chg="mod">
          <ac:chgData name="Carla Paola Cisternas Casale" userId="beb25667-3112-4abf-b188-53510438c47b" providerId="ADAL" clId="{60F44A7A-DAE9-42BF-BCA2-0518F1400863}" dt="2024-04-22T18:01:35.079" v="835" actId="1076"/>
          <ac:picMkLst>
            <pc:docMk/>
            <pc:sldMk cId="1486622000" sldId="1585"/>
            <ac:picMk id="5" creationId="{10FAC12A-E5C2-6B00-608F-E6C917141010}"/>
          </ac:picMkLst>
        </pc:picChg>
        <pc:picChg chg="add mod">
          <ac:chgData name="Carla Paola Cisternas Casale" userId="beb25667-3112-4abf-b188-53510438c47b" providerId="ADAL" clId="{60F44A7A-DAE9-42BF-BCA2-0518F1400863}" dt="2024-04-22T18:00:47.119" v="827" actId="1076"/>
          <ac:picMkLst>
            <pc:docMk/>
            <pc:sldMk cId="1486622000" sldId="1585"/>
            <ac:picMk id="6" creationId="{8232B4DB-67B8-F003-5C12-3688AAB35AAD}"/>
          </ac:picMkLst>
        </pc:picChg>
        <pc:picChg chg="add mod">
          <ac:chgData name="Carla Paola Cisternas Casale" userId="beb25667-3112-4abf-b188-53510438c47b" providerId="ADAL" clId="{60F44A7A-DAE9-42BF-BCA2-0518F1400863}" dt="2024-04-22T18:01:23.599" v="833" actId="14100"/>
          <ac:picMkLst>
            <pc:docMk/>
            <pc:sldMk cId="1486622000" sldId="1585"/>
            <ac:picMk id="11" creationId="{017FA7AD-F819-0B61-2C3D-4830B476F9AA}"/>
          </ac:picMkLst>
        </pc:picChg>
      </pc:sldChg>
      <pc:sldChg chg="addSp delSp modSp mod">
        <pc:chgData name="Carla Paola Cisternas Casale" userId="beb25667-3112-4abf-b188-53510438c47b" providerId="ADAL" clId="{60F44A7A-DAE9-42BF-BCA2-0518F1400863}" dt="2024-04-22T18:43:49.606" v="1868" actId="1036"/>
        <pc:sldMkLst>
          <pc:docMk/>
          <pc:sldMk cId="1738695315" sldId="1586"/>
        </pc:sldMkLst>
        <pc:spChg chg="mod">
          <ac:chgData name="Carla Paola Cisternas Casale" userId="beb25667-3112-4abf-b188-53510438c47b" providerId="ADAL" clId="{60F44A7A-DAE9-42BF-BCA2-0518F1400863}" dt="2024-04-22T18:19:15.049" v="1289" actId="1076"/>
          <ac:spMkLst>
            <pc:docMk/>
            <pc:sldMk cId="1738695315" sldId="1586"/>
            <ac:spMk id="2" creationId="{D4E53616-C09E-51B1-2444-CD602240D587}"/>
          </ac:spMkLst>
        </pc:spChg>
        <pc:spChg chg="add mod">
          <ac:chgData name="Carla Paola Cisternas Casale" userId="beb25667-3112-4abf-b188-53510438c47b" providerId="ADAL" clId="{60F44A7A-DAE9-42BF-BCA2-0518F1400863}" dt="2024-04-22T18:43:49.606" v="1868" actId="1036"/>
          <ac:spMkLst>
            <pc:docMk/>
            <pc:sldMk cId="1738695315" sldId="1586"/>
            <ac:spMk id="8" creationId="{2944884E-3556-1D4B-4035-D66DF1891D89}"/>
          </ac:spMkLst>
        </pc:spChg>
        <pc:spChg chg="add mod">
          <ac:chgData name="Carla Paola Cisternas Casale" userId="beb25667-3112-4abf-b188-53510438c47b" providerId="ADAL" clId="{60F44A7A-DAE9-42BF-BCA2-0518F1400863}" dt="2024-04-22T18:38:51.683" v="1859" actId="1076"/>
          <ac:spMkLst>
            <pc:docMk/>
            <pc:sldMk cId="1738695315" sldId="1586"/>
            <ac:spMk id="9" creationId="{88066EDA-F9C5-5C6F-3758-06A9343FBA92}"/>
          </ac:spMkLst>
        </pc:spChg>
        <pc:picChg chg="add del mod">
          <ac:chgData name="Carla Paola Cisternas Casale" userId="beb25667-3112-4abf-b188-53510438c47b" providerId="ADAL" clId="{60F44A7A-DAE9-42BF-BCA2-0518F1400863}" dt="2024-04-22T18:17:52.008" v="1199" actId="478"/>
          <ac:picMkLst>
            <pc:docMk/>
            <pc:sldMk cId="1738695315" sldId="1586"/>
            <ac:picMk id="4" creationId="{35A49BEE-7A36-54E5-F502-52F17EE6BEF4}"/>
          </ac:picMkLst>
        </pc:picChg>
        <pc:picChg chg="add mod">
          <ac:chgData name="Carla Paola Cisternas Casale" userId="beb25667-3112-4abf-b188-53510438c47b" providerId="ADAL" clId="{60F44A7A-DAE9-42BF-BCA2-0518F1400863}" dt="2024-04-22T18:21:24.013" v="1617" actId="14100"/>
          <ac:picMkLst>
            <pc:docMk/>
            <pc:sldMk cId="1738695315" sldId="1586"/>
            <ac:picMk id="7" creationId="{8B529B6A-92C7-E926-B405-933184C7F20D}"/>
          </ac:picMkLst>
        </pc:picChg>
      </pc:sldChg>
      <pc:sldChg chg="mod modShow">
        <pc:chgData name="Carla Paola Cisternas Casale" userId="beb25667-3112-4abf-b188-53510438c47b" providerId="ADAL" clId="{60F44A7A-DAE9-42BF-BCA2-0518F1400863}" dt="2024-04-22T18:48:48.757" v="1972" actId="729"/>
        <pc:sldMkLst>
          <pc:docMk/>
          <pc:sldMk cId="1499833852" sldId="1587"/>
        </pc:sldMkLst>
      </pc:sldChg>
      <pc:sldChg chg="addSp delSp modSp add mod ord addCm delCm">
        <pc:chgData name="Carla Paola Cisternas Casale" userId="beb25667-3112-4abf-b188-53510438c47b" providerId="ADAL" clId="{60F44A7A-DAE9-42BF-BCA2-0518F1400863}" dt="2024-04-22T18:41:29.960" v="1861"/>
        <pc:sldMkLst>
          <pc:docMk/>
          <pc:sldMk cId="2761836943" sldId="1589"/>
        </pc:sldMkLst>
        <pc:spChg chg="del">
          <ac:chgData name="Carla Paola Cisternas Casale" userId="beb25667-3112-4abf-b188-53510438c47b" providerId="ADAL" clId="{60F44A7A-DAE9-42BF-BCA2-0518F1400863}" dt="2024-04-22T17:47:31.886" v="350" actId="478"/>
          <ac:spMkLst>
            <pc:docMk/>
            <pc:sldMk cId="2761836943" sldId="1589"/>
            <ac:spMk id="7" creationId="{EA6875D2-B8AC-EEBF-61B6-B45A4CB13C20}"/>
          </ac:spMkLst>
        </pc:spChg>
        <pc:spChg chg="add mod">
          <ac:chgData name="Carla Paola Cisternas Casale" userId="beb25667-3112-4abf-b188-53510438c47b" providerId="ADAL" clId="{60F44A7A-DAE9-42BF-BCA2-0518F1400863}" dt="2024-04-22T18:37:34.208" v="1785" actId="20577"/>
          <ac:spMkLst>
            <pc:docMk/>
            <pc:sldMk cId="2761836943" sldId="1589"/>
            <ac:spMk id="11" creationId="{ACF4441E-E4CA-1E4F-4611-69BC8287FA6A}"/>
          </ac:spMkLst>
        </pc:spChg>
        <pc:spChg chg="del">
          <ac:chgData name="Carla Paola Cisternas Casale" userId="beb25667-3112-4abf-b188-53510438c47b" providerId="ADAL" clId="{60F44A7A-DAE9-42BF-BCA2-0518F1400863}" dt="2024-04-22T17:47:30.006" v="349" actId="478"/>
          <ac:spMkLst>
            <pc:docMk/>
            <pc:sldMk cId="2761836943" sldId="1589"/>
            <ac:spMk id="17" creationId="{204C0FE8-8465-7C2A-D2CE-B37561A746EF}"/>
          </ac:spMkLst>
        </pc:spChg>
        <pc:spChg chg="mod">
          <ac:chgData name="Carla Paola Cisternas Casale" userId="beb25667-3112-4abf-b188-53510438c47b" providerId="ADAL" clId="{60F44A7A-DAE9-42BF-BCA2-0518F1400863}" dt="2024-04-22T17:47:34.236" v="351" actId="1076"/>
          <ac:spMkLst>
            <pc:docMk/>
            <pc:sldMk cId="2761836943" sldId="1589"/>
            <ac:spMk id="22" creationId="{29809F38-2827-1DC9-FAEA-40A455BC8740}"/>
          </ac:spMkLst>
        </pc:spChg>
        <pc:spChg chg="mod">
          <ac:chgData name="Carla Paola Cisternas Casale" userId="beb25667-3112-4abf-b188-53510438c47b" providerId="ADAL" clId="{60F44A7A-DAE9-42BF-BCA2-0518F1400863}" dt="2024-04-22T18:32:31.545" v="1652" actId="14100"/>
          <ac:spMkLst>
            <pc:docMk/>
            <pc:sldMk cId="2761836943" sldId="1589"/>
            <ac:spMk id="23" creationId="{A2AA0DBC-7229-3FE5-8158-29DE32EE7FE9}"/>
          </ac:spMkLst>
        </pc:spChg>
        <pc:picChg chg="add mod">
          <ac:chgData name="Carla Paola Cisternas Casale" userId="beb25667-3112-4abf-b188-53510438c47b" providerId="ADAL" clId="{60F44A7A-DAE9-42BF-BCA2-0518F1400863}" dt="2024-04-22T18:37:43.668" v="1787" actId="208"/>
          <ac:picMkLst>
            <pc:docMk/>
            <pc:sldMk cId="2761836943" sldId="1589"/>
            <ac:picMk id="4" creationId="{76CE213C-6D36-E669-A189-7FE66EAA1F66}"/>
          </ac:picMkLst>
        </pc:picChg>
        <pc:picChg chg="add mod">
          <ac:chgData name="Carla Paola Cisternas Casale" userId="beb25667-3112-4abf-b188-53510438c47b" providerId="ADAL" clId="{60F44A7A-DAE9-42BF-BCA2-0518F1400863}" dt="2024-04-22T18:37:46.898" v="1788" actId="14100"/>
          <ac:picMkLst>
            <pc:docMk/>
            <pc:sldMk cId="2761836943" sldId="1589"/>
            <ac:picMk id="10" creationId="{EC3458AC-F1BA-1F12-D4AB-C8168E37A63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arla Paola Cisternas Casale" userId="beb25667-3112-4abf-b188-53510438c47b" providerId="ADAL" clId="{60F44A7A-DAE9-42BF-BCA2-0518F1400863}" dt="2024-04-22T18:41:29.960" v="1861"/>
              <pc2:cmMkLst xmlns:pc2="http://schemas.microsoft.com/office/powerpoint/2019/9/main/command">
                <pc:docMk/>
                <pc:sldMk cId="2761836943" sldId="1589"/>
                <pc2:cmMk id="{374A8C46-D0AC-4709-AA3C-77D637092972}"/>
              </pc2:cmMkLst>
            </pc226:cmChg>
          </p:ext>
        </pc:extLst>
      </pc:sldChg>
    </pc:docChg>
  </pc:docChgLst>
  <pc:docChgLst>
    <pc:chgData name="Javiera Belén Flores Escudero" userId="683ebebc-e077-4e9b-a8af-e3eb5d6db844" providerId="ADAL" clId="{B36890D3-DCE3-4159-943A-AC4DED90F946}"/>
    <pc:docChg chg="modSld sldOrd">
      <pc:chgData name="Javiera Belén Flores Escudero" userId="683ebebc-e077-4e9b-a8af-e3eb5d6db844" providerId="ADAL" clId="{B36890D3-DCE3-4159-943A-AC4DED90F946}" dt="2024-12-03T03:16:56.673" v="1"/>
      <pc:docMkLst>
        <pc:docMk/>
      </pc:docMkLst>
      <pc:sldChg chg="ord">
        <pc:chgData name="Javiera Belén Flores Escudero" userId="683ebebc-e077-4e9b-a8af-e3eb5d6db844" providerId="ADAL" clId="{B36890D3-DCE3-4159-943A-AC4DED90F946}" dt="2024-12-03T03:16:56.673" v="1"/>
        <pc:sldMkLst>
          <pc:docMk/>
          <pc:sldMk cId="19887461" sldId="1590"/>
        </pc:sldMkLst>
      </pc:sldChg>
    </pc:docChg>
  </pc:docChgLst>
  <pc:docChgLst>
    <pc:chgData name="Nicolas Ratto Ribo" userId="2ad53a74-4254-40a0-bdd9-8ea8d499428c" providerId="ADAL" clId="{8C2FDA0B-DC8F-40A1-9BC4-212DEDCEA5BF}"/>
    <pc:docChg chg="undo custSel addSld delSld modSld sldOrd">
      <pc:chgData name="Nicolas Ratto Ribo" userId="2ad53a74-4254-40a0-bdd9-8ea8d499428c" providerId="ADAL" clId="{8C2FDA0B-DC8F-40A1-9BC4-212DEDCEA5BF}" dt="2024-04-05T12:20:36.792" v="3395" actId="20577"/>
      <pc:docMkLst>
        <pc:docMk/>
      </pc:docMkLst>
      <pc:sldChg chg="addSp modSp mod">
        <pc:chgData name="Nicolas Ratto Ribo" userId="2ad53a74-4254-40a0-bdd9-8ea8d499428c" providerId="ADAL" clId="{8C2FDA0B-DC8F-40A1-9BC4-212DEDCEA5BF}" dt="2024-04-04T19:48:25.996" v="2344" actId="1076"/>
        <pc:sldMkLst>
          <pc:docMk/>
          <pc:sldMk cId="3192428990" sldId="256"/>
        </pc:sldMkLst>
        <pc:spChg chg="mod">
          <ac:chgData name="Nicolas Ratto Ribo" userId="2ad53a74-4254-40a0-bdd9-8ea8d499428c" providerId="ADAL" clId="{8C2FDA0B-DC8F-40A1-9BC4-212DEDCEA5BF}" dt="2024-04-04T19:19:16.420" v="1658" actId="1076"/>
          <ac:spMkLst>
            <pc:docMk/>
            <pc:sldMk cId="3192428990" sldId="256"/>
            <ac:spMk id="5" creationId="{A4165E82-3E13-68FF-E877-AD2E127E4840}"/>
          </ac:spMkLst>
        </pc:spChg>
        <pc:picChg chg="add mod">
          <ac:chgData name="Nicolas Ratto Ribo" userId="2ad53a74-4254-40a0-bdd9-8ea8d499428c" providerId="ADAL" clId="{8C2FDA0B-DC8F-40A1-9BC4-212DEDCEA5BF}" dt="2024-04-04T12:44:37.227" v="26"/>
          <ac:picMkLst>
            <pc:docMk/>
            <pc:sldMk cId="3192428990" sldId="256"/>
            <ac:picMk id="2" creationId="{C673510E-9E00-A333-E17A-0FAF6A6E58E4}"/>
          </ac:picMkLst>
        </pc:picChg>
        <pc:picChg chg="mod">
          <ac:chgData name="Nicolas Ratto Ribo" userId="2ad53a74-4254-40a0-bdd9-8ea8d499428c" providerId="ADAL" clId="{8C2FDA0B-DC8F-40A1-9BC4-212DEDCEA5BF}" dt="2024-04-04T19:48:25.996" v="2344" actId="1076"/>
          <ac:picMkLst>
            <pc:docMk/>
            <pc:sldMk cId="3192428990" sldId="256"/>
            <ac:picMk id="9" creationId="{AA3B26D9-D841-C394-15B2-574749042A04}"/>
          </ac:picMkLst>
        </pc:picChg>
      </pc:sldChg>
      <pc:sldChg chg="modSp mod">
        <pc:chgData name="Nicolas Ratto Ribo" userId="2ad53a74-4254-40a0-bdd9-8ea8d499428c" providerId="ADAL" clId="{8C2FDA0B-DC8F-40A1-9BC4-212DEDCEA5BF}" dt="2024-04-05T12:20:36.792" v="3395" actId="20577"/>
        <pc:sldMkLst>
          <pc:docMk/>
          <pc:sldMk cId="1799057242" sldId="1411"/>
        </pc:sldMkLst>
        <pc:spChg chg="mod">
          <ac:chgData name="Nicolas Ratto Ribo" userId="2ad53a74-4254-40a0-bdd9-8ea8d499428c" providerId="ADAL" clId="{8C2FDA0B-DC8F-40A1-9BC4-212DEDCEA5BF}" dt="2024-04-05T12:20:36.792" v="3395" actId="20577"/>
          <ac:spMkLst>
            <pc:docMk/>
            <pc:sldMk cId="1799057242" sldId="1411"/>
            <ac:spMk id="7" creationId="{868C988B-9B23-6BBE-C174-146D3FE4195B}"/>
          </ac:spMkLst>
        </pc:spChg>
      </pc:sldChg>
      <pc:sldChg chg="addSp modSp mod">
        <pc:chgData name="Nicolas Ratto Ribo" userId="2ad53a74-4254-40a0-bdd9-8ea8d499428c" providerId="ADAL" clId="{8C2FDA0B-DC8F-40A1-9BC4-212DEDCEA5BF}" dt="2024-04-04T19:23:06.614" v="1698" actId="1036"/>
        <pc:sldMkLst>
          <pc:docMk/>
          <pc:sldMk cId="787462068" sldId="1518"/>
        </pc:sldMkLst>
        <pc:spChg chg="mod">
          <ac:chgData name="Nicolas Ratto Ribo" userId="2ad53a74-4254-40a0-bdd9-8ea8d499428c" providerId="ADAL" clId="{8C2FDA0B-DC8F-40A1-9BC4-212DEDCEA5BF}" dt="2024-04-04T19:21:33.907" v="1660" actId="20577"/>
          <ac:spMkLst>
            <pc:docMk/>
            <pc:sldMk cId="787462068" sldId="1518"/>
            <ac:spMk id="6" creationId="{8F2564D7-FA39-3592-7EE1-7CC97F52178B}"/>
          </ac:spMkLst>
        </pc:spChg>
        <pc:spChg chg="mod">
          <ac:chgData name="Nicolas Ratto Ribo" userId="2ad53a74-4254-40a0-bdd9-8ea8d499428c" providerId="ADAL" clId="{8C2FDA0B-DC8F-40A1-9BC4-212DEDCEA5BF}" dt="2024-04-04T19:22:57.614" v="1692" actId="20577"/>
          <ac:spMkLst>
            <pc:docMk/>
            <pc:sldMk cId="787462068" sldId="1518"/>
            <ac:spMk id="14" creationId="{B28BCAFB-08B8-0A68-0D37-F6DBA5B619FF}"/>
          </ac:spMkLst>
        </pc:spChg>
        <pc:spChg chg="add mod">
          <ac:chgData name="Nicolas Ratto Ribo" userId="2ad53a74-4254-40a0-bdd9-8ea8d499428c" providerId="ADAL" clId="{8C2FDA0B-DC8F-40A1-9BC4-212DEDCEA5BF}" dt="2024-04-04T19:23:01.722" v="1695" actId="1038"/>
          <ac:spMkLst>
            <pc:docMk/>
            <pc:sldMk cId="787462068" sldId="1518"/>
            <ac:spMk id="16" creationId="{9C744F38-237C-256B-5B45-A0B5CAAB897C}"/>
          </ac:spMkLst>
        </pc:spChg>
        <pc:spChg chg="add mod">
          <ac:chgData name="Nicolas Ratto Ribo" userId="2ad53a74-4254-40a0-bdd9-8ea8d499428c" providerId="ADAL" clId="{8C2FDA0B-DC8F-40A1-9BC4-212DEDCEA5BF}" dt="2024-04-04T19:23:06.614" v="1698" actId="1036"/>
          <ac:spMkLst>
            <pc:docMk/>
            <pc:sldMk cId="787462068" sldId="1518"/>
            <ac:spMk id="19" creationId="{1CCB6A88-F0B4-74E1-D40B-E3C309E973C7}"/>
          </ac:spMkLst>
        </pc:spChg>
      </pc:sldChg>
      <pc:sldChg chg="modSp mod">
        <pc:chgData name="Nicolas Ratto Ribo" userId="2ad53a74-4254-40a0-bdd9-8ea8d499428c" providerId="ADAL" clId="{8C2FDA0B-DC8F-40A1-9BC4-212DEDCEA5BF}" dt="2024-04-04T19:41:25.502" v="2343" actId="113"/>
        <pc:sldMkLst>
          <pc:docMk/>
          <pc:sldMk cId="3811639349" sldId="1539"/>
        </pc:sldMkLst>
        <pc:spChg chg="mod">
          <ac:chgData name="Nicolas Ratto Ribo" userId="2ad53a74-4254-40a0-bdd9-8ea8d499428c" providerId="ADAL" clId="{8C2FDA0B-DC8F-40A1-9BC4-212DEDCEA5BF}" dt="2024-04-04T19:41:25.502" v="2343" actId="113"/>
          <ac:spMkLst>
            <pc:docMk/>
            <pc:sldMk cId="3811639349" sldId="1539"/>
            <ac:spMk id="4" creationId="{F637F16F-2191-42AD-1070-E5FAFF1E2E03}"/>
          </ac:spMkLst>
        </pc:spChg>
        <pc:grpChg chg="mod">
          <ac:chgData name="Nicolas Ratto Ribo" userId="2ad53a74-4254-40a0-bdd9-8ea8d499428c" providerId="ADAL" clId="{8C2FDA0B-DC8F-40A1-9BC4-212DEDCEA5BF}" dt="2024-04-04T19:41:12.092" v="2339" actId="1076"/>
          <ac:grpSpMkLst>
            <pc:docMk/>
            <pc:sldMk cId="3811639349" sldId="1539"/>
            <ac:grpSpMk id="5" creationId="{F02B3B40-DCA1-7BC9-7B98-81D319877447}"/>
          </ac:grpSpMkLst>
        </pc:grpChg>
        <pc:picChg chg="mod">
          <ac:chgData name="Nicolas Ratto Ribo" userId="2ad53a74-4254-40a0-bdd9-8ea8d499428c" providerId="ADAL" clId="{8C2FDA0B-DC8F-40A1-9BC4-212DEDCEA5BF}" dt="2024-04-04T19:41:19.420" v="2342" actId="1076"/>
          <ac:picMkLst>
            <pc:docMk/>
            <pc:sldMk cId="3811639349" sldId="1539"/>
            <ac:picMk id="3" creationId="{6EC21BEB-EBB9-3629-AC05-C00CDD61D76E}"/>
          </ac:picMkLst>
        </pc:picChg>
      </pc:sldChg>
      <pc:sldChg chg="add del">
        <pc:chgData name="Nicolas Ratto Ribo" userId="2ad53a74-4254-40a0-bdd9-8ea8d499428c" providerId="ADAL" clId="{8C2FDA0B-DC8F-40A1-9BC4-212DEDCEA5BF}" dt="2024-04-04T12:52:29.969" v="28"/>
        <pc:sldMkLst>
          <pc:docMk/>
          <pc:sldMk cId="502300317" sldId="1540"/>
        </pc:sldMkLst>
      </pc:sldChg>
      <pc:sldChg chg="addSp modSp add del mod">
        <pc:chgData name="Nicolas Ratto Ribo" userId="2ad53a74-4254-40a0-bdd9-8ea8d499428c" providerId="ADAL" clId="{8C2FDA0B-DC8F-40A1-9BC4-212DEDCEA5BF}" dt="2024-04-04T14:47:55.317" v="148" actId="1076"/>
        <pc:sldMkLst>
          <pc:docMk/>
          <pc:sldMk cId="137465670" sldId="1544"/>
        </pc:sldMkLst>
        <pc:spChg chg="add mod">
          <ac:chgData name="Nicolas Ratto Ribo" userId="2ad53a74-4254-40a0-bdd9-8ea8d499428c" providerId="ADAL" clId="{8C2FDA0B-DC8F-40A1-9BC4-212DEDCEA5BF}" dt="2024-04-04T14:47:54.349" v="147" actId="20577"/>
          <ac:spMkLst>
            <pc:docMk/>
            <pc:sldMk cId="137465670" sldId="1544"/>
            <ac:spMk id="3" creationId="{D31C1183-4F2A-564B-E099-04731436D419}"/>
          </ac:spMkLst>
        </pc:spChg>
        <pc:spChg chg="mod">
          <ac:chgData name="Nicolas Ratto Ribo" userId="2ad53a74-4254-40a0-bdd9-8ea8d499428c" providerId="ADAL" clId="{8C2FDA0B-DC8F-40A1-9BC4-212DEDCEA5BF}" dt="2024-04-04T14:47:55.317" v="148" actId="1076"/>
          <ac:spMkLst>
            <pc:docMk/>
            <pc:sldMk cId="137465670" sldId="1544"/>
            <ac:spMk id="7" creationId="{868C988B-9B23-6BBE-C174-146D3FE4195B}"/>
          </ac:spMkLst>
        </pc:spChg>
      </pc:sldChg>
      <pc:sldChg chg="del">
        <pc:chgData name="Nicolas Ratto Ribo" userId="2ad53a74-4254-40a0-bdd9-8ea8d499428c" providerId="ADAL" clId="{8C2FDA0B-DC8F-40A1-9BC4-212DEDCEA5BF}" dt="2024-04-04T12:53:31.253" v="37" actId="2696"/>
        <pc:sldMkLst>
          <pc:docMk/>
          <pc:sldMk cId="3129209225" sldId="1549"/>
        </pc:sldMkLst>
      </pc:sldChg>
      <pc:sldChg chg="modSp mod">
        <pc:chgData name="Nicolas Ratto Ribo" userId="2ad53a74-4254-40a0-bdd9-8ea8d499428c" providerId="ADAL" clId="{8C2FDA0B-DC8F-40A1-9BC4-212DEDCEA5BF}" dt="2024-04-04T12:43:25.965" v="24" actId="255"/>
        <pc:sldMkLst>
          <pc:docMk/>
          <pc:sldMk cId="3676171871" sldId="1550"/>
        </pc:sldMkLst>
        <pc:spChg chg="mod">
          <ac:chgData name="Nicolas Ratto Ribo" userId="2ad53a74-4254-40a0-bdd9-8ea8d499428c" providerId="ADAL" clId="{8C2FDA0B-DC8F-40A1-9BC4-212DEDCEA5BF}" dt="2024-04-04T12:43:25.965" v="24" actId="255"/>
          <ac:spMkLst>
            <pc:docMk/>
            <pc:sldMk cId="3676171871" sldId="1550"/>
            <ac:spMk id="5" creationId="{96E69A3A-144B-9D99-BDA8-AB6C12536E99}"/>
          </ac:spMkLst>
        </pc:spChg>
      </pc:sldChg>
      <pc:sldChg chg="addSp modSp add del mod">
        <pc:chgData name="Nicolas Ratto Ribo" userId="2ad53a74-4254-40a0-bdd9-8ea8d499428c" providerId="ADAL" clId="{8C2FDA0B-DC8F-40A1-9BC4-212DEDCEA5BF}" dt="2024-04-04T14:47:05.262" v="96" actId="20577"/>
        <pc:sldMkLst>
          <pc:docMk/>
          <pc:sldMk cId="705437528" sldId="1553"/>
        </pc:sldMkLst>
        <pc:spChg chg="add mod">
          <ac:chgData name="Nicolas Ratto Ribo" userId="2ad53a74-4254-40a0-bdd9-8ea8d499428c" providerId="ADAL" clId="{8C2FDA0B-DC8F-40A1-9BC4-212DEDCEA5BF}" dt="2024-04-04T14:46:44.366" v="65" actId="1076"/>
          <ac:spMkLst>
            <pc:docMk/>
            <pc:sldMk cId="705437528" sldId="1553"/>
            <ac:spMk id="2" creationId="{08781D9F-C7BE-F87E-6BDB-FE551D8878C8}"/>
          </ac:spMkLst>
        </pc:spChg>
        <pc:spChg chg="add mod">
          <ac:chgData name="Nicolas Ratto Ribo" userId="2ad53a74-4254-40a0-bdd9-8ea8d499428c" providerId="ADAL" clId="{8C2FDA0B-DC8F-40A1-9BC4-212DEDCEA5BF}" dt="2024-04-04T14:46:55.214" v="80" actId="20577"/>
          <ac:spMkLst>
            <pc:docMk/>
            <pc:sldMk cId="705437528" sldId="1553"/>
            <ac:spMk id="7" creationId="{F8C0008D-F928-B261-225E-898F174420F0}"/>
          </ac:spMkLst>
        </pc:spChg>
        <pc:spChg chg="add mod">
          <ac:chgData name="Nicolas Ratto Ribo" userId="2ad53a74-4254-40a0-bdd9-8ea8d499428c" providerId="ADAL" clId="{8C2FDA0B-DC8F-40A1-9BC4-212DEDCEA5BF}" dt="2024-04-04T14:47:05.262" v="96" actId="20577"/>
          <ac:spMkLst>
            <pc:docMk/>
            <pc:sldMk cId="705437528" sldId="1553"/>
            <ac:spMk id="8" creationId="{4FC95026-4033-3C45-2D18-9DDA6D01CC35}"/>
          </ac:spMkLst>
        </pc:spChg>
        <pc:spChg chg="mod">
          <ac:chgData name="Nicolas Ratto Ribo" userId="2ad53a74-4254-40a0-bdd9-8ea8d499428c" providerId="ADAL" clId="{8C2FDA0B-DC8F-40A1-9BC4-212DEDCEA5BF}" dt="2024-04-04T14:46:36.461" v="64" actId="1076"/>
          <ac:spMkLst>
            <pc:docMk/>
            <pc:sldMk cId="705437528" sldId="1553"/>
            <ac:spMk id="20" creationId="{BBE0D5AA-9761-240B-A6FA-284FC3C3B98D}"/>
          </ac:spMkLst>
        </pc:spChg>
      </pc:sldChg>
      <pc:sldChg chg="add del">
        <pc:chgData name="Nicolas Ratto Ribo" userId="2ad53a74-4254-40a0-bdd9-8ea8d499428c" providerId="ADAL" clId="{8C2FDA0B-DC8F-40A1-9BC4-212DEDCEA5BF}" dt="2024-04-04T12:52:29.969" v="28"/>
        <pc:sldMkLst>
          <pc:docMk/>
          <pc:sldMk cId="3127763932" sldId="1556"/>
        </pc:sldMkLst>
      </pc:sldChg>
      <pc:sldChg chg="addSp modSp add del mod">
        <pc:chgData name="Nicolas Ratto Ribo" userId="2ad53a74-4254-40a0-bdd9-8ea8d499428c" providerId="ADAL" clId="{8C2FDA0B-DC8F-40A1-9BC4-212DEDCEA5BF}" dt="2024-04-04T21:39:25.646" v="2557" actId="20577"/>
        <pc:sldMkLst>
          <pc:docMk/>
          <pc:sldMk cId="2224732467" sldId="1557"/>
        </pc:sldMkLst>
        <pc:spChg chg="add mod">
          <ac:chgData name="Nicolas Ratto Ribo" userId="2ad53a74-4254-40a0-bdd9-8ea8d499428c" providerId="ADAL" clId="{8C2FDA0B-DC8F-40A1-9BC4-212DEDCEA5BF}" dt="2024-04-04T14:47:21.573" v="128" actId="14100"/>
          <ac:spMkLst>
            <pc:docMk/>
            <pc:sldMk cId="2224732467" sldId="1557"/>
            <ac:spMk id="2" creationId="{F1DD0DC4-F22A-1604-2320-DA4BED3F8BFF}"/>
          </ac:spMkLst>
        </pc:spChg>
        <pc:spChg chg="mod">
          <ac:chgData name="Nicolas Ratto Ribo" userId="2ad53a74-4254-40a0-bdd9-8ea8d499428c" providerId="ADAL" clId="{8C2FDA0B-DC8F-40A1-9BC4-212DEDCEA5BF}" dt="2024-04-04T21:39:25.646" v="2557" actId="20577"/>
          <ac:spMkLst>
            <pc:docMk/>
            <pc:sldMk cId="2224732467" sldId="1557"/>
            <ac:spMk id="19" creationId="{FF446326-02C5-6DBC-C799-1109571A13CD}"/>
          </ac:spMkLst>
        </pc:spChg>
      </pc:sldChg>
      <pc:sldChg chg="del">
        <pc:chgData name="Nicolas Ratto Ribo" userId="2ad53a74-4254-40a0-bdd9-8ea8d499428c" providerId="ADAL" clId="{8C2FDA0B-DC8F-40A1-9BC4-212DEDCEA5BF}" dt="2024-04-04T12:53:24.419" v="34" actId="2696"/>
        <pc:sldMkLst>
          <pc:docMk/>
          <pc:sldMk cId="3380823643" sldId="1559"/>
        </pc:sldMkLst>
      </pc:sldChg>
      <pc:sldChg chg="addSp modSp add del mod">
        <pc:chgData name="Nicolas Ratto Ribo" userId="2ad53a74-4254-40a0-bdd9-8ea8d499428c" providerId="ADAL" clId="{8C2FDA0B-DC8F-40A1-9BC4-212DEDCEA5BF}" dt="2024-04-04T14:57:15.566" v="355" actId="20577"/>
        <pc:sldMkLst>
          <pc:docMk/>
          <pc:sldMk cId="3550710101" sldId="1560"/>
        </pc:sldMkLst>
        <pc:spChg chg="add mod">
          <ac:chgData name="Nicolas Ratto Ribo" userId="2ad53a74-4254-40a0-bdd9-8ea8d499428c" providerId="ADAL" clId="{8C2FDA0B-DC8F-40A1-9BC4-212DEDCEA5BF}" dt="2024-04-04T14:49:07.534" v="191" actId="14100"/>
          <ac:spMkLst>
            <pc:docMk/>
            <pc:sldMk cId="3550710101" sldId="1560"/>
            <ac:spMk id="3" creationId="{B3BFE92E-F07F-B99E-EAE5-719A1A91B51B}"/>
          </ac:spMkLst>
        </pc:spChg>
        <pc:spChg chg="add mod">
          <ac:chgData name="Nicolas Ratto Ribo" userId="2ad53a74-4254-40a0-bdd9-8ea8d499428c" providerId="ADAL" clId="{8C2FDA0B-DC8F-40A1-9BC4-212DEDCEA5BF}" dt="2024-04-04T14:49:21.470" v="200" actId="14100"/>
          <ac:spMkLst>
            <pc:docMk/>
            <pc:sldMk cId="3550710101" sldId="1560"/>
            <ac:spMk id="5" creationId="{F2841F30-EFB4-20A2-C39A-9DC7C546E698}"/>
          </ac:spMkLst>
        </pc:spChg>
        <pc:spChg chg="add mod">
          <ac:chgData name="Nicolas Ratto Ribo" userId="2ad53a74-4254-40a0-bdd9-8ea8d499428c" providerId="ADAL" clId="{8C2FDA0B-DC8F-40A1-9BC4-212DEDCEA5BF}" dt="2024-04-04T14:49:23.475" v="202" actId="1076"/>
          <ac:spMkLst>
            <pc:docMk/>
            <pc:sldMk cId="3550710101" sldId="1560"/>
            <ac:spMk id="8" creationId="{E68D2505-17DD-BD18-C0CF-E6AA5D4433FD}"/>
          </ac:spMkLst>
        </pc:spChg>
        <pc:spChg chg="add mod">
          <ac:chgData name="Nicolas Ratto Ribo" userId="2ad53a74-4254-40a0-bdd9-8ea8d499428c" providerId="ADAL" clId="{8C2FDA0B-DC8F-40A1-9BC4-212DEDCEA5BF}" dt="2024-04-04T14:49:17.806" v="198" actId="14100"/>
          <ac:spMkLst>
            <pc:docMk/>
            <pc:sldMk cId="3550710101" sldId="1560"/>
            <ac:spMk id="14" creationId="{8DB6AF57-9794-7F41-9E50-E8FAB18AAEF5}"/>
          </ac:spMkLst>
        </pc:spChg>
        <pc:spChg chg="add mod">
          <ac:chgData name="Nicolas Ratto Ribo" userId="2ad53a74-4254-40a0-bdd9-8ea8d499428c" providerId="ADAL" clId="{8C2FDA0B-DC8F-40A1-9BC4-212DEDCEA5BF}" dt="2024-04-04T14:57:15.566" v="355" actId="20577"/>
          <ac:spMkLst>
            <pc:docMk/>
            <pc:sldMk cId="3550710101" sldId="1560"/>
            <ac:spMk id="15" creationId="{2E7EC6A6-1759-13C8-5FE6-4F7D8027C01F}"/>
          </ac:spMkLst>
        </pc:spChg>
      </pc:sldChg>
      <pc:sldChg chg="del ord">
        <pc:chgData name="Nicolas Ratto Ribo" userId="2ad53a74-4254-40a0-bdd9-8ea8d499428c" providerId="ADAL" clId="{8C2FDA0B-DC8F-40A1-9BC4-212DEDCEA5BF}" dt="2024-04-04T12:53:14.594" v="33" actId="2696"/>
        <pc:sldMkLst>
          <pc:docMk/>
          <pc:sldMk cId="4087967162" sldId="1563"/>
        </pc:sldMkLst>
      </pc:sldChg>
      <pc:sldChg chg="modSp del mod">
        <pc:chgData name="Nicolas Ratto Ribo" userId="2ad53a74-4254-40a0-bdd9-8ea8d499428c" providerId="ADAL" clId="{8C2FDA0B-DC8F-40A1-9BC4-212DEDCEA5BF}" dt="2024-04-04T12:53:24.419" v="34" actId="2696"/>
        <pc:sldMkLst>
          <pc:docMk/>
          <pc:sldMk cId="2816603508" sldId="1565"/>
        </pc:sldMkLst>
        <pc:graphicFrameChg chg="modGraphic">
          <ac:chgData name="Nicolas Ratto Ribo" userId="2ad53a74-4254-40a0-bdd9-8ea8d499428c" providerId="ADAL" clId="{8C2FDA0B-DC8F-40A1-9BC4-212DEDCEA5BF}" dt="2024-04-01T19:58:50.318" v="2" actId="20577"/>
          <ac:graphicFrameMkLst>
            <pc:docMk/>
            <pc:sldMk cId="2816603508" sldId="1565"/>
            <ac:graphicFrameMk id="3" creationId="{12875F7D-9916-DD38-E7F6-B8320800245F}"/>
          </ac:graphicFrameMkLst>
        </pc:graphicFrameChg>
      </pc:sldChg>
      <pc:sldChg chg="modSp del mod">
        <pc:chgData name="Nicolas Ratto Ribo" userId="2ad53a74-4254-40a0-bdd9-8ea8d499428c" providerId="ADAL" clId="{8C2FDA0B-DC8F-40A1-9BC4-212DEDCEA5BF}" dt="2024-04-04T12:53:24.419" v="34" actId="2696"/>
        <pc:sldMkLst>
          <pc:docMk/>
          <pc:sldMk cId="2150703649" sldId="1566"/>
        </pc:sldMkLst>
        <pc:graphicFrameChg chg="mod modGraphic">
          <ac:chgData name="Nicolas Ratto Ribo" userId="2ad53a74-4254-40a0-bdd9-8ea8d499428c" providerId="ADAL" clId="{8C2FDA0B-DC8F-40A1-9BC4-212DEDCEA5BF}" dt="2024-04-01T20:03:08.062" v="21"/>
          <ac:graphicFrameMkLst>
            <pc:docMk/>
            <pc:sldMk cId="2150703649" sldId="1566"/>
            <ac:graphicFrameMk id="3" creationId="{12875F7D-9916-DD38-E7F6-B8320800245F}"/>
          </ac:graphicFrameMkLst>
        </pc:graphicFrameChg>
      </pc:sldChg>
      <pc:sldChg chg="addSp delSp modSp add mod ord">
        <pc:chgData name="Nicolas Ratto Ribo" userId="2ad53a74-4254-40a0-bdd9-8ea8d499428c" providerId="ADAL" clId="{8C2FDA0B-DC8F-40A1-9BC4-212DEDCEA5BF}" dt="2024-04-04T18:14:36.234" v="968"/>
        <pc:sldMkLst>
          <pc:docMk/>
          <pc:sldMk cId="2048664978" sldId="1567"/>
        </pc:sldMkLst>
        <pc:spChg chg="add mod">
          <ac:chgData name="Nicolas Ratto Ribo" userId="2ad53a74-4254-40a0-bdd9-8ea8d499428c" providerId="ADAL" clId="{8C2FDA0B-DC8F-40A1-9BC4-212DEDCEA5BF}" dt="2024-04-04T16:25:37.284" v="436" actId="1076"/>
          <ac:spMkLst>
            <pc:docMk/>
            <pc:sldMk cId="2048664978" sldId="1567"/>
            <ac:spMk id="4" creationId="{A13EF7DC-15A2-2532-2DD4-942392145F4A}"/>
          </ac:spMkLst>
        </pc:spChg>
        <pc:spChg chg="add mod">
          <ac:chgData name="Nicolas Ratto Ribo" userId="2ad53a74-4254-40a0-bdd9-8ea8d499428c" providerId="ADAL" clId="{8C2FDA0B-DC8F-40A1-9BC4-212DEDCEA5BF}" dt="2024-04-04T16:26:03.492" v="444" actId="20577"/>
          <ac:spMkLst>
            <pc:docMk/>
            <pc:sldMk cId="2048664978" sldId="1567"/>
            <ac:spMk id="5" creationId="{6438F6FD-BC57-86C8-FEF6-C98F9353B325}"/>
          </ac:spMkLst>
        </pc:spChg>
        <pc:spChg chg="add del mod">
          <ac:chgData name="Nicolas Ratto Ribo" userId="2ad53a74-4254-40a0-bdd9-8ea8d499428c" providerId="ADAL" clId="{8C2FDA0B-DC8F-40A1-9BC4-212DEDCEA5BF}" dt="2024-04-04T16:25:42.999" v="437" actId="478"/>
          <ac:spMkLst>
            <pc:docMk/>
            <pc:sldMk cId="2048664978" sldId="1567"/>
            <ac:spMk id="7" creationId="{D3725A92-07D5-CC3A-7741-C18FAD73D119}"/>
          </ac:spMkLst>
        </pc:spChg>
        <pc:spChg chg="add mod">
          <ac:chgData name="Nicolas Ratto Ribo" userId="2ad53a74-4254-40a0-bdd9-8ea8d499428c" providerId="ADAL" clId="{8C2FDA0B-DC8F-40A1-9BC4-212DEDCEA5BF}" dt="2024-04-04T16:25:52.173" v="440" actId="1076"/>
          <ac:spMkLst>
            <pc:docMk/>
            <pc:sldMk cId="2048664978" sldId="1567"/>
            <ac:spMk id="8" creationId="{B46E25ED-3546-33E9-5664-2338C063F660}"/>
          </ac:spMkLst>
        </pc:spChg>
        <pc:spChg chg="mod">
          <ac:chgData name="Nicolas Ratto Ribo" userId="2ad53a74-4254-40a0-bdd9-8ea8d499428c" providerId="ADAL" clId="{8C2FDA0B-DC8F-40A1-9BC4-212DEDCEA5BF}" dt="2024-04-04T16:25:34.945" v="435"/>
          <ac:spMkLst>
            <pc:docMk/>
            <pc:sldMk cId="2048664978" sldId="1567"/>
            <ac:spMk id="13" creationId="{E870B40E-7E08-E1B3-1551-5BA70BA02E4D}"/>
          </ac:spMkLst>
        </pc:spChg>
        <pc:spChg chg="add mod">
          <ac:chgData name="Nicolas Ratto Ribo" userId="2ad53a74-4254-40a0-bdd9-8ea8d499428c" providerId="ADAL" clId="{8C2FDA0B-DC8F-40A1-9BC4-212DEDCEA5BF}" dt="2024-04-04T16:25:52.173" v="440" actId="1076"/>
          <ac:spMkLst>
            <pc:docMk/>
            <pc:sldMk cId="2048664978" sldId="1567"/>
            <ac:spMk id="14" creationId="{7F3ED75F-7F6C-EAFA-34F4-134D303FE221}"/>
          </ac:spMkLst>
        </pc:spChg>
        <pc:spChg chg="add mod">
          <ac:chgData name="Nicolas Ratto Ribo" userId="2ad53a74-4254-40a0-bdd9-8ea8d499428c" providerId="ADAL" clId="{8C2FDA0B-DC8F-40A1-9BC4-212DEDCEA5BF}" dt="2024-04-04T16:25:52.173" v="440" actId="1076"/>
          <ac:spMkLst>
            <pc:docMk/>
            <pc:sldMk cId="2048664978" sldId="1567"/>
            <ac:spMk id="15" creationId="{BFDEEAB9-2E0D-39FC-427D-C4A445F40E6F}"/>
          </ac:spMkLst>
        </pc:spChg>
        <pc:grpChg chg="add mod">
          <ac:chgData name="Nicolas Ratto Ribo" userId="2ad53a74-4254-40a0-bdd9-8ea8d499428c" providerId="ADAL" clId="{8C2FDA0B-DC8F-40A1-9BC4-212DEDCEA5BF}" dt="2024-04-04T16:25:52.173" v="440" actId="1076"/>
          <ac:grpSpMkLst>
            <pc:docMk/>
            <pc:sldMk cId="2048664978" sldId="1567"/>
            <ac:grpSpMk id="11" creationId="{4228FDC2-2778-3D38-6933-A4F344ED292C}"/>
          </ac:grpSpMkLst>
        </pc:grpChg>
        <pc:graphicFrameChg chg="mod modGraphic">
          <ac:chgData name="Nicolas Ratto Ribo" userId="2ad53a74-4254-40a0-bdd9-8ea8d499428c" providerId="ADAL" clId="{8C2FDA0B-DC8F-40A1-9BC4-212DEDCEA5BF}" dt="2024-04-04T16:42:06.482" v="947" actId="20577"/>
          <ac:graphicFrameMkLst>
            <pc:docMk/>
            <pc:sldMk cId="2048664978" sldId="1567"/>
            <ac:graphicFrameMk id="3" creationId="{12875F7D-9916-DD38-E7F6-B8320800245F}"/>
          </ac:graphicFrameMkLst>
        </pc:graphicFrameChg>
        <pc:picChg chg="mod">
          <ac:chgData name="Nicolas Ratto Ribo" userId="2ad53a74-4254-40a0-bdd9-8ea8d499428c" providerId="ADAL" clId="{8C2FDA0B-DC8F-40A1-9BC4-212DEDCEA5BF}" dt="2024-04-04T16:25:52.173" v="440" actId="1076"/>
          <ac:picMkLst>
            <pc:docMk/>
            <pc:sldMk cId="2048664978" sldId="1567"/>
            <ac:picMk id="6" creationId="{0C242C0F-2527-02A2-4895-34784DFAB650}"/>
          </ac:picMkLst>
        </pc:picChg>
        <pc:picChg chg="mod">
          <ac:chgData name="Nicolas Ratto Ribo" userId="2ad53a74-4254-40a0-bdd9-8ea8d499428c" providerId="ADAL" clId="{8C2FDA0B-DC8F-40A1-9BC4-212DEDCEA5BF}" dt="2024-04-04T16:25:34.945" v="435"/>
          <ac:picMkLst>
            <pc:docMk/>
            <pc:sldMk cId="2048664978" sldId="1567"/>
            <ac:picMk id="12" creationId="{0120F1D0-E4A2-E3CC-0A0E-7AD73569B39A}"/>
          </ac:picMkLst>
        </pc:picChg>
        <pc:picChg chg="add mod">
          <ac:chgData name="Nicolas Ratto Ribo" userId="2ad53a74-4254-40a0-bdd9-8ea8d499428c" providerId="ADAL" clId="{8C2FDA0B-DC8F-40A1-9BC4-212DEDCEA5BF}" dt="2024-04-04T16:26:38.243" v="450" actId="1076"/>
          <ac:picMkLst>
            <pc:docMk/>
            <pc:sldMk cId="2048664978" sldId="1567"/>
            <ac:picMk id="16" creationId="{5EB7C06E-22FE-4305-89D6-478733F66751}"/>
          </ac:picMkLst>
        </pc:picChg>
        <pc:picChg chg="add mod">
          <ac:chgData name="Nicolas Ratto Ribo" userId="2ad53a74-4254-40a0-bdd9-8ea8d499428c" providerId="ADAL" clId="{8C2FDA0B-DC8F-40A1-9BC4-212DEDCEA5BF}" dt="2024-04-04T16:26:33.700" v="449" actId="1076"/>
          <ac:picMkLst>
            <pc:docMk/>
            <pc:sldMk cId="2048664978" sldId="1567"/>
            <ac:picMk id="17" creationId="{9B72D4A2-A8DD-D7D2-7E28-F13B7B5C1AE2}"/>
          </ac:picMkLst>
        </pc:picChg>
      </pc:sldChg>
      <pc:sldChg chg="modSp add mod ord addCm modCm modNotesTx">
        <pc:chgData name="Nicolas Ratto Ribo" userId="2ad53a74-4254-40a0-bdd9-8ea8d499428c" providerId="ADAL" clId="{8C2FDA0B-DC8F-40A1-9BC4-212DEDCEA5BF}" dt="2024-04-04T21:40:13.678" v="2559" actId="403"/>
        <pc:sldMkLst>
          <pc:docMk/>
          <pc:sldMk cId="4204683339" sldId="1569"/>
        </pc:sldMkLst>
        <pc:graphicFrameChg chg="mod modGraphic">
          <ac:chgData name="Nicolas Ratto Ribo" userId="2ad53a74-4254-40a0-bdd9-8ea8d499428c" providerId="ADAL" clId="{8C2FDA0B-DC8F-40A1-9BC4-212DEDCEA5BF}" dt="2024-04-04T21:40:13.678" v="2559" actId="403"/>
          <ac:graphicFrameMkLst>
            <pc:docMk/>
            <pc:sldMk cId="4204683339" sldId="1569"/>
            <ac:graphicFrameMk id="3" creationId="{12875F7D-9916-DD38-E7F6-B8320800245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icolas Ratto Ribo" userId="2ad53a74-4254-40a0-bdd9-8ea8d499428c" providerId="ADAL" clId="{8C2FDA0B-DC8F-40A1-9BC4-212DEDCEA5BF}" dt="2024-04-04T19:28:37.412" v="1699"/>
              <pc2:cmMkLst xmlns:pc2="http://schemas.microsoft.com/office/powerpoint/2019/9/main/command">
                <pc:docMk/>
                <pc:sldMk cId="4204683339" sldId="1569"/>
                <pc2:cmMk id="{FC3E9B87-7BBD-4AA1-A979-3CADDBEE2F34}"/>
              </pc2:cmMkLst>
            </pc226:cmChg>
          </p:ext>
        </pc:extLst>
      </pc:sldChg>
      <pc:sldChg chg="modSp add mod">
        <pc:chgData name="Nicolas Ratto Ribo" userId="2ad53a74-4254-40a0-bdd9-8ea8d499428c" providerId="ADAL" clId="{8C2FDA0B-DC8F-40A1-9BC4-212DEDCEA5BF}" dt="2024-04-04T21:40:08.758" v="2558" actId="403"/>
        <pc:sldMkLst>
          <pc:docMk/>
          <pc:sldMk cId="2426926765" sldId="1570"/>
        </pc:sldMkLst>
        <pc:graphicFrameChg chg="mod modGraphic">
          <ac:chgData name="Nicolas Ratto Ribo" userId="2ad53a74-4254-40a0-bdd9-8ea8d499428c" providerId="ADAL" clId="{8C2FDA0B-DC8F-40A1-9BC4-212DEDCEA5BF}" dt="2024-04-04T21:40:08.758" v="2558" actId="403"/>
          <ac:graphicFrameMkLst>
            <pc:docMk/>
            <pc:sldMk cId="2426926765" sldId="1570"/>
            <ac:graphicFrameMk id="3" creationId="{12875F7D-9916-DD38-E7F6-B8320800245F}"/>
          </ac:graphicFrameMkLst>
        </pc:graphicFrameChg>
      </pc:sldChg>
      <pc:sldChg chg="modSp add mod">
        <pc:chgData name="Nicolas Ratto Ribo" userId="2ad53a74-4254-40a0-bdd9-8ea8d499428c" providerId="ADAL" clId="{8C2FDA0B-DC8F-40A1-9BC4-212DEDCEA5BF}" dt="2024-04-04T16:38:14.943" v="759" actId="20577"/>
        <pc:sldMkLst>
          <pc:docMk/>
          <pc:sldMk cId="926035842" sldId="1571"/>
        </pc:sldMkLst>
        <pc:graphicFrameChg chg="modGraphic">
          <ac:chgData name="Nicolas Ratto Ribo" userId="2ad53a74-4254-40a0-bdd9-8ea8d499428c" providerId="ADAL" clId="{8C2FDA0B-DC8F-40A1-9BC4-212DEDCEA5BF}" dt="2024-04-04T16:38:14.943" v="759" actId="20577"/>
          <ac:graphicFrameMkLst>
            <pc:docMk/>
            <pc:sldMk cId="926035842" sldId="1571"/>
            <ac:graphicFrameMk id="3" creationId="{12875F7D-9916-DD38-E7F6-B8320800245F}"/>
          </ac:graphicFrameMkLst>
        </pc:graphicFrameChg>
      </pc:sldChg>
      <pc:sldChg chg="addSp modSp add mod ord">
        <pc:chgData name="Nicolas Ratto Ribo" userId="2ad53a74-4254-40a0-bdd9-8ea8d499428c" providerId="ADAL" clId="{8C2FDA0B-DC8F-40A1-9BC4-212DEDCEA5BF}" dt="2024-04-04T16:24:25.241" v="432" actId="5793"/>
        <pc:sldMkLst>
          <pc:docMk/>
          <pc:sldMk cId="672392586" sldId="1572"/>
        </pc:sldMkLst>
        <pc:spChg chg="mod">
          <ac:chgData name="Nicolas Ratto Ribo" userId="2ad53a74-4254-40a0-bdd9-8ea8d499428c" providerId="ADAL" clId="{8C2FDA0B-DC8F-40A1-9BC4-212DEDCEA5BF}" dt="2024-04-04T16:24:25.241" v="432" actId="5793"/>
          <ac:spMkLst>
            <pc:docMk/>
            <pc:sldMk cId="672392586" sldId="1572"/>
            <ac:spMk id="7" creationId="{868C988B-9B23-6BBE-C174-146D3FE4195B}"/>
          </ac:spMkLst>
        </pc:spChg>
        <pc:spChg chg="mod">
          <ac:chgData name="Nicolas Ratto Ribo" userId="2ad53a74-4254-40a0-bdd9-8ea8d499428c" providerId="ADAL" clId="{8C2FDA0B-DC8F-40A1-9BC4-212DEDCEA5BF}" dt="2024-04-04T12:53:38.692" v="38"/>
          <ac:spMkLst>
            <pc:docMk/>
            <pc:sldMk cId="672392586" sldId="1572"/>
            <ac:spMk id="11" creationId="{5A0D1E22-0687-F7C3-27B5-99C5D65C1947}"/>
          </ac:spMkLst>
        </pc:spChg>
        <pc:spChg chg="mod">
          <ac:chgData name="Nicolas Ratto Ribo" userId="2ad53a74-4254-40a0-bdd9-8ea8d499428c" providerId="ADAL" clId="{8C2FDA0B-DC8F-40A1-9BC4-212DEDCEA5BF}" dt="2024-04-04T16:23:48.816" v="388"/>
          <ac:spMkLst>
            <pc:docMk/>
            <pc:sldMk cId="672392586" sldId="1572"/>
            <ac:spMk id="14" creationId="{DC7745EC-E54C-D5AD-D95F-BF296CFA260A}"/>
          </ac:spMkLst>
        </pc:spChg>
        <pc:grpChg chg="add mod">
          <ac:chgData name="Nicolas Ratto Ribo" userId="2ad53a74-4254-40a0-bdd9-8ea8d499428c" providerId="ADAL" clId="{8C2FDA0B-DC8F-40A1-9BC4-212DEDCEA5BF}" dt="2024-04-04T12:53:42.973" v="39" actId="1076"/>
          <ac:grpSpMkLst>
            <pc:docMk/>
            <pc:sldMk cId="672392586" sldId="1572"/>
            <ac:grpSpMk id="10" creationId="{22D933CE-A9A9-FDCA-A64F-8CC86CBB0216}"/>
          </ac:grpSpMkLst>
        </pc:grpChg>
        <pc:grpChg chg="add mod">
          <ac:chgData name="Nicolas Ratto Ribo" userId="2ad53a74-4254-40a0-bdd9-8ea8d499428c" providerId="ADAL" clId="{8C2FDA0B-DC8F-40A1-9BC4-212DEDCEA5BF}" dt="2024-04-04T16:23:51.172" v="389" actId="1076"/>
          <ac:grpSpMkLst>
            <pc:docMk/>
            <pc:sldMk cId="672392586" sldId="1572"/>
            <ac:grpSpMk id="13" creationId="{9431FEEF-FF11-C86A-B484-A8AA1E9485A0}"/>
          </ac:grpSpMkLst>
        </pc:grpChg>
        <pc:picChg chg="mod">
          <ac:chgData name="Nicolas Ratto Ribo" userId="2ad53a74-4254-40a0-bdd9-8ea8d499428c" providerId="ADAL" clId="{8C2FDA0B-DC8F-40A1-9BC4-212DEDCEA5BF}" dt="2024-04-04T12:53:38.692" v="38"/>
          <ac:picMkLst>
            <pc:docMk/>
            <pc:sldMk cId="672392586" sldId="1572"/>
            <ac:picMk id="12" creationId="{91454149-B133-EB07-9E34-085C8CF2FE34}"/>
          </ac:picMkLst>
        </pc:picChg>
        <pc:picChg chg="mod">
          <ac:chgData name="Nicolas Ratto Ribo" userId="2ad53a74-4254-40a0-bdd9-8ea8d499428c" providerId="ADAL" clId="{8C2FDA0B-DC8F-40A1-9BC4-212DEDCEA5BF}" dt="2024-04-04T16:23:48.816" v="388"/>
          <ac:picMkLst>
            <pc:docMk/>
            <pc:sldMk cId="672392586" sldId="1572"/>
            <ac:picMk id="15" creationId="{A922D6BD-F0C2-6D5C-FBE3-57C047AB2686}"/>
          </ac:picMkLst>
        </pc:picChg>
      </pc:sldChg>
      <pc:sldChg chg="addSp delSp modSp add mod">
        <pc:chgData name="Nicolas Ratto Ribo" userId="2ad53a74-4254-40a0-bdd9-8ea8d499428c" providerId="ADAL" clId="{8C2FDA0B-DC8F-40A1-9BC4-212DEDCEA5BF}" dt="2024-04-04T16:31:48.071" v="705" actId="14100"/>
        <pc:sldMkLst>
          <pc:docMk/>
          <pc:sldMk cId="2897173922" sldId="1573"/>
        </pc:sldMkLst>
        <pc:spChg chg="add mod">
          <ac:chgData name="Nicolas Ratto Ribo" userId="2ad53a74-4254-40a0-bdd9-8ea8d499428c" providerId="ADAL" clId="{8C2FDA0B-DC8F-40A1-9BC4-212DEDCEA5BF}" dt="2024-04-04T16:27:55.292" v="488"/>
          <ac:spMkLst>
            <pc:docMk/>
            <pc:sldMk cId="2897173922" sldId="1573"/>
            <ac:spMk id="5" creationId="{38C8968C-4917-350D-D28E-5D25C133C8D4}"/>
          </ac:spMkLst>
        </pc:spChg>
        <pc:spChg chg="add mod">
          <ac:chgData name="Nicolas Ratto Ribo" userId="2ad53a74-4254-40a0-bdd9-8ea8d499428c" providerId="ADAL" clId="{8C2FDA0B-DC8F-40A1-9BC4-212DEDCEA5BF}" dt="2024-04-04T16:27:55.292" v="488"/>
          <ac:spMkLst>
            <pc:docMk/>
            <pc:sldMk cId="2897173922" sldId="1573"/>
            <ac:spMk id="6" creationId="{32C06564-DA8D-6A35-45D9-110A7C210998}"/>
          </ac:spMkLst>
        </pc:spChg>
        <pc:spChg chg="del mod">
          <ac:chgData name="Nicolas Ratto Ribo" userId="2ad53a74-4254-40a0-bdd9-8ea8d499428c" providerId="ADAL" clId="{8C2FDA0B-DC8F-40A1-9BC4-212DEDCEA5BF}" dt="2024-04-04T16:27:46.332" v="451" actId="478"/>
          <ac:spMkLst>
            <pc:docMk/>
            <pc:sldMk cId="2897173922" sldId="1573"/>
            <ac:spMk id="7" creationId="{868C988B-9B23-6BBE-C174-146D3FE4195B}"/>
          </ac:spMkLst>
        </pc:spChg>
        <pc:spChg chg="add mod">
          <ac:chgData name="Nicolas Ratto Ribo" userId="2ad53a74-4254-40a0-bdd9-8ea8d499428c" providerId="ADAL" clId="{8C2FDA0B-DC8F-40A1-9BC4-212DEDCEA5BF}" dt="2024-04-04T16:27:55.292" v="488"/>
          <ac:spMkLst>
            <pc:docMk/>
            <pc:sldMk cId="2897173922" sldId="1573"/>
            <ac:spMk id="8" creationId="{1D6BBF59-A27E-E2D6-E246-8F2A55F91C3B}"/>
          </ac:spMkLst>
        </pc:spChg>
        <pc:spChg chg="mod">
          <ac:chgData name="Nicolas Ratto Ribo" userId="2ad53a74-4254-40a0-bdd9-8ea8d499428c" providerId="ADAL" clId="{8C2FDA0B-DC8F-40A1-9BC4-212DEDCEA5BF}" dt="2024-04-04T16:27:53.656" v="487" actId="20577"/>
          <ac:spMkLst>
            <pc:docMk/>
            <pc:sldMk cId="2897173922" sldId="1573"/>
            <ac:spMk id="10" creationId="{D9E9ADA4-DC57-D5F6-3C97-69F535D1FA95}"/>
          </ac:spMkLst>
        </pc:spChg>
        <pc:spChg chg="add mod">
          <ac:chgData name="Nicolas Ratto Ribo" userId="2ad53a74-4254-40a0-bdd9-8ea8d499428c" providerId="ADAL" clId="{8C2FDA0B-DC8F-40A1-9BC4-212DEDCEA5BF}" dt="2024-04-04T16:28:08.154" v="489"/>
          <ac:spMkLst>
            <pc:docMk/>
            <pc:sldMk cId="2897173922" sldId="1573"/>
            <ac:spMk id="13" creationId="{4EB5C703-CD57-7034-4D11-AAD9E0E6870C}"/>
          </ac:spMkLst>
        </pc:spChg>
        <pc:spChg chg="add mod">
          <ac:chgData name="Nicolas Ratto Ribo" userId="2ad53a74-4254-40a0-bdd9-8ea8d499428c" providerId="ADAL" clId="{8C2FDA0B-DC8F-40A1-9BC4-212DEDCEA5BF}" dt="2024-04-04T16:29:30.596" v="549" actId="20577"/>
          <ac:spMkLst>
            <pc:docMk/>
            <pc:sldMk cId="2897173922" sldId="1573"/>
            <ac:spMk id="14" creationId="{7804680F-FC02-7AD6-0A24-3583A33DE231}"/>
          </ac:spMkLst>
        </pc:spChg>
        <pc:spChg chg="add mod">
          <ac:chgData name="Nicolas Ratto Ribo" userId="2ad53a74-4254-40a0-bdd9-8ea8d499428c" providerId="ADAL" clId="{8C2FDA0B-DC8F-40A1-9BC4-212DEDCEA5BF}" dt="2024-04-04T16:28:27.501" v="494" actId="1076"/>
          <ac:spMkLst>
            <pc:docMk/>
            <pc:sldMk cId="2897173922" sldId="1573"/>
            <ac:spMk id="15" creationId="{18D268F9-D9F3-508A-C3FC-4FD766E6F1F1}"/>
          </ac:spMkLst>
        </pc:spChg>
        <pc:spChg chg="add mod">
          <ac:chgData name="Nicolas Ratto Ribo" userId="2ad53a74-4254-40a0-bdd9-8ea8d499428c" providerId="ADAL" clId="{8C2FDA0B-DC8F-40A1-9BC4-212DEDCEA5BF}" dt="2024-04-04T16:29:06.284" v="502" actId="14100"/>
          <ac:spMkLst>
            <pc:docMk/>
            <pc:sldMk cId="2897173922" sldId="1573"/>
            <ac:spMk id="16" creationId="{57E31D37-CFCF-EB98-6F0A-B8C8ABE2CC80}"/>
          </ac:spMkLst>
        </pc:spChg>
        <pc:spChg chg="add mod">
          <ac:chgData name="Nicolas Ratto Ribo" userId="2ad53a74-4254-40a0-bdd9-8ea8d499428c" providerId="ADAL" clId="{8C2FDA0B-DC8F-40A1-9BC4-212DEDCEA5BF}" dt="2024-04-04T16:30:30.982" v="631" actId="20577"/>
          <ac:spMkLst>
            <pc:docMk/>
            <pc:sldMk cId="2897173922" sldId="1573"/>
            <ac:spMk id="18" creationId="{C7907B5B-4BAD-D918-EFDF-A38FB4A0D2B3}"/>
          </ac:spMkLst>
        </pc:spChg>
        <pc:spChg chg="add mod">
          <ac:chgData name="Nicolas Ratto Ribo" userId="2ad53a74-4254-40a0-bdd9-8ea8d499428c" providerId="ADAL" clId="{8C2FDA0B-DC8F-40A1-9BC4-212DEDCEA5BF}" dt="2024-04-04T16:29:58.509" v="557" actId="14100"/>
          <ac:spMkLst>
            <pc:docMk/>
            <pc:sldMk cId="2897173922" sldId="1573"/>
            <ac:spMk id="19" creationId="{C0CB6058-0E90-EE3B-E029-AC8CD04CD495}"/>
          </ac:spMkLst>
        </pc:spChg>
        <pc:spChg chg="add mod">
          <ac:chgData name="Nicolas Ratto Ribo" userId="2ad53a74-4254-40a0-bdd9-8ea8d499428c" providerId="ADAL" clId="{8C2FDA0B-DC8F-40A1-9BC4-212DEDCEA5BF}" dt="2024-04-04T16:31:48.071" v="705" actId="14100"/>
          <ac:spMkLst>
            <pc:docMk/>
            <pc:sldMk cId="2897173922" sldId="1573"/>
            <ac:spMk id="21" creationId="{E3F46681-CEEA-9823-DD81-EAAD2BF4450C}"/>
          </ac:spMkLst>
        </pc:spChg>
        <pc:graphicFrameChg chg="add del mod modGraphic">
          <ac:chgData name="Nicolas Ratto Ribo" userId="2ad53a74-4254-40a0-bdd9-8ea8d499428c" providerId="ADAL" clId="{8C2FDA0B-DC8F-40A1-9BC4-212DEDCEA5BF}" dt="2024-04-04T16:27:46.332" v="451" actId="478"/>
          <ac:graphicFrameMkLst>
            <pc:docMk/>
            <pc:sldMk cId="2897173922" sldId="1573"/>
            <ac:graphicFrameMk id="3" creationId="{C20A0040-CA3D-CEC8-02C9-521F6045BE0A}"/>
          </ac:graphicFrameMkLst>
        </pc:graphicFrameChg>
        <pc:graphicFrameChg chg="add del mod modGraphic">
          <ac:chgData name="Nicolas Ratto Ribo" userId="2ad53a74-4254-40a0-bdd9-8ea8d499428c" providerId="ADAL" clId="{8C2FDA0B-DC8F-40A1-9BC4-212DEDCEA5BF}" dt="2024-04-04T16:27:46.332" v="451" actId="478"/>
          <ac:graphicFrameMkLst>
            <pc:docMk/>
            <pc:sldMk cId="2897173922" sldId="1573"/>
            <ac:graphicFrameMk id="4" creationId="{45CCBA1E-8FF5-0431-117A-AFCFA45D8D9E}"/>
          </ac:graphicFrameMkLst>
        </pc:graphicFrameChg>
        <pc:picChg chg="del">
          <ac:chgData name="Nicolas Ratto Ribo" userId="2ad53a74-4254-40a0-bdd9-8ea8d499428c" providerId="ADAL" clId="{8C2FDA0B-DC8F-40A1-9BC4-212DEDCEA5BF}" dt="2024-04-04T14:47:37.473" v="130" actId="478"/>
          <ac:picMkLst>
            <pc:docMk/>
            <pc:sldMk cId="2897173922" sldId="1573"/>
            <ac:picMk id="11" creationId="{BCB69756-5A41-F553-0DC1-B22FE5B505CC}"/>
          </ac:picMkLst>
        </pc:picChg>
        <pc:picChg chg="del">
          <ac:chgData name="Nicolas Ratto Ribo" userId="2ad53a74-4254-40a0-bdd9-8ea8d499428c" providerId="ADAL" clId="{8C2FDA0B-DC8F-40A1-9BC4-212DEDCEA5BF}" dt="2024-04-04T14:47:37.873" v="131" actId="478"/>
          <ac:picMkLst>
            <pc:docMk/>
            <pc:sldMk cId="2897173922" sldId="1573"/>
            <ac:picMk id="12" creationId="{A6950FD6-FF01-B4FE-2EDB-2B42AEC33199}"/>
          </ac:picMkLst>
        </pc:picChg>
      </pc:sldChg>
      <pc:sldChg chg="addSp delSp modSp add mod ord">
        <pc:chgData name="Nicolas Ratto Ribo" userId="2ad53a74-4254-40a0-bdd9-8ea8d499428c" providerId="ADAL" clId="{8C2FDA0B-DC8F-40A1-9BC4-212DEDCEA5BF}" dt="2024-04-04T18:16:52.162" v="1071" actId="20577"/>
        <pc:sldMkLst>
          <pc:docMk/>
          <pc:sldMk cId="1556857413" sldId="1574"/>
        </pc:sldMkLst>
        <pc:spChg chg="del">
          <ac:chgData name="Nicolas Ratto Ribo" userId="2ad53a74-4254-40a0-bdd9-8ea8d499428c" providerId="ADAL" clId="{8C2FDA0B-DC8F-40A1-9BC4-212DEDCEA5BF}" dt="2024-04-04T16:41:38.010" v="852" actId="478"/>
          <ac:spMkLst>
            <pc:docMk/>
            <pc:sldMk cId="1556857413" sldId="1574"/>
            <ac:spMk id="2" creationId="{A3E0868B-2BDD-4C8F-6337-C62F6ACDEF1E}"/>
          </ac:spMkLst>
        </pc:spChg>
        <pc:spChg chg="add del mod ord">
          <ac:chgData name="Nicolas Ratto Ribo" userId="2ad53a74-4254-40a0-bdd9-8ea8d499428c" providerId="ADAL" clId="{8C2FDA0B-DC8F-40A1-9BC4-212DEDCEA5BF}" dt="2024-04-04T18:13:50.849" v="959" actId="478"/>
          <ac:spMkLst>
            <pc:docMk/>
            <pc:sldMk cId="1556857413" sldId="1574"/>
            <ac:spMk id="3" creationId="{25063FA4-F615-5F35-2E5F-D35110F0C861}"/>
          </ac:spMkLst>
        </pc:spChg>
        <pc:spChg chg="add del mod">
          <ac:chgData name="Nicolas Ratto Ribo" userId="2ad53a74-4254-40a0-bdd9-8ea8d499428c" providerId="ADAL" clId="{8C2FDA0B-DC8F-40A1-9BC4-212DEDCEA5BF}" dt="2024-04-04T18:15:01.811" v="972" actId="478"/>
          <ac:spMkLst>
            <pc:docMk/>
            <pc:sldMk cId="1556857413" sldId="1574"/>
            <ac:spMk id="4" creationId="{BEB056A6-D197-38D0-1877-3A05521574D0}"/>
          </ac:spMkLst>
        </pc:spChg>
        <pc:spChg chg="add del mod">
          <ac:chgData name="Nicolas Ratto Ribo" userId="2ad53a74-4254-40a0-bdd9-8ea8d499428c" providerId="ADAL" clId="{8C2FDA0B-DC8F-40A1-9BC4-212DEDCEA5BF}" dt="2024-04-04T18:15:03.576" v="974" actId="478"/>
          <ac:spMkLst>
            <pc:docMk/>
            <pc:sldMk cId="1556857413" sldId="1574"/>
            <ac:spMk id="5" creationId="{4E011BD7-81B0-CDD6-3DDE-6C4B4B75A821}"/>
          </ac:spMkLst>
        </pc:spChg>
        <pc:spChg chg="add del mod">
          <ac:chgData name="Nicolas Ratto Ribo" userId="2ad53a74-4254-40a0-bdd9-8ea8d499428c" providerId="ADAL" clId="{8C2FDA0B-DC8F-40A1-9BC4-212DEDCEA5BF}" dt="2024-04-04T18:13:15.882" v="951" actId="478"/>
          <ac:spMkLst>
            <pc:docMk/>
            <pc:sldMk cId="1556857413" sldId="1574"/>
            <ac:spMk id="7" creationId="{BC860ADD-AFAB-1217-A155-88931CA04324}"/>
          </ac:spMkLst>
        </pc:spChg>
        <pc:spChg chg="del">
          <ac:chgData name="Nicolas Ratto Ribo" userId="2ad53a74-4254-40a0-bdd9-8ea8d499428c" providerId="ADAL" clId="{8C2FDA0B-DC8F-40A1-9BC4-212DEDCEA5BF}" dt="2024-04-04T16:41:38.010" v="852" actId="478"/>
          <ac:spMkLst>
            <pc:docMk/>
            <pc:sldMk cId="1556857413" sldId="1574"/>
            <ac:spMk id="8" creationId="{0937CFF7-A0D8-9B3A-ED0B-295F7A9B414E}"/>
          </ac:spMkLst>
        </pc:spChg>
        <pc:spChg chg="del">
          <ac:chgData name="Nicolas Ratto Ribo" userId="2ad53a74-4254-40a0-bdd9-8ea8d499428c" providerId="ADAL" clId="{8C2FDA0B-DC8F-40A1-9BC4-212DEDCEA5BF}" dt="2024-04-04T16:41:38.010" v="852" actId="478"/>
          <ac:spMkLst>
            <pc:docMk/>
            <pc:sldMk cId="1556857413" sldId="1574"/>
            <ac:spMk id="10" creationId="{D9E9ADA4-DC57-D5F6-3C97-69F535D1FA95}"/>
          </ac:spMkLst>
        </pc:spChg>
        <pc:spChg chg="add del mod">
          <ac:chgData name="Nicolas Ratto Ribo" userId="2ad53a74-4254-40a0-bdd9-8ea8d499428c" providerId="ADAL" clId="{8C2FDA0B-DC8F-40A1-9BC4-212DEDCEA5BF}" dt="2024-04-04T18:13:15.882" v="951" actId="478"/>
          <ac:spMkLst>
            <pc:docMk/>
            <pc:sldMk cId="1556857413" sldId="1574"/>
            <ac:spMk id="11" creationId="{04376B2D-21ED-726C-376B-C3892C171D74}"/>
          </ac:spMkLst>
        </pc:spChg>
        <pc:spChg chg="add del mod">
          <ac:chgData name="Nicolas Ratto Ribo" userId="2ad53a74-4254-40a0-bdd9-8ea8d499428c" providerId="ADAL" clId="{8C2FDA0B-DC8F-40A1-9BC4-212DEDCEA5BF}" dt="2024-04-04T18:13:15.882" v="951" actId="478"/>
          <ac:spMkLst>
            <pc:docMk/>
            <pc:sldMk cId="1556857413" sldId="1574"/>
            <ac:spMk id="12" creationId="{1BDC6F07-C778-7FBD-479B-19ABB60672FD}"/>
          </ac:spMkLst>
        </pc:spChg>
        <pc:spChg chg="add mod">
          <ac:chgData name="Nicolas Ratto Ribo" userId="2ad53a74-4254-40a0-bdd9-8ea8d499428c" providerId="ADAL" clId="{8C2FDA0B-DC8F-40A1-9BC4-212DEDCEA5BF}" dt="2024-04-04T18:13:54.838" v="960"/>
          <ac:spMkLst>
            <pc:docMk/>
            <pc:sldMk cId="1556857413" sldId="1574"/>
            <ac:spMk id="14" creationId="{CECC2414-6D23-AC61-99A7-21C5CF90A9C8}"/>
          </ac:spMkLst>
        </pc:spChg>
        <pc:spChg chg="add mod">
          <ac:chgData name="Nicolas Ratto Ribo" userId="2ad53a74-4254-40a0-bdd9-8ea8d499428c" providerId="ADAL" clId="{8C2FDA0B-DC8F-40A1-9BC4-212DEDCEA5BF}" dt="2024-04-04T18:15:29.365" v="978"/>
          <ac:spMkLst>
            <pc:docMk/>
            <pc:sldMk cId="1556857413" sldId="1574"/>
            <ac:spMk id="16" creationId="{F6969B35-ECC1-21FA-BE66-A9DCF499AE0C}"/>
          </ac:spMkLst>
        </pc:spChg>
        <pc:spChg chg="add mod">
          <ac:chgData name="Nicolas Ratto Ribo" userId="2ad53a74-4254-40a0-bdd9-8ea8d499428c" providerId="ADAL" clId="{8C2FDA0B-DC8F-40A1-9BC4-212DEDCEA5BF}" dt="2024-04-04T18:16:52.162" v="1071" actId="20577"/>
          <ac:spMkLst>
            <pc:docMk/>
            <pc:sldMk cId="1556857413" sldId="1574"/>
            <ac:spMk id="18" creationId="{ACDC501B-C351-6A59-25FA-48B268B2D980}"/>
          </ac:spMkLst>
        </pc:spChg>
        <pc:graphicFrameChg chg="add del mod">
          <ac:chgData name="Nicolas Ratto Ribo" userId="2ad53a74-4254-40a0-bdd9-8ea8d499428c" providerId="ADAL" clId="{8C2FDA0B-DC8F-40A1-9BC4-212DEDCEA5BF}" dt="2024-04-04T18:13:48.033" v="958" actId="478"/>
          <ac:graphicFrameMkLst>
            <pc:docMk/>
            <pc:sldMk cId="1556857413" sldId="1574"/>
            <ac:graphicFrameMk id="13" creationId="{C9D0A9A6-9E44-0712-4DFC-7D3B60977F01}"/>
          </ac:graphicFrameMkLst>
        </pc:graphicFrameChg>
        <pc:picChg chg="del">
          <ac:chgData name="Nicolas Ratto Ribo" userId="2ad53a74-4254-40a0-bdd9-8ea8d499428c" providerId="ADAL" clId="{8C2FDA0B-DC8F-40A1-9BC4-212DEDCEA5BF}" dt="2024-04-04T16:41:38.010" v="852" actId="478"/>
          <ac:picMkLst>
            <pc:docMk/>
            <pc:sldMk cId="1556857413" sldId="1574"/>
            <ac:picMk id="6" creationId="{0C242C0F-2527-02A2-4895-34784DFAB650}"/>
          </ac:picMkLst>
        </pc:picChg>
        <pc:picChg chg="del">
          <ac:chgData name="Nicolas Ratto Ribo" userId="2ad53a74-4254-40a0-bdd9-8ea8d499428c" providerId="ADAL" clId="{8C2FDA0B-DC8F-40A1-9BC4-212DEDCEA5BF}" dt="2024-04-04T16:41:38.010" v="852" actId="478"/>
          <ac:picMkLst>
            <pc:docMk/>
            <pc:sldMk cId="1556857413" sldId="1574"/>
            <ac:picMk id="9" creationId="{38725872-5DA6-565E-1EF6-316C2C7A55B0}"/>
          </ac:picMkLst>
        </pc:picChg>
        <pc:picChg chg="add mod">
          <ac:chgData name="Nicolas Ratto Ribo" userId="2ad53a74-4254-40a0-bdd9-8ea8d499428c" providerId="ADAL" clId="{8C2FDA0B-DC8F-40A1-9BC4-212DEDCEA5BF}" dt="2024-04-04T18:13:54.838" v="960"/>
          <ac:picMkLst>
            <pc:docMk/>
            <pc:sldMk cId="1556857413" sldId="1574"/>
            <ac:picMk id="15" creationId="{BC4E7EE5-A2D1-AE69-0618-03AA2108896F}"/>
          </ac:picMkLst>
        </pc:picChg>
      </pc:sldChg>
      <pc:sldChg chg="addSp delSp modSp add mod">
        <pc:chgData name="Nicolas Ratto Ribo" userId="2ad53a74-4254-40a0-bdd9-8ea8d499428c" providerId="ADAL" clId="{8C2FDA0B-DC8F-40A1-9BC4-212DEDCEA5BF}" dt="2024-04-04T21:51:59.390" v="3369" actId="5793"/>
        <pc:sldMkLst>
          <pc:docMk/>
          <pc:sldMk cId="642406316" sldId="1575"/>
        </pc:sldMkLst>
        <pc:spChg chg="add mod">
          <ac:chgData name="Nicolas Ratto Ribo" userId="2ad53a74-4254-40a0-bdd9-8ea8d499428c" providerId="ADAL" clId="{8C2FDA0B-DC8F-40A1-9BC4-212DEDCEA5BF}" dt="2024-04-04T21:51:59.390" v="3369" actId="5793"/>
          <ac:spMkLst>
            <pc:docMk/>
            <pc:sldMk cId="642406316" sldId="1575"/>
            <ac:spMk id="5" creationId="{23F02504-F922-229F-4D43-8D8CDBC0E522}"/>
          </ac:spMkLst>
        </pc:spChg>
        <pc:spChg chg="del">
          <ac:chgData name="Nicolas Ratto Ribo" userId="2ad53a74-4254-40a0-bdd9-8ea8d499428c" providerId="ADAL" clId="{8C2FDA0B-DC8F-40A1-9BC4-212DEDCEA5BF}" dt="2024-04-04T18:18:34.261" v="1073" actId="478"/>
          <ac:spMkLst>
            <pc:docMk/>
            <pc:sldMk cId="642406316" sldId="1575"/>
            <ac:spMk id="8" creationId="{0937CFF7-A0D8-9B3A-ED0B-295F7A9B414E}"/>
          </ac:spMkLst>
        </pc:spChg>
        <pc:spChg chg="mod">
          <ac:chgData name="Nicolas Ratto Ribo" userId="2ad53a74-4254-40a0-bdd9-8ea8d499428c" providerId="ADAL" clId="{8C2FDA0B-DC8F-40A1-9BC4-212DEDCEA5BF}" dt="2024-04-04T19:10:39.150" v="1383" actId="20577"/>
          <ac:spMkLst>
            <pc:docMk/>
            <pc:sldMk cId="642406316" sldId="1575"/>
            <ac:spMk id="10" creationId="{D9E9ADA4-DC57-D5F6-3C97-69F535D1FA95}"/>
          </ac:spMkLst>
        </pc:spChg>
        <pc:picChg chg="add mod">
          <ac:chgData name="Nicolas Ratto Ribo" userId="2ad53a74-4254-40a0-bdd9-8ea8d499428c" providerId="ADAL" clId="{8C2FDA0B-DC8F-40A1-9BC4-212DEDCEA5BF}" dt="2024-04-04T18:18:47.618" v="1079" actId="1440"/>
          <ac:picMkLst>
            <pc:docMk/>
            <pc:sldMk cId="642406316" sldId="1575"/>
            <ac:picMk id="4" creationId="{C1D38C5A-F4CA-F5A5-2EF1-E3B17D1EACAD}"/>
          </ac:picMkLst>
        </pc:picChg>
      </pc:sldChg>
      <pc:sldChg chg="addSp delSp modSp add mod">
        <pc:chgData name="Nicolas Ratto Ribo" userId="2ad53a74-4254-40a0-bdd9-8ea8d499428c" providerId="ADAL" clId="{8C2FDA0B-DC8F-40A1-9BC4-212DEDCEA5BF}" dt="2024-04-04T19:12:40.031" v="1464" actId="478"/>
        <pc:sldMkLst>
          <pc:docMk/>
          <pc:sldMk cId="1045355376" sldId="1576"/>
        </pc:sldMkLst>
        <pc:spChg chg="mod">
          <ac:chgData name="Nicolas Ratto Ribo" userId="2ad53a74-4254-40a0-bdd9-8ea8d499428c" providerId="ADAL" clId="{8C2FDA0B-DC8F-40A1-9BC4-212DEDCEA5BF}" dt="2024-04-04T19:11:43.177" v="1438" actId="20577"/>
          <ac:spMkLst>
            <pc:docMk/>
            <pc:sldMk cId="1045355376" sldId="1576"/>
            <ac:spMk id="5" creationId="{A886488E-6F07-0C28-204B-ADCA949548F7}"/>
          </ac:spMkLst>
        </pc:spChg>
        <pc:spChg chg="del mod">
          <ac:chgData name="Nicolas Ratto Ribo" userId="2ad53a74-4254-40a0-bdd9-8ea8d499428c" providerId="ADAL" clId="{8C2FDA0B-DC8F-40A1-9BC4-212DEDCEA5BF}" dt="2024-04-04T19:12:40.031" v="1464" actId="478"/>
          <ac:spMkLst>
            <pc:docMk/>
            <pc:sldMk cId="1045355376" sldId="1576"/>
            <ac:spMk id="7" creationId="{868C988B-9B23-6BBE-C174-146D3FE4195B}"/>
          </ac:spMkLst>
        </pc:spChg>
        <pc:spChg chg="mod">
          <ac:chgData name="Nicolas Ratto Ribo" userId="2ad53a74-4254-40a0-bdd9-8ea8d499428c" providerId="ADAL" clId="{8C2FDA0B-DC8F-40A1-9BC4-212DEDCEA5BF}" dt="2024-04-04T19:11:47.431" v="1439"/>
          <ac:spMkLst>
            <pc:docMk/>
            <pc:sldMk cId="1045355376" sldId="1576"/>
            <ac:spMk id="19" creationId="{6A2E789A-4B94-DD07-F6C6-F294D5F112A4}"/>
          </ac:spMkLst>
        </pc:spChg>
        <pc:spChg chg="mod">
          <ac:chgData name="Nicolas Ratto Ribo" userId="2ad53a74-4254-40a0-bdd9-8ea8d499428c" providerId="ADAL" clId="{8C2FDA0B-DC8F-40A1-9BC4-212DEDCEA5BF}" dt="2024-04-04T19:11:50.658" v="1441"/>
          <ac:spMkLst>
            <pc:docMk/>
            <pc:sldMk cId="1045355376" sldId="1576"/>
            <ac:spMk id="22" creationId="{35C78EA5-B7C0-DA7A-9D42-E0995E81DBD9}"/>
          </ac:spMkLst>
        </pc:spChg>
        <pc:spChg chg="mod">
          <ac:chgData name="Nicolas Ratto Ribo" userId="2ad53a74-4254-40a0-bdd9-8ea8d499428c" providerId="ADAL" clId="{8C2FDA0B-DC8F-40A1-9BC4-212DEDCEA5BF}" dt="2024-04-04T19:11:53.527" v="1443"/>
          <ac:spMkLst>
            <pc:docMk/>
            <pc:sldMk cId="1045355376" sldId="1576"/>
            <ac:spMk id="25" creationId="{13460CDC-8FDC-B034-74E6-09ABE5E994C6}"/>
          </ac:spMkLst>
        </pc:spChg>
        <pc:spChg chg="mod">
          <ac:chgData name="Nicolas Ratto Ribo" userId="2ad53a74-4254-40a0-bdd9-8ea8d499428c" providerId="ADAL" clId="{8C2FDA0B-DC8F-40A1-9BC4-212DEDCEA5BF}" dt="2024-04-04T19:12:17.276" v="1457"/>
          <ac:spMkLst>
            <pc:docMk/>
            <pc:sldMk cId="1045355376" sldId="1576"/>
            <ac:spMk id="28" creationId="{1F50D990-14FB-B7FC-9314-E1817BEB0919}"/>
          </ac:spMkLst>
        </pc:spChg>
        <pc:spChg chg="mod">
          <ac:chgData name="Nicolas Ratto Ribo" userId="2ad53a74-4254-40a0-bdd9-8ea8d499428c" providerId="ADAL" clId="{8C2FDA0B-DC8F-40A1-9BC4-212DEDCEA5BF}" dt="2024-04-04T19:12:19.452" v="1458"/>
          <ac:spMkLst>
            <pc:docMk/>
            <pc:sldMk cId="1045355376" sldId="1576"/>
            <ac:spMk id="31" creationId="{B52CF3B7-E65D-532F-716A-FE23FA49CF1B}"/>
          </ac:spMkLst>
        </pc:spChg>
        <pc:spChg chg="mod">
          <ac:chgData name="Nicolas Ratto Ribo" userId="2ad53a74-4254-40a0-bdd9-8ea8d499428c" providerId="ADAL" clId="{8C2FDA0B-DC8F-40A1-9BC4-212DEDCEA5BF}" dt="2024-04-04T19:12:22.476" v="1460"/>
          <ac:spMkLst>
            <pc:docMk/>
            <pc:sldMk cId="1045355376" sldId="1576"/>
            <ac:spMk id="34" creationId="{4A20D69C-8B7E-F8B2-FEC0-C4A928879AFE}"/>
          </ac:spMkLst>
        </pc:spChg>
        <pc:spChg chg="mod">
          <ac:chgData name="Nicolas Ratto Ribo" userId="2ad53a74-4254-40a0-bdd9-8ea8d499428c" providerId="ADAL" clId="{8C2FDA0B-DC8F-40A1-9BC4-212DEDCEA5BF}" dt="2024-04-04T19:12:26.203" v="1462"/>
          <ac:spMkLst>
            <pc:docMk/>
            <pc:sldMk cId="1045355376" sldId="1576"/>
            <ac:spMk id="37" creationId="{F561661D-ACA0-B8EA-07F4-A24CDFFC56F3}"/>
          </ac:spMkLst>
        </pc:spChg>
        <pc:grpChg chg="del">
          <ac:chgData name="Nicolas Ratto Ribo" userId="2ad53a74-4254-40a0-bdd9-8ea8d499428c" providerId="ADAL" clId="{8C2FDA0B-DC8F-40A1-9BC4-212DEDCEA5BF}" dt="2024-04-04T19:11:01.589" v="1389" actId="478"/>
          <ac:grpSpMkLst>
            <pc:docMk/>
            <pc:sldMk cId="1045355376" sldId="1576"/>
            <ac:grpSpMk id="2" creationId="{AF52FB8B-8B32-931A-F5D6-8EF22F869A98}"/>
          </ac:grpSpMkLst>
        </pc:grpChg>
        <pc:grpChg chg="del">
          <ac:chgData name="Nicolas Ratto Ribo" userId="2ad53a74-4254-40a0-bdd9-8ea8d499428c" providerId="ADAL" clId="{8C2FDA0B-DC8F-40A1-9BC4-212DEDCEA5BF}" dt="2024-04-04T19:11:01.589" v="1389" actId="478"/>
          <ac:grpSpMkLst>
            <pc:docMk/>
            <pc:sldMk cId="1045355376" sldId="1576"/>
            <ac:grpSpMk id="10" creationId="{22D933CE-A9A9-FDCA-A64F-8CC86CBB0216}"/>
          </ac:grpSpMkLst>
        </pc:grpChg>
        <pc:grpChg chg="del">
          <ac:chgData name="Nicolas Ratto Ribo" userId="2ad53a74-4254-40a0-bdd9-8ea8d499428c" providerId="ADAL" clId="{8C2FDA0B-DC8F-40A1-9BC4-212DEDCEA5BF}" dt="2024-04-04T19:11:01.589" v="1389" actId="478"/>
          <ac:grpSpMkLst>
            <pc:docMk/>
            <pc:sldMk cId="1045355376" sldId="1576"/>
            <ac:grpSpMk id="13" creationId="{9431FEEF-FF11-C86A-B484-A8AA1E9485A0}"/>
          </ac:grpSpMkLst>
        </pc:grpChg>
        <pc:grpChg chg="add mod">
          <ac:chgData name="Nicolas Ratto Ribo" userId="2ad53a74-4254-40a0-bdd9-8ea8d499428c" providerId="ADAL" clId="{8C2FDA0B-DC8F-40A1-9BC4-212DEDCEA5BF}" dt="2024-04-04T19:12:03.270" v="1446" actId="1076"/>
          <ac:grpSpMkLst>
            <pc:docMk/>
            <pc:sldMk cId="1045355376" sldId="1576"/>
            <ac:grpSpMk id="18" creationId="{11419884-DD5C-8711-5BD6-A594ED3B8C5F}"/>
          </ac:grpSpMkLst>
        </pc:grpChg>
        <pc:grpChg chg="add del mod">
          <ac:chgData name="Nicolas Ratto Ribo" userId="2ad53a74-4254-40a0-bdd9-8ea8d499428c" providerId="ADAL" clId="{8C2FDA0B-DC8F-40A1-9BC4-212DEDCEA5BF}" dt="2024-04-04T19:12:04.047" v="1447" actId="478"/>
          <ac:grpSpMkLst>
            <pc:docMk/>
            <pc:sldMk cId="1045355376" sldId="1576"/>
            <ac:grpSpMk id="21" creationId="{45E406F0-1081-9D91-9838-B0A6FE18D74F}"/>
          </ac:grpSpMkLst>
        </pc:grpChg>
        <pc:grpChg chg="add del mod">
          <ac:chgData name="Nicolas Ratto Ribo" userId="2ad53a74-4254-40a0-bdd9-8ea8d499428c" providerId="ADAL" clId="{8C2FDA0B-DC8F-40A1-9BC4-212DEDCEA5BF}" dt="2024-04-04T19:12:04.511" v="1448" actId="478"/>
          <ac:grpSpMkLst>
            <pc:docMk/>
            <pc:sldMk cId="1045355376" sldId="1576"/>
            <ac:grpSpMk id="24" creationId="{03672DE3-52ED-EF9C-CE66-81D52255B878}"/>
          </ac:grpSpMkLst>
        </pc:grpChg>
        <pc:grpChg chg="add mod">
          <ac:chgData name="Nicolas Ratto Ribo" userId="2ad53a74-4254-40a0-bdd9-8ea8d499428c" providerId="ADAL" clId="{8C2FDA0B-DC8F-40A1-9BC4-212DEDCEA5BF}" dt="2024-04-04T19:12:17.276" v="1457"/>
          <ac:grpSpMkLst>
            <pc:docMk/>
            <pc:sldMk cId="1045355376" sldId="1576"/>
            <ac:grpSpMk id="27" creationId="{78FFBD02-8780-D773-957A-0CEC11E0174C}"/>
          </ac:grpSpMkLst>
        </pc:grpChg>
        <pc:grpChg chg="add mod">
          <ac:chgData name="Nicolas Ratto Ribo" userId="2ad53a74-4254-40a0-bdd9-8ea8d499428c" providerId="ADAL" clId="{8C2FDA0B-DC8F-40A1-9BC4-212DEDCEA5BF}" dt="2024-04-04T19:12:22.271" v="1459" actId="1076"/>
          <ac:grpSpMkLst>
            <pc:docMk/>
            <pc:sldMk cId="1045355376" sldId="1576"/>
            <ac:grpSpMk id="30" creationId="{FEF54DAC-7D5C-A130-9CCF-5C67576C8EE4}"/>
          </ac:grpSpMkLst>
        </pc:grpChg>
        <pc:grpChg chg="add mod">
          <ac:chgData name="Nicolas Ratto Ribo" userId="2ad53a74-4254-40a0-bdd9-8ea8d499428c" providerId="ADAL" clId="{8C2FDA0B-DC8F-40A1-9BC4-212DEDCEA5BF}" dt="2024-04-04T19:12:25.993" v="1461" actId="1076"/>
          <ac:grpSpMkLst>
            <pc:docMk/>
            <pc:sldMk cId="1045355376" sldId="1576"/>
            <ac:grpSpMk id="33" creationId="{670A1866-23B7-BABF-A05E-1E9A246AB0D8}"/>
          </ac:grpSpMkLst>
        </pc:grpChg>
        <pc:grpChg chg="add mod">
          <ac:chgData name="Nicolas Ratto Ribo" userId="2ad53a74-4254-40a0-bdd9-8ea8d499428c" providerId="ADAL" clId="{8C2FDA0B-DC8F-40A1-9BC4-212DEDCEA5BF}" dt="2024-04-04T19:12:28.879" v="1463" actId="1076"/>
          <ac:grpSpMkLst>
            <pc:docMk/>
            <pc:sldMk cId="1045355376" sldId="1576"/>
            <ac:grpSpMk id="36" creationId="{F2C8C379-D93A-CF3F-4E87-A205A292BBD9}"/>
          </ac:grpSpMkLst>
        </pc:grpChg>
        <pc:picChg chg="del">
          <ac:chgData name="Nicolas Ratto Ribo" userId="2ad53a74-4254-40a0-bdd9-8ea8d499428c" providerId="ADAL" clId="{8C2FDA0B-DC8F-40A1-9BC4-212DEDCEA5BF}" dt="2024-04-04T19:11:01.589" v="1389" actId="478"/>
          <ac:picMkLst>
            <pc:docMk/>
            <pc:sldMk cId="1045355376" sldId="1576"/>
            <ac:picMk id="6" creationId="{0C242C0F-2527-02A2-4895-34784DFAB650}"/>
          </ac:picMkLst>
        </pc:picChg>
        <pc:picChg chg="add mod">
          <ac:chgData name="Nicolas Ratto Ribo" userId="2ad53a74-4254-40a0-bdd9-8ea8d499428c" providerId="ADAL" clId="{8C2FDA0B-DC8F-40A1-9BC4-212DEDCEA5BF}" dt="2024-04-04T19:11:36.422" v="1423" actId="1076"/>
          <ac:picMkLst>
            <pc:docMk/>
            <pc:sldMk cId="1045355376" sldId="1576"/>
            <ac:picMk id="17" creationId="{F42DB48B-C6B7-A385-D4DD-10ABA0E2D461}"/>
          </ac:picMkLst>
        </pc:picChg>
        <pc:picChg chg="mod">
          <ac:chgData name="Nicolas Ratto Ribo" userId="2ad53a74-4254-40a0-bdd9-8ea8d499428c" providerId="ADAL" clId="{8C2FDA0B-DC8F-40A1-9BC4-212DEDCEA5BF}" dt="2024-04-04T19:12:15.862" v="1456" actId="1440"/>
          <ac:picMkLst>
            <pc:docMk/>
            <pc:sldMk cId="1045355376" sldId="1576"/>
            <ac:picMk id="20" creationId="{E217628E-E013-FE6C-6F71-CA9FCB4AD1FE}"/>
          </ac:picMkLst>
        </pc:picChg>
        <pc:picChg chg="mod">
          <ac:chgData name="Nicolas Ratto Ribo" userId="2ad53a74-4254-40a0-bdd9-8ea8d499428c" providerId="ADAL" clId="{8C2FDA0B-DC8F-40A1-9BC4-212DEDCEA5BF}" dt="2024-04-04T19:11:50.658" v="1441"/>
          <ac:picMkLst>
            <pc:docMk/>
            <pc:sldMk cId="1045355376" sldId="1576"/>
            <ac:picMk id="23" creationId="{92114D40-F260-C775-33D5-E8EF8D531805}"/>
          </ac:picMkLst>
        </pc:picChg>
        <pc:picChg chg="mod">
          <ac:chgData name="Nicolas Ratto Ribo" userId="2ad53a74-4254-40a0-bdd9-8ea8d499428c" providerId="ADAL" clId="{8C2FDA0B-DC8F-40A1-9BC4-212DEDCEA5BF}" dt="2024-04-04T19:11:53.527" v="1443"/>
          <ac:picMkLst>
            <pc:docMk/>
            <pc:sldMk cId="1045355376" sldId="1576"/>
            <ac:picMk id="26" creationId="{DF674E19-3D24-79C0-EF09-562E9137D816}"/>
          </ac:picMkLst>
        </pc:picChg>
        <pc:picChg chg="mod">
          <ac:chgData name="Nicolas Ratto Ribo" userId="2ad53a74-4254-40a0-bdd9-8ea8d499428c" providerId="ADAL" clId="{8C2FDA0B-DC8F-40A1-9BC4-212DEDCEA5BF}" dt="2024-04-04T19:12:17.276" v="1457"/>
          <ac:picMkLst>
            <pc:docMk/>
            <pc:sldMk cId="1045355376" sldId="1576"/>
            <ac:picMk id="29" creationId="{40D081B0-A03D-4975-DC8C-589B17A4693D}"/>
          </ac:picMkLst>
        </pc:picChg>
        <pc:picChg chg="mod">
          <ac:chgData name="Nicolas Ratto Ribo" userId="2ad53a74-4254-40a0-bdd9-8ea8d499428c" providerId="ADAL" clId="{8C2FDA0B-DC8F-40A1-9BC4-212DEDCEA5BF}" dt="2024-04-04T19:12:19.452" v="1458"/>
          <ac:picMkLst>
            <pc:docMk/>
            <pc:sldMk cId="1045355376" sldId="1576"/>
            <ac:picMk id="32" creationId="{E8F9A876-F0CE-0F9D-999A-1A34E2F0307E}"/>
          </ac:picMkLst>
        </pc:picChg>
        <pc:picChg chg="mod">
          <ac:chgData name="Nicolas Ratto Ribo" userId="2ad53a74-4254-40a0-bdd9-8ea8d499428c" providerId="ADAL" clId="{8C2FDA0B-DC8F-40A1-9BC4-212DEDCEA5BF}" dt="2024-04-04T19:12:22.476" v="1460"/>
          <ac:picMkLst>
            <pc:docMk/>
            <pc:sldMk cId="1045355376" sldId="1576"/>
            <ac:picMk id="35" creationId="{43A620BD-78B2-9F61-A0EA-88A4B4B94561}"/>
          </ac:picMkLst>
        </pc:picChg>
        <pc:picChg chg="mod">
          <ac:chgData name="Nicolas Ratto Ribo" userId="2ad53a74-4254-40a0-bdd9-8ea8d499428c" providerId="ADAL" clId="{8C2FDA0B-DC8F-40A1-9BC4-212DEDCEA5BF}" dt="2024-04-04T19:12:26.203" v="1462"/>
          <ac:picMkLst>
            <pc:docMk/>
            <pc:sldMk cId="1045355376" sldId="1576"/>
            <ac:picMk id="38" creationId="{2B9068E5-F4AD-4973-2429-E05E881BDFF7}"/>
          </ac:picMkLst>
        </pc:picChg>
      </pc:sldChg>
      <pc:sldChg chg="addSp modSp add mod modNotesTx">
        <pc:chgData name="Nicolas Ratto Ribo" userId="2ad53a74-4254-40a0-bdd9-8ea8d499428c" providerId="ADAL" clId="{8C2FDA0B-DC8F-40A1-9BC4-212DEDCEA5BF}" dt="2024-04-04T19:40:03.037" v="2157" actId="20577"/>
        <pc:sldMkLst>
          <pc:docMk/>
          <pc:sldMk cId="3436000800" sldId="1577"/>
        </pc:sldMkLst>
        <pc:spChg chg="mod">
          <ac:chgData name="Nicolas Ratto Ribo" userId="2ad53a74-4254-40a0-bdd9-8ea8d499428c" providerId="ADAL" clId="{8C2FDA0B-DC8F-40A1-9BC4-212DEDCEA5BF}" dt="2024-04-04T19:29:37.161" v="1720" actId="20577"/>
          <ac:spMkLst>
            <pc:docMk/>
            <pc:sldMk cId="3436000800" sldId="1577"/>
            <ac:spMk id="16" creationId="{F6969B35-ECC1-21FA-BE66-A9DCF499AE0C}"/>
          </ac:spMkLst>
        </pc:spChg>
        <pc:spChg chg="mod">
          <ac:chgData name="Nicolas Ratto Ribo" userId="2ad53a74-4254-40a0-bdd9-8ea8d499428c" providerId="ADAL" clId="{8C2FDA0B-DC8F-40A1-9BC4-212DEDCEA5BF}" dt="2024-04-04T19:40:03.037" v="2157" actId="20577"/>
          <ac:spMkLst>
            <pc:docMk/>
            <pc:sldMk cId="3436000800" sldId="1577"/>
            <ac:spMk id="18" creationId="{ACDC501B-C351-6A59-25FA-48B268B2D980}"/>
          </ac:spMkLst>
        </pc:spChg>
        <pc:picChg chg="add mod">
          <ac:chgData name="Nicolas Ratto Ribo" userId="2ad53a74-4254-40a0-bdd9-8ea8d499428c" providerId="ADAL" clId="{8C2FDA0B-DC8F-40A1-9BC4-212DEDCEA5BF}" dt="2024-04-04T19:32:52.017" v="2140" actId="1076"/>
          <ac:picMkLst>
            <pc:docMk/>
            <pc:sldMk cId="3436000800" sldId="1577"/>
            <ac:picMk id="3" creationId="{80515BFB-EDB9-EE72-A4F8-7FAF73EAC44D}"/>
          </ac:picMkLst>
        </pc:picChg>
      </pc:sldChg>
      <pc:sldChg chg="modSp add mod">
        <pc:chgData name="Nicolas Ratto Ribo" userId="2ad53a74-4254-40a0-bdd9-8ea8d499428c" providerId="ADAL" clId="{8C2FDA0B-DC8F-40A1-9BC4-212DEDCEA5BF}" dt="2024-04-04T21:51:32.020" v="3364" actId="1076"/>
        <pc:sldMkLst>
          <pc:docMk/>
          <pc:sldMk cId="970833951" sldId="1578"/>
        </pc:sldMkLst>
        <pc:spChg chg="mod">
          <ac:chgData name="Nicolas Ratto Ribo" userId="2ad53a74-4254-40a0-bdd9-8ea8d499428c" providerId="ADAL" clId="{8C2FDA0B-DC8F-40A1-9BC4-212DEDCEA5BF}" dt="2024-04-04T21:48:33.022" v="2584" actId="20577"/>
          <ac:spMkLst>
            <pc:docMk/>
            <pc:sldMk cId="970833951" sldId="1578"/>
            <ac:spMk id="16" creationId="{F6969B35-ECC1-21FA-BE66-A9DCF499AE0C}"/>
          </ac:spMkLst>
        </pc:spChg>
        <pc:spChg chg="mod">
          <ac:chgData name="Nicolas Ratto Ribo" userId="2ad53a74-4254-40a0-bdd9-8ea8d499428c" providerId="ADAL" clId="{8C2FDA0B-DC8F-40A1-9BC4-212DEDCEA5BF}" dt="2024-04-04T21:51:32.020" v="3364" actId="1076"/>
          <ac:spMkLst>
            <pc:docMk/>
            <pc:sldMk cId="970833951" sldId="1578"/>
            <ac:spMk id="18" creationId="{ACDC501B-C351-6A59-25FA-48B268B2D980}"/>
          </ac:spMkLst>
        </pc:spChg>
      </pc:sldChg>
    </pc:docChg>
  </pc:docChgLst>
  <pc:docChgLst>
    <pc:chgData name="Carla Paola Cisternas Casale" userId="beb25667-3112-4abf-b188-53510438c47b" providerId="ADAL" clId="{E8295F8C-5065-4FB2-9167-B9BD0A0C4E08}"/>
    <pc:docChg chg="undo custSel delSld modSld">
      <pc:chgData name="Carla Paola Cisternas Casale" userId="beb25667-3112-4abf-b188-53510438c47b" providerId="ADAL" clId="{E8295F8C-5065-4FB2-9167-B9BD0A0C4E08}" dt="2024-12-03T21:12:27.648" v="261" actId="20577"/>
      <pc:docMkLst>
        <pc:docMk/>
      </pc:docMkLst>
      <pc:sldChg chg="addSp delSp modSp mod">
        <pc:chgData name="Carla Paola Cisternas Casale" userId="beb25667-3112-4abf-b188-53510438c47b" providerId="ADAL" clId="{E8295F8C-5065-4FB2-9167-B9BD0A0C4E08}" dt="2024-12-03T19:33:14.148" v="22" actId="1076"/>
        <pc:sldMkLst>
          <pc:docMk/>
          <pc:sldMk cId="19887461" sldId="1590"/>
        </pc:sldMkLst>
        <pc:spChg chg="del">
          <ac:chgData name="Carla Paola Cisternas Casale" userId="beb25667-3112-4abf-b188-53510438c47b" providerId="ADAL" clId="{E8295F8C-5065-4FB2-9167-B9BD0A0C4E08}" dt="2024-12-03T19:32:47.153" v="13" actId="478"/>
          <ac:spMkLst>
            <pc:docMk/>
            <pc:sldMk cId="19887461" sldId="1590"/>
            <ac:spMk id="3" creationId="{89D77961-834D-A7E8-098A-3796495FA405}"/>
          </ac:spMkLst>
        </pc:spChg>
        <pc:spChg chg="add del mod">
          <ac:chgData name="Carla Paola Cisternas Casale" userId="beb25667-3112-4abf-b188-53510438c47b" providerId="ADAL" clId="{E8295F8C-5065-4FB2-9167-B9BD0A0C4E08}" dt="2024-12-03T19:32:49.885" v="14" actId="478"/>
          <ac:spMkLst>
            <pc:docMk/>
            <pc:sldMk cId="19887461" sldId="1590"/>
            <ac:spMk id="4" creationId="{01C9BCED-BE8A-2F12-D926-3A639DC3F859}"/>
          </ac:spMkLst>
        </pc:spChg>
        <pc:picChg chg="mod">
          <ac:chgData name="Carla Paola Cisternas Casale" userId="beb25667-3112-4abf-b188-53510438c47b" providerId="ADAL" clId="{E8295F8C-5065-4FB2-9167-B9BD0A0C4E08}" dt="2024-12-03T19:33:08.480" v="20" actId="1076"/>
          <ac:picMkLst>
            <pc:docMk/>
            <pc:sldMk cId="19887461" sldId="1590"/>
            <ac:picMk id="5" creationId="{6BEEE6BE-3BDF-629F-4AEB-C3E2E0E0E366}"/>
          </ac:picMkLst>
        </pc:picChg>
        <pc:picChg chg="mod">
          <ac:chgData name="Carla Paola Cisternas Casale" userId="beb25667-3112-4abf-b188-53510438c47b" providerId="ADAL" clId="{E8295F8C-5065-4FB2-9167-B9BD0A0C4E08}" dt="2024-12-03T19:33:10.571" v="21" actId="14100"/>
          <ac:picMkLst>
            <pc:docMk/>
            <pc:sldMk cId="19887461" sldId="1590"/>
            <ac:picMk id="7" creationId="{214B19DA-548E-B100-842D-AEA2D70D0E15}"/>
          </ac:picMkLst>
        </pc:picChg>
        <pc:picChg chg="mod modCrop">
          <ac:chgData name="Carla Paola Cisternas Casale" userId="beb25667-3112-4abf-b188-53510438c47b" providerId="ADAL" clId="{E8295F8C-5065-4FB2-9167-B9BD0A0C4E08}" dt="2024-12-03T19:33:14.148" v="22" actId="1076"/>
          <ac:picMkLst>
            <pc:docMk/>
            <pc:sldMk cId="19887461" sldId="1590"/>
            <ac:picMk id="9" creationId="{7DC17770-15AB-6F11-66E6-C24F9107629A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20:57:30.449" v="119" actId="1035"/>
        <pc:sldMkLst>
          <pc:docMk/>
          <pc:sldMk cId="1984967408" sldId="1594"/>
        </pc:sldMkLst>
        <pc:spChg chg="add mod">
          <ac:chgData name="Carla Paola Cisternas Casale" userId="beb25667-3112-4abf-b188-53510438c47b" providerId="ADAL" clId="{E8295F8C-5065-4FB2-9167-B9BD0A0C4E08}" dt="2024-12-03T19:36:40.130" v="59" actId="1076"/>
          <ac:spMkLst>
            <pc:docMk/>
            <pc:sldMk cId="1984967408" sldId="1594"/>
            <ac:spMk id="2" creationId="{AD029ACD-F5CC-97B4-ACD9-1549034F2362}"/>
          </ac:spMkLst>
        </pc:spChg>
        <pc:spChg chg="del mod">
          <ac:chgData name="Carla Paola Cisternas Casale" userId="beb25667-3112-4abf-b188-53510438c47b" providerId="ADAL" clId="{E8295F8C-5065-4FB2-9167-B9BD0A0C4E08}" dt="2024-12-03T19:35:41.728" v="51" actId="478"/>
          <ac:spMkLst>
            <pc:docMk/>
            <pc:sldMk cId="1984967408" sldId="1594"/>
            <ac:spMk id="3" creationId="{D08D2C8B-A0EE-DDC1-6D4E-C37B42423957}"/>
          </ac:spMkLst>
        </pc:spChg>
        <pc:spChg chg="mod">
          <ac:chgData name="Carla Paola Cisternas Casale" userId="beb25667-3112-4abf-b188-53510438c47b" providerId="ADAL" clId="{E8295F8C-5065-4FB2-9167-B9BD0A0C4E08}" dt="2024-12-03T20:57:19.009" v="110" actId="1076"/>
          <ac:spMkLst>
            <pc:docMk/>
            <pc:sldMk cId="1984967408" sldId="1594"/>
            <ac:spMk id="9" creationId="{E1FEEA0D-CBB8-4E21-8CE2-983AAFD5F5F1}"/>
          </ac:spMkLst>
        </pc:spChg>
        <pc:spChg chg="mod">
          <ac:chgData name="Carla Paola Cisternas Casale" userId="beb25667-3112-4abf-b188-53510438c47b" providerId="ADAL" clId="{E8295F8C-5065-4FB2-9167-B9BD0A0C4E08}" dt="2024-12-03T20:57:30.449" v="119" actId="1035"/>
          <ac:spMkLst>
            <pc:docMk/>
            <pc:sldMk cId="1984967408" sldId="1594"/>
            <ac:spMk id="10" creationId="{F9711B65-433E-026B-5C75-6C52DD2CAA57}"/>
          </ac:spMkLst>
        </pc:spChg>
        <pc:spChg chg="mod">
          <ac:chgData name="Carla Paola Cisternas Casale" userId="beb25667-3112-4abf-b188-53510438c47b" providerId="ADAL" clId="{E8295F8C-5065-4FB2-9167-B9BD0A0C4E08}" dt="2024-12-03T20:57:26.865" v="114" actId="1036"/>
          <ac:spMkLst>
            <pc:docMk/>
            <pc:sldMk cId="1984967408" sldId="1594"/>
            <ac:spMk id="11" creationId="{17D1700A-BC00-6D92-4B53-09CBC494B327}"/>
          </ac:spMkLst>
        </pc:spChg>
        <pc:picChg chg="del mod">
          <ac:chgData name="Carla Paola Cisternas Casale" userId="beb25667-3112-4abf-b188-53510438c47b" providerId="ADAL" clId="{E8295F8C-5065-4FB2-9167-B9BD0A0C4E08}" dt="2024-12-03T19:35:42.661" v="52" actId="478"/>
          <ac:picMkLst>
            <pc:docMk/>
            <pc:sldMk cId="1984967408" sldId="1594"/>
            <ac:picMk id="5" creationId="{08A9CBCE-7061-EF80-46C0-6806759F98B9}"/>
          </ac:picMkLst>
        </pc:picChg>
        <pc:picChg chg="add mod">
          <ac:chgData name="Carla Paola Cisternas Casale" userId="beb25667-3112-4abf-b188-53510438c47b" providerId="ADAL" clId="{E8295F8C-5065-4FB2-9167-B9BD0A0C4E08}" dt="2024-12-03T19:36:40.130" v="59" actId="1076"/>
          <ac:picMkLst>
            <pc:docMk/>
            <pc:sldMk cId="1984967408" sldId="1594"/>
            <ac:picMk id="7" creationId="{6ADD07E8-2898-0406-E20E-EB1B75F7AD33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19:36:42.928" v="60"/>
        <pc:sldMkLst>
          <pc:docMk/>
          <pc:sldMk cId="4153444500" sldId="1615"/>
        </pc:sldMkLst>
        <pc:spChg chg="add mod">
          <ac:chgData name="Carla Paola Cisternas Casale" userId="beb25667-3112-4abf-b188-53510438c47b" providerId="ADAL" clId="{E8295F8C-5065-4FB2-9167-B9BD0A0C4E08}" dt="2024-12-03T19:36:42.928" v="60"/>
          <ac:spMkLst>
            <pc:docMk/>
            <pc:sldMk cId="4153444500" sldId="1615"/>
            <ac:spMk id="3" creationId="{A81E1BD7-8E78-6996-735A-5D59800D39E7}"/>
          </ac:spMkLst>
        </pc:spChg>
        <pc:spChg chg="del">
          <ac:chgData name="Carla Paola Cisternas Casale" userId="beb25667-3112-4abf-b188-53510438c47b" providerId="ADAL" clId="{E8295F8C-5065-4FB2-9167-B9BD0A0C4E08}" dt="2024-12-03T19:36:32.279" v="57" actId="478"/>
          <ac:spMkLst>
            <pc:docMk/>
            <pc:sldMk cId="4153444500" sldId="1615"/>
            <ac:spMk id="5" creationId="{08E7D379-BC68-4165-CD3B-6CB2A3892D42}"/>
          </ac:spMkLst>
        </pc:spChg>
        <pc:picChg chg="add mod">
          <ac:chgData name="Carla Paola Cisternas Casale" userId="beb25667-3112-4abf-b188-53510438c47b" providerId="ADAL" clId="{E8295F8C-5065-4FB2-9167-B9BD0A0C4E08}" dt="2024-12-03T19:36:42.928" v="60"/>
          <ac:picMkLst>
            <pc:docMk/>
            <pc:sldMk cId="4153444500" sldId="1615"/>
            <ac:picMk id="4" creationId="{50302A58-1083-173C-D279-AB765F0271E6}"/>
          </ac:picMkLst>
        </pc:picChg>
        <pc:picChg chg="del">
          <ac:chgData name="Carla Paola Cisternas Casale" userId="beb25667-3112-4abf-b188-53510438c47b" providerId="ADAL" clId="{E8295F8C-5065-4FB2-9167-B9BD0A0C4E08}" dt="2024-12-03T19:36:33.228" v="58" actId="478"/>
          <ac:picMkLst>
            <pc:docMk/>
            <pc:sldMk cId="4153444500" sldId="1615"/>
            <ac:picMk id="7" creationId="{EAA3CD75-A70B-A1AC-D4BC-1DD3D2630523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21:12:27.648" v="261" actId="20577"/>
        <pc:sldMkLst>
          <pc:docMk/>
          <pc:sldMk cId="645700985" sldId="4098"/>
        </pc:sldMkLst>
        <pc:spChg chg="add mod">
          <ac:chgData name="Carla Paola Cisternas Casale" userId="beb25667-3112-4abf-b188-53510438c47b" providerId="ADAL" clId="{E8295F8C-5065-4FB2-9167-B9BD0A0C4E08}" dt="2024-12-03T19:38:49.438" v="86"/>
          <ac:spMkLst>
            <pc:docMk/>
            <pc:sldMk cId="645700985" sldId="4098"/>
            <ac:spMk id="2" creationId="{2C3F1D13-C963-D3FC-35C9-5BE2AD26FC84}"/>
          </ac:spMkLst>
        </pc:spChg>
        <pc:spChg chg="del mod">
          <ac:chgData name="Carla Paola Cisternas Casale" userId="beb25667-3112-4abf-b188-53510438c47b" providerId="ADAL" clId="{E8295F8C-5065-4FB2-9167-B9BD0A0C4E08}" dt="2024-12-03T19:38:39.973" v="83" actId="478"/>
          <ac:spMkLst>
            <pc:docMk/>
            <pc:sldMk cId="645700985" sldId="4098"/>
            <ac:spMk id="9" creationId="{307D3773-436C-5DCB-498D-5593522315E5}"/>
          </ac:spMkLst>
        </pc:spChg>
        <pc:spChg chg="mod">
          <ac:chgData name="Carla Paola Cisternas Casale" userId="beb25667-3112-4abf-b188-53510438c47b" providerId="ADAL" clId="{E8295F8C-5065-4FB2-9167-B9BD0A0C4E08}" dt="2024-12-03T19:39:27.349" v="104" actId="1076"/>
          <ac:spMkLst>
            <pc:docMk/>
            <pc:sldMk cId="645700985" sldId="4098"/>
            <ac:spMk id="16" creationId="{C1914EBE-93D1-2D8B-5CFB-92267478D8FC}"/>
          </ac:spMkLst>
        </pc:spChg>
        <pc:graphicFrameChg chg="mod modGraphic">
          <ac:chgData name="Carla Paola Cisternas Casale" userId="beb25667-3112-4abf-b188-53510438c47b" providerId="ADAL" clId="{E8295F8C-5065-4FB2-9167-B9BD0A0C4E08}" dt="2024-12-03T21:12:27.648" v="261" actId="20577"/>
          <ac:graphicFrameMkLst>
            <pc:docMk/>
            <pc:sldMk cId="645700985" sldId="4098"/>
            <ac:graphicFrameMk id="3" creationId="{D3277B19-EFA1-32DE-AB25-8B6E53EEF346}"/>
          </ac:graphicFrameMkLst>
        </pc:graphicFrameChg>
        <pc:picChg chg="add mod">
          <ac:chgData name="Carla Paola Cisternas Casale" userId="beb25667-3112-4abf-b188-53510438c47b" providerId="ADAL" clId="{E8295F8C-5065-4FB2-9167-B9BD0A0C4E08}" dt="2024-12-03T19:38:49.438" v="86"/>
          <ac:picMkLst>
            <pc:docMk/>
            <pc:sldMk cId="645700985" sldId="4098"/>
            <ac:picMk id="5" creationId="{1BCF4973-7E7A-8F3D-A010-B5276110ABCD}"/>
          </ac:picMkLst>
        </pc:picChg>
        <pc:picChg chg="del mod">
          <ac:chgData name="Carla Paola Cisternas Casale" userId="beb25667-3112-4abf-b188-53510438c47b" providerId="ADAL" clId="{E8295F8C-5065-4FB2-9167-B9BD0A0C4E08}" dt="2024-12-03T19:38:40.748" v="84" actId="478"/>
          <ac:picMkLst>
            <pc:docMk/>
            <pc:sldMk cId="645700985" sldId="4098"/>
            <ac:picMk id="8" creationId="{B4738116-5612-F77A-082A-78496FFD3276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20:56:51.207" v="109" actId="20577"/>
        <pc:sldMkLst>
          <pc:docMk/>
          <pc:sldMk cId="4143076780" sldId="4099"/>
        </pc:sldMkLst>
        <pc:spChg chg="del">
          <ac:chgData name="Carla Paola Cisternas Casale" userId="beb25667-3112-4abf-b188-53510438c47b" providerId="ADAL" clId="{E8295F8C-5065-4FB2-9167-B9BD0A0C4E08}" dt="2024-12-03T19:36:48.118" v="62" actId="478"/>
          <ac:spMkLst>
            <pc:docMk/>
            <pc:sldMk cId="4143076780" sldId="4099"/>
            <ac:spMk id="2" creationId="{3EF11F51-8871-C143-3A79-93DD6E77B667}"/>
          </ac:spMkLst>
        </pc:spChg>
        <pc:spChg chg="mod">
          <ac:chgData name="Carla Paola Cisternas Casale" userId="beb25667-3112-4abf-b188-53510438c47b" providerId="ADAL" clId="{E8295F8C-5065-4FB2-9167-B9BD0A0C4E08}" dt="2024-12-03T19:37:47.429" v="72" actId="1076"/>
          <ac:spMkLst>
            <pc:docMk/>
            <pc:sldMk cId="4143076780" sldId="4099"/>
            <ac:spMk id="4" creationId="{383109EB-62EA-B05F-66AD-02380FEF649A}"/>
          </ac:spMkLst>
        </pc:spChg>
        <pc:spChg chg="add mod">
          <ac:chgData name="Carla Paola Cisternas Casale" userId="beb25667-3112-4abf-b188-53510438c47b" providerId="ADAL" clId="{E8295F8C-5065-4FB2-9167-B9BD0A0C4E08}" dt="2024-12-03T19:36:45.517" v="61"/>
          <ac:spMkLst>
            <pc:docMk/>
            <pc:sldMk cId="4143076780" sldId="4099"/>
            <ac:spMk id="5" creationId="{11AD0D7E-9DDB-40D1-2AAF-4E5CA076EBE8}"/>
          </ac:spMkLst>
        </pc:spChg>
        <pc:spChg chg="mod">
          <ac:chgData name="Carla Paola Cisternas Casale" userId="beb25667-3112-4abf-b188-53510438c47b" providerId="ADAL" clId="{E8295F8C-5065-4FB2-9167-B9BD0A0C4E08}" dt="2024-12-03T20:56:51.207" v="109" actId="20577"/>
          <ac:spMkLst>
            <pc:docMk/>
            <pc:sldMk cId="4143076780" sldId="4099"/>
            <ac:spMk id="7" creationId="{A1B97093-9C4E-0ACC-9273-D9430EEC6B8C}"/>
          </ac:spMkLst>
        </pc:spChg>
        <pc:spChg chg="mod">
          <ac:chgData name="Carla Paola Cisternas Casale" userId="beb25667-3112-4abf-b188-53510438c47b" providerId="ADAL" clId="{E8295F8C-5065-4FB2-9167-B9BD0A0C4E08}" dt="2024-12-03T19:37:52.948" v="74" actId="1076"/>
          <ac:spMkLst>
            <pc:docMk/>
            <pc:sldMk cId="4143076780" sldId="4099"/>
            <ac:spMk id="10" creationId="{BF7A07C9-81B4-6C17-C1AC-9AA8D22F7081}"/>
          </ac:spMkLst>
        </pc:spChg>
        <pc:graphicFrameChg chg="mod modGraphic">
          <ac:chgData name="Carla Paola Cisternas Casale" userId="beb25667-3112-4abf-b188-53510438c47b" providerId="ADAL" clId="{E8295F8C-5065-4FB2-9167-B9BD0A0C4E08}" dt="2024-12-03T19:38:00.940" v="75" actId="6549"/>
          <ac:graphicFrameMkLst>
            <pc:docMk/>
            <pc:sldMk cId="4143076780" sldId="4099"/>
            <ac:graphicFrameMk id="3" creationId="{9DA54016-FCE0-6D82-881E-8BC56AF917B2}"/>
          </ac:graphicFrameMkLst>
        </pc:graphicFrameChg>
        <pc:picChg chg="add mod">
          <ac:chgData name="Carla Paola Cisternas Casale" userId="beb25667-3112-4abf-b188-53510438c47b" providerId="ADAL" clId="{E8295F8C-5065-4FB2-9167-B9BD0A0C4E08}" dt="2024-12-03T19:36:45.517" v="61"/>
          <ac:picMkLst>
            <pc:docMk/>
            <pc:sldMk cId="4143076780" sldId="4099"/>
            <ac:picMk id="6" creationId="{BCF824E9-0F0C-2331-7177-74CC7EA5FF5B}"/>
          </ac:picMkLst>
        </pc:picChg>
        <pc:picChg chg="del">
          <ac:chgData name="Carla Paola Cisternas Casale" userId="beb25667-3112-4abf-b188-53510438c47b" providerId="ADAL" clId="{E8295F8C-5065-4FB2-9167-B9BD0A0C4E08}" dt="2024-12-03T19:36:49.070" v="63" actId="478"/>
          <ac:picMkLst>
            <pc:docMk/>
            <pc:sldMk cId="4143076780" sldId="4099"/>
            <ac:picMk id="11" creationId="{F01F511D-FE4B-C362-4499-B66ADEE0AD53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19:38:46.958" v="85"/>
        <pc:sldMkLst>
          <pc:docMk/>
          <pc:sldMk cId="1031769408" sldId="4103"/>
        </pc:sldMkLst>
        <pc:spChg chg="del">
          <ac:chgData name="Carla Paola Cisternas Casale" userId="beb25667-3112-4abf-b188-53510438c47b" providerId="ADAL" clId="{E8295F8C-5065-4FB2-9167-B9BD0A0C4E08}" dt="2024-12-03T19:38:20.318" v="79" actId="478"/>
          <ac:spMkLst>
            <pc:docMk/>
            <pc:sldMk cId="1031769408" sldId="4103"/>
            <ac:spMk id="2" creationId="{64FDBACF-863F-0963-A946-BFBB94BDE92B}"/>
          </ac:spMkLst>
        </pc:spChg>
        <pc:spChg chg="add mod">
          <ac:chgData name="Carla Paola Cisternas Casale" userId="beb25667-3112-4abf-b188-53510438c47b" providerId="ADAL" clId="{E8295F8C-5065-4FB2-9167-B9BD0A0C4E08}" dt="2024-12-03T19:38:31.909" v="81"/>
          <ac:spMkLst>
            <pc:docMk/>
            <pc:sldMk cId="1031769408" sldId="4103"/>
            <ac:spMk id="4" creationId="{5135F4DC-B2D7-8398-1380-5C8C9DD29302}"/>
          </ac:spMkLst>
        </pc:spChg>
        <pc:spChg chg="mod">
          <ac:chgData name="Carla Paola Cisternas Casale" userId="beb25667-3112-4abf-b188-53510438c47b" providerId="ADAL" clId="{E8295F8C-5065-4FB2-9167-B9BD0A0C4E08}" dt="2024-12-03T19:38:36.440" v="82" actId="1076"/>
          <ac:spMkLst>
            <pc:docMk/>
            <pc:sldMk cId="1031769408" sldId="4103"/>
            <ac:spMk id="5" creationId="{CCF2C6FB-F47A-C735-E96E-A8FBA6919C9F}"/>
          </ac:spMkLst>
        </pc:spChg>
        <pc:spChg chg="add mod">
          <ac:chgData name="Carla Paola Cisternas Casale" userId="beb25667-3112-4abf-b188-53510438c47b" providerId="ADAL" clId="{E8295F8C-5065-4FB2-9167-B9BD0A0C4E08}" dt="2024-12-03T19:38:46.958" v="85"/>
          <ac:spMkLst>
            <pc:docMk/>
            <pc:sldMk cId="1031769408" sldId="4103"/>
            <ac:spMk id="11" creationId="{86F01E98-D834-9FDB-52EA-58139D916288}"/>
          </ac:spMkLst>
        </pc:spChg>
        <pc:picChg chg="del">
          <ac:chgData name="Carla Paola Cisternas Casale" userId="beb25667-3112-4abf-b188-53510438c47b" providerId="ADAL" clId="{E8295F8C-5065-4FB2-9167-B9BD0A0C4E08}" dt="2024-12-03T19:38:15.050" v="78" actId="478"/>
          <ac:picMkLst>
            <pc:docMk/>
            <pc:sldMk cId="1031769408" sldId="4103"/>
            <ac:picMk id="7" creationId="{026B4EE3-1DE5-13DB-589D-6D275DE6B2D0}"/>
          </ac:picMkLst>
        </pc:picChg>
        <pc:picChg chg="del">
          <ac:chgData name="Carla Paola Cisternas Casale" userId="beb25667-3112-4abf-b188-53510438c47b" providerId="ADAL" clId="{E8295F8C-5065-4FB2-9167-B9BD0A0C4E08}" dt="2024-12-03T19:38:27.580" v="80" actId="478"/>
          <ac:picMkLst>
            <pc:docMk/>
            <pc:sldMk cId="1031769408" sldId="4103"/>
            <ac:picMk id="8" creationId="{761C862D-B23B-184C-7C5B-5E4089C79326}"/>
          </ac:picMkLst>
        </pc:picChg>
        <pc:picChg chg="add mod">
          <ac:chgData name="Carla Paola Cisternas Casale" userId="beb25667-3112-4abf-b188-53510438c47b" providerId="ADAL" clId="{E8295F8C-5065-4FB2-9167-B9BD0A0C4E08}" dt="2024-12-03T19:38:31.909" v="81"/>
          <ac:picMkLst>
            <pc:docMk/>
            <pc:sldMk cId="1031769408" sldId="4103"/>
            <ac:picMk id="9" creationId="{D8472DCD-78DA-F427-E18A-0EE686734CBC}"/>
          </ac:picMkLst>
        </pc:picChg>
        <pc:picChg chg="del">
          <ac:chgData name="Carla Paola Cisternas Casale" userId="beb25667-3112-4abf-b188-53510438c47b" providerId="ADAL" clId="{E8295F8C-5065-4FB2-9167-B9BD0A0C4E08}" dt="2024-12-03T19:37:25.918" v="68" actId="478"/>
          <ac:picMkLst>
            <pc:docMk/>
            <pc:sldMk cId="1031769408" sldId="4103"/>
            <ac:picMk id="10" creationId="{5DDB86F1-B1C7-ABCF-5FDE-B9376BACFFC7}"/>
          </ac:picMkLst>
        </pc:picChg>
        <pc:picChg chg="add mod">
          <ac:chgData name="Carla Paola Cisternas Casale" userId="beb25667-3112-4abf-b188-53510438c47b" providerId="ADAL" clId="{E8295F8C-5065-4FB2-9167-B9BD0A0C4E08}" dt="2024-12-03T19:38:46.958" v="85"/>
          <ac:picMkLst>
            <pc:docMk/>
            <pc:sldMk cId="1031769408" sldId="4103"/>
            <ac:picMk id="12" creationId="{2537CCB4-DFE2-31F5-7514-D95735F68855}"/>
          </ac:picMkLst>
        </pc:picChg>
      </pc:sldChg>
      <pc:sldChg chg="del">
        <pc:chgData name="Carla Paola Cisternas Casale" userId="beb25667-3112-4abf-b188-53510438c47b" providerId="ADAL" clId="{E8295F8C-5065-4FB2-9167-B9BD0A0C4E08}" dt="2024-12-03T18:04:15.792" v="0" actId="47"/>
        <pc:sldMkLst>
          <pc:docMk/>
          <pc:sldMk cId="875526901" sldId="4105"/>
        </pc:sldMkLst>
      </pc:sldChg>
      <pc:sldChg chg="modSp mod">
        <pc:chgData name="Carla Paola Cisternas Casale" userId="beb25667-3112-4abf-b188-53510438c47b" providerId="ADAL" clId="{E8295F8C-5065-4FB2-9167-B9BD0A0C4E08}" dt="2024-12-03T19:35:51.775" v="53" actId="948"/>
        <pc:sldMkLst>
          <pc:docMk/>
          <pc:sldMk cId="668799262" sldId="4107"/>
        </pc:sldMkLst>
        <pc:spChg chg="mod">
          <ac:chgData name="Carla Paola Cisternas Casale" userId="beb25667-3112-4abf-b188-53510438c47b" providerId="ADAL" clId="{E8295F8C-5065-4FB2-9167-B9BD0A0C4E08}" dt="2024-12-03T19:35:51.775" v="53" actId="948"/>
          <ac:spMkLst>
            <pc:docMk/>
            <pc:sldMk cId="668799262" sldId="4107"/>
            <ac:spMk id="4" creationId="{A1527464-B190-AE7E-D9F4-9ED1B685F767}"/>
          </ac:spMkLst>
        </pc:spChg>
        <pc:spChg chg="mod">
          <ac:chgData name="Carla Paola Cisternas Casale" userId="beb25667-3112-4abf-b188-53510438c47b" providerId="ADAL" clId="{E8295F8C-5065-4FB2-9167-B9BD0A0C4E08}" dt="2024-12-03T19:35:10.469" v="45" actId="1076"/>
          <ac:spMkLst>
            <pc:docMk/>
            <pc:sldMk cId="668799262" sldId="4107"/>
            <ac:spMk id="5" creationId="{3B7BC25E-17F0-E4EA-1D3C-8B8671CDA6B6}"/>
          </ac:spMkLst>
        </pc:spChg>
        <pc:picChg chg="mod">
          <ac:chgData name="Carla Paola Cisternas Casale" userId="beb25667-3112-4abf-b188-53510438c47b" providerId="ADAL" clId="{E8295F8C-5065-4FB2-9167-B9BD0A0C4E08}" dt="2024-12-03T19:35:13.278" v="46" actId="1076"/>
          <ac:picMkLst>
            <pc:docMk/>
            <pc:sldMk cId="668799262" sldId="4107"/>
            <ac:picMk id="7" creationId="{7A9F5CFA-CCA2-4D29-0158-79A8DAD3683A}"/>
          </ac:picMkLst>
        </pc:picChg>
      </pc:sldChg>
      <pc:sldChg chg="modSp mod">
        <pc:chgData name="Carla Paola Cisternas Casale" userId="beb25667-3112-4abf-b188-53510438c47b" providerId="ADAL" clId="{E8295F8C-5065-4FB2-9167-B9BD0A0C4E08}" dt="2024-12-03T19:17:12.872" v="4" actId="20577"/>
        <pc:sldMkLst>
          <pc:docMk/>
          <pc:sldMk cId="1197089975" sldId="4117"/>
        </pc:sldMkLst>
        <pc:spChg chg="mod">
          <ac:chgData name="Carla Paola Cisternas Casale" userId="beb25667-3112-4abf-b188-53510438c47b" providerId="ADAL" clId="{E8295F8C-5065-4FB2-9167-B9BD0A0C4E08}" dt="2024-12-03T19:17:12.872" v="4" actId="20577"/>
          <ac:spMkLst>
            <pc:docMk/>
            <pc:sldMk cId="1197089975" sldId="4117"/>
            <ac:spMk id="6" creationId="{87C0F417-CBED-A680-C7FA-3D0DBF920988}"/>
          </ac:spMkLst>
        </pc:spChg>
      </pc:sldChg>
      <pc:sldChg chg="modSp mod">
        <pc:chgData name="Carla Paola Cisternas Casale" userId="beb25667-3112-4abf-b188-53510438c47b" providerId="ADAL" clId="{E8295F8C-5065-4FB2-9167-B9BD0A0C4E08}" dt="2024-12-03T19:32:24.810" v="11" actId="1076"/>
        <pc:sldMkLst>
          <pc:docMk/>
          <pc:sldMk cId="1523592326" sldId="4118"/>
        </pc:sldMkLst>
        <pc:spChg chg="mod">
          <ac:chgData name="Carla Paola Cisternas Casale" userId="beb25667-3112-4abf-b188-53510438c47b" providerId="ADAL" clId="{E8295F8C-5065-4FB2-9167-B9BD0A0C4E08}" dt="2024-12-03T19:32:21.883" v="10" actId="1076"/>
          <ac:spMkLst>
            <pc:docMk/>
            <pc:sldMk cId="1523592326" sldId="4118"/>
            <ac:spMk id="2" creationId="{B384DFA6-2E32-D5D7-DB71-87E02EFB4C71}"/>
          </ac:spMkLst>
        </pc:spChg>
        <pc:spChg chg="mod">
          <ac:chgData name="Carla Paola Cisternas Casale" userId="beb25667-3112-4abf-b188-53510438c47b" providerId="ADAL" clId="{E8295F8C-5065-4FB2-9167-B9BD0A0C4E08}" dt="2024-12-03T19:32:24.810" v="11" actId="1076"/>
          <ac:spMkLst>
            <pc:docMk/>
            <pc:sldMk cId="1523592326" sldId="4118"/>
            <ac:spMk id="3" creationId="{89D77961-834D-A7E8-098A-3796495FA405}"/>
          </ac:spMkLst>
        </pc:spChg>
      </pc:sldChg>
      <pc:sldChg chg="addSp delSp modSp mod">
        <pc:chgData name="Carla Paola Cisternas Casale" userId="beb25667-3112-4abf-b188-53510438c47b" providerId="ADAL" clId="{E8295F8C-5065-4FB2-9167-B9BD0A0C4E08}" dt="2024-12-03T19:33:46.589" v="32" actId="1076"/>
        <pc:sldMkLst>
          <pc:docMk/>
          <pc:sldMk cId="837379578" sldId="4128"/>
        </pc:sldMkLst>
        <pc:spChg chg="del">
          <ac:chgData name="Carla Paola Cisternas Casale" userId="beb25667-3112-4abf-b188-53510438c47b" providerId="ADAL" clId="{E8295F8C-5065-4FB2-9167-B9BD0A0C4E08}" dt="2024-12-03T19:33:38.683" v="27" actId="478"/>
          <ac:spMkLst>
            <pc:docMk/>
            <pc:sldMk cId="837379578" sldId="4128"/>
            <ac:spMk id="3" creationId="{89D77961-834D-A7E8-098A-3796495FA405}"/>
          </ac:spMkLst>
        </pc:spChg>
        <pc:spChg chg="add del mod">
          <ac:chgData name="Carla Paola Cisternas Casale" userId="beb25667-3112-4abf-b188-53510438c47b" providerId="ADAL" clId="{E8295F8C-5065-4FB2-9167-B9BD0A0C4E08}" dt="2024-12-03T19:33:40.125" v="28" actId="478"/>
          <ac:spMkLst>
            <pc:docMk/>
            <pc:sldMk cId="837379578" sldId="4128"/>
            <ac:spMk id="6" creationId="{7322D8F9-69B0-42E1-58AE-3B72914E7FE4}"/>
          </ac:spMkLst>
        </pc:spChg>
        <pc:picChg chg="mod">
          <ac:chgData name="Carla Paola Cisternas Casale" userId="beb25667-3112-4abf-b188-53510438c47b" providerId="ADAL" clId="{E8295F8C-5065-4FB2-9167-B9BD0A0C4E08}" dt="2024-12-03T19:33:46.589" v="32" actId="1076"/>
          <ac:picMkLst>
            <pc:docMk/>
            <pc:sldMk cId="837379578" sldId="4128"/>
            <ac:picMk id="4" creationId="{75A9A01C-8E9A-BD36-38C7-45995DFF8BA2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19:33:34.012" v="26" actId="14100"/>
        <pc:sldMkLst>
          <pc:docMk/>
          <pc:sldMk cId="2428251740" sldId="4141"/>
        </pc:sldMkLst>
        <pc:spChg chg="del">
          <ac:chgData name="Carla Paola Cisternas Casale" userId="beb25667-3112-4abf-b188-53510438c47b" providerId="ADAL" clId="{E8295F8C-5065-4FB2-9167-B9BD0A0C4E08}" dt="2024-12-03T19:33:27.056" v="23" actId="478"/>
          <ac:spMkLst>
            <pc:docMk/>
            <pc:sldMk cId="2428251740" sldId="4141"/>
            <ac:spMk id="3" creationId="{89D77961-834D-A7E8-098A-3796495FA405}"/>
          </ac:spMkLst>
        </pc:spChg>
        <pc:spChg chg="add del mod">
          <ac:chgData name="Carla Paola Cisternas Casale" userId="beb25667-3112-4abf-b188-53510438c47b" providerId="ADAL" clId="{E8295F8C-5065-4FB2-9167-B9BD0A0C4E08}" dt="2024-12-03T19:33:28.372" v="24" actId="478"/>
          <ac:spMkLst>
            <pc:docMk/>
            <pc:sldMk cId="2428251740" sldId="4141"/>
            <ac:spMk id="6" creationId="{71CAB8B4-ABBA-486F-4077-548965C06EBF}"/>
          </ac:spMkLst>
        </pc:spChg>
        <pc:picChg chg="mod">
          <ac:chgData name="Carla Paola Cisternas Casale" userId="beb25667-3112-4abf-b188-53510438c47b" providerId="ADAL" clId="{E8295F8C-5065-4FB2-9167-B9BD0A0C4E08}" dt="2024-12-03T19:33:34.012" v="26" actId="14100"/>
          <ac:picMkLst>
            <pc:docMk/>
            <pc:sldMk cId="2428251740" sldId="4141"/>
            <ac:picMk id="4" creationId="{E19FF58B-BCC4-D012-31CE-0AD46C1BB728}"/>
          </ac:picMkLst>
        </pc:picChg>
      </pc:sldChg>
      <pc:sldChg chg="addSp delSp modSp mod">
        <pc:chgData name="Carla Paola Cisternas Casale" userId="beb25667-3112-4abf-b188-53510438c47b" providerId="ADAL" clId="{E8295F8C-5065-4FB2-9167-B9BD0A0C4E08}" dt="2024-12-03T19:33:55.285" v="36" actId="1076"/>
        <pc:sldMkLst>
          <pc:docMk/>
          <pc:sldMk cId="3376660749" sldId="4148"/>
        </pc:sldMkLst>
        <pc:spChg chg="del">
          <ac:chgData name="Carla Paola Cisternas Casale" userId="beb25667-3112-4abf-b188-53510438c47b" providerId="ADAL" clId="{E8295F8C-5065-4FB2-9167-B9BD0A0C4E08}" dt="2024-12-03T19:33:48.753" v="33" actId="478"/>
          <ac:spMkLst>
            <pc:docMk/>
            <pc:sldMk cId="3376660749" sldId="4148"/>
            <ac:spMk id="3" creationId="{DC4DF867-E4F4-B4B0-126B-E14361915EB7}"/>
          </ac:spMkLst>
        </pc:spChg>
        <pc:spChg chg="add del mod">
          <ac:chgData name="Carla Paola Cisternas Casale" userId="beb25667-3112-4abf-b188-53510438c47b" providerId="ADAL" clId="{E8295F8C-5065-4FB2-9167-B9BD0A0C4E08}" dt="2024-12-03T19:33:50.508" v="34" actId="478"/>
          <ac:spMkLst>
            <pc:docMk/>
            <pc:sldMk cId="3376660749" sldId="4148"/>
            <ac:spMk id="4" creationId="{FAA56E82-8FAA-FDB6-DE57-36B3CD61EA16}"/>
          </ac:spMkLst>
        </pc:spChg>
        <pc:picChg chg="mod">
          <ac:chgData name="Carla Paola Cisternas Casale" userId="beb25667-3112-4abf-b188-53510438c47b" providerId="ADAL" clId="{E8295F8C-5065-4FB2-9167-B9BD0A0C4E08}" dt="2024-12-03T19:33:55.285" v="36" actId="1076"/>
          <ac:picMkLst>
            <pc:docMk/>
            <pc:sldMk cId="3376660749" sldId="4148"/>
            <ac:picMk id="6" creationId="{D008934A-C064-D8D3-386F-7512EE2996B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ntrab-my.sharepoint.com/personal/csalazar_mintrab_gob_cl/Documents/Observatorio%20Laboral/ENADEL/ENADEL%202024/Encuentro%20diciembre/Resultados%20preliminares/resultados_preliminares_202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11876819498564E-2"/>
          <c:y val="0"/>
          <c:w val="0.95988812318050143"/>
          <c:h val="0.8557338428850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[resultados_preliminares_2024.xlsx]emp_sector!$B$26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60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FF-4AD0-9B21-80DF6ED95B27}"/>
              </c:ext>
            </c:extLst>
          </c:dPt>
          <c:dPt>
            <c:idx val="1"/>
            <c:invertIfNegative val="0"/>
            <c:bubble3D val="0"/>
            <c:spPr>
              <a:solidFill>
                <a:srgbClr val="F6B9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FF-4AD0-9B21-80DF6ED95B27}"/>
              </c:ext>
            </c:extLst>
          </c:dPt>
          <c:dPt>
            <c:idx val="2"/>
            <c:invertIfNegative val="0"/>
            <c:bubble3D val="0"/>
            <c:spPr>
              <a:solidFill>
                <a:srgbClr val="B81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FF-4AD0-9B21-80DF6ED95B27}"/>
              </c:ext>
            </c:extLst>
          </c:dPt>
          <c:dPt>
            <c:idx val="3"/>
            <c:invertIfNegative val="0"/>
            <c:bubble3D val="0"/>
            <c:spPr>
              <a:solidFill>
                <a:srgbClr val="E163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BFF-4AD0-9B21-80DF6ED95B2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[resultados_preliminares_2024.xlsx]emp_sector!$C$25:$H$25</c:f>
              <c:strCache>
                <c:ptCount val="4"/>
                <c:pt idx="0">
                  <c:v>Comercio</c:v>
                </c:pt>
                <c:pt idx="1">
                  <c:v>Alojamiento y de servicio de comida</c:v>
                </c:pt>
                <c:pt idx="2">
                  <c:v>Industrias manufactureras</c:v>
                </c:pt>
                <c:pt idx="3">
                  <c:v>Construcción</c:v>
                </c:pt>
              </c:strCache>
              <c:extLst/>
            </c:strRef>
          </c:cat>
          <c:val>
            <c:numRef>
              <c:f>[resultados_preliminares_2024.xlsx]emp_sector!$C$27:$H$27</c:f>
              <c:numCache>
                <c:formatCode>0.0%</c:formatCode>
                <c:ptCount val="4"/>
                <c:pt idx="0">
                  <c:v>0.17795462241788002</c:v>
                </c:pt>
                <c:pt idx="1">
                  <c:v>0.13731798171351201</c:v>
                </c:pt>
                <c:pt idx="2">
                  <c:v>0.101252963088385</c:v>
                </c:pt>
                <c:pt idx="3">
                  <c:v>9.6342702336606786E-2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EBFF-4AD0-9B21-80DF6ED95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983361247"/>
        <c:axId val="983361727"/>
      </c:barChart>
      <c:catAx>
        <c:axId val="98336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s-CL"/>
          </a:p>
        </c:txPr>
        <c:crossAx val="983361727"/>
        <c:crosses val="autoZero"/>
        <c:auto val="1"/>
        <c:lblAlgn val="ctr"/>
        <c:lblOffset val="100"/>
        <c:noMultiLvlLbl val="0"/>
      </c:catAx>
      <c:valAx>
        <c:axId val="98336172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98336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Verdana" panose="020B0604030504040204" pitchFamily="34" charset="0"/>
          <a:ea typeface="Verdana" panose="020B0604030504040204" pitchFamily="34" charset="0"/>
        </a:defRPr>
      </a:pPr>
      <a:endParaRPr lang="es-C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6927113636104"/>
          <c:y val="7.1721548711073408E-3"/>
          <c:w val="0.52971983429904645"/>
          <c:h val="0.77896592892562866"/>
        </c:manualLayout>
      </c:layout>
      <c:doughnutChart>
        <c:varyColors val="1"/>
        <c:ser>
          <c:idx val="0"/>
          <c:order val="0"/>
          <c:spPr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rgbClr val="33608C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01-4971-AC03-302A5CE8DBC8}"/>
              </c:ext>
            </c:extLst>
          </c:dPt>
          <c:dPt>
            <c:idx val="1"/>
            <c:bubble3D val="0"/>
            <c:spPr>
              <a:solidFill>
                <a:srgbClr val="F6B955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01-4971-AC03-302A5CE8DBC8}"/>
              </c:ext>
            </c:extLst>
          </c:dPt>
          <c:dPt>
            <c:idx val="2"/>
            <c:bubble3D val="0"/>
            <c:spPr>
              <a:solidFill>
                <a:srgbClr val="B81840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01-4971-AC03-302A5CE8DBC8}"/>
              </c:ext>
            </c:extLst>
          </c:dPt>
          <c:dPt>
            <c:idx val="3"/>
            <c:bubble3D val="0"/>
            <c:spPr>
              <a:solidFill>
                <a:srgbClr val="E16346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01-4971-AC03-302A5CE8DBC8}"/>
              </c:ext>
            </c:extLst>
          </c:dPt>
          <c:dPt>
            <c:idx val="4"/>
            <c:bubble3D val="0"/>
            <c:spPr>
              <a:solidFill>
                <a:srgbClr val="C16D98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601-4971-AC03-302A5CE8DB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601-4971-AC03-302A5CE8DBC8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60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emp_volumen_ventas!$D$15:$I$15</c:f>
              <c:strCache>
                <c:ptCount val="6"/>
                <c:pt idx="0">
                  <c:v>Micro</c:v>
                </c:pt>
                <c:pt idx="1">
                  <c:v>Pequeña</c:v>
                </c:pt>
                <c:pt idx="2">
                  <c:v> Mediana</c:v>
                </c:pt>
                <c:pt idx="3">
                  <c:v>Grande</c:v>
                </c:pt>
                <c:pt idx="4">
                  <c:v>Sin ventas</c:v>
                </c:pt>
                <c:pt idx="5">
                  <c:v>No sabe/no responde</c:v>
                </c:pt>
              </c:strCache>
            </c:strRef>
          </c:cat>
          <c:val>
            <c:numRef>
              <c:f>emp_volumen_ventas!$D$16:$I$16</c:f>
              <c:numCache>
                <c:formatCode>0.0%</c:formatCode>
                <c:ptCount val="6"/>
                <c:pt idx="0">
                  <c:v>0.14121232644768</c:v>
                </c:pt>
                <c:pt idx="1">
                  <c:v>0.38926515408059603</c:v>
                </c:pt>
                <c:pt idx="2">
                  <c:v>0.21266508635286199</c:v>
                </c:pt>
                <c:pt idx="3">
                  <c:v>8.7368777514392093E-2</c:v>
                </c:pt>
                <c:pt idx="4">
                  <c:v>3.4371825262444998E-2</c:v>
                </c:pt>
                <c:pt idx="5">
                  <c:v>0.13511683034202501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601-4971-AC03-302A5CE8DB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</c:plotArea>
    <c:legend>
      <c:legendPos val="b"/>
      <c:layout>
        <c:manualLayout>
          <c:xMode val="edge"/>
          <c:yMode val="edge"/>
          <c:x val="5.0003266865582492E-2"/>
          <c:y val="0.80720266285576392"/>
          <c:w val="0.92633581096567508"/>
          <c:h val="0.12970958205758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60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B2-4C10-AB5D-35467C58306A}"/>
              </c:ext>
            </c:extLst>
          </c:dPt>
          <c:dPt>
            <c:idx val="1"/>
            <c:invertIfNegative val="0"/>
            <c:bubble3D val="0"/>
            <c:spPr>
              <a:solidFill>
                <a:srgbClr val="F6B9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DB2-4C10-AB5D-35467C58306A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DB2-4C10-AB5D-35467C58306A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DB2-4C10-AB5D-35467C58306A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[resultados_preliminares_2024.xlsx]dotacion!$E$1:$F$1</c:f>
              <c:strCache>
                <c:ptCount val="2"/>
                <c:pt idx="0">
                  <c:v>prop_m</c:v>
                </c:pt>
                <c:pt idx="1">
                  <c:v>prop_h</c:v>
                </c:pt>
              </c:strCache>
            </c:strRef>
          </c:cat>
          <c:val>
            <c:numRef>
              <c:f>[resultados_preliminares_2024.xlsx]dotacion!$E$2:$F$2</c:f>
              <c:numCache>
                <c:formatCode>0.00</c:formatCode>
                <c:ptCount val="2"/>
                <c:pt idx="0">
                  <c:v>0.34809653862940004</c:v>
                </c:pt>
                <c:pt idx="1">
                  <c:v>0.65190346137060007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2-4C10-AB5D-35467C58306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27"/>
        <c:axId val="1029658191"/>
        <c:axId val="1029655311"/>
      </c:barChart>
      <c:catAx>
        <c:axId val="10296581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9655311"/>
        <c:crosses val="autoZero"/>
        <c:auto val="1"/>
        <c:lblAlgn val="ctr"/>
        <c:lblOffset val="100"/>
        <c:noMultiLvlLbl val="0"/>
      </c:catAx>
      <c:valAx>
        <c:axId val="1029655311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02965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93000874890639"/>
          <c:y val="0.22155445080175359"/>
          <c:w val="0.50291776027996504"/>
          <c:h val="0.71992195058414954"/>
        </c:manualLayout>
      </c:layout>
      <c:doughnutChart>
        <c:varyColors val="1"/>
        <c:ser>
          <c:idx val="0"/>
          <c:order val="0"/>
          <c:spPr>
            <a:ln>
              <a:noFill/>
            </a:ln>
            <a:effectLst/>
          </c:spPr>
          <c:dPt>
            <c:idx val="0"/>
            <c:bubble3D val="0"/>
            <c:explosion val="9"/>
            <c:spPr>
              <a:solidFill>
                <a:srgbClr val="B8184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4-4F5D-8D1D-1AF611EDE43B}"/>
              </c:ext>
            </c:extLst>
          </c:dPt>
          <c:dPt>
            <c:idx val="1"/>
            <c:bubble3D val="0"/>
            <c:spPr>
              <a:solidFill>
                <a:srgbClr val="33608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4-4F5D-8D1D-1AF611EDE43B}"/>
              </c:ext>
            </c:extLst>
          </c:dPt>
          <c:dPt>
            <c:idx val="2"/>
            <c:bubble3D val="0"/>
            <c:spPr>
              <a:solidFill>
                <a:srgbClr val="F6B95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E4-4F5D-8D1D-1AF611EDE43B}"/>
              </c:ext>
            </c:extLst>
          </c:dPt>
          <c:dLbls>
            <c:dLbl>
              <c:idx val="0"/>
              <c:layout>
                <c:manualLayout>
                  <c:x val="0.18888888888888888"/>
                  <c:y val="-1.85185185185186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E4-4F5D-8D1D-1AF611EDE43B}"/>
                </c:ext>
              </c:extLst>
            </c:dLbl>
            <c:dLbl>
              <c:idx val="1"/>
              <c:layout>
                <c:manualLayout>
                  <c:x val="-0.16111111111111115"/>
                  <c:y val="-0.12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E4-4F5D-8D1D-1AF611EDE43B}"/>
                </c:ext>
              </c:extLst>
            </c:dLbl>
            <c:dLbl>
              <c:idx val="2"/>
              <c:layout>
                <c:manualLayout>
                  <c:x val="7.2222222222222215E-2"/>
                  <c:y val="-0.1931378632970492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8884711286089239"/>
                      <c:h val="0.142433295740533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0E4-4F5D-8D1D-1AF611EDE43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capacitaciones!$D$11:$F$11</c:f>
              <c:strCache>
                <c:ptCount val="3"/>
                <c:pt idx="0">
                  <c:v>Sí</c:v>
                </c:pt>
                <c:pt idx="1">
                  <c:v>No</c:v>
                </c:pt>
                <c:pt idx="2">
                  <c:v>No sabe/no responde</c:v>
                </c:pt>
              </c:strCache>
            </c:strRef>
          </c:cat>
          <c:val>
            <c:numRef>
              <c:f>capacitaciones!$D$12:$F$12</c:f>
              <c:numCache>
                <c:formatCode>General</c:formatCode>
                <c:ptCount val="3"/>
                <c:pt idx="0">
                  <c:v>0.7138503217067389</c:v>
                </c:pt>
                <c:pt idx="1">
                  <c:v>0.275821198780901</c:v>
                </c:pt>
                <c:pt idx="2">
                  <c:v>1.0328479512360312E-2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E4-4F5D-8D1D-1AF611EDE4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87992736912613"/>
          <c:y val="5.5217205931391088E-2"/>
          <c:w val="0.3882136946543191"/>
          <c:h val="0.67836507983384953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explosion val="10"/>
            <c:spPr>
              <a:solidFill>
                <a:srgbClr val="B8184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9C-41E3-852D-F0DA891BD7D6}"/>
              </c:ext>
            </c:extLst>
          </c:dPt>
          <c:dPt>
            <c:idx val="1"/>
            <c:bubble3D val="0"/>
            <c:spPr>
              <a:solidFill>
                <a:srgbClr val="33608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9C-41E3-852D-F0DA891BD7D6}"/>
              </c:ext>
            </c:extLst>
          </c:dPt>
          <c:dPt>
            <c:idx val="2"/>
            <c:bubble3D val="0"/>
            <c:spPr>
              <a:solidFill>
                <a:srgbClr val="F6B95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9C-41E3-852D-F0DA891BD7D6}"/>
              </c:ext>
            </c:extLst>
          </c:dPt>
          <c:dLbls>
            <c:dLbl>
              <c:idx val="0"/>
              <c:layout>
                <c:manualLayout>
                  <c:x val="0.15629158545794172"/>
                  <c:y val="-1.45655522967840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9C-41E3-852D-F0DA891BD7D6}"/>
                </c:ext>
              </c:extLst>
            </c:dLbl>
            <c:dLbl>
              <c:idx val="1"/>
              <c:layout>
                <c:manualLayout>
                  <c:x val="-0.12711715617245928"/>
                  <c:y val="7.282776148392011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9C-41E3-852D-F0DA891BD7D6}"/>
                </c:ext>
              </c:extLst>
            </c:dLbl>
            <c:dLbl>
              <c:idx val="2"/>
              <c:layout>
                <c:manualLayout>
                  <c:x val="-0.25423431234491856"/>
                  <c:y val="-0.1201658064484681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9C-41E3-852D-F0DA891BD7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[resultados_preliminares_2024.xlsx]requerimiento_cap!$D$11:$F$11</c:f>
              <c:strCache>
                <c:ptCount val="3"/>
                <c:pt idx="0">
                  <c:v>Sí</c:v>
                </c:pt>
                <c:pt idx="1">
                  <c:v>No</c:v>
                </c:pt>
                <c:pt idx="2">
                  <c:v>No sabe/no responde</c:v>
                </c:pt>
              </c:strCache>
            </c:strRef>
          </c:cat>
          <c:val>
            <c:numRef>
              <c:f>[resultados_preliminares_2024.xlsx]requerimiento_cap!$D$12:$F$12</c:f>
              <c:numCache>
                <c:formatCode>General</c:formatCode>
                <c:ptCount val="3"/>
                <c:pt idx="0">
                  <c:v>0.56772773450728098</c:v>
                </c:pt>
                <c:pt idx="1">
                  <c:v>0.29986454453098499</c:v>
                </c:pt>
                <c:pt idx="2">
                  <c:v>0.1324077209617335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9C-41E3-852D-F0DA891BD7D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6D9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582-4448-B0D0-3475C537612B}"/>
              </c:ext>
            </c:extLst>
          </c:dPt>
          <c:dPt>
            <c:idx val="1"/>
            <c:invertIfNegative val="0"/>
            <c:bubble3D val="0"/>
            <c:spPr>
              <a:solidFill>
                <a:srgbClr val="B81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82-4448-B0D0-3475C537612B}"/>
              </c:ext>
            </c:extLst>
          </c:dPt>
          <c:dPt>
            <c:idx val="2"/>
            <c:invertIfNegative val="0"/>
            <c:bubble3D val="0"/>
            <c:spPr>
              <a:solidFill>
                <a:srgbClr val="F6B9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582-4448-B0D0-3475C537612B}"/>
              </c:ext>
            </c:extLst>
          </c:dPt>
          <c:dPt>
            <c:idx val="3"/>
            <c:invertIfNegative val="0"/>
            <c:bubble3D val="0"/>
            <c:spPr>
              <a:solidFill>
                <a:srgbClr val="3360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82-4448-B0D0-3475C537612B}"/>
              </c:ext>
            </c:extLst>
          </c:dPt>
          <c:dLbls>
            <c:dLbl>
              <c:idx val="2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582-4448-B0D0-3475C537612B}"/>
                </c:ext>
              </c:extLst>
            </c:dLbl>
            <c:dLbl>
              <c:idx val="3"/>
              <c:layout>
                <c:manualLayout>
                  <c:x val="-1.877423216834823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82-4448-B0D0-3475C537612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[resultados_preliminares_2024.xlsx]dot_evento_clim!$D$11:$G$11</c:f>
              <c:strCache>
                <c:ptCount val="4"/>
                <c:pt idx="0">
                  <c:v>No sabe/no responde</c:v>
                </c:pt>
                <c:pt idx="1">
                  <c:v>Aumentó la dotación de personal</c:v>
                </c:pt>
                <c:pt idx="2">
                  <c:v>No ha cambiado la dotación de personal</c:v>
                </c:pt>
                <c:pt idx="3">
                  <c:v>Disminuyó la dotación de personal</c:v>
                </c:pt>
              </c:strCache>
            </c:strRef>
          </c:cat>
          <c:val>
            <c:numRef>
              <c:f>[resultados_preliminares_2024.xlsx]dot_evento_clim!$D$12:$G$12</c:f>
              <c:numCache>
                <c:formatCode>General</c:formatCode>
                <c:ptCount val="4"/>
                <c:pt idx="0">
                  <c:v>1.7778530308161188E-2</c:v>
                </c:pt>
                <c:pt idx="1">
                  <c:v>1.26989502201151E-2</c:v>
                </c:pt>
                <c:pt idx="2">
                  <c:v>0.925499492041991</c:v>
                </c:pt>
                <c:pt idx="3">
                  <c:v>4.4023027429732499E-2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2-4448-B0D0-3475C5376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094928"/>
        <c:axId val="582096848"/>
      </c:barChart>
      <c:catAx>
        <c:axId val="58209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82096848"/>
        <c:crosses val="autoZero"/>
        <c:auto val="1"/>
        <c:lblAlgn val="ctr"/>
        <c:lblOffset val="100"/>
        <c:noMultiLvlLbl val="0"/>
      </c:catAx>
      <c:valAx>
        <c:axId val="58209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20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6D9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653-477E-9557-4D3FAAEFE3D6}"/>
              </c:ext>
            </c:extLst>
          </c:dPt>
          <c:dPt>
            <c:idx val="1"/>
            <c:invertIfNegative val="0"/>
            <c:bubble3D val="0"/>
            <c:spPr>
              <a:solidFill>
                <a:srgbClr val="B818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3-477E-9557-4D3FAAEFE3D6}"/>
              </c:ext>
            </c:extLst>
          </c:dPt>
          <c:dPt>
            <c:idx val="2"/>
            <c:invertIfNegative val="0"/>
            <c:bubble3D val="0"/>
            <c:spPr>
              <a:solidFill>
                <a:srgbClr val="F6B9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3-477E-9557-4D3FAAEFE3D6}"/>
              </c:ext>
            </c:extLst>
          </c:dPt>
          <c:dPt>
            <c:idx val="3"/>
            <c:invertIfNegative val="0"/>
            <c:bubble3D val="0"/>
            <c:spPr>
              <a:solidFill>
                <a:srgbClr val="3360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53-477E-9557-4D3FAAEFE3D6}"/>
              </c:ext>
            </c:extLst>
          </c:dPt>
          <c:dLbls>
            <c:dLbl>
              <c:idx val="2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653-477E-9557-4D3FAAEFE3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[resultados_preliminares_2024.xlsx]dot_tecnologia!$C$12:$F$12</c:f>
              <c:strCache>
                <c:ptCount val="4"/>
                <c:pt idx="0">
                  <c:v>No sabe/no responde</c:v>
                </c:pt>
                <c:pt idx="1">
                  <c:v>Aumentó la dotación de personal</c:v>
                </c:pt>
                <c:pt idx="2">
                  <c:v>No ha cambiado la dotación de personal</c:v>
                </c:pt>
                <c:pt idx="3">
                  <c:v>Disminuyó la dotación de personal</c:v>
                </c:pt>
              </c:strCache>
            </c:strRef>
          </c:cat>
          <c:val>
            <c:numRef>
              <c:f>[resultados_preliminares_2024.xlsx]dot_tecnologia!$C$13:$F$13</c:f>
              <c:numCache>
                <c:formatCode>General</c:formatCode>
                <c:ptCount val="4"/>
                <c:pt idx="0">
                  <c:v>1.187865497076023E-2</c:v>
                </c:pt>
                <c:pt idx="1">
                  <c:v>2.2112573099415198E-2</c:v>
                </c:pt>
                <c:pt idx="2">
                  <c:v>0.95376461988304095</c:v>
                </c:pt>
                <c:pt idx="3">
                  <c:v>1.2244152046783601E-2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3-477E-9557-4D3FAAEFE3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55674319"/>
        <c:axId val="455674799"/>
      </c:barChart>
      <c:catAx>
        <c:axId val="455674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55674799"/>
        <c:crosses val="autoZero"/>
        <c:auto val="1"/>
        <c:lblAlgn val="ctr"/>
        <c:lblOffset val="100"/>
        <c:noMultiLvlLbl val="0"/>
      </c:catAx>
      <c:valAx>
        <c:axId val="455674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5674319"/>
        <c:crosses val="autoZero"/>
        <c:crossBetween val="between"/>
      </c:valAx>
      <c:spPr>
        <a:noFill/>
        <a:ln w="0"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0.09873</cdr:x>
      <cdr:y>0.66009</cdr:y>
    </cdr:from>
    <cdr:to>
      <cdr:x>0.203</cdr:x>
      <cdr:y>0.80227</cdr:y>
    </cdr:to>
    <cdr:pic>
      <cdr:nvPicPr>
        <cdr:cNvPr id="2" name="Imagen 1" descr="Icono&#10;&#10;Descripción generada automáticamente">
          <a:extLst xmlns:a="http://schemas.openxmlformats.org/drawingml/2006/main">
            <a:ext uri="{FF2B5EF4-FFF2-40B4-BE49-F238E27FC236}">
              <a16:creationId xmlns:a16="http://schemas.microsoft.com/office/drawing/2014/main" id="{15E10E28-9D61-13AD-BDD0-1B8ADFB5991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87685" y="2999200"/>
          <a:ext cx="726313" cy="64600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0.83147</cdr:x>
      <cdr:y>0.65106</cdr:y>
    </cdr:from>
    <cdr:to>
      <cdr:x>0.93575</cdr:x>
      <cdr:y>0.81131</cdr:y>
    </cdr:to>
    <cdr:pic>
      <cdr:nvPicPr>
        <cdr:cNvPr id="3" name="Imagen 2" descr="Imagen que contiene dibujo, plato&#10;&#10;Descripción generada automáticamente">
          <a:extLst xmlns:a="http://schemas.openxmlformats.org/drawingml/2006/main">
            <a:ext uri="{FF2B5EF4-FFF2-40B4-BE49-F238E27FC236}">
              <a16:creationId xmlns:a16="http://schemas.microsoft.com/office/drawing/2014/main" id="{5E2ADAD6-94B5-C190-9C24-666AFCD0853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5791637" y="2958146"/>
          <a:ext cx="726312" cy="72811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0.59107</cdr:x>
      <cdr:y>0.65106</cdr:y>
    </cdr:from>
    <cdr:to>
      <cdr:x>0.69586</cdr:x>
      <cdr:y>0.81131</cdr:y>
    </cdr:to>
    <cdr:pic>
      <cdr:nvPicPr>
        <cdr:cNvPr id="4" name="Imagen 3" descr="Icono&#10;&#10;Descripción generada automáticamente">
          <a:extLst xmlns:a="http://schemas.openxmlformats.org/drawingml/2006/main">
            <a:ext uri="{FF2B5EF4-FFF2-40B4-BE49-F238E27FC236}">
              <a16:creationId xmlns:a16="http://schemas.microsoft.com/office/drawing/2014/main" id="{55344E78-D367-230B-FA37-5175E09E41D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4117124" y="2958146"/>
          <a:ext cx="729903" cy="72811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0.35013</cdr:x>
      <cdr:y>0.65765</cdr:y>
    </cdr:from>
    <cdr:to>
      <cdr:x>0.45492</cdr:x>
      <cdr:y>0.80471</cdr:y>
    </cdr:to>
    <cdr:pic>
      <cdr:nvPicPr>
        <cdr:cNvPr id="5" name="Imagen 4" descr="Icono&#10;&#10;Descripción generada automáticamente">
          <a:extLst xmlns:a="http://schemas.openxmlformats.org/drawingml/2006/main">
            <a:ext uri="{FF2B5EF4-FFF2-40B4-BE49-F238E27FC236}">
              <a16:creationId xmlns:a16="http://schemas.microsoft.com/office/drawing/2014/main" id="{10226A5F-06A0-692E-916F-142408FEB9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2438819" y="2988106"/>
          <a:ext cx="729903" cy="66819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0343-F8D4-4B0A-9BDD-59BD9C297D5F}" type="datetimeFigureOut">
              <a:rPr lang="es-CL" smtClean="0"/>
              <a:t>04-12-2024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8E14F-642A-45D3-A1AD-4C80CD9285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820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B9D4-0F52-E58F-F0D0-DC48BD11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634454-A882-29CD-2980-D0F775FAB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37E800-62E0-0BF4-0CF3-35EB7BD5A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24B30-1E7A-0E11-20EC-359498AB1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27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37AA-1123-F2FA-44F0-EB68ADF83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868C4D5-F96D-F638-AD0A-47C594C79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C2A244-AFD7-19EB-FDAC-58E94AB9E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1D709-BF52-B2F1-A5F4-9C8C1D761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02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46470-C6DE-4E40-9456-C25DBDFF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533AB8-B6C5-5063-64DE-0F9C6F94F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6BF5A4-BB88-573F-665D-B54E096D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EBE1C-3AA0-1FEA-A4B0-F8066F147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7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2F881-5168-80DE-D6C2-33B63A82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F43661-5DB7-DFFB-407F-4FFCE8615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6B9236-7318-9E13-6246-B01828D06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0AE5F-324B-1B01-8094-7975BE6AD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06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020B-60A3-3551-9A71-6AE45C00B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CF3A4D6-9FC1-3E9D-F443-BCE52685D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BBCCF3-0FE8-2A2E-0453-E3C43EA29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CB802-9F1C-9886-F57A-5BB7FD5B3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945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4C7B-B5B2-CA1A-2ADA-D8F0B597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D8E3D3-88CE-201D-E466-575F1D271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8FFFD6-B38C-E1FC-43F0-982AA94C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A0771-438E-C4BC-CDAC-033246E0D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27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AB04-C62C-16C9-BE13-6D3F0D37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395E5B-56B8-00BC-C113-F510CAE5B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671E01-81A9-D4AE-C0D6-34C3ECA4F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FC94E-F738-6C4B-6B30-A350AD6C1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373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2E6D9-EE91-E395-BFDB-3C59E1DB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71FB4E3-24AB-703A-E15C-8AE995D10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63B6B7-DF8A-C032-D9AE-99493A4B1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E2D9A6-2D8B-BE50-3457-AA1BBE2B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6EFAD-0D94-4448-BAC7-4DC5EC6D235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27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6684" y="0"/>
            <a:ext cx="52832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4675" y="384175"/>
            <a:ext cx="3422650" cy="1925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38400"/>
            <a:ext cx="9753600" cy="23110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76800"/>
            <a:ext cx="5283200" cy="2559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6684" y="4876800"/>
            <a:ext cx="5283200" cy="2559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20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39259"/>
            <a:ext cx="10515600" cy="83771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2882212" y="3681032"/>
            <a:ext cx="6427574" cy="3467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2"/>
          </p:nvPr>
        </p:nvSpPr>
        <p:spPr>
          <a:xfrm>
            <a:off x="4101379" y="1600590"/>
            <a:ext cx="3989238" cy="559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317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39259"/>
            <a:ext cx="10515600" cy="83771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/>
          </p:nvPr>
        </p:nvSpPr>
        <p:spPr>
          <a:xfrm>
            <a:off x="2882212" y="3681032"/>
            <a:ext cx="6427574" cy="3467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2"/>
          </p:nvPr>
        </p:nvSpPr>
        <p:spPr>
          <a:xfrm>
            <a:off x="4101379" y="1600590"/>
            <a:ext cx="3989238" cy="559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436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06D97B16-7C3C-3DCD-5321-EE541B5CC6E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D466892E-21EB-5F17-7709-C5183D8B4B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3036" y="2291313"/>
            <a:ext cx="5279952" cy="22753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/>
              <a:t>Haga clic para modificar los estilos de texto del patrón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/>
              <a:t>Haga clic para modificar los estilos de texto del patrón </a:t>
            </a:r>
          </a:p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62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AC17B51-1112-EBA5-7008-B8E53B0FD2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8715E8E8-EBF8-322B-D57B-C8BBB7C86D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7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149DC9BA-E36E-B480-1DED-19266C0E3A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079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F454279A-FB41-DDEE-90AD-23A93D6667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551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</p:spTree>
    <p:extLst>
      <p:ext uri="{BB962C8B-B14F-4D97-AF65-F5344CB8AC3E}">
        <p14:creationId xmlns:p14="http://schemas.microsoft.com/office/powerpoint/2010/main" val="156867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36A952D6-5185-FE90-173D-9B4238679C1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414428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2">
            <a:extLst>
              <a:ext uri="{FF2B5EF4-FFF2-40B4-BE49-F238E27FC236}">
                <a16:creationId xmlns:a16="http://schemas.microsoft.com/office/drawing/2014/main" id="{083C2F68-6964-3C8B-C094-22EBBD96A1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60D15-3417-47F6-F965-7789E500EE5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380153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5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2">
            <a:extLst>
              <a:ext uri="{FF2B5EF4-FFF2-40B4-BE49-F238E27FC236}">
                <a16:creationId xmlns:a16="http://schemas.microsoft.com/office/drawing/2014/main" id="{0ACB8943-007C-33E5-CF14-C945CC700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F0B8119-FB90-2490-8112-1D4EEF42EFB3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246307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6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B787F262-AA07-6FC4-4287-B4142226B22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3109755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ámina interior 7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0D6255A5-5A3F-5538-429C-DB581F832C2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4DB415EF-E6CF-1D34-E6EB-14DD19F69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7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E79EBB5-6B94-C65B-57BB-B6C49409F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079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DC51C920-4CC8-14E1-3746-F2578D74C8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551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</p:spTree>
    <p:extLst>
      <p:ext uri="{BB962C8B-B14F-4D97-AF65-F5344CB8AC3E}">
        <p14:creationId xmlns:p14="http://schemas.microsoft.com/office/powerpoint/2010/main" val="4280107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1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06D97B16-7C3C-3DCD-5321-EE541B5CC6E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D466892E-21EB-5F17-7709-C5183D8B4B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3036" y="2291313"/>
            <a:ext cx="5279952" cy="22753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/>
              <a:t>Haga clic para modificar los estilos de texto del patrón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/>
              <a:t>Haga clic para modificar los estilos de texto del patrón </a:t>
            </a:r>
          </a:p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7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AC17B51-1112-EBA5-7008-B8E53B0FD2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8715E8E8-EBF8-322B-D57B-C8BBB7C86D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7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149DC9BA-E36E-B480-1DED-19266C0E3A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079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F454279A-FB41-DDEE-90AD-23A93D6667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551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</p:spTree>
    <p:extLst>
      <p:ext uri="{BB962C8B-B14F-4D97-AF65-F5344CB8AC3E}">
        <p14:creationId xmlns:p14="http://schemas.microsoft.com/office/powerpoint/2010/main" val="240743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36A952D6-5185-FE90-173D-9B4238679C1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4441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2">
            <a:extLst>
              <a:ext uri="{FF2B5EF4-FFF2-40B4-BE49-F238E27FC236}">
                <a16:creationId xmlns:a16="http://schemas.microsoft.com/office/drawing/2014/main" id="{083C2F68-6964-3C8B-C094-22EBBD96A1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60D15-3417-47F6-F965-7789E500EE5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34175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5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2">
            <a:extLst>
              <a:ext uri="{FF2B5EF4-FFF2-40B4-BE49-F238E27FC236}">
                <a16:creationId xmlns:a16="http://schemas.microsoft.com/office/drawing/2014/main" id="{0ACB8943-007C-33E5-CF14-C945CC700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F0B8119-FB90-2490-8112-1D4EEF42EFB3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37064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6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311400" y="1991656"/>
            <a:ext cx="75692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B787F262-AA07-6FC4-4287-B4142226B22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7622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ámina interior 7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0D6255A5-5A3F-5538-429C-DB581F832C2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5309" y="900983"/>
            <a:ext cx="9585138" cy="5961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TÍTULO DE LÁMINA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4DB415EF-E6CF-1D34-E6EB-14DD19F69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7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E79EBB5-6B94-C65B-57BB-B6C49409F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079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DC51C920-4CC8-14E1-3746-F2578D74C8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5516" y="3002280"/>
            <a:ext cx="3362325" cy="233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/>
              <a:t>Lorem ipsum dolor sit amet, consectetur edipiscing elit, sed do eiusmod tempor incididunt ut labore et dolore magna aliqua</a:t>
            </a:r>
          </a:p>
        </p:txBody>
      </p:sp>
    </p:spTree>
    <p:extLst>
      <p:ext uri="{BB962C8B-B14F-4D97-AF65-F5344CB8AC3E}">
        <p14:creationId xmlns:p14="http://schemas.microsoft.com/office/powerpoint/2010/main" val="22393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65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3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trab.gob.cl/division-politicas-de-empleo/prospeccion-labor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hart" Target="../charts/char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chart" Target="../charts/char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hart" Target="../charts/char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ubsecretaría del Trabajo de Chile - Wikipedia, la enciclopedia libre">
            <a:extLst>
              <a:ext uri="{FF2B5EF4-FFF2-40B4-BE49-F238E27FC236}">
                <a16:creationId xmlns:a16="http://schemas.microsoft.com/office/drawing/2014/main" id="{6BEEE6BE-3BDF-629F-4AEB-C3E2E0E0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72" y="4675312"/>
            <a:ext cx="1287953" cy="11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14B19DA-548E-B100-842D-AEA2D70D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721" y="4909476"/>
            <a:ext cx="1973533" cy="763536"/>
          </a:xfrm>
          <a:prstGeom prst="rect">
            <a:avLst/>
          </a:prstGeom>
        </p:spPr>
      </p:pic>
      <p:pic>
        <p:nvPicPr>
          <p:cNvPr id="9" name="Imagen 8" descr="Texto, Logotipo&#10;&#10;Descripción generada automáticamente">
            <a:extLst>
              <a:ext uri="{FF2B5EF4-FFF2-40B4-BE49-F238E27FC236}">
                <a16:creationId xmlns:a16="http://schemas.microsoft.com/office/drawing/2014/main" id="{7DC17770-15AB-6F11-66E6-C24F91076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28" b="27791"/>
          <a:stretch/>
        </p:blipFill>
        <p:spPr>
          <a:xfrm>
            <a:off x="2005224" y="1818794"/>
            <a:ext cx="8181552" cy="18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D0692-B5B0-6D45-2114-1D9BFFEDB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8D834A8-351E-B2AF-9DD4-5215ABABE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444523"/>
              </p:ext>
            </p:extLst>
          </p:nvPr>
        </p:nvGraphicFramePr>
        <p:xfrm>
          <a:off x="5575343" y="2748272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B668D96F-1079-9A53-26D9-0501D246FEE1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Transiciones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6AE01CBF-7374-A29D-EB7F-211F0D25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45617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28B52A-6D43-85B7-5FA0-C118F7871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C80BFC3-F41B-1BC2-38FA-A346EE3ECFC5}"/>
              </a:ext>
            </a:extLst>
          </p:cNvPr>
          <p:cNvSpPr txBox="1"/>
          <p:nvPr/>
        </p:nvSpPr>
        <p:spPr>
          <a:xfrm>
            <a:off x="5848349" y="5841943"/>
            <a:ext cx="5429249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5617DA-A419-BD85-0A57-CD14D5D82EE8}"/>
              </a:ext>
            </a:extLst>
          </p:cNvPr>
          <p:cNvSpPr txBox="1"/>
          <p:nvPr/>
        </p:nvSpPr>
        <p:spPr>
          <a:xfrm>
            <a:off x="5648244" y="2169507"/>
            <a:ext cx="5687099" cy="4701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7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ES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Distribución de empresas según cambios en la dotación de personal ante la incorporación de nuevas tecnologías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C0F417-CBED-A680-C7FA-3D0DBF920988}"/>
              </a:ext>
            </a:extLst>
          </p:cNvPr>
          <p:cNvSpPr txBox="1"/>
          <p:nvPr/>
        </p:nvSpPr>
        <p:spPr>
          <a:xfrm>
            <a:off x="733179" y="2885411"/>
            <a:ext cx="3875035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>
                <a:latin typeface="+mn-lt"/>
              </a:rPr>
              <a:t>El </a:t>
            </a:r>
            <a:r>
              <a:rPr lang="es-ES" b="1">
                <a:latin typeface="+mn-lt"/>
              </a:rPr>
              <a:t>95,4%</a:t>
            </a:r>
            <a:r>
              <a:rPr lang="es-ES">
                <a:latin typeface="+mn-lt"/>
              </a:rPr>
              <a:t> de las empresas indicó que </a:t>
            </a:r>
            <a:r>
              <a:rPr lang="es-ES" b="1">
                <a:latin typeface="+mn-lt"/>
              </a:rPr>
              <a:t>no ha cambiado su dotación de personal </a:t>
            </a:r>
            <a:r>
              <a:rPr lang="es-ES">
                <a:latin typeface="+mn-lt"/>
              </a:rPr>
              <a:t>a consecuencia de la automatización, digitalización o la incorporación de nuevas tecnologías.</a:t>
            </a:r>
            <a:endParaRPr lang="es-ES" sz="1800">
              <a:latin typeface="+mn-lt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EEA9DFD-A75B-C43F-A7E8-A6D92F02192F}"/>
              </a:ext>
            </a:extLst>
          </p:cNvPr>
          <p:cNvSpPr/>
          <p:nvPr/>
        </p:nvSpPr>
        <p:spPr>
          <a:xfrm>
            <a:off x="649942" y="1494958"/>
            <a:ext cx="720000" cy="720000"/>
          </a:xfrm>
          <a:prstGeom prst="ellipse">
            <a:avLst/>
          </a:prstGeom>
          <a:solidFill>
            <a:srgbClr val="6DB6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4A0531-C471-0ADF-E0A5-9262C8E9D93C}"/>
              </a:ext>
            </a:extLst>
          </p:cNvPr>
          <p:cNvSpPr txBox="1"/>
          <p:nvPr/>
        </p:nvSpPr>
        <p:spPr>
          <a:xfrm>
            <a:off x="1511801" y="1568627"/>
            <a:ext cx="781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Cambios en la dotación a consecuencia de la incorporación de nuevas tecnologías</a:t>
            </a:r>
            <a:endParaRPr lang="es-CL"/>
          </a:p>
        </p:txBody>
      </p:sp>
      <p:pic>
        <p:nvPicPr>
          <p:cNvPr id="18" name="Gráfico 17" descr="Mano de Robot contorno">
            <a:extLst>
              <a:ext uri="{FF2B5EF4-FFF2-40B4-BE49-F238E27FC236}">
                <a16:creationId xmlns:a16="http://schemas.microsoft.com/office/drawing/2014/main" id="{4DF0BBBF-C737-34F6-A3B6-32FC347EC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" y="1543226"/>
            <a:ext cx="579917" cy="5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170568" y="2570968"/>
            <a:ext cx="7850864" cy="1390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spc="35">
                <a:solidFill>
                  <a:schemeClr val="bg1"/>
                </a:solidFill>
                <a:latin typeface="Montserrat Bold"/>
              </a:rPr>
              <a:t>Departamento de </a:t>
            </a:r>
            <a:r>
              <a:rPr lang="es-CL" sz="2000" spc="35">
                <a:solidFill>
                  <a:schemeClr val="bg1"/>
                </a:solidFill>
                <a:latin typeface="Montserrat Bold"/>
              </a:rPr>
              <a:t>Intermediación</a:t>
            </a:r>
            <a:r>
              <a:rPr lang="en-US" sz="2000" spc="35">
                <a:solidFill>
                  <a:schemeClr val="bg1"/>
                </a:solidFill>
                <a:latin typeface="Montserrat Bold"/>
              </a:rPr>
              <a:t> y </a:t>
            </a:r>
            <a:r>
              <a:rPr lang="es-CL" sz="2000" spc="35">
                <a:solidFill>
                  <a:schemeClr val="bg1"/>
                </a:solidFill>
                <a:latin typeface="Montserrat Bold"/>
              </a:rPr>
              <a:t>Prospección</a:t>
            </a:r>
            <a:r>
              <a:rPr lang="en-US" sz="2000" spc="35">
                <a:solidFill>
                  <a:schemeClr val="bg1"/>
                </a:solidFill>
                <a:latin typeface="Montserrat Bold"/>
              </a:rPr>
              <a:t> Laboral</a:t>
            </a:r>
          </a:p>
          <a:p>
            <a:pPr algn="ctr">
              <a:lnSpc>
                <a:spcPts val="1120"/>
              </a:lnSpc>
            </a:pPr>
            <a:endParaRPr lang="en-US" sz="3200" spc="35">
              <a:solidFill>
                <a:schemeClr val="bg1"/>
              </a:solidFill>
              <a:latin typeface="Montserrat Bold"/>
            </a:endParaRPr>
          </a:p>
          <a:p>
            <a:pPr algn="ctr">
              <a:lnSpc>
                <a:spcPts val="4000"/>
              </a:lnSpc>
            </a:pPr>
            <a:r>
              <a:rPr lang="en-US" sz="3200" b="1" spc="32">
                <a:solidFill>
                  <a:schemeClr val="bg1"/>
                </a:solidFill>
                <a:latin typeface="Montserrat"/>
              </a:rPr>
              <a:t>División de </a:t>
            </a:r>
            <a:r>
              <a:rPr lang="es-CL" sz="3200" b="1" spc="32">
                <a:solidFill>
                  <a:schemeClr val="bg1"/>
                </a:solidFill>
                <a:latin typeface="Montserrat"/>
              </a:rPr>
              <a:t>Políticas</a:t>
            </a:r>
            <a:r>
              <a:rPr lang="en-US" sz="3200" b="1" spc="32">
                <a:solidFill>
                  <a:schemeClr val="bg1"/>
                </a:solidFill>
                <a:latin typeface="Montserrat"/>
              </a:rPr>
              <a:t> de </a:t>
            </a:r>
            <a:r>
              <a:rPr lang="es-CL" sz="3200" b="1" spc="32">
                <a:solidFill>
                  <a:schemeClr val="bg1"/>
                </a:solidFill>
                <a:latin typeface="Montserrat"/>
              </a:rPr>
              <a:t>Empleo</a:t>
            </a:r>
          </a:p>
          <a:p>
            <a:pPr algn="ctr">
              <a:lnSpc>
                <a:spcPts val="4000"/>
              </a:lnSpc>
            </a:pPr>
            <a:r>
              <a:rPr lang="es-CL" sz="1400" spc="32">
                <a:solidFill>
                  <a:schemeClr val="bg1"/>
                </a:solidFill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https://www.subtrab.gob.cl/division-politicas-de-empleo/prospeccion-laboral/</a:t>
            </a:r>
            <a:r>
              <a:rPr lang="es-CL" sz="1400" spc="32">
                <a:solidFill>
                  <a:schemeClr val="bg1"/>
                </a:solidFill>
                <a:latin typeface="Montserrat"/>
              </a:rPr>
              <a:t> </a:t>
            </a:r>
          </a:p>
        </p:txBody>
      </p:sp>
      <p:pic>
        <p:nvPicPr>
          <p:cNvPr id="2" name="Picture 2" descr="Subsecretaría del Trabajo de Chile - Wikipedia, la enciclopedia libre">
            <a:extLst>
              <a:ext uri="{FF2B5EF4-FFF2-40B4-BE49-F238E27FC236}">
                <a16:creationId xmlns:a16="http://schemas.microsoft.com/office/drawing/2014/main" id="{3D9472FA-E6F7-7242-B457-859925EF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04" y="4414608"/>
            <a:ext cx="1353499" cy="12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7406C0-9907-650C-4296-98A33D261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299" y="4678990"/>
            <a:ext cx="1862254" cy="6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D075-FD5F-CBAF-939F-F5CBE7C2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203356FE-1D3F-A347-7718-88A5FFFB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29" y="4115902"/>
            <a:ext cx="8242549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2"/>
              <a:tabLst/>
              <a:defRPr/>
            </a:pPr>
            <a:r>
              <a:rPr kumimoji="0" lang="es-CL" altLang="es-CL" sz="3200" b="1" i="1" u="none" strike="noStrike" kern="1200" cap="none" spc="0" normalizeH="0" baseline="0" noProof="0">
                <a:ln>
                  <a:noFill/>
                </a:ln>
                <a:solidFill>
                  <a:srgbClr val="1B4389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ENADEL 2024: RESULTADOS PRELIMINARES A NIVEL NACIONAL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4EF3C5-39BC-AF5D-F61D-DBA62A89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pic>
        <p:nvPicPr>
          <p:cNvPr id="6" name="Imagen 5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774E4A62-1D9D-EA48-37BA-8FC89B955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714876" y="3923036"/>
            <a:ext cx="832379" cy="14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8866-5C67-D7C5-2DDC-9F476079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C2860ECA-1B27-84B1-CAFF-76BCD52C5A27}"/>
              </a:ext>
            </a:extLst>
          </p:cNvPr>
          <p:cNvSpPr txBox="1"/>
          <p:nvPr/>
        </p:nvSpPr>
        <p:spPr>
          <a:xfrm>
            <a:off x="654050" y="689599"/>
            <a:ext cx="9302259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Caracterización de las empresas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505D1064-6C49-496C-31E6-D1D6CDB0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42312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74E5EF-B77A-EC5B-19E1-865253146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E4A0715D-4150-20EF-EA4A-93C94D321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103173"/>
              </p:ext>
            </p:extLst>
          </p:nvPr>
        </p:nvGraphicFramePr>
        <p:xfrm>
          <a:off x="4503777" y="1689518"/>
          <a:ext cx="6965518" cy="45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C67943C6-E495-9C6B-A517-426C54CE0F8F}"/>
              </a:ext>
            </a:extLst>
          </p:cNvPr>
          <p:cNvSpPr txBox="1">
            <a:spLocks/>
          </p:cNvSpPr>
          <p:nvPr/>
        </p:nvSpPr>
        <p:spPr>
          <a:xfrm>
            <a:off x="581026" y="2668354"/>
            <a:ext cx="3703812" cy="296430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rgbClr val="0C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800">
                <a:latin typeface="+mn-lt"/>
              </a:rPr>
              <a:t>Más del 50% de las empresas encuestadas se concentra en cuatro sectores económicos: Comercio, Alojamiento y servicios de comida, Industria manufacturera y Construcción.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180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180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1800">
              <a:latin typeface="+mn-lt"/>
            </a:endParaRPr>
          </a:p>
        </p:txBody>
      </p:sp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C85DA9E7-DC46-D437-2548-E7DAB1F8CFA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825" y="1494958"/>
            <a:ext cx="720000" cy="7200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9588157-93C8-111C-9E5C-F08EACC76351}"/>
              </a:ext>
            </a:extLst>
          </p:cNvPr>
          <p:cNvSpPr txBox="1"/>
          <p:nvPr/>
        </p:nvSpPr>
        <p:spPr>
          <a:xfrm>
            <a:off x="1456588" y="16702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Sector económico</a:t>
            </a:r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9DA866-93E3-7885-462A-8FEEFC5C155C}"/>
              </a:ext>
            </a:extLst>
          </p:cNvPr>
          <p:cNvSpPr txBox="1"/>
          <p:nvPr/>
        </p:nvSpPr>
        <p:spPr>
          <a:xfrm>
            <a:off x="5615245" y="1487738"/>
            <a:ext cx="5063673" cy="80034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1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Principales sectores económicos con mayor cantidad de empresas a nivel nacional.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s-CL" sz="1400" b="1" kern="100">
              <a:effectLst/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9236D0-5DC2-1786-BF6E-935A027A81BE}"/>
              </a:ext>
            </a:extLst>
          </p:cNvPr>
          <p:cNvSpPr txBox="1"/>
          <p:nvPr/>
        </p:nvSpPr>
        <p:spPr>
          <a:xfrm>
            <a:off x="4814736" y="6301273"/>
            <a:ext cx="7377264" cy="26725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4CA49-D132-5393-7F49-0047C4E5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7F9DCFA3-30D8-EC67-2720-F46C8EBA2ED9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Caracterización de las empresas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7C6BAA5C-A3A2-F30E-DE0A-BD43773A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42312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C363F9-2907-BD0B-17F7-BBF59D5BA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6AD9BA3A-2558-A964-52DD-A47078395D3D}"/>
              </a:ext>
            </a:extLst>
          </p:cNvPr>
          <p:cNvSpPr txBox="1">
            <a:spLocks/>
          </p:cNvSpPr>
          <p:nvPr/>
        </p:nvSpPr>
        <p:spPr>
          <a:xfrm>
            <a:off x="542115" y="2409518"/>
            <a:ext cx="5830422" cy="296430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rgbClr val="0C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" sz="1800">
                <a:latin typeface="+mn-lt"/>
              </a:rPr>
              <a:t>Del total de las empresas encuestadas: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>
                <a:latin typeface="+mn-lt"/>
              </a:rPr>
              <a:t>14,1%</a:t>
            </a:r>
            <a:r>
              <a:rPr lang="es-ES" sz="1800">
                <a:latin typeface="+mn-lt"/>
              </a:rPr>
              <a:t> son consideradas </a:t>
            </a:r>
            <a:r>
              <a:rPr lang="es-ES" sz="1800" b="1">
                <a:latin typeface="+mn-lt"/>
              </a:rPr>
              <a:t>micro</a:t>
            </a:r>
            <a:r>
              <a:rPr lang="es-ES" sz="1800">
                <a:latin typeface="+mn-lt"/>
              </a:rPr>
              <a:t> (con ingresos anuales menores a 2.400 UF)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>
                <a:latin typeface="+mn-lt"/>
              </a:rPr>
              <a:t>38,9%</a:t>
            </a:r>
            <a:r>
              <a:rPr lang="es-ES" sz="1800">
                <a:latin typeface="+mn-lt"/>
              </a:rPr>
              <a:t> son </a:t>
            </a:r>
            <a:r>
              <a:rPr lang="es-ES" sz="1800" b="1">
                <a:latin typeface="+mn-lt"/>
              </a:rPr>
              <a:t>pequeñas</a:t>
            </a:r>
            <a:r>
              <a:rPr lang="es-ES" sz="1800">
                <a:latin typeface="+mn-lt"/>
              </a:rPr>
              <a:t> (con ingresos anuales entre 2.400 UF y 25 mil UF)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>
                <a:latin typeface="+mn-lt"/>
              </a:rPr>
              <a:t>21,3%</a:t>
            </a:r>
            <a:r>
              <a:rPr lang="es-ES" sz="1800">
                <a:latin typeface="+mn-lt"/>
              </a:rPr>
              <a:t> son </a:t>
            </a:r>
            <a:r>
              <a:rPr lang="es-ES" sz="1800" b="1">
                <a:latin typeface="+mn-lt"/>
              </a:rPr>
              <a:t>medianas</a:t>
            </a:r>
            <a:r>
              <a:rPr lang="es-ES" sz="1800">
                <a:latin typeface="+mn-lt"/>
              </a:rPr>
              <a:t> (con ingresos anuales entre 25 mil UF y 100 mil UF)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>
                <a:latin typeface="+mn-lt"/>
              </a:rPr>
              <a:t>8,7%</a:t>
            </a:r>
            <a:r>
              <a:rPr lang="es-ES" sz="1800">
                <a:latin typeface="+mn-lt"/>
              </a:rPr>
              <a:t> son </a:t>
            </a:r>
            <a:r>
              <a:rPr lang="es-ES" sz="1800" b="1">
                <a:latin typeface="+mn-lt"/>
              </a:rPr>
              <a:t>grandes</a:t>
            </a:r>
            <a:r>
              <a:rPr lang="es-ES" sz="1800">
                <a:latin typeface="+mn-lt"/>
              </a:rPr>
              <a:t> (con ingresos anuales sobre las 100 mil UF).</a:t>
            </a:r>
            <a:endParaRPr lang="es-CL" sz="180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L" sz="180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L" sz="1800">
              <a:latin typeface="+mn-lt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1B8735-277B-5702-9694-BC866D614A03}"/>
              </a:ext>
            </a:extLst>
          </p:cNvPr>
          <p:cNvSpPr txBox="1"/>
          <p:nvPr/>
        </p:nvSpPr>
        <p:spPr>
          <a:xfrm>
            <a:off x="1456588" y="16702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Tramo de ingresos durante el 2023</a:t>
            </a:r>
            <a:endParaRPr lang="es-CL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F056F91-A820-E754-93FC-86C9AA20BC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9942" y="1494958"/>
            <a:ext cx="720000" cy="720000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F48C8097-4650-2BE5-9737-14A50CE6E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031306"/>
              </p:ext>
            </p:extLst>
          </p:nvPr>
        </p:nvGraphicFramePr>
        <p:xfrm>
          <a:off x="6011692" y="2004622"/>
          <a:ext cx="5785362" cy="42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E6D07C7-3DB4-9A6E-B8CE-88E9049DE909}"/>
              </a:ext>
            </a:extLst>
          </p:cNvPr>
          <p:cNvSpPr txBox="1"/>
          <p:nvPr/>
        </p:nvSpPr>
        <p:spPr>
          <a:xfrm>
            <a:off x="6372537" y="1534130"/>
            <a:ext cx="5063673" cy="80034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2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Distribución de empresas por tramo de ingresos por ventas durante el año 2023.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s-CL" sz="1400" b="1" kern="100">
              <a:effectLst/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226D93-EA4F-716B-70CE-E89A8EB04207}"/>
              </a:ext>
            </a:extLst>
          </p:cNvPr>
          <p:cNvSpPr txBox="1"/>
          <p:nvPr/>
        </p:nvSpPr>
        <p:spPr>
          <a:xfrm>
            <a:off x="6372537" y="6168401"/>
            <a:ext cx="4854370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2711-50DA-96BD-6D5D-4A837841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8FF39ADF-0991-2F04-A472-763A449DF677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Caracterización de las empresas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F03DA3DF-2E08-317A-BDF6-3D88EA56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42312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E13AB8-FD46-5AD7-C105-CE3B92F8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DD6DFD8-8477-839A-F74B-68AA6FAE7A8B}"/>
              </a:ext>
            </a:extLst>
          </p:cNvPr>
          <p:cNvSpPr txBox="1"/>
          <p:nvPr/>
        </p:nvSpPr>
        <p:spPr>
          <a:xfrm>
            <a:off x="1669630" y="3929035"/>
            <a:ext cx="1575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>
                <a:latin typeface="+mn-lt"/>
              </a:rPr>
              <a:t>13,4%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59AAED-80EF-0969-ECC2-A61A89B34EC2}"/>
              </a:ext>
            </a:extLst>
          </p:cNvPr>
          <p:cNvSpPr txBox="1"/>
          <p:nvPr/>
        </p:nvSpPr>
        <p:spPr>
          <a:xfrm>
            <a:off x="1402761" y="4716002"/>
            <a:ext cx="2109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>
                <a:latin typeface="+mn-lt"/>
              </a:rPr>
              <a:t>Tiene </a:t>
            </a:r>
            <a:r>
              <a:rPr lang="es-ES" sz="1800" b="1">
                <a:latin typeface="+mn-lt"/>
              </a:rPr>
              <a:t>sucursales</a:t>
            </a:r>
            <a:r>
              <a:rPr lang="es-ES" sz="1800">
                <a:latin typeface="+mn-lt"/>
              </a:rPr>
              <a:t> en más de una región</a:t>
            </a:r>
            <a:endParaRPr lang="es-CL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1EDAC90-2F01-7FFE-25A1-B0FC615AD6FB}"/>
              </a:ext>
            </a:extLst>
          </p:cNvPr>
          <p:cNvGrpSpPr/>
          <p:nvPr/>
        </p:nvGrpSpPr>
        <p:grpSpPr>
          <a:xfrm>
            <a:off x="1856908" y="2435038"/>
            <a:ext cx="1260000" cy="1260000"/>
            <a:chOff x="649942" y="2602446"/>
            <a:chExt cx="720000" cy="720000"/>
          </a:xfrm>
          <a:solidFill>
            <a:srgbClr val="F6B955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BA01BAB-7FA0-5752-2E7D-8C4D77ACB085}"/>
                </a:ext>
              </a:extLst>
            </p:cNvPr>
            <p:cNvSpPr/>
            <p:nvPr/>
          </p:nvSpPr>
          <p:spPr>
            <a:xfrm>
              <a:off x="649942" y="260244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8" name="Gráfico 17" descr="Tienda contorno">
              <a:extLst>
                <a:ext uri="{FF2B5EF4-FFF2-40B4-BE49-F238E27FC236}">
                  <a16:creationId xmlns:a16="http://schemas.microsoft.com/office/drawing/2014/main" id="{684F4391-9D27-6104-8D4F-18BF25B6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137" y="2684641"/>
              <a:ext cx="575065" cy="575065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4ECDF58-48E5-08C0-E09B-AB217D04DC4B}"/>
              </a:ext>
            </a:extLst>
          </p:cNvPr>
          <p:cNvGrpSpPr/>
          <p:nvPr/>
        </p:nvGrpSpPr>
        <p:grpSpPr>
          <a:xfrm>
            <a:off x="5399056" y="2435038"/>
            <a:ext cx="1260000" cy="1260000"/>
            <a:chOff x="4991757" y="2287643"/>
            <a:chExt cx="1080000" cy="1080000"/>
          </a:xfrm>
          <a:solidFill>
            <a:srgbClr val="B81840"/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5ADC0F9-5C67-78D1-5AE1-54143BA363D9}"/>
                </a:ext>
              </a:extLst>
            </p:cNvPr>
            <p:cNvSpPr/>
            <p:nvPr/>
          </p:nvSpPr>
          <p:spPr>
            <a:xfrm>
              <a:off x="4991757" y="2287643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2" name="Gráfico 31" descr="Contrato contorno">
              <a:extLst>
                <a:ext uri="{FF2B5EF4-FFF2-40B4-BE49-F238E27FC236}">
                  <a16:creationId xmlns:a16="http://schemas.microsoft.com/office/drawing/2014/main" id="{C9562D01-EC9F-9D58-1614-0F486BD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9097" y="2444984"/>
              <a:ext cx="775048" cy="775048"/>
            </a:xfrm>
            <a:prstGeom prst="rect">
              <a:avLst/>
            </a:prstGeom>
          </p:spPr>
        </p:pic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DFE840-185E-2B3A-80D8-0ADB4CA18EEC}"/>
              </a:ext>
            </a:extLst>
          </p:cNvPr>
          <p:cNvSpPr txBox="1"/>
          <p:nvPr/>
        </p:nvSpPr>
        <p:spPr>
          <a:xfrm>
            <a:off x="5241072" y="3911892"/>
            <a:ext cx="1575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>
                <a:latin typeface="+mn-lt"/>
              </a:rPr>
              <a:t>27,5%</a:t>
            </a:r>
            <a:endParaRPr lang="es-CL" sz="14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A0F7066-79DD-93CE-C4B2-E937D7D1F039}"/>
              </a:ext>
            </a:extLst>
          </p:cNvPr>
          <p:cNvSpPr txBox="1"/>
          <p:nvPr/>
        </p:nvSpPr>
        <p:spPr>
          <a:xfrm>
            <a:off x="4897680" y="4703744"/>
            <a:ext cx="2262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>
                <a:latin typeface="+mn-lt"/>
              </a:rPr>
              <a:t>Ha prestado servicios mediante la </a:t>
            </a:r>
            <a:r>
              <a:rPr lang="es-ES" sz="1800" b="1">
                <a:latin typeface="+mn-lt"/>
              </a:rPr>
              <a:t>subcontratación</a:t>
            </a:r>
            <a:endParaRPr lang="es-CL" b="1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D4CED61-661E-4734-B115-78B4B1759CA7}"/>
              </a:ext>
            </a:extLst>
          </p:cNvPr>
          <p:cNvGrpSpPr/>
          <p:nvPr/>
        </p:nvGrpSpPr>
        <p:grpSpPr>
          <a:xfrm>
            <a:off x="8908568" y="2435038"/>
            <a:ext cx="1260000" cy="1260000"/>
            <a:chOff x="8378969" y="2349000"/>
            <a:chExt cx="1080000" cy="1080000"/>
          </a:xfrm>
          <a:solidFill>
            <a:srgbClr val="E16346"/>
          </a:solidFill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52E1E33-A957-AFD9-38E7-C058978C349F}"/>
                </a:ext>
              </a:extLst>
            </p:cNvPr>
            <p:cNvSpPr/>
            <p:nvPr/>
          </p:nvSpPr>
          <p:spPr>
            <a:xfrm>
              <a:off x="8378969" y="2349000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7" name="Gráfico 36" descr="Apretón de manos contorno">
              <a:extLst>
                <a:ext uri="{FF2B5EF4-FFF2-40B4-BE49-F238E27FC236}">
                  <a16:creationId xmlns:a16="http://schemas.microsoft.com/office/drawing/2014/main" id="{8A355EF5-E741-991B-058F-19FDF3DBA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18465" y="2519464"/>
              <a:ext cx="801008" cy="801008"/>
            </a:xfrm>
            <a:prstGeom prst="rect">
              <a:avLst/>
            </a:prstGeom>
          </p:spPr>
        </p:pic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94F4DBD-77BA-8CB3-6D32-F841820D483A}"/>
              </a:ext>
            </a:extLst>
          </p:cNvPr>
          <p:cNvSpPr txBox="1"/>
          <p:nvPr/>
        </p:nvSpPr>
        <p:spPr>
          <a:xfrm>
            <a:off x="8833161" y="3928095"/>
            <a:ext cx="1575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>
                <a:latin typeface="+mn-lt"/>
              </a:rPr>
              <a:t>11,0%</a:t>
            </a:r>
            <a:endParaRPr lang="es-CL" sz="140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A2366CA-691F-B6CC-4290-DBB4D068A34F}"/>
              </a:ext>
            </a:extLst>
          </p:cNvPr>
          <p:cNvSpPr txBox="1"/>
          <p:nvPr/>
        </p:nvSpPr>
        <p:spPr>
          <a:xfrm>
            <a:off x="654050" y="1676644"/>
            <a:ext cx="6094378" cy="45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" sz="1800">
                <a:latin typeface="+mn-lt"/>
              </a:rPr>
              <a:t>Del total de las empresas encuestadas: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3A99902-FCD2-6C2D-C9B0-9E0EEB5CA378}"/>
              </a:ext>
            </a:extLst>
          </p:cNvPr>
          <p:cNvSpPr txBox="1"/>
          <p:nvPr/>
        </p:nvSpPr>
        <p:spPr>
          <a:xfrm>
            <a:off x="8483716" y="4697503"/>
            <a:ext cx="2109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>
                <a:latin typeface="+mn-lt"/>
              </a:rPr>
              <a:t>Pertenece a algún </a:t>
            </a:r>
            <a:r>
              <a:rPr lang="es-ES" sz="1800" b="1">
                <a:latin typeface="+mn-lt"/>
              </a:rPr>
              <a:t>gremio</a:t>
            </a:r>
            <a:r>
              <a:rPr lang="es-ES" sz="1800">
                <a:latin typeface="+mn-lt"/>
              </a:rPr>
              <a:t> empresarial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4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7531-8489-C2F3-CE2D-D8E1F7E37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97E4941D-7356-A061-6F5E-1239C00E51EE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Demanda laboral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F3899C58-21ED-4956-BDCA-76100F1A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51376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226748-6D66-5544-E089-C6A9D1D0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C51960FE-1BB1-3E89-FC88-29A979B1E319}"/>
              </a:ext>
            </a:extLst>
          </p:cNvPr>
          <p:cNvSpPr txBox="1"/>
          <p:nvPr/>
        </p:nvSpPr>
        <p:spPr>
          <a:xfrm>
            <a:off x="654050" y="2734313"/>
            <a:ext cx="3438116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" sz="1800">
                <a:latin typeface="+mn-lt"/>
              </a:rPr>
              <a:t>De la dotación total</a:t>
            </a:r>
            <a:r>
              <a:rPr lang="es-ES" sz="1800" baseline="30000">
                <a:latin typeface="+mn-lt"/>
              </a:rPr>
              <a:t>1</a:t>
            </a:r>
            <a:r>
              <a:rPr lang="es-ES" sz="1800">
                <a:latin typeface="+mn-lt"/>
              </a:rPr>
              <a:t> de las empresas encuestadas, el </a:t>
            </a:r>
            <a:r>
              <a:rPr lang="es-ES" sz="1800" b="1">
                <a:latin typeface="+mn-lt"/>
              </a:rPr>
              <a:t>34,8%</a:t>
            </a:r>
            <a:r>
              <a:rPr lang="es-ES" sz="1800">
                <a:latin typeface="+mn-lt"/>
              </a:rPr>
              <a:t> está conformada por </a:t>
            </a:r>
            <a:r>
              <a:rPr lang="es-ES" sz="1800" b="1">
                <a:latin typeface="+mn-lt"/>
              </a:rPr>
              <a:t>mujeres</a:t>
            </a:r>
            <a:r>
              <a:rPr lang="es-ES" sz="1800">
                <a:latin typeface="+mn-lt"/>
              </a:rPr>
              <a:t>, mientras que el </a:t>
            </a:r>
            <a:r>
              <a:rPr lang="es-ES" sz="1800" b="1">
                <a:latin typeface="+mn-lt"/>
              </a:rPr>
              <a:t>65,2% </a:t>
            </a:r>
            <a:r>
              <a:rPr lang="es-ES" sz="1800">
                <a:latin typeface="+mn-lt"/>
              </a:rPr>
              <a:t>por</a:t>
            </a:r>
            <a:r>
              <a:rPr lang="es-ES" sz="1800" b="1">
                <a:latin typeface="+mn-lt"/>
              </a:rPr>
              <a:t> hombres</a:t>
            </a:r>
            <a:r>
              <a:rPr lang="es-ES" sz="1800">
                <a:latin typeface="+mn-lt"/>
              </a:rPr>
              <a:t>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4A2C371-90A7-AF4D-F335-9BD5B0CF8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074008"/>
              </p:ext>
            </p:extLst>
          </p:nvPr>
        </p:nvGraphicFramePr>
        <p:xfrm>
          <a:off x="5363141" y="2600904"/>
          <a:ext cx="6194079" cy="357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51EEE346-C4D3-8433-0EC5-D45632DA2111}"/>
              </a:ext>
            </a:extLst>
          </p:cNvPr>
          <p:cNvGrpSpPr/>
          <p:nvPr/>
        </p:nvGrpSpPr>
        <p:grpSpPr>
          <a:xfrm>
            <a:off x="5976939" y="4897871"/>
            <a:ext cx="1062484" cy="1110905"/>
            <a:chOff x="6141850" y="4903545"/>
            <a:chExt cx="887940" cy="854497"/>
          </a:xfrm>
        </p:grpSpPr>
        <p:pic>
          <p:nvPicPr>
            <p:cNvPr id="15" name="Gráfico 14" descr="Mujer trabajadora de la construcción contorno">
              <a:extLst>
                <a:ext uri="{FF2B5EF4-FFF2-40B4-BE49-F238E27FC236}">
                  <a16:creationId xmlns:a16="http://schemas.microsoft.com/office/drawing/2014/main" id="{E48F83AE-4A4C-2963-1A15-A76A847D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1850" y="4903545"/>
              <a:ext cx="887940" cy="854497"/>
            </a:xfrm>
            <a:prstGeom prst="rect">
              <a:avLst/>
            </a:prstGeom>
          </p:spPr>
        </p:pic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F5053431-1973-30ED-A851-221879596BBB}"/>
                </a:ext>
              </a:extLst>
            </p:cNvPr>
            <p:cNvSpPr/>
            <p:nvPr/>
          </p:nvSpPr>
          <p:spPr>
            <a:xfrm rot="6469122">
              <a:off x="6500504" y="5099818"/>
              <a:ext cx="189985" cy="166285"/>
            </a:xfrm>
            <a:prstGeom prst="arc">
              <a:avLst/>
            </a:prstGeom>
            <a:ln w="19050">
              <a:solidFill>
                <a:srgbClr val="7AC8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L" kern="120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BB6B749-95EF-A74A-169D-C51874829A38}"/>
              </a:ext>
            </a:extLst>
          </p:cNvPr>
          <p:cNvSpPr txBox="1"/>
          <p:nvPr/>
        </p:nvSpPr>
        <p:spPr>
          <a:xfrm>
            <a:off x="554467" y="6310536"/>
            <a:ext cx="10192001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" sz="1200" baseline="30000">
                <a:latin typeface="+mn-lt"/>
              </a:rPr>
              <a:t>1: Abarca el periodo desde el 1 de junio de 2023 hasta el 31 de mayo de 2024</a:t>
            </a:r>
            <a:endParaRPr lang="es-ES" sz="1200">
              <a:latin typeface="+mn-lt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5EC9D6F-F27A-0731-C8DD-E552E1FDF2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050" y="1490372"/>
            <a:ext cx="720000" cy="7291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CC55E6-B6C3-C741-4FDF-B2026C5E7834}"/>
              </a:ext>
            </a:extLst>
          </p:cNvPr>
          <p:cNvSpPr txBox="1"/>
          <p:nvPr/>
        </p:nvSpPr>
        <p:spPr>
          <a:xfrm>
            <a:off x="1456588" y="16702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Dotación de las empresas</a:t>
            </a:r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9D2566-2DAF-F7CC-00C0-CD75A243DF6C}"/>
              </a:ext>
            </a:extLst>
          </p:cNvPr>
          <p:cNvSpPr txBox="1"/>
          <p:nvPr/>
        </p:nvSpPr>
        <p:spPr>
          <a:xfrm>
            <a:off x="5928343" y="2159543"/>
            <a:ext cx="5063673" cy="80034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3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Distribución de la cantidad de trabajadores a nivel nacional.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s-CL" sz="1400" b="1" kern="100">
              <a:effectLst/>
              <a:latin typeface="+mn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AB99CE3-2C2E-5674-0E71-5A92AB25BD7F}"/>
              </a:ext>
            </a:extLst>
          </p:cNvPr>
          <p:cNvSpPr txBox="1"/>
          <p:nvPr/>
        </p:nvSpPr>
        <p:spPr>
          <a:xfrm>
            <a:off x="5650466" y="6177376"/>
            <a:ext cx="5593937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59E0B-B361-922F-0F15-8B8DAB5FB0D7}"/>
              </a:ext>
            </a:extLst>
          </p:cNvPr>
          <p:cNvGrpSpPr/>
          <p:nvPr/>
        </p:nvGrpSpPr>
        <p:grpSpPr>
          <a:xfrm>
            <a:off x="7068273" y="4996211"/>
            <a:ext cx="664052" cy="914224"/>
            <a:chOff x="7211983" y="5094551"/>
            <a:chExt cx="554962" cy="703212"/>
          </a:xfrm>
        </p:grpSpPr>
        <p:sp>
          <p:nvSpPr>
            <p:cNvPr id="61" name="Gráfico 5" descr="Trabajadora de oficina contorno">
              <a:extLst>
                <a:ext uri="{FF2B5EF4-FFF2-40B4-BE49-F238E27FC236}">
                  <a16:creationId xmlns:a16="http://schemas.microsoft.com/office/drawing/2014/main" id="{C25A866F-8765-67FE-F6D3-17F8DBF1AB4D}"/>
                </a:ext>
              </a:extLst>
            </p:cNvPr>
            <p:cNvSpPr/>
            <p:nvPr/>
          </p:nvSpPr>
          <p:spPr>
            <a:xfrm>
              <a:off x="7211983" y="5094551"/>
              <a:ext cx="554962" cy="703212"/>
            </a:xfrm>
            <a:custGeom>
              <a:avLst/>
              <a:gdLst>
                <a:gd name="connsiteX0" fmla="*/ 409631 w 409631"/>
                <a:gd name="connsiteY0" fmla="*/ 389175 h 539373"/>
                <a:gd name="connsiteX1" fmla="*/ 386419 w 409631"/>
                <a:gd name="connsiteY1" fmla="*/ 343433 h 539373"/>
                <a:gd name="connsiteX2" fmla="*/ 308589 w 409631"/>
                <a:gd name="connsiteY2" fmla="*/ 299739 h 539373"/>
                <a:gd name="connsiteX3" fmla="*/ 344773 w 409631"/>
                <a:gd name="connsiteY3" fmla="*/ 284037 h 539373"/>
                <a:gd name="connsiteX4" fmla="*/ 348187 w 409631"/>
                <a:gd name="connsiteY4" fmla="*/ 279258 h 539373"/>
                <a:gd name="connsiteX5" fmla="*/ 346138 w 409631"/>
                <a:gd name="connsiteY5" fmla="*/ 273796 h 539373"/>
                <a:gd name="connsiteX6" fmla="*/ 322926 w 409631"/>
                <a:gd name="connsiteY6" fmla="*/ 231467 h 539373"/>
                <a:gd name="connsiteX7" fmla="*/ 329753 w 409631"/>
                <a:gd name="connsiteY7" fmla="*/ 184360 h 539373"/>
                <a:gd name="connsiteX8" fmla="*/ 339994 w 409631"/>
                <a:gd name="connsiteY8" fmla="*/ 107212 h 539373"/>
                <a:gd name="connsiteX9" fmla="*/ 309272 w 409631"/>
                <a:gd name="connsiteY9" fmla="*/ 42354 h 539373"/>
                <a:gd name="connsiteX10" fmla="*/ 275136 w 409631"/>
                <a:gd name="connsiteY10" fmla="*/ 40306 h 539373"/>
                <a:gd name="connsiteX11" fmla="*/ 219835 w 409631"/>
                <a:gd name="connsiteY11" fmla="*/ 4805 h 539373"/>
                <a:gd name="connsiteX12" fmla="*/ 113331 w 409631"/>
                <a:gd name="connsiteY12" fmla="*/ 18459 h 539373"/>
                <a:gd name="connsiteX13" fmla="*/ 71685 w 409631"/>
                <a:gd name="connsiteY13" fmla="*/ 121550 h 539373"/>
                <a:gd name="connsiteX14" fmla="*/ 74416 w 409631"/>
                <a:gd name="connsiteY14" fmla="*/ 191870 h 539373"/>
                <a:gd name="connsiteX15" fmla="*/ 75099 w 409631"/>
                <a:gd name="connsiteY15" fmla="*/ 245804 h 539373"/>
                <a:gd name="connsiteX16" fmla="*/ 60079 w 409631"/>
                <a:gd name="connsiteY16" fmla="*/ 277892 h 539373"/>
                <a:gd name="connsiteX17" fmla="*/ 58714 w 409631"/>
                <a:gd name="connsiteY17" fmla="*/ 283354 h 539373"/>
                <a:gd name="connsiteX18" fmla="*/ 62127 w 409631"/>
                <a:gd name="connsiteY18" fmla="*/ 288133 h 539373"/>
                <a:gd name="connsiteX19" fmla="*/ 97629 w 409631"/>
                <a:gd name="connsiteY19" fmla="*/ 301105 h 539373"/>
                <a:gd name="connsiteX20" fmla="*/ 21847 w 409631"/>
                <a:gd name="connsiteY20" fmla="*/ 343433 h 539373"/>
                <a:gd name="connsiteX21" fmla="*/ 0 w 409631"/>
                <a:gd name="connsiteY21" fmla="*/ 389175 h 539373"/>
                <a:gd name="connsiteX22" fmla="*/ 0 w 409631"/>
                <a:gd name="connsiteY22" fmla="*/ 505237 h 539373"/>
                <a:gd name="connsiteX23" fmla="*/ 2731 w 409631"/>
                <a:gd name="connsiteY23" fmla="*/ 507286 h 539373"/>
                <a:gd name="connsiteX24" fmla="*/ 206864 w 409631"/>
                <a:gd name="connsiteY24" fmla="*/ 539373 h 539373"/>
                <a:gd name="connsiteX25" fmla="*/ 406900 w 409631"/>
                <a:gd name="connsiteY25" fmla="*/ 507286 h 539373"/>
                <a:gd name="connsiteX26" fmla="*/ 409631 w 409631"/>
                <a:gd name="connsiteY26" fmla="*/ 505237 h 539373"/>
                <a:gd name="connsiteX27" fmla="*/ 409631 w 409631"/>
                <a:gd name="connsiteY27" fmla="*/ 389175 h 539373"/>
                <a:gd name="connsiteX28" fmla="*/ 128351 w 409631"/>
                <a:gd name="connsiteY28" fmla="*/ 303153 h 539373"/>
                <a:gd name="connsiteX29" fmla="*/ 139957 w 409631"/>
                <a:gd name="connsiteY29" fmla="*/ 298374 h 539373"/>
                <a:gd name="connsiteX30" fmla="*/ 142006 w 409631"/>
                <a:gd name="connsiteY30" fmla="*/ 297691 h 539373"/>
                <a:gd name="connsiteX31" fmla="*/ 143371 w 409631"/>
                <a:gd name="connsiteY31" fmla="*/ 297008 h 539373"/>
                <a:gd name="connsiteX32" fmla="*/ 143371 w 409631"/>
                <a:gd name="connsiteY32" fmla="*/ 297008 h 539373"/>
                <a:gd name="connsiteX33" fmla="*/ 157025 w 409631"/>
                <a:gd name="connsiteY33" fmla="*/ 273113 h 539373"/>
                <a:gd name="connsiteX34" fmla="*/ 157025 w 409631"/>
                <a:gd name="connsiteY34" fmla="*/ 260824 h 539373"/>
                <a:gd name="connsiteX35" fmla="*/ 204816 w 409631"/>
                <a:gd name="connsiteY35" fmla="*/ 272430 h 539373"/>
                <a:gd name="connsiteX36" fmla="*/ 252606 w 409631"/>
                <a:gd name="connsiteY36" fmla="*/ 260824 h 539373"/>
                <a:gd name="connsiteX37" fmla="*/ 252606 w 409631"/>
                <a:gd name="connsiteY37" fmla="*/ 273113 h 539373"/>
                <a:gd name="connsiteX38" fmla="*/ 266943 w 409631"/>
                <a:gd name="connsiteY38" fmla="*/ 297008 h 539373"/>
                <a:gd name="connsiteX39" fmla="*/ 266943 w 409631"/>
                <a:gd name="connsiteY39" fmla="*/ 297008 h 539373"/>
                <a:gd name="connsiteX40" fmla="*/ 267626 w 409631"/>
                <a:gd name="connsiteY40" fmla="*/ 297008 h 539373"/>
                <a:gd name="connsiteX41" fmla="*/ 269674 w 409631"/>
                <a:gd name="connsiteY41" fmla="*/ 298374 h 539373"/>
                <a:gd name="connsiteX42" fmla="*/ 281280 w 409631"/>
                <a:gd name="connsiteY42" fmla="*/ 303153 h 539373"/>
                <a:gd name="connsiteX43" fmla="*/ 279915 w 409631"/>
                <a:gd name="connsiteY43" fmla="*/ 308614 h 539373"/>
                <a:gd name="connsiteX44" fmla="*/ 204816 w 409631"/>
                <a:gd name="connsiteY44" fmla="*/ 327731 h 539373"/>
                <a:gd name="connsiteX45" fmla="*/ 129717 w 409631"/>
                <a:gd name="connsiteY45" fmla="*/ 308614 h 539373"/>
                <a:gd name="connsiteX46" fmla="*/ 128351 w 409631"/>
                <a:gd name="connsiteY46" fmla="*/ 303153 h 539373"/>
                <a:gd name="connsiteX47" fmla="*/ 204816 w 409631"/>
                <a:gd name="connsiteY47" fmla="*/ 259459 h 539373"/>
                <a:gd name="connsiteX48" fmla="*/ 116062 w 409631"/>
                <a:gd name="connsiteY48" fmla="*/ 170705 h 539373"/>
                <a:gd name="connsiteX49" fmla="*/ 116062 w 409631"/>
                <a:gd name="connsiteY49" fmla="*/ 143397 h 539373"/>
                <a:gd name="connsiteX50" fmla="*/ 202085 w 409631"/>
                <a:gd name="connsiteY50" fmla="*/ 122915 h 539373"/>
                <a:gd name="connsiteX51" fmla="*/ 208912 w 409631"/>
                <a:gd name="connsiteY51" fmla="*/ 119501 h 539373"/>
                <a:gd name="connsiteX52" fmla="*/ 260116 w 409631"/>
                <a:gd name="connsiteY52" fmla="*/ 86048 h 539373"/>
                <a:gd name="connsiteX53" fmla="*/ 271722 w 409631"/>
                <a:gd name="connsiteY53" fmla="*/ 132473 h 539373"/>
                <a:gd name="connsiteX54" fmla="*/ 290838 w 409631"/>
                <a:gd name="connsiteY54" fmla="*/ 152955 h 539373"/>
                <a:gd name="connsiteX55" fmla="*/ 292886 w 409631"/>
                <a:gd name="connsiteY55" fmla="*/ 154320 h 539373"/>
                <a:gd name="connsiteX56" fmla="*/ 292886 w 409631"/>
                <a:gd name="connsiteY56" fmla="*/ 170705 h 539373"/>
                <a:gd name="connsiteX57" fmla="*/ 204816 w 409631"/>
                <a:gd name="connsiteY57" fmla="*/ 259459 h 539373"/>
                <a:gd name="connsiteX58" fmla="*/ 307223 w 409631"/>
                <a:gd name="connsiteY58" fmla="*/ 150224 h 539373"/>
                <a:gd name="connsiteX59" fmla="*/ 305175 w 409631"/>
                <a:gd name="connsiteY59" fmla="*/ 145445 h 539373"/>
                <a:gd name="connsiteX60" fmla="*/ 299031 w 409631"/>
                <a:gd name="connsiteY60" fmla="*/ 140666 h 539373"/>
                <a:gd name="connsiteX61" fmla="*/ 284011 w 409631"/>
                <a:gd name="connsiteY61" fmla="*/ 124963 h 539373"/>
                <a:gd name="connsiteX62" fmla="*/ 273770 w 409631"/>
                <a:gd name="connsiteY62" fmla="*/ 83317 h 539373"/>
                <a:gd name="connsiteX63" fmla="*/ 270357 w 409631"/>
                <a:gd name="connsiteY63" fmla="*/ 75807 h 539373"/>
                <a:gd name="connsiteX64" fmla="*/ 260799 w 409631"/>
                <a:gd name="connsiteY64" fmla="*/ 71711 h 539373"/>
                <a:gd name="connsiteX65" fmla="*/ 260799 w 409631"/>
                <a:gd name="connsiteY65" fmla="*/ 71711 h 539373"/>
                <a:gd name="connsiteX66" fmla="*/ 251923 w 409631"/>
                <a:gd name="connsiteY66" fmla="*/ 75125 h 539373"/>
                <a:gd name="connsiteX67" fmla="*/ 203450 w 409631"/>
                <a:gd name="connsiteY67" fmla="*/ 105847 h 539373"/>
                <a:gd name="connsiteX68" fmla="*/ 196623 w 409631"/>
                <a:gd name="connsiteY68" fmla="*/ 109261 h 539373"/>
                <a:gd name="connsiteX69" fmla="*/ 109235 w 409631"/>
                <a:gd name="connsiteY69" fmla="*/ 129059 h 539373"/>
                <a:gd name="connsiteX70" fmla="*/ 102408 w 409631"/>
                <a:gd name="connsiteY70" fmla="*/ 135887 h 539373"/>
                <a:gd name="connsiteX71" fmla="*/ 102408 w 409631"/>
                <a:gd name="connsiteY71" fmla="*/ 135887 h 539373"/>
                <a:gd name="connsiteX72" fmla="*/ 102408 w 409631"/>
                <a:gd name="connsiteY72" fmla="*/ 135887 h 539373"/>
                <a:gd name="connsiteX73" fmla="*/ 102408 w 409631"/>
                <a:gd name="connsiteY73" fmla="*/ 170023 h 539373"/>
                <a:gd name="connsiteX74" fmla="*/ 143371 w 409631"/>
                <a:gd name="connsiteY74" fmla="*/ 251949 h 539373"/>
                <a:gd name="connsiteX75" fmla="*/ 143371 w 409631"/>
                <a:gd name="connsiteY75" fmla="*/ 273113 h 539373"/>
                <a:gd name="connsiteX76" fmla="*/ 135178 w 409631"/>
                <a:gd name="connsiteY76" fmla="*/ 285402 h 539373"/>
                <a:gd name="connsiteX77" fmla="*/ 77147 w 409631"/>
                <a:gd name="connsiteY77" fmla="*/ 278575 h 539373"/>
                <a:gd name="connsiteX78" fmla="*/ 90119 w 409631"/>
                <a:gd name="connsiteY78" fmla="*/ 247170 h 539373"/>
                <a:gd name="connsiteX79" fmla="*/ 89436 w 409631"/>
                <a:gd name="connsiteY79" fmla="*/ 190504 h 539373"/>
                <a:gd name="connsiteX80" fmla="*/ 86705 w 409631"/>
                <a:gd name="connsiteY80" fmla="*/ 120867 h 539373"/>
                <a:gd name="connsiteX81" fmla="*/ 121524 w 409631"/>
                <a:gd name="connsiteY81" fmla="*/ 30065 h 539373"/>
                <a:gd name="connsiteX82" fmla="*/ 217105 w 409631"/>
                <a:gd name="connsiteY82" fmla="*/ 17776 h 539373"/>
                <a:gd name="connsiteX83" fmla="*/ 266943 w 409631"/>
                <a:gd name="connsiteY83" fmla="*/ 50547 h 539373"/>
                <a:gd name="connsiteX84" fmla="*/ 274453 w 409631"/>
                <a:gd name="connsiteY84" fmla="*/ 53960 h 539373"/>
                <a:gd name="connsiteX85" fmla="*/ 303810 w 409631"/>
                <a:gd name="connsiteY85" fmla="*/ 53960 h 539373"/>
                <a:gd name="connsiteX86" fmla="*/ 327705 w 409631"/>
                <a:gd name="connsiteY86" fmla="*/ 106530 h 539373"/>
                <a:gd name="connsiteX87" fmla="*/ 317464 w 409631"/>
                <a:gd name="connsiteY87" fmla="*/ 180946 h 539373"/>
                <a:gd name="connsiteX88" fmla="*/ 310637 w 409631"/>
                <a:gd name="connsiteY88" fmla="*/ 232150 h 539373"/>
                <a:gd name="connsiteX89" fmla="*/ 331801 w 409631"/>
                <a:gd name="connsiteY89" fmla="*/ 277209 h 539373"/>
                <a:gd name="connsiteX90" fmla="*/ 275136 w 409631"/>
                <a:gd name="connsiteY90" fmla="*/ 286085 h 539373"/>
                <a:gd name="connsiteX91" fmla="*/ 267626 w 409631"/>
                <a:gd name="connsiteY91" fmla="*/ 273796 h 539373"/>
                <a:gd name="connsiteX92" fmla="*/ 267626 w 409631"/>
                <a:gd name="connsiteY92" fmla="*/ 252632 h 539373"/>
                <a:gd name="connsiteX93" fmla="*/ 308589 w 409631"/>
                <a:gd name="connsiteY93" fmla="*/ 170705 h 539373"/>
                <a:gd name="connsiteX94" fmla="*/ 307223 w 409631"/>
                <a:gd name="connsiteY94" fmla="*/ 150224 h 539373"/>
                <a:gd name="connsiteX95" fmla="*/ 13654 w 409631"/>
                <a:gd name="connsiteY95" fmla="*/ 389175 h 539373"/>
                <a:gd name="connsiteX96" fmla="*/ 31405 w 409631"/>
                <a:gd name="connsiteY96" fmla="*/ 352991 h 539373"/>
                <a:gd name="connsiteX97" fmla="*/ 115379 w 409631"/>
                <a:gd name="connsiteY97" fmla="*/ 307932 h 539373"/>
                <a:gd name="connsiteX98" fmla="*/ 175459 w 409631"/>
                <a:gd name="connsiteY98" fmla="*/ 525719 h 539373"/>
                <a:gd name="connsiteX99" fmla="*/ 13654 w 409631"/>
                <a:gd name="connsiteY99" fmla="*/ 498410 h 539373"/>
                <a:gd name="connsiteX100" fmla="*/ 13654 w 409631"/>
                <a:gd name="connsiteY100" fmla="*/ 389175 h 539373"/>
                <a:gd name="connsiteX101" fmla="*/ 189796 w 409631"/>
                <a:gd name="connsiteY101" fmla="*/ 525719 h 539373"/>
                <a:gd name="connsiteX102" fmla="*/ 135178 w 409631"/>
                <a:gd name="connsiteY102" fmla="*/ 327731 h 539373"/>
                <a:gd name="connsiteX103" fmla="*/ 204816 w 409631"/>
                <a:gd name="connsiteY103" fmla="*/ 341385 h 539373"/>
                <a:gd name="connsiteX104" fmla="*/ 274453 w 409631"/>
                <a:gd name="connsiteY104" fmla="*/ 327731 h 539373"/>
                <a:gd name="connsiteX105" fmla="*/ 219835 w 409631"/>
                <a:gd name="connsiteY105" fmla="*/ 525719 h 539373"/>
                <a:gd name="connsiteX106" fmla="*/ 189796 w 409631"/>
                <a:gd name="connsiteY106" fmla="*/ 525719 h 539373"/>
                <a:gd name="connsiteX107" fmla="*/ 234173 w 409631"/>
                <a:gd name="connsiteY107" fmla="*/ 525719 h 539373"/>
                <a:gd name="connsiteX108" fmla="*/ 294252 w 409631"/>
                <a:gd name="connsiteY108" fmla="*/ 308614 h 539373"/>
                <a:gd name="connsiteX109" fmla="*/ 378226 w 409631"/>
                <a:gd name="connsiteY109" fmla="*/ 353674 h 539373"/>
                <a:gd name="connsiteX110" fmla="*/ 395977 w 409631"/>
                <a:gd name="connsiteY110" fmla="*/ 389175 h 539373"/>
                <a:gd name="connsiteX111" fmla="*/ 395977 w 409631"/>
                <a:gd name="connsiteY111" fmla="*/ 498410 h 539373"/>
                <a:gd name="connsiteX112" fmla="*/ 234173 w 409631"/>
                <a:gd name="connsiteY112" fmla="*/ 525719 h 53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09631" h="539373">
                  <a:moveTo>
                    <a:pt x="409631" y="389175"/>
                  </a:moveTo>
                  <a:cubicBezTo>
                    <a:pt x="408949" y="372107"/>
                    <a:pt x="400756" y="355039"/>
                    <a:pt x="386419" y="343433"/>
                  </a:cubicBezTo>
                  <a:cubicBezTo>
                    <a:pt x="367985" y="327731"/>
                    <a:pt x="342725" y="313394"/>
                    <a:pt x="308589" y="299739"/>
                  </a:cubicBezTo>
                  <a:cubicBezTo>
                    <a:pt x="327705" y="294960"/>
                    <a:pt x="344090" y="284719"/>
                    <a:pt x="344773" y="284037"/>
                  </a:cubicBezTo>
                  <a:cubicBezTo>
                    <a:pt x="346821" y="282671"/>
                    <a:pt x="347504" y="281306"/>
                    <a:pt x="348187" y="279258"/>
                  </a:cubicBezTo>
                  <a:cubicBezTo>
                    <a:pt x="348187" y="277209"/>
                    <a:pt x="347504" y="275161"/>
                    <a:pt x="346138" y="273796"/>
                  </a:cubicBezTo>
                  <a:cubicBezTo>
                    <a:pt x="346138" y="273796"/>
                    <a:pt x="324974" y="253314"/>
                    <a:pt x="322926" y="231467"/>
                  </a:cubicBezTo>
                  <a:cubicBezTo>
                    <a:pt x="322243" y="222592"/>
                    <a:pt x="325657" y="204159"/>
                    <a:pt x="329753" y="184360"/>
                  </a:cubicBezTo>
                  <a:cubicBezTo>
                    <a:pt x="334532" y="159099"/>
                    <a:pt x="339994" y="130425"/>
                    <a:pt x="339994" y="107212"/>
                  </a:cubicBezTo>
                  <a:cubicBezTo>
                    <a:pt x="339994" y="73759"/>
                    <a:pt x="331119" y="55326"/>
                    <a:pt x="309272" y="42354"/>
                  </a:cubicBezTo>
                  <a:cubicBezTo>
                    <a:pt x="299714" y="36892"/>
                    <a:pt x="283328" y="38941"/>
                    <a:pt x="275136" y="40306"/>
                  </a:cubicBezTo>
                  <a:cubicBezTo>
                    <a:pt x="268991" y="32113"/>
                    <a:pt x="253289" y="15728"/>
                    <a:pt x="219835" y="4805"/>
                  </a:cubicBezTo>
                  <a:cubicBezTo>
                    <a:pt x="183651" y="-4753"/>
                    <a:pt x="146102" y="26"/>
                    <a:pt x="113331" y="18459"/>
                  </a:cubicBezTo>
                  <a:cubicBezTo>
                    <a:pt x="83974" y="37575"/>
                    <a:pt x="71685" y="67615"/>
                    <a:pt x="71685" y="121550"/>
                  </a:cubicBezTo>
                  <a:cubicBezTo>
                    <a:pt x="71685" y="148176"/>
                    <a:pt x="73051" y="171388"/>
                    <a:pt x="74416" y="191870"/>
                  </a:cubicBezTo>
                  <a:cubicBezTo>
                    <a:pt x="75782" y="215082"/>
                    <a:pt x="77147" y="233515"/>
                    <a:pt x="75099" y="245804"/>
                  </a:cubicBezTo>
                  <a:cubicBezTo>
                    <a:pt x="73734" y="258093"/>
                    <a:pt x="66906" y="269017"/>
                    <a:pt x="60079" y="277892"/>
                  </a:cubicBezTo>
                  <a:cubicBezTo>
                    <a:pt x="58714" y="279258"/>
                    <a:pt x="58714" y="281306"/>
                    <a:pt x="58714" y="283354"/>
                  </a:cubicBezTo>
                  <a:cubicBezTo>
                    <a:pt x="58714" y="285402"/>
                    <a:pt x="60079" y="286767"/>
                    <a:pt x="62127" y="288133"/>
                  </a:cubicBezTo>
                  <a:cubicBezTo>
                    <a:pt x="63493" y="288816"/>
                    <a:pt x="78513" y="297008"/>
                    <a:pt x="97629" y="301105"/>
                  </a:cubicBezTo>
                  <a:cubicBezTo>
                    <a:pt x="64176" y="314076"/>
                    <a:pt x="39598" y="328413"/>
                    <a:pt x="21847" y="343433"/>
                  </a:cubicBezTo>
                  <a:cubicBezTo>
                    <a:pt x="8875" y="355039"/>
                    <a:pt x="683" y="372107"/>
                    <a:pt x="0" y="389175"/>
                  </a:cubicBezTo>
                  <a:lnTo>
                    <a:pt x="0" y="505237"/>
                  </a:lnTo>
                  <a:lnTo>
                    <a:pt x="2731" y="507286"/>
                  </a:lnTo>
                  <a:cubicBezTo>
                    <a:pt x="34819" y="528450"/>
                    <a:pt x="120841" y="539373"/>
                    <a:pt x="206864" y="539373"/>
                  </a:cubicBezTo>
                  <a:cubicBezTo>
                    <a:pt x="292886" y="539373"/>
                    <a:pt x="378226" y="528450"/>
                    <a:pt x="406900" y="507286"/>
                  </a:cubicBezTo>
                  <a:lnTo>
                    <a:pt x="409631" y="505237"/>
                  </a:lnTo>
                  <a:lnTo>
                    <a:pt x="409631" y="389175"/>
                  </a:lnTo>
                  <a:close/>
                  <a:moveTo>
                    <a:pt x="128351" y="303153"/>
                  </a:moveTo>
                  <a:lnTo>
                    <a:pt x="139957" y="298374"/>
                  </a:lnTo>
                  <a:cubicBezTo>
                    <a:pt x="140640" y="298374"/>
                    <a:pt x="141323" y="297691"/>
                    <a:pt x="142006" y="297691"/>
                  </a:cubicBezTo>
                  <a:cubicBezTo>
                    <a:pt x="142688" y="297691"/>
                    <a:pt x="142688" y="297691"/>
                    <a:pt x="143371" y="297008"/>
                  </a:cubicBezTo>
                  <a:lnTo>
                    <a:pt x="143371" y="297008"/>
                  </a:lnTo>
                  <a:cubicBezTo>
                    <a:pt x="152246" y="292229"/>
                    <a:pt x="157025" y="283354"/>
                    <a:pt x="157025" y="273113"/>
                  </a:cubicBezTo>
                  <a:lnTo>
                    <a:pt x="157025" y="260824"/>
                  </a:lnTo>
                  <a:cubicBezTo>
                    <a:pt x="171362" y="268334"/>
                    <a:pt x="187748" y="272430"/>
                    <a:pt x="204816" y="272430"/>
                  </a:cubicBezTo>
                  <a:cubicBezTo>
                    <a:pt x="221884" y="272430"/>
                    <a:pt x="238269" y="268334"/>
                    <a:pt x="252606" y="260824"/>
                  </a:cubicBezTo>
                  <a:lnTo>
                    <a:pt x="252606" y="273113"/>
                  </a:lnTo>
                  <a:cubicBezTo>
                    <a:pt x="252606" y="283354"/>
                    <a:pt x="258068" y="292229"/>
                    <a:pt x="266943" y="297008"/>
                  </a:cubicBezTo>
                  <a:lnTo>
                    <a:pt x="266943" y="297008"/>
                  </a:lnTo>
                  <a:cubicBezTo>
                    <a:pt x="266943" y="297008"/>
                    <a:pt x="267626" y="297008"/>
                    <a:pt x="267626" y="297008"/>
                  </a:cubicBezTo>
                  <a:cubicBezTo>
                    <a:pt x="268308" y="297691"/>
                    <a:pt x="268991" y="297691"/>
                    <a:pt x="269674" y="298374"/>
                  </a:cubicBezTo>
                  <a:lnTo>
                    <a:pt x="281280" y="303153"/>
                  </a:lnTo>
                  <a:lnTo>
                    <a:pt x="279915" y="308614"/>
                  </a:lnTo>
                  <a:cubicBezTo>
                    <a:pt x="264895" y="320221"/>
                    <a:pt x="236221" y="327731"/>
                    <a:pt x="204816" y="327731"/>
                  </a:cubicBezTo>
                  <a:cubicBezTo>
                    <a:pt x="173411" y="327731"/>
                    <a:pt x="144054" y="320221"/>
                    <a:pt x="129717" y="308614"/>
                  </a:cubicBezTo>
                  <a:lnTo>
                    <a:pt x="128351" y="303153"/>
                  </a:lnTo>
                  <a:close/>
                  <a:moveTo>
                    <a:pt x="204816" y="259459"/>
                  </a:moveTo>
                  <a:cubicBezTo>
                    <a:pt x="155660" y="259459"/>
                    <a:pt x="116062" y="219861"/>
                    <a:pt x="116062" y="170705"/>
                  </a:cubicBezTo>
                  <a:lnTo>
                    <a:pt x="116062" y="143397"/>
                  </a:lnTo>
                  <a:cubicBezTo>
                    <a:pt x="143371" y="142031"/>
                    <a:pt x="180920" y="131790"/>
                    <a:pt x="202085" y="122915"/>
                  </a:cubicBezTo>
                  <a:lnTo>
                    <a:pt x="208912" y="119501"/>
                  </a:lnTo>
                  <a:cubicBezTo>
                    <a:pt x="228711" y="109261"/>
                    <a:pt x="242365" y="103116"/>
                    <a:pt x="260116" y="86048"/>
                  </a:cubicBezTo>
                  <a:cubicBezTo>
                    <a:pt x="261481" y="94241"/>
                    <a:pt x="265578" y="120867"/>
                    <a:pt x="271722" y="132473"/>
                  </a:cubicBezTo>
                  <a:cubicBezTo>
                    <a:pt x="278549" y="144079"/>
                    <a:pt x="286059" y="149541"/>
                    <a:pt x="290838" y="152955"/>
                  </a:cubicBezTo>
                  <a:cubicBezTo>
                    <a:pt x="291521" y="153637"/>
                    <a:pt x="292204" y="153637"/>
                    <a:pt x="292886" y="154320"/>
                  </a:cubicBezTo>
                  <a:lnTo>
                    <a:pt x="292886" y="170705"/>
                  </a:lnTo>
                  <a:cubicBezTo>
                    <a:pt x="293569" y="219861"/>
                    <a:pt x="253971" y="259459"/>
                    <a:pt x="204816" y="259459"/>
                  </a:cubicBezTo>
                  <a:close/>
                  <a:moveTo>
                    <a:pt x="307223" y="150224"/>
                  </a:moveTo>
                  <a:cubicBezTo>
                    <a:pt x="307223" y="148858"/>
                    <a:pt x="306541" y="146810"/>
                    <a:pt x="305175" y="145445"/>
                  </a:cubicBezTo>
                  <a:cubicBezTo>
                    <a:pt x="303810" y="143397"/>
                    <a:pt x="301079" y="142031"/>
                    <a:pt x="299031" y="140666"/>
                  </a:cubicBezTo>
                  <a:cubicBezTo>
                    <a:pt x="294252" y="137935"/>
                    <a:pt x="288790" y="133838"/>
                    <a:pt x="284011" y="124963"/>
                  </a:cubicBezTo>
                  <a:cubicBezTo>
                    <a:pt x="279915" y="118136"/>
                    <a:pt x="275818" y="99020"/>
                    <a:pt x="273770" y="83317"/>
                  </a:cubicBezTo>
                  <a:cubicBezTo>
                    <a:pt x="273088" y="80586"/>
                    <a:pt x="271722" y="77856"/>
                    <a:pt x="270357" y="75807"/>
                  </a:cubicBezTo>
                  <a:cubicBezTo>
                    <a:pt x="267626" y="73077"/>
                    <a:pt x="264212" y="71711"/>
                    <a:pt x="260799" y="71711"/>
                  </a:cubicBezTo>
                  <a:cubicBezTo>
                    <a:pt x="260799" y="71711"/>
                    <a:pt x="260799" y="71711"/>
                    <a:pt x="260799" y="71711"/>
                  </a:cubicBezTo>
                  <a:cubicBezTo>
                    <a:pt x="257385" y="71711"/>
                    <a:pt x="253971" y="73077"/>
                    <a:pt x="251923" y="75125"/>
                  </a:cubicBezTo>
                  <a:cubicBezTo>
                    <a:pt x="234855" y="90144"/>
                    <a:pt x="223249" y="96289"/>
                    <a:pt x="203450" y="105847"/>
                  </a:cubicBezTo>
                  <a:lnTo>
                    <a:pt x="196623" y="109261"/>
                  </a:lnTo>
                  <a:cubicBezTo>
                    <a:pt x="175459" y="118819"/>
                    <a:pt x="135178" y="129059"/>
                    <a:pt x="109235" y="129059"/>
                  </a:cubicBezTo>
                  <a:cubicBezTo>
                    <a:pt x="105139" y="129059"/>
                    <a:pt x="102408" y="131790"/>
                    <a:pt x="102408" y="135887"/>
                  </a:cubicBezTo>
                  <a:cubicBezTo>
                    <a:pt x="102408" y="135887"/>
                    <a:pt x="102408" y="135887"/>
                    <a:pt x="102408" y="135887"/>
                  </a:cubicBezTo>
                  <a:lnTo>
                    <a:pt x="102408" y="135887"/>
                  </a:lnTo>
                  <a:lnTo>
                    <a:pt x="102408" y="170023"/>
                  </a:lnTo>
                  <a:cubicBezTo>
                    <a:pt x="102408" y="203476"/>
                    <a:pt x="118793" y="232833"/>
                    <a:pt x="143371" y="251949"/>
                  </a:cubicBezTo>
                  <a:lnTo>
                    <a:pt x="143371" y="273113"/>
                  </a:lnTo>
                  <a:cubicBezTo>
                    <a:pt x="143371" y="278575"/>
                    <a:pt x="139957" y="283354"/>
                    <a:pt x="135178" y="285402"/>
                  </a:cubicBezTo>
                  <a:cubicBezTo>
                    <a:pt x="116745" y="293595"/>
                    <a:pt x="89436" y="284037"/>
                    <a:pt x="77147" y="278575"/>
                  </a:cubicBezTo>
                  <a:cubicBezTo>
                    <a:pt x="83292" y="269700"/>
                    <a:pt x="88071" y="259459"/>
                    <a:pt x="90119" y="247170"/>
                  </a:cubicBezTo>
                  <a:cubicBezTo>
                    <a:pt x="92167" y="233515"/>
                    <a:pt x="90802" y="214399"/>
                    <a:pt x="89436" y="190504"/>
                  </a:cubicBezTo>
                  <a:cubicBezTo>
                    <a:pt x="88071" y="170023"/>
                    <a:pt x="86705" y="147493"/>
                    <a:pt x="86705" y="120867"/>
                  </a:cubicBezTo>
                  <a:cubicBezTo>
                    <a:pt x="86705" y="72394"/>
                    <a:pt x="96946" y="45768"/>
                    <a:pt x="121524" y="30065"/>
                  </a:cubicBezTo>
                  <a:cubicBezTo>
                    <a:pt x="150881" y="13680"/>
                    <a:pt x="184334" y="8901"/>
                    <a:pt x="217105" y="17776"/>
                  </a:cubicBezTo>
                  <a:cubicBezTo>
                    <a:pt x="254654" y="29383"/>
                    <a:pt x="266943" y="50547"/>
                    <a:pt x="266943" y="50547"/>
                  </a:cubicBezTo>
                  <a:cubicBezTo>
                    <a:pt x="268308" y="53278"/>
                    <a:pt x="271722" y="54643"/>
                    <a:pt x="274453" y="53960"/>
                  </a:cubicBezTo>
                  <a:cubicBezTo>
                    <a:pt x="283328" y="51912"/>
                    <a:pt x="298348" y="50547"/>
                    <a:pt x="303810" y="53960"/>
                  </a:cubicBezTo>
                  <a:cubicBezTo>
                    <a:pt x="318830" y="62153"/>
                    <a:pt x="327705" y="73759"/>
                    <a:pt x="327705" y="106530"/>
                  </a:cubicBezTo>
                  <a:cubicBezTo>
                    <a:pt x="327705" y="128377"/>
                    <a:pt x="322243" y="156368"/>
                    <a:pt x="317464" y="180946"/>
                  </a:cubicBezTo>
                  <a:cubicBezTo>
                    <a:pt x="313368" y="202793"/>
                    <a:pt x="309954" y="221226"/>
                    <a:pt x="310637" y="232150"/>
                  </a:cubicBezTo>
                  <a:cubicBezTo>
                    <a:pt x="312002" y="251266"/>
                    <a:pt x="324291" y="268334"/>
                    <a:pt x="331801" y="277209"/>
                  </a:cubicBezTo>
                  <a:cubicBezTo>
                    <a:pt x="319512" y="283354"/>
                    <a:pt x="293569" y="294960"/>
                    <a:pt x="275136" y="286085"/>
                  </a:cubicBezTo>
                  <a:cubicBezTo>
                    <a:pt x="270357" y="284037"/>
                    <a:pt x="267626" y="279258"/>
                    <a:pt x="267626" y="273796"/>
                  </a:cubicBezTo>
                  <a:lnTo>
                    <a:pt x="267626" y="252632"/>
                  </a:lnTo>
                  <a:cubicBezTo>
                    <a:pt x="292204" y="234198"/>
                    <a:pt x="308589" y="204159"/>
                    <a:pt x="308589" y="170705"/>
                  </a:cubicBezTo>
                  <a:lnTo>
                    <a:pt x="307223" y="150224"/>
                  </a:lnTo>
                  <a:close/>
                  <a:moveTo>
                    <a:pt x="13654" y="389175"/>
                  </a:moveTo>
                  <a:cubicBezTo>
                    <a:pt x="13654" y="375521"/>
                    <a:pt x="20482" y="363232"/>
                    <a:pt x="31405" y="352991"/>
                  </a:cubicBezTo>
                  <a:cubicBezTo>
                    <a:pt x="50521" y="336606"/>
                    <a:pt x="77830" y="322269"/>
                    <a:pt x="115379" y="307932"/>
                  </a:cubicBezTo>
                  <a:lnTo>
                    <a:pt x="175459" y="525719"/>
                  </a:lnTo>
                  <a:cubicBezTo>
                    <a:pt x="106504" y="523671"/>
                    <a:pt x="41646" y="514113"/>
                    <a:pt x="13654" y="498410"/>
                  </a:cubicBezTo>
                  <a:lnTo>
                    <a:pt x="13654" y="389175"/>
                  </a:lnTo>
                  <a:close/>
                  <a:moveTo>
                    <a:pt x="189796" y="525719"/>
                  </a:moveTo>
                  <a:lnTo>
                    <a:pt x="135178" y="327731"/>
                  </a:lnTo>
                  <a:cubicBezTo>
                    <a:pt x="152929" y="336606"/>
                    <a:pt x="178190" y="341385"/>
                    <a:pt x="204816" y="341385"/>
                  </a:cubicBezTo>
                  <a:cubicBezTo>
                    <a:pt x="231442" y="341385"/>
                    <a:pt x="256702" y="336606"/>
                    <a:pt x="274453" y="327731"/>
                  </a:cubicBezTo>
                  <a:lnTo>
                    <a:pt x="219835" y="525719"/>
                  </a:lnTo>
                  <a:cubicBezTo>
                    <a:pt x="209595" y="526402"/>
                    <a:pt x="200037" y="525719"/>
                    <a:pt x="189796" y="525719"/>
                  </a:cubicBezTo>
                  <a:close/>
                  <a:moveTo>
                    <a:pt x="234173" y="525719"/>
                  </a:moveTo>
                  <a:lnTo>
                    <a:pt x="294252" y="308614"/>
                  </a:lnTo>
                  <a:cubicBezTo>
                    <a:pt x="331801" y="322952"/>
                    <a:pt x="359110" y="337289"/>
                    <a:pt x="378226" y="353674"/>
                  </a:cubicBezTo>
                  <a:cubicBezTo>
                    <a:pt x="389150" y="363232"/>
                    <a:pt x="395977" y="375521"/>
                    <a:pt x="395977" y="389175"/>
                  </a:cubicBezTo>
                  <a:lnTo>
                    <a:pt x="395977" y="498410"/>
                  </a:lnTo>
                  <a:cubicBezTo>
                    <a:pt x="370034" y="514796"/>
                    <a:pt x="304493" y="523671"/>
                    <a:pt x="234173" y="525719"/>
                  </a:cubicBezTo>
                  <a:close/>
                </a:path>
              </a:pathLst>
            </a:custGeom>
            <a:solidFill>
              <a:schemeClr val="bg1"/>
            </a:solidFill>
            <a:ln w="674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CDB1E6BE-48D8-BE64-1F96-F865B74FDD4F}"/>
                </a:ext>
              </a:extLst>
            </p:cNvPr>
            <p:cNvSpPr/>
            <p:nvPr/>
          </p:nvSpPr>
          <p:spPr>
            <a:xfrm rot="17070081">
              <a:off x="7362554" y="5151514"/>
              <a:ext cx="171992" cy="170939"/>
            </a:xfrm>
            <a:prstGeom prst="arc">
              <a:avLst/>
            </a:prstGeom>
            <a:ln w="19050">
              <a:solidFill>
                <a:srgbClr val="7AC8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L" kern="120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2278BD5-6B9A-41DB-1365-CBF9C9FD50E5}"/>
              </a:ext>
            </a:extLst>
          </p:cNvPr>
          <p:cNvGrpSpPr/>
          <p:nvPr/>
        </p:nvGrpSpPr>
        <p:grpSpPr>
          <a:xfrm>
            <a:off x="9152839" y="5007665"/>
            <a:ext cx="686065" cy="902770"/>
            <a:chOff x="9176571" y="4938262"/>
            <a:chExt cx="573359" cy="694402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F747DA3-1D2F-7252-865D-B4773809CEAA}"/>
                </a:ext>
              </a:extLst>
            </p:cNvPr>
            <p:cNvGrpSpPr/>
            <p:nvPr/>
          </p:nvGrpSpPr>
          <p:grpSpPr>
            <a:xfrm>
              <a:off x="9176571" y="4938262"/>
              <a:ext cx="573359" cy="694402"/>
              <a:chOff x="6624785" y="4403454"/>
              <a:chExt cx="423210" cy="532615"/>
            </a:xfrm>
          </p:grpSpPr>
          <p:sp>
            <p:nvSpPr>
              <p:cNvPr id="57" name="Forma libre: forma 56">
                <a:extLst>
                  <a:ext uri="{FF2B5EF4-FFF2-40B4-BE49-F238E27FC236}">
                    <a16:creationId xmlns:a16="http://schemas.microsoft.com/office/drawing/2014/main" id="{307D8525-C895-4B87-3143-1D50D62ABD2F}"/>
                  </a:ext>
                </a:extLst>
              </p:cNvPr>
              <p:cNvSpPr/>
              <p:nvPr/>
            </p:nvSpPr>
            <p:spPr>
              <a:xfrm>
                <a:off x="6624785" y="4403454"/>
                <a:ext cx="423210" cy="532615"/>
              </a:xfrm>
              <a:custGeom>
                <a:avLst/>
                <a:gdLst>
                  <a:gd name="connsiteX0" fmla="*/ 423211 w 423210"/>
                  <a:gd name="connsiteY0" fmla="*/ 382199 h 532615"/>
                  <a:gd name="connsiteX1" fmla="*/ 400223 w 423210"/>
                  <a:gd name="connsiteY1" fmla="*/ 336102 h 532615"/>
                  <a:gd name="connsiteX2" fmla="*/ 315095 w 423210"/>
                  <a:gd name="connsiteY2" fmla="*/ 292155 h 532615"/>
                  <a:gd name="connsiteX3" fmla="*/ 281512 w 423210"/>
                  <a:gd name="connsiteY3" fmla="*/ 278371 h 532615"/>
                  <a:gd name="connsiteX4" fmla="*/ 273047 w 423210"/>
                  <a:gd name="connsiteY4" fmla="*/ 265741 h 532615"/>
                  <a:gd name="connsiteX5" fmla="*/ 273047 w 423210"/>
                  <a:gd name="connsiteY5" fmla="*/ 245621 h 532615"/>
                  <a:gd name="connsiteX6" fmla="*/ 314044 w 423210"/>
                  <a:gd name="connsiteY6" fmla="*/ 163859 h 532615"/>
                  <a:gd name="connsiteX7" fmla="*/ 314044 w 423210"/>
                  <a:gd name="connsiteY7" fmla="*/ 159366 h 532615"/>
                  <a:gd name="connsiteX8" fmla="*/ 328995 w 423210"/>
                  <a:gd name="connsiteY8" fmla="*/ 140155 h 532615"/>
                  <a:gd name="connsiteX9" fmla="*/ 336580 w 423210"/>
                  <a:gd name="connsiteY9" fmla="*/ 113146 h 532615"/>
                  <a:gd name="connsiteX10" fmla="*/ 267271 w 423210"/>
                  <a:gd name="connsiteY10" fmla="*/ 12507 h 532615"/>
                  <a:gd name="connsiteX11" fmla="*/ 251213 w 423210"/>
                  <a:gd name="connsiteY11" fmla="*/ 13872 h 532615"/>
                  <a:gd name="connsiteX12" fmla="*/ 251213 w 423210"/>
                  <a:gd name="connsiteY12" fmla="*/ 13872 h 532615"/>
                  <a:gd name="connsiteX13" fmla="*/ 250367 w 423210"/>
                  <a:gd name="connsiteY13" fmla="*/ 14459 h 532615"/>
                  <a:gd name="connsiteX14" fmla="*/ 247315 w 423210"/>
                  <a:gd name="connsiteY14" fmla="*/ 10288 h 532615"/>
                  <a:gd name="connsiteX15" fmla="*/ 233927 w 423210"/>
                  <a:gd name="connsiteY15" fmla="*/ 1836 h 532615"/>
                  <a:gd name="connsiteX16" fmla="*/ 91109 w 423210"/>
                  <a:gd name="connsiteY16" fmla="*/ 101103 h 532615"/>
                  <a:gd name="connsiteX17" fmla="*/ 90856 w 423210"/>
                  <a:gd name="connsiteY17" fmla="*/ 102469 h 532615"/>
                  <a:gd name="connsiteX18" fmla="*/ 73385 w 423210"/>
                  <a:gd name="connsiteY18" fmla="*/ 145425 h 532615"/>
                  <a:gd name="connsiteX19" fmla="*/ 75287 w 423210"/>
                  <a:gd name="connsiteY19" fmla="*/ 154891 h 532615"/>
                  <a:gd name="connsiteX20" fmla="*/ 79066 w 423210"/>
                  <a:gd name="connsiteY20" fmla="*/ 156035 h 532615"/>
                  <a:gd name="connsiteX21" fmla="*/ 109221 w 423210"/>
                  <a:gd name="connsiteY21" fmla="*/ 156035 h 532615"/>
                  <a:gd name="connsiteX22" fmla="*/ 109221 w 423210"/>
                  <a:gd name="connsiteY22" fmla="*/ 163859 h 532615"/>
                  <a:gd name="connsiteX23" fmla="*/ 150123 w 423210"/>
                  <a:gd name="connsiteY23" fmla="*/ 245573 h 532615"/>
                  <a:gd name="connsiteX24" fmla="*/ 150123 w 423210"/>
                  <a:gd name="connsiteY24" fmla="*/ 265741 h 532615"/>
                  <a:gd name="connsiteX25" fmla="*/ 141650 w 423210"/>
                  <a:gd name="connsiteY25" fmla="*/ 278371 h 532615"/>
                  <a:gd name="connsiteX26" fmla="*/ 107876 w 423210"/>
                  <a:gd name="connsiteY26" fmla="*/ 292210 h 532615"/>
                  <a:gd name="connsiteX27" fmla="*/ 23096 w 423210"/>
                  <a:gd name="connsiteY27" fmla="*/ 336006 h 532615"/>
                  <a:gd name="connsiteX28" fmla="*/ 0 w 423210"/>
                  <a:gd name="connsiteY28" fmla="*/ 382329 h 532615"/>
                  <a:gd name="connsiteX29" fmla="*/ 0 w 423210"/>
                  <a:gd name="connsiteY29" fmla="*/ 498650 h 532615"/>
                  <a:gd name="connsiteX30" fmla="*/ 3038 w 423210"/>
                  <a:gd name="connsiteY30" fmla="*/ 500698 h 532615"/>
                  <a:gd name="connsiteX31" fmla="*/ 213814 w 423210"/>
                  <a:gd name="connsiteY31" fmla="*/ 532616 h 532615"/>
                  <a:gd name="connsiteX32" fmla="*/ 420493 w 423210"/>
                  <a:gd name="connsiteY32" fmla="*/ 500480 h 532615"/>
                  <a:gd name="connsiteX33" fmla="*/ 423211 w 423210"/>
                  <a:gd name="connsiteY33" fmla="*/ 498391 h 532615"/>
                  <a:gd name="connsiteX34" fmla="*/ 104278 w 423210"/>
                  <a:gd name="connsiteY34" fmla="*/ 104947 h 532615"/>
                  <a:gd name="connsiteX35" fmla="*/ 104524 w 423210"/>
                  <a:gd name="connsiteY35" fmla="*/ 103581 h 532615"/>
                  <a:gd name="connsiteX36" fmla="*/ 231606 w 423210"/>
                  <a:gd name="connsiteY36" fmla="*/ 15279 h 532615"/>
                  <a:gd name="connsiteX37" fmla="*/ 236282 w 423210"/>
                  <a:gd name="connsiteY37" fmla="*/ 18330 h 532615"/>
                  <a:gd name="connsiteX38" fmla="*/ 243266 w 423210"/>
                  <a:gd name="connsiteY38" fmla="*/ 27888 h 532615"/>
                  <a:gd name="connsiteX39" fmla="*/ 252681 w 423210"/>
                  <a:gd name="connsiteY39" fmla="*/ 29465 h 532615"/>
                  <a:gd name="connsiteX40" fmla="*/ 258996 w 423210"/>
                  <a:gd name="connsiteY40" fmla="*/ 25069 h 532615"/>
                  <a:gd name="connsiteX41" fmla="*/ 261297 w 423210"/>
                  <a:gd name="connsiteY41" fmla="*/ 24782 h 532615"/>
                  <a:gd name="connsiteX42" fmla="*/ 323008 w 423210"/>
                  <a:gd name="connsiteY42" fmla="*/ 114334 h 532615"/>
                  <a:gd name="connsiteX43" fmla="*/ 318229 w 423210"/>
                  <a:gd name="connsiteY43" fmla="*/ 131812 h 532615"/>
                  <a:gd name="connsiteX44" fmla="*/ 313361 w 423210"/>
                  <a:gd name="connsiteY44" fmla="*/ 138059 h 532615"/>
                  <a:gd name="connsiteX45" fmla="*/ 301386 w 423210"/>
                  <a:gd name="connsiteY45" fmla="*/ 112655 h 532615"/>
                  <a:gd name="connsiteX46" fmla="*/ 278208 w 423210"/>
                  <a:gd name="connsiteY46" fmla="*/ 86063 h 532615"/>
                  <a:gd name="connsiteX47" fmla="*/ 271347 w 423210"/>
                  <a:gd name="connsiteY47" fmla="*/ 83946 h 532615"/>
                  <a:gd name="connsiteX48" fmla="*/ 242352 w 423210"/>
                  <a:gd name="connsiteY48" fmla="*/ 107698 h 532615"/>
                  <a:gd name="connsiteX49" fmla="*/ 177493 w 423210"/>
                  <a:gd name="connsiteY49" fmla="*/ 142332 h 532615"/>
                  <a:gd name="connsiteX50" fmla="*/ 91116 w 423210"/>
                  <a:gd name="connsiteY50" fmla="*/ 142332 h 532615"/>
                  <a:gd name="connsiteX51" fmla="*/ 104278 w 423210"/>
                  <a:gd name="connsiteY51" fmla="*/ 104947 h 532615"/>
                  <a:gd name="connsiteX52" fmla="*/ 122876 w 423210"/>
                  <a:gd name="connsiteY52" fmla="*/ 163859 h 532615"/>
                  <a:gd name="connsiteX53" fmla="*/ 122876 w 423210"/>
                  <a:gd name="connsiteY53" fmla="*/ 156001 h 532615"/>
                  <a:gd name="connsiteX54" fmla="*/ 177493 w 423210"/>
                  <a:gd name="connsiteY54" fmla="*/ 156001 h 532615"/>
                  <a:gd name="connsiteX55" fmla="*/ 253029 w 423210"/>
                  <a:gd name="connsiteY55" fmla="*/ 116232 h 532615"/>
                  <a:gd name="connsiteX56" fmla="*/ 271012 w 423210"/>
                  <a:gd name="connsiteY56" fmla="*/ 98584 h 532615"/>
                  <a:gd name="connsiteX57" fmla="*/ 291104 w 423210"/>
                  <a:gd name="connsiteY57" fmla="*/ 121639 h 532615"/>
                  <a:gd name="connsiteX58" fmla="*/ 300389 w 423210"/>
                  <a:gd name="connsiteY58" fmla="*/ 146401 h 532615"/>
                  <a:gd name="connsiteX59" fmla="*/ 300389 w 423210"/>
                  <a:gd name="connsiteY59" fmla="*/ 157038 h 532615"/>
                  <a:gd name="connsiteX60" fmla="*/ 300389 w 423210"/>
                  <a:gd name="connsiteY60" fmla="*/ 163865 h 532615"/>
                  <a:gd name="connsiteX61" fmla="*/ 211636 w 423210"/>
                  <a:gd name="connsiteY61" fmla="*/ 252619 h 532615"/>
                  <a:gd name="connsiteX62" fmla="*/ 211636 w 423210"/>
                  <a:gd name="connsiteY62" fmla="*/ 252619 h 532615"/>
                  <a:gd name="connsiteX63" fmla="*/ 122876 w 423210"/>
                  <a:gd name="connsiteY63" fmla="*/ 163859 h 532615"/>
                  <a:gd name="connsiteX64" fmla="*/ 146846 w 423210"/>
                  <a:gd name="connsiteY64" fmla="*/ 291001 h 532615"/>
                  <a:gd name="connsiteX65" fmla="*/ 163777 w 423210"/>
                  <a:gd name="connsiteY65" fmla="*/ 265741 h 532615"/>
                  <a:gd name="connsiteX66" fmla="*/ 163777 w 423210"/>
                  <a:gd name="connsiteY66" fmla="*/ 254353 h 532615"/>
                  <a:gd name="connsiteX67" fmla="*/ 259399 w 423210"/>
                  <a:gd name="connsiteY67" fmla="*/ 254353 h 532615"/>
                  <a:gd name="connsiteX68" fmla="*/ 259399 w 423210"/>
                  <a:gd name="connsiteY68" fmla="*/ 265707 h 532615"/>
                  <a:gd name="connsiteX69" fmla="*/ 276330 w 423210"/>
                  <a:gd name="connsiteY69" fmla="*/ 290967 h 532615"/>
                  <a:gd name="connsiteX70" fmla="*/ 288694 w 423210"/>
                  <a:gd name="connsiteY70" fmla="*/ 296040 h 532615"/>
                  <a:gd name="connsiteX71" fmla="*/ 257358 w 423210"/>
                  <a:gd name="connsiteY71" fmla="*/ 518394 h 532615"/>
                  <a:gd name="connsiteX72" fmla="*/ 220798 w 423210"/>
                  <a:gd name="connsiteY72" fmla="*/ 519193 h 532615"/>
                  <a:gd name="connsiteX73" fmla="*/ 244878 w 423210"/>
                  <a:gd name="connsiteY73" fmla="*/ 494137 h 532615"/>
                  <a:gd name="connsiteX74" fmla="*/ 236391 w 423210"/>
                  <a:gd name="connsiteY74" fmla="*/ 352132 h 532615"/>
                  <a:gd name="connsiteX75" fmla="*/ 251452 w 423210"/>
                  <a:gd name="connsiteY75" fmla="*/ 300402 h 532615"/>
                  <a:gd name="connsiteX76" fmla="*/ 171820 w 423210"/>
                  <a:gd name="connsiteY76" fmla="*/ 300402 h 532615"/>
                  <a:gd name="connsiteX77" fmla="*/ 186724 w 423210"/>
                  <a:gd name="connsiteY77" fmla="*/ 351661 h 532615"/>
                  <a:gd name="connsiteX78" fmla="*/ 178415 w 423210"/>
                  <a:gd name="connsiteY78" fmla="*/ 494144 h 532615"/>
                  <a:gd name="connsiteX79" fmla="*/ 202440 w 423210"/>
                  <a:gd name="connsiteY79" fmla="*/ 519152 h 532615"/>
                  <a:gd name="connsiteX80" fmla="*/ 165798 w 423210"/>
                  <a:gd name="connsiteY80" fmla="*/ 518155 h 532615"/>
                  <a:gd name="connsiteX81" fmla="*/ 134489 w 423210"/>
                  <a:gd name="connsiteY81" fmla="*/ 296074 h 532615"/>
                  <a:gd name="connsiteX82" fmla="*/ 225318 w 423210"/>
                  <a:gd name="connsiteY82" fmla="*/ 341365 h 532615"/>
                  <a:gd name="connsiteX83" fmla="*/ 197954 w 423210"/>
                  <a:gd name="connsiteY83" fmla="*/ 341365 h 532615"/>
                  <a:gd name="connsiteX84" fmla="*/ 190007 w 423210"/>
                  <a:gd name="connsiteY84" fmla="*/ 314057 h 532615"/>
                  <a:gd name="connsiteX85" fmla="*/ 233265 w 423210"/>
                  <a:gd name="connsiteY85" fmla="*/ 314057 h 532615"/>
                  <a:gd name="connsiteX86" fmla="*/ 200200 w 423210"/>
                  <a:gd name="connsiteY86" fmla="*/ 355020 h 532615"/>
                  <a:gd name="connsiteX87" fmla="*/ 222887 w 423210"/>
                  <a:gd name="connsiteY87" fmla="*/ 355020 h 532615"/>
                  <a:gd name="connsiteX88" fmla="*/ 230889 w 423210"/>
                  <a:gd name="connsiteY88" fmla="*/ 488990 h 532615"/>
                  <a:gd name="connsiteX89" fmla="*/ 211643 w 423210"/>
                  <a:gd name="connsiteY89" fmla="*/ 509021 h 532615"/>
                  <a:gd name="connsiteX90" fmla="*/ 192390 w 423210"/>
                  <a:gd name="connsiteY90" fmla="*/ 488983 h 532615"/>
                  <a:gd name="connsiteX91" fmla="*/ 121517 w 423210"/>
                  <a:gd name="connsiteY91" fmla="*/ 301911 h 532615"/>
                  <a:gd name="connsiteX92" fmla="*/ 151912 w 423210"/>
                  <a:gd name="connsiteY92" fmla="*/ 517452 h 532615"/>
                  <a:gd name="connsiteX93" fmla="*/ 13661 w 423210"/>
                  <a:gd name="connsiteY93" fmla="*/ 491195 h 532615"/>
                  <a:gd name="connsiteX94" fmla="*/ 13661 w 423210"/>
                  <a:gd name="connsiteY94" fmla="*/ 382492 h 532615"/>
                  <a:gd name="connsiteX95" fmla="*/ 31630 w 423210"/>
                  <a:gd name="connsiteY95" fmla="*/ 346663 h 532615"/>
                  <a:gd name="connsiteX96" fmla="*/ 111795 w 423210"/>
                  <a:gd name="connsiteY96" fmla="*/ 305345 h 532615"/>
                  <a:gd name="connsiteX97" fmla="*/ 311409 w 423210"/>
                  <a:gd name="connsiteY97" fmla="*/ 305325 h 532615"/>
                  <a:gd name="connsiteX98" fmla="*/ 391717 w 423210"/>
                  <a:gd name="connsiteY98" fmla="*/ 346745 h 532615"/>
                  <a:gd name="connsiteX99" fmla="*/ 409556 w 423210"/>
                  <a:gd name="connsiteY99" fmla="*/ 382329 h 532615"/>
                  <a:gd name="connsiteX100" fmla="*/ 409556 w 423210"/>
                  <a:gd name="connsiteY100" fmla="*/ 491413 h 532615"/>
                  <a:gd name="connsiteX101" fmla="*/ 271210 w 423210"/>
                  <a:gd name="connsiteY101" fmla="*/ 517746 h 532615"/>
                  <a:gd name="connsiteX102" fmla="*/ 301687 w 423210"/>
                  <a:gd name="connsiteY102" fmla="*/ 301898 h 53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423210" h="532615">
                    <a:moveTo>
                      <a:pt x="423211" y="382199"/>
                    </a:moveTo>
                    <a:cubicBezTo>
                      <a:pt x="422870" y="364158"/>
                      <a:pt x="414427" y="347229"/>
                      <a:pt x="400223" y="336102"/>
                    </a:cubicBezTo>
                    <a:cubicBezTo>
                      <a:pt x="375461" y="315839"/>
                      <a:pt x="346036" y="303215"/>
                      <a:pt x="315095" y="292155"/>
                    </a:cubicBezTo>
                    <a:lnTo>
                      <a:pt x="281512" y="278371"/>
                    </a:lnTo>
                    <a:cubicBezTo>
                      <a:pt x="276380" y="276279"/>
                      <a:pt x="273032" y="271282"/>
                      <a:pt x="273047" y="265741"/>
                    </a:cubicBezTo>
                    <a:lnTo>
                      <a:pt x="273047" y="245621"/>
                    </a:lnTo>
                    <a:cubicBezTo>
                      <a:pt x="298824" y="226342"/>
                      <a:pt x="314014" y="196047"/>
                      <a:pt x="314044" y="163859"/>
                    </a:cubicBezTo>
                    <a:lnTo>
                      <a:pt x="314044" y="159366"/>
                    </a:lnTo>
                    <a:lnTo>
                      <a:pt x="328995" y="140155"/>
                    </a:lnTo>
                    <a:cubicBezTo>
                      <a:pt x="334944" y="132483"/>
                      <a:pt x="337665" y="122793"/>
                      <a:pt x="336580" y="113146"/>
                    </a:cubicBezTo>
                    <a:cubicBezTo>
                      <a:pt x="332639" y="69797"/>
                      <a:pt x="306365" y="31646"/>
                      <a:pt x="267271" y="12507"/>
                    </a:cubicBezTo>
                    <a:cubicBezTo>
                      <a:pt x="262065" y="10025"/>
                      <a:pt x="255925" y="10547"/>
                      <a:pt x="251213" y="13872"/>
                    </a:cubicBezTo>
                    <a:lnTo>
                      <a:pt x="251213" y="13872"/>
                    </a:lnTo>
                    <a:lnTo>
                      <a:pt x="250367" y="14459"/>
                    </a:lnTo>
                    <a:lnTo>
                      <a:pt x="247315" y="10288"/>
                    </a:lnTo>
                    <a:cubicBezTo>
                      <a:pt x="244125" y="5832"/>
                      <a:pt x="239321" y="2799"/>
                      <a:pt x="233927" y="1836"/>
                    </a:cubicBezTo>
                    <a:cubicBezTo>
                      <a:pt x="167179" y="-9726"/>
                      <a:pt x="103535" y="34511"/>
                      <a:pt x="91109" y="101103"/>
                    </a:cubicBezTo>
                    <a:lnTo>
                      <a:pt x="90856" y="102469"/>
                    </a:lnTo>
                    <a:cubicBezTo>
                      <a:pt x="88008" y="117824"/>
                      <a:pt x="82063" y="132440"/>
                      <a:pt x="73385" y="145425"/>
                    </a:cubicBezTo>
                    <a:cubicBezTo>
                      <a:pt x="71296" y="148564"/>
                      <a:pt x="72148" y="152803"/>
                      <a:pt x="75287" y="154891"/>
                    </a:cubicBezTo>
                    <a:cubicBezTo>
                      <a:pt x="76406" y="155636"/>
                      <a:pt x="77721" y="156034"/>
                      <a:pt x="79066" y="156035"/>
                    </a:cubicBezTo>
                    <a:lnTo>
                      <a:pt x="109221" y="156035"/>
                    </a:lnTo>
                    <a:lnTo>
                      <a:pt x="109221" y="163859"/>
                    </a:lnTo>
                    <a:cubicBezTo>
                      <a:pt x="109243" y="196014"/>
                      <a:pt x="124395" y="226284"/>
                      <a:pt x="150123" y="245573"/>
                    </a:cubicBezTo>
                    <a:lnTo>
                      <a:pt x="150123" y="265741"/>
                    </a:lnTo>
                    <a:cubicBezTo>
                      <a:pt x="150133" y="271283"/>
                      <a:pt x="146782" y="276278"/>
                      <a:pt x="141650" y="278371"/>
                    </a:cubicBezTo>
                    <a:lnTo>
                      <a:pt x="107876" y="292210"/>
                    </a:lnTo>
                    <a:cubicBezTo>
                      <a:pt x="77024" y="303277"/>
                      <a:pt x="47715" y="315873"/>
                      <a:pt x="23096" y="336006"/>
                    </a:cubicBezTo>
                    <a:cubicBezTo>
                      <a:pt x="8807" y="347175"/>
                      <a:pt x="320" y="364195"/>
                      <a:pt x="0" y="382329"/>
                    </a:cubicBezTo>
                    <a:lnTo>
                      <a:pt x="0" y="498650"/>
                    </a:lnTo>
                    <a:lnTo>
                      <a:pt x="3038" y="500698"/>
                    </a:lnTo>
                    <a:cubicBezTo>
                      <a:pt x="34969" y="521986"/>
                      <a:pt x="124753" y="532616"/>
                      <a:pt x="213814" y="532616"/>
                    </a:cubicBezTo>
                    <a:cubicBezTo>
                      <a:pt x="303250" y="532616"/>
                      <a:pt x="391962" y="521890"/>
                      <a:pt x="420493" y="500480"/>
                    </a:cubicBezTo>
                    <a:lnTo>
                      <a:pt x="423211" y="498391"/>
                    </a:lnTo>
                    <a:close/>
                    <a:moveTo>
                      <a:pt x="104278" y="104947"/>
                    </a:moveTo>
                    <a:lnTo>
                      <a:pt x="104524" y="103581"/>
                    </a:lnTo>
                    <a:cubicBezTo>
                      <a:pt x="115586" y="44333"/>
                      <a:pt x="172219" y="4981"/>
                      <a:pt x="231606" y="15279"/>
                    </a:cubicBezTo>
                    <a:cubicBezTo>
                      <a:pt x="233497" y="15661"/>
                      <a:pt x="235171" y="16753"/>
                      <a:pt x="236282" y="18330"/>
                    </a:cubicBezTo>
                    <a:lnTo>
                      <a:pt x="243266" y="27888"/>
                    </a:lnTo>
                    <a:cubicBezTo>
                      <a:pt x="245454" y="30885"/>
                      <a:pt x="249635" y="31586"/>
                      <a:pt x="252681" y="29465"/>
                    </a:cubicBezTo>
                    <a:lnTo>
                      <a:pt x="258996" y="25069"/>
                    </a:lnTo>
                    <a:cubicBezTo>
                      <a:pt x="259659" y="24575"/>
                      <a:pt x="260533" y="24466"/>
                      <a:pt x="261297" y="24782"/>
                    </a:cubicBezTo>
                    <a:cubicBezTo>
                      <a:pt x="296094" y="41808"/>
                      <a:pt x="319487" y="75755"/>
                      <a:pt x="323008" y="114334"/>
                    </a:cubicBezTo>
                    <a:cubicBezTo>
                      <a:pt x="323801" y="120564"/>
                      <a:pt x="322081" y="126853"/>
                      <a:pt x="318229" y="131812"/>
                    </a:cubicBezTo>
                    <a:lnTo>
                      <a:pt x="313361" y="138059"/>
                    </a:lnTo>
                    <a:cubicBezTo>
                      <a:pt x="311808" y="128643"/>
                      <a:pt x="307661" y="119845"/>
                      <a:pt x="301386" y="112655"/>
                    </a:cubicBezTo>
                    <a:lnTo>
                      <a:pt x="278208" y="86063"/>
                    </a:lnTo>
                    <a:cubicBezTo>
                      <a:pt x="276507" y="84114"/>
                      <a:pt x="273850" y="83295"/>
                      <a:pt x="271347" y="83946"/>
                    </a:cubicBezTo>
                    <a:cubicBezTo>
                      <a:pt x="258703" y="87223"/>
                      <a:pt x="250763" y="97171"/>
                      <a:pt x="242352" y="107698"/>
                    </a:cubicBezTo>
                    <a:cubicBezTo>
                      <a:pt x="229380" y="123933"/>
                      <a:pt x="214681" y="142332"/>
                      <a:pt x="177493" y="142332"/>
                    </a:cubicBezTo>
                    <a:lnTo>
                      <a:pt x="91116" y="142332"/>
                    </a:lnTo>
                    <a:cubicBezTo>
                      <a:pt x="97412" y="130627"/>
                      <a:pt x="101853" y="118015"/>
                      <a:pt x="104278" y="104947"/>
                    </a:cubicBezTo>
                    <a:close/>
                    <a:moveTo>
                      <a:pt x="122876" y="163859"/>
                    </a:moveTo>
                    <a:lnTo>
                      <a:pt x="122876" y="156001"/>
                    </a:lnTo>
                    <a:lnTo>
                      <a:pt x="177493" y="156001"/>
                    </a:lnTo>
                    <a:cubicBezTo>
                      <a:pt x="221262" y="156001"/>
                      <a:pt x="239621" y="133020"/>
                      <a:pt x="253029" y="116232"/>
                    </a:cubicBezTo>
                    <a:cubicBezTo>
                      <a:pt x="257741" y="109171"/>
                      <a:pt x="263864" y="103162"/>
                      <a:pt x="271012" y="98584"/>
                    </a:cubicBezTo>
                    <a:lnTo>
                      <a:pt x="291104" y="121639"/>
                    </a:lnTo>
                    <a:cubicBezTo>
                      <a:pt x="297084" y="128503"/>
                      <a:pt x="300383" y="137297"/>
                      <a:pt x="300389" y="146401"/>
                    </a:cubicBezTo>
                    <a:lnTo>
                      <a:pt x="300389" y="157038"/>
                    </a:lnTo>
                    <a:lnTo>
                      <a:pt x="300389" y="163865"/>
                    </a:lnTo>
                    <a:cubicBezTo>
                      <a:pt x="300337" y="212861"/>
                      <a:pt x="260631" y="252566"/>
                      <a:pt x="211636" y="252619"/>
                    </a:cubicBezTo>
                    <a:lnTo>
                      <a:pt x="211636" y="252619"/>
                    </a:lnTo>
                    <a:cubicBezTo>
                      <a:pt x="162635" y="252570"/>
                      <a:pt x="122925" y="212859"/>
                      <a:pt x="122876" y="163859"/>
                    </a:cubicBezTo>
                    <a:close/>
                    <a:moveTo>
                      <a:pt x="146846" y="291001"/>
                    </a:moveTo>
                    <a:cubicBezTo>
                      <a:pt x="157107" y="286814"/>
                      <a:pt x="163803" y="276823"/>
                      <a:pt x="163777" y="265741"/>
                    </a:cubicBezTo>
                    <a:lnTo>
                      <a:pt x="163777" y="254353"/>
                    </a:lnTo>
                    <a:cubicBezTo>
                      <a:pt x="193673" y="270234"/>
                      <a:pt x="229503" y="270234"/>
                      <a:pt x="259399" y="254353"/>
                    </a:cubicBezTo>
                    <a:lnTo>
                      <a:pt x="259399" y="265707"/>
                    </a:lnTo>
                    <a:cubicBezTo>
                      <a:pt x="259371" y="276789"/>
                      <a:pt x="266068" y="286781"/>
                      <a:pt x="276330" y="290967"/>
                    </a:cubicBezTo>
                    <a:lnTo>
                      <a:pt x="288694" y="296040"/>
                    </a:lnTo>
                    <a:lnTo>
                      <a:pt x="257358" y="518394"/>
                    </a:lnTo>
                    <a:cubicBezTo>
                      <a:pt x="245328" y="518866"/>
                      <a:pt x="233094" y="519125"/>
                      <a:pt x="220798" y="519193"/>
                    </a:cubicBezTo>
                    <a:lnTo>
                      <a:pt x="244878" y="494137"/>
                    </a:lnTo>
                    <a:lnTo>
                      <a:pt x="236391" y="352132"/>
                    </a:lnTo>
                    <a:lnTo>
                      <a:pt x="251452" y="300402"/>
                    </a:lnTo>
                    <a:lnTo>
                      <a:pt x="171820" y="300402"/>
                    </a:lnTo>
                    <a:lnTo>
                      <a:pt x="186724" y="351661"/>
                    </a:lnTo>
                    <a:lnTo>
                      <a:pt x="178415" y="494144"/>
                    </a:lnTo>
                    <a:lnTo>
                      <a:pt x="202440" y="519152"/>
                    </a:lnTo>
                    <a:cubicBezTo>
                      <a:pt x="190151" y="519016"/>
                      <a:pt x="177862" y="518695"/>
                      <a:pt x="165798" y="518155"/>
                    </a:cubicBezTo>
                    <a:lnTo>
                      <a:pt x="134489" y="296074"/>
                    </a:lnTo>
                    <a:close/>
                    <a:moveTo>
                      <a:pt x="225318" y="341365"/>
                    </a:moveTo>
                    <a:lnTo>
                      <a:pt x="197954" y="341365"/>
                    </a:lnTo>
                    <a:lnTo>
                      <a:pt x="190007" y="314057"/>
                    </a:lnTo>
                    <a:lnTo>
                      <a:pt x="233265" y="314057"/>
                    </a:lnTo>
                    <a:close/>
                    <a:moveTo>
                      <a:pt x="200200" y="355020"/>
                    </a:moveTo>
                    <a:lnTo>
                      <a:pt x="222887" y="355020"/>
                    </a:lnTo>
                    <a:lnTo>
                      <a:pt x="230889" y="488990"/>
                    </a:lnTo>
                    <a:lnTo>
                      <a:pt x="211643" y="509021"/>
                    </a:lnTo>
                    <a:lnTo>
                      <a:pt x="192390" y="488983"/>
                    </a:lnTo>
                    <a:close/>
                    <a:moveTo>
                      <a:pt x="121517" y="301911"/>
                    </a:moveTo>
                    <a:lnTo>
                      <a:pt x="151912" y="517452"/>
                    </a:lnTo>
                    <a:cubicBezTo>
                      <a:pt x="91430" y="513929"/>
                      <a:pt x="37932" y="505163"/>
                      <a:pt x="13661" y="491195"/>
                    </a:cubicBezTo>
                    <a:lnTo>
                      <a:pt x="13661" y="382492"/>
                    </a:lnTo>
                    <a:cubicBezTo>
                      <a:pt x="13940" y="368450"/>
                      <a:pt x="20544" y="355285"/>
                      <a:pt x="31630" y="346663"/>
                    </a:cubicBezTo>
                    <a:cubicBezTo>
                      <a:pt x="54542" y="327902"/>
                      <a:pt x="82384" y="315900"/>
                      <a:pt x="111795" y="305345"/>
                    </a:cubicBezTo>
                    <a:close/>
                    <a:moveTo>
                      <a:pt x="311409" y="305325"/>
                    </a:moveTo>
                    <a:cubicBezTo>
                      <a:pt x="340834" y="315886"/>
                      <a:pt x="368675" y="327895"/>
                      <a:pt x="391717" y="346745"/>
                    </a:cubicBezTo>
                    <a:cubicBezTo>
                      <a:pt x="402704" y="355326"/>
                      <a:pt x="409254" y="368391"/>
                      <a:pt x="409556" y="382329"/>
                    </a:cubicBezTo>
                    <a:lnTo>
                      <a:pt x="409556" y="491413"/>
                    </a:lnTo>
                    <a:cubicBezTo>
                      <a:pt x="387088" y="505710"/>
                      <a:pt x="332976" y="514469"/>
                      <a:pt x="271210" y="517746"/>
                    </a:cubicBezTo>
                    <a:lnTo>
                      <a:pt x="301687" y="301898"/>
                    </a:lnTo>
                    <a:close/>
                  </a:path>
                </a:pathLst>
              </a:custGeom>
              <a:solidFill>
                <a:schemeClr val="bg1"/>
              </a:solidFill>
              <a:ln w="6747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4C363DA6-0CF6-6BC6-13FD-D95581633DA6}"/>
                  </a:ext>
                </a:extLst>
              </p:cNvPr>
              <p:cNvSpPr/>
              <p:nvPr/>
            </p:nvSpPr>
            <p:spPr>
              <a:xfrm>
                <a:off x="6938794" y="4806264"/>
                <a:ext cx="61437" cy="13654"/>
              </a:xfrm>
              <a:custGeom>
                <a:avLst/>
                <a:gdLst>
                  <a:gd name="connsiteX0" fmla="*/ 0 w 61437"/>
                  <a:gd name="connsiteY0" fmla="*/ 0 h 13654"/>
                  <a:gd name="connsiteX1" fmla="*/ 61438 w 61437"/>
                  <a:gd name="connsiteY1" fmla="*/ 0 h 13654"/>
                  <a:gd name="connsiteX2" fmla="*/ 61438 w 61437"/>
                  <a:gd name="connsiteY2" fmla="*/ 13654 h 13654"/>
                  <a:gd name="connsiteX3" fmla="*/ 0 w 61437"/>
                  <a:gd name="connsiteY3" fmla="*/ 13654 h 13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37" h="13654">
                    <a:moveTo>
                      <a:pt x="0" y="0"/>
                    </a:moveTo>
                    <a:lnTo>
                      <a:pt x="61438" y="0"/>
                    </a:lnTo>
                    <a:lnTo>
                      <a:pt x="61438" y="13654"/>
                    </a:lnTo>
                    <a:lnTo>
                      <a:pt x="0" y="13654"/>
                    </a:lnTo>
                    <a:close/>
                  </a:path>
                </a:pathLst>
              </a:custGeom>
              <a:solidFill>
                <a:srgbClr val="7AC8E4"/>
              </a:solidFill>
              <a:ln w="6747" cap="flat">
                <a:solidFill>
                  <a:srgbClr val="7AC8E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sp>
          <p:nvSpPr>
            <p:cNvPr id="14" name="Arco 13">
              <a:extLst>
                <a:ext uri="{FF2B5EF4-FFF2-40B4-BE49-F238E27FC236}">
                  <a16:creationId xmlns:a16="http://schemas.microsoft.com/office/drawing/2014/main" id="{E2CB2C7D-B9EC-4C79-8C56-31E4E38C746F}"/>
                </a:ext>
              </a:extLst>
            </p:cNvPr>
            <p:cNvSpPr/>
            <p:nvPr/>
          </p:nvSpPr>
          <p:spPr>
            <a:xfrm rot="17830803">
              <a:off x="9283237" y="5035614"/>
              <a:ext cx="291369" cy="166285"/>
            </a:xfrm>
            <a:prstGeom prst="arc">
              <a:avLst>
                <a:gd name="adj1" fmla="val 16200000"/>
                <a:gd name="adj2" fmla="val 20391144"/>
              </a:avLst>
            </a:prstGeom>
            <a:ln w="19050">
              <a:solidFill>
                <a:srgbClr val="7AC8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L" kern="120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0798B67-6090-CFCB-2184-40C932D14ADE}"/>
              </a:ext>
            </a:extLst>
          </p:cNvPr>
          <p:cNvGrpSpPr/>
          <p:nvPr/>
        </p:nvGrpSpPr>
        <p:grpSpPr>
          <a:xfrm>
            <a:off x="9984884" y="4961537"/>
            <a:ext cx="686188" cy="948898"/>
            <a:chOff x="10064409" y="4902666"/>
            <a:chExt cx="573462" cy="729883"/>
          </a:xfrm>
        </p:grpSpPr>
        <p:sp>
          <p:nvSpPr>
            <p:cNvPr id="59" name="Gráfico 11" descr="Hombre trabajador de la construcción contorno">
              <a:extLst>
                <a:ext uri="{FF2B5EF4-FFF2-40B4-BE49-F238E27FC236}">
                  <a16:creationId xmlns:a16="http://schemas.microsoft.com/office/drawing/2014/main" id="{3C75A61D-00FE-A609-8719-78EAA0B8373F}"/>
                </a:ext>
              </a:extLst>
            </p:cNvPr>
            <p:cNvSpPr/>
            <p:nvPr/>
          </p:nvSpPr>
          <p:spPr>
            <a:xfrm>
              <a:off x="10064409" y="4902666"/>
              <a:ext cx="573462" cy="729883"/>
            </a:xfrm>
            <a:custGeom>
              <a:avLst/>
              <a:gdLst>
                <a:gd name="connsiteX0" fmla="*/ 400265 w 423286"/>
                <a:gd name="connsiteY0" fmla="*/ 363384 h 559830"/>
                <a:gd name="connsiteX1" fmla="*/ 343934 w 423286"/>
                <a:gd name="connsiteY1" fmla="*/ 330614 h 559830"/>
                <a:gd name="connsiteX2" fmla="*/ 343934 w 423286"/>
                <a:gd name="connsiteY2" fmla="*/ 330614 h 559830"/>
                <a:gd name="connsiteX3" fmla="*/ 324203 w 423286"/>
                <a:gd name="connsiteY3" fmla="*/ 322708 h 559830"/>
                <a:gd name="connsiteX4" fmla="*/ 281567 w 423286"/>
                <a:gd name="connsiteY4" fmla="*/ 305640 h 559830"/>
                <a:gd name="connsiteX5" fmla="*/ 273088 w 423286"/>
                <a:gd name="connsiteY5" fmla="*/ 293023 h 559830"/>
                <a:gd name="connsiteX6" fmla="*/ 273088 w 423286"/>
                <a:gd name="connsiteY6" fmla="*/ 272904 h 559830"/>
                <a:gd name="connsiteX7" fmla="*/ 314051 w 423286"/>
                <a:gd name="connsiteY7" fmla="*/ 191162 h 559830"/>
                <a:gd name="connsiteX8" fmla="*/ 314051 w 423286"/>
                <a:gd name="connsiteY8" fmla="*/ 143371 h 559830"/>
                <a:gd name="connsiteX9" fmla="*/ 341360 w 423286"/>
                <a:gd name="connsiteY9" fmla="*/ 143371 h 559830"/>
                <a:gd name="connsiteX10" fmla="*/ 348187 w 423286"/>
                <a:gd name="connsiteY10" fmla="*/ 136544 h 559830"/>
                <a:gd name="connsiteX11" fmla="*/ 341360 w 423286"/>
                <a:gd name="connsiteY11" fmla="*/ 129717 h 559830"/>
                <a:gd name="connsiteX12" fmla="*/ 324169 w 423286"/>
                <a:gd name="connsiteY12" fmla="*/ 129717 h 559830"/>
                <a:gd name="connsiteX13" fmla="*/ 324169 w 423286"/>
                <a:gd name="connsiteY13" fmla="*/ 118227 h 559830"/>
                <a:gd name="connsiteX14" fmla="*/ 324169 w 423286"/>
                <a:gd name="connsiteY14" fmla="*/ 117796 h 559830"/>
                <a:gd name="connsiteX15" fmla="*/ 265114 w 423286"/>
                <a:gd name="connsiteY15" fmla="*/ 25766 h 559830"/>
                <a:gd name="connsiteX16" fmla="*/ 261222 w 423286"/>
                <a:gd name="connsiteY16" fmla="*/ 23677 h 559830"/>
                <a:gd name="connsiteX17" fmla="*/ 230261 w 423286"/>
                <a:gd name="connsiteY17" fmla="*/ 0 h 559830"/>
                <a:gd name="connsiteX18" fmla="*/ 193148 w 423286"/>
                <a:gd name="connsiteY18" fmla="*/ 0 h 559830"/>
                <a:gd name="connsiteX19" fmla="*/ 162119 w 423286"/>
                <a:gd name="connsiteY19" fmla="*/ 23895 h 559830"/>
                <a:gd name="connsiteX20" fmla="*/ 158589 w 423286"/>
                <a:gd name="connsiteY20" fmla="*/ 25786 h 559830"/>
                <a:gd name="connsiteX21" fmla="*/ 99534 w 423286"/>
                <a:gd name="connsiteY21" fmla="*/ 117817 h 559830"/>
                <a:gd name="connsiteX22" fmla="*/ 99534 w 423286"/>
                <a:gd name="connsiteY22" fmla="*/ 118247 h 559830"/>
                <a:gd name="connsiteX23" fmla="*/ 99534 w 423286"/>
                <a:gd name="connsiteY23" fmla="*/ 129717 h 559830"/>
                <a:gd name="connsiteX24" fmla="*/ 81926 w 423286"/>
                <a:gd name="connsiteY24" fmla="*/ 129717 h 559830"/>
                <a:gd name="connsiteX25" fmla="*/ 75099 w 423286"/>
                <a:gd name="connsiteY25" fmla="*/ 136544 h 559830"/>
                <a:gd name="connsiteX26" fmla="*/ 81926 w 423286"/>
                <a:gd name="connsiteY26" fmla="*/ 143371 h 559830"/>
                <a:gd name="connsiteX27" fmla="*/ 109235 w 423286"/>
                <a:gd name="connsiteY27" fmla="*/ 143371 h 559830"/>
                <a:gd name="connsiteX28" fmla="*/ 109235 w 423286"/>
                <a:gd name="connsiteY28" fmla="*/ 191162 h 559830"/>
                <a:gd name="connsiteX29" fmla="*/ 150151 w 423286"/>
                <a:gd name="connsiteY29" fmla="*/ 272856 h 559830"/>
                <a:gd name="connsiteX30" fmla="*/ 150151 w 423286"/>
                <a:gd name="connsiteY30" fmla="*/ 293023 h 559830"/>
                <a:gd name="connsiteX31" fmla="*/ 141699 w 423286"/>
                <a:gd name="connsiteY31" fmla="*/ 305654 h 559830"/>
                <a:gd name="connsiteX32" fmla="*/ 104934 w 423286"/>
                <a:gd name="connsiteY32" fmla="*/ 320605 h 559830"/>
                <a:gd name="connsiteX33" fmla="*/ 23124 w 423286"/>
                <a:gd name="connsiteY33" fmla="*/ 363296 h 559830"/>
                <a:gd name="connsiteX34" fmla="*/ 0 w 423286"/>
                <a:gd name="connsiteY34" fmla="*/ 409632 h 559830"/>
                <a:gd name="connsiteX35" fmla="*/ 0 w 423286"/>
                <a:gd name="connsiteY35" fmla="*/ 525920 h 559830"/>
                <a:gd name="connsiteX36" fmla="*/ 3038 w 423286"/>
                <a:gd name="connsiteY36" fmla="*/ 527968 h 559830"/>
                <a:gd name="connsiteX37" fmla="*/ 213841 w 423286"/>
                <a:gd name="connsiteY37" fmla="*/ 559830 h 559830"/>
                <a:gd name="connsiteX38" fmla="*/ 420521 w 423286"/>
                <a:gd name="connsiteY38" fmla="*/ 527701 h 559830"/>
                <a:gd name="connsiteX39" fmla="*/ 423286 w 423286"/>
                <a:gd name="connsiteY39" fmla="*/ 525694 h 559830"/>
                <a:gd name="connsiteX40" fmla="*/ 423286 w 423286"/>
                <a:gd name="connsiteY40" fmla="*/ 409488 h 559830"/>
                <a:gd name="connsiteX41" fmla="*/ 400265 w 423286"/>
                <a:gd name="connsiteY41" fmla="*/ 363384 h 559830"/>
                <a:gd name="connsiteX42" fmla="*/ 113161 w 423286"/>
                <a:gd name="connsiteY42" fmla="*/ 118657 h 559830"/>
                <a:gd name="connsiteX43" fmla="*/ 165048 w 423286"/>
                <a:gd name="connsiteY43" fmla="*/ 37795 h 559830"/>
                <a:gd name="connsiteX44" fmla="*/ 174606 w 423286"/>
                <a:gd name="connsiteY44" fmla="*/ 76902 h 559830"/>
                <a:gd name="connsiteX45" fmla="*/ 180600 w 423286"/>
                <a:gd name="connsiteY45" fmla="*/ 81599 h 559830"/>
                <a:gd name="connsiteX46" fmla="*/ 182286 w 423286"/>
                <a:gd name="connsiteY46" fmla="*/ 81599 h 559830"/>
                <a:gd name="connsiteX47" fmla="*/ 182634 w 423286"/>
                <a:gd name="connsiteY47" fmla="*/ 81517 h 559830"/>
                <a:gd name="connsiteX48" fmla="*/ 186983 w 423286"/>
                <a:gd name="connsiteY48" fmla="*/ 73939 h 559830"/>
                <a:gd name="connsiteX49" fmla="*/ 175241 w 423286"/>
                <a:gd name="connsiteY49" fmla="*/ 27671 h 559830"/>
                <a:gd name="connsiteX50" fmla="*/ 193148 w 423286"/>
                <a:gd name="connsiteY50" fmla="*/ 13654 h 559830"/>
                <a:gd name="connsiteX51" fmla="*/ 230213 w 423286"/>
                <a:gd name="connsiteY51" fmla="*/ 13654 h 559830"/>
                <a:gd name="connsiteX52" fmla="*/ 248128 w 423286"/>
                <a:gd name="connsiteY52" fmla="*/ 27677 h 559830"/>
                <a:gd name="connsiteX53" fmla="*/ 236392 w 423286"/>
                <a:gd name="connsiteY53" fmla="*/ 73939 h 559830"/>
                <a:gd name="connsiteX54" fmla="*/ 236310 w 423286"/>
                <a:gd name="connsiteY54" fmla="*/ 74287 h 559830"/>
                <a:gd name="connsiteX55" fmla="*/ 241025 w 423286"/>
                <a:gd name="connsiteY55" fmla="*/ 81586 h 559830"/>
                <a:gd name="connsiteX56" fmla="*/ 241089 w 423286"/>
                <a:gd name="connsiteY56" fmla="*/ 81599 h 559830"/>
                <a:gd name="connsiteX57" fmla="*/ 242755 w 423286"/>
                <a:gd name="connsiteY57" fmla="*/ 81599 h 559830"/>
                <a:gd name="connsiteX58" fmla="*/ 248749 w 423286"/>
                <a:gd name="connsiteY58" fmla="*/ 76902 h 559830"/>
                <a:gd name="connsiteX59" fmla="*/ 258635 w 423286"/>
                <a:gd name="connsiteY59" fmla="*/ 37795 h 559830"/>
                <a:gd name="connsiteX60" fmla="*/ 310521 w 423286"/>
                <a:gd name="connsiteY60" fmla="*/ 118657 h 559830"/>
                <a:gd name="connsiteX61" fmla="*/ 310521 w 423286"/>
                <a:gd name="connsiteY61" fmla="*/ 129717 h 559830"/>
                <a:gd name="connsiteX62" fmla="*/ 113161 w 423286"/>
                <a:gd name="connsiteY62" fmla="*/ 129717 h 559830"/>
                <a:gd name="connsiteX63" fmla="*/ 355048 w 423286"/>
                <a:gd name="connsiteY63" fmla="*/ 498932 h 559830"/>
                <a:gd name="connsiteX64" fmla="*/ 355048 w 423286"/>
                <a:gd name="connsiteY64" fmla="*/ 536017 h 559830"/>
                <a:gd name="connsiteX65" fmla="*/ 232159 w 423286"/>
                <a:gd name="connsiteY65" fmla="*/ 546374 h 559830"/>
                <a:gd name="connsiteX66" fmla="*/ 232159 w 423286"/>
                <a:gd name="connsiteY66" fmla="*/ 498385 h 559830"/>
                <a:gd name="connsiteX67" fmla="*/ 354966 w 423286"/>
                <a:gd name="connsiteY67" fmla="*/ 498385 h 559830"/>
                <a:gd name="connsiteX68" fmla="*/ 319322 w 423286"/>
                <a:gd name="connsiteY68" fmla="*/ 335489 h 559830"/>
                <a:gd name="connsiteX69" fmla="*/ 330600 w 423286"/>
                <a:gd name="connsiteY69" fmla="*/ 340008 h 559830"/>
                <a:gd name="connsiteX70" fmla="*/ 352864 w 423286"/>
                <a:gd name="connsiteY70" fmla="*/ 484731 h 559830"/>
                <a:gd name="connsiteX71" fmla="*/ 232159 w 423286"/>
                <a:gd name="connsiteY71" fmla="*/ 484731 h 559830"/>
                <a:gd name="connsiteX72" fmla="*/ 232159 w 423286"/>
                <a:gd name="connsiteY72" fmla="*/ 445236 h 559830"/>
                <a:gd name="connsiteX73" fmla="*/ 287302 w 423286"/>
                <a:gd name="connsiteY73" fmla="*/ 322667 h 559830"/>
                <a:gd name="connsiteX74" fmla="*/ 294252 w 423286"/>
                <a:gd name="connsiteY74" fmla="*/ 325446 h 559830"/>
                <a:gd name="connsiteX75" fmla="*/ 122890 w 423286"/>
                <a:gd name="connsiteY75" fmla="*/ 191162 h 559830"/>
                <a:gd name="connsiteX76" fmla="*/ 122890 w 423286"/>
                <a:gd name="connsiteY76" fmla="*/ 143371 h 559830"/>
                <a:gd name="connsiteX77" fmla="*/ 300397 w 423286"/>
                <a:gd name="connsiteY77" fmla="*/ 143371 h 559830"/>
                <a:gd name="connsiteX78" fmla="*/ 300397 w 423286"/>
                <a:gd name="connsiteY78" fmla="*/ 191162 h 559830"/>
                <a:gd name="connsiteX79" fmla="*/ 211643 w 423286"/>
                <a:gd name="connsiteY79" fmla="*/ 279915 h 559830"/>
                <a:gd name="connsiteX80" fmla="*/ 122890 w 423286"/>
                <a:gd name="connsiteY80" fmla="*/ 191162 h 559830"/>
                <a:gd name="connsiteX81" fmla="*/ 163853 w 423286"/>
                <a:gd name="connsiteY81" fmla="*/ 293023 h 559830"/>
                <a:gd name="connsiteX82" fmla="*/ 163853 w 423286"/>
                <a:gd name="connsiteY82" fmla="*/ 281642 h 559830"/>
                <a:gd name="connsiteX83" fmla="*/ 259468 w 423286"/>
                <a:gd name="connsiteY83" fmla="*/ 281642 h 559830"/>
                <a:gd name="connsiteX84" fmla="*/ 259468 w 423286"/>
                <a:gd name="connsiteY84" fmla="*/ 293023 h 559830"/>
                <a:gd name="connsiteX85" fmla="*/ 274679 w 423286"/>
                <a:gd name="connsiteY85" fmla="*/ 317465 h 559830"/>
                <a:gd name="connsiteX86" fmla="*/ 271115 w 423286"/>
                <a:gd name="connsiteY86" fmla="*/ 325391 h 559830"/>
                <a:gd name="connsiteX87" fmla="*/ 211643 w 423286"/>
                <a:gd name="connsiteY87" fmla="*/ 334533 h 559830"/>
                <a:gd name="connsiteX88" fmla="*/ 152199 w 423286"/>
                <a:gd name="connsiteY88" fmla="*/ 325371 h 559830"/>
                <a:gd name="connsiteX89" fmla="*/ 148614 w 423286"/>
                <a:gd name="connsiteY89" fmla="*/ 317417 h 559830"/>
                <a:gd name="connsiteX90" fmla="*/ 163853 w 423286"/>
                <a:gd name="connsiteY90" fmla="*/ 293023 h 559830"/>
                <a:gd name="connsiteX91" fmla="*/ 68306 w 423286"/>
                <a:gd name="connsiteY91" fmla="*/ 498918 h 559830"/>
                <a:gd name="connsiteX92" fmla="*/ 68388 w 423286"/>
                <a:gd name="connsiteY92" fmla="*/ 498385 h 559830"/>
                <a:gd name="connsiteX93" fmla="*/ 191196 w 423286"/>
                <a:gd name="connsiteY93" fmla="*/ 498385 h 559830"/>
                <a:gd name="connsiteX94" fmla="*/ 191196 w 423286"/>
                <a:gd name="connsiteY94" fmla="*/ 546237 h 559830"/>
                <a:gd name="connsiteX95" fmla="*/ 68306 w 423286"/>
                <a:gd name="connsiteY95" fmla="*/ 535314 h 559830"/>
                <a:gd name="connsiteX96" fmla="*/ 129068 w 423286"/>
                <a:gd name="connsiteY96" fmla="*/ 325507 h 559830"/>
                <a:gd name="connsiteX97" fmla="*/ 136032 w 423286"/>
                <a:gd name="connsiteY97" fmla="*/ 322674 h 559830"/>
                <a:gd name="connsiteX98" fmla="*/ 191203 w 423286"/>
                <a:gd name="connsiteY98" fmla="*/ 445208 h 559830"/>
                <a:gd name="connsiteX99" fmla="*/ 191203 w 423286"/>
                <a:gd name="connsiteY99" fmla="*/ 484731 h 559830"/>
                <a:gd name="connsiteX100" fmla="*/ 70525 w 423286"/>
                <a:gd name="connsiteY100" fmla="*/ 484731 h 559830"/>
                <a:gd name="connsiteX101" fmla="*/ 93184 w 423286"/>
                <a:gd name="connsiteY101" fmla="*/ 340124 h 559830"/>
                <a:gd name="connsiteX102" fmla="*/ 109822 w 423286"/>
                <a:gd name="connsiteY102" fmla="*/ 333358 h 559830"/>
                <a:gd name="connsiteX103" fmla="*/ 13654 w 423286"/>
                <a:gd name="connsiteY103" fmla="*/ 409775 h 559830"/>
                <a:gd name="connsiteX104" fmla="*/ 31630 w 423286"/>
                <a:gd name="connsiteY104" fmla="*/ 373953 h 559830"/>
                <a:gd name="connsiteX105" fmla="*/ 75004 w 423286"/>
                <a:gd name="connsiteY105" fmla="*/ 347504 h 559830"/>
                <a:gd name="connsiteX106" fmla="*/ 78417 w 423286"/>
                <a:gd name="connsiteY106" fmla="*/ 346139 h 559830"/>
                <a:gd name="connsiteX107" fmla="*/ 54734 w 423286"/>
                <a:gd name="connsiteY107" fmla="*/ 497327 h 559830"/>
                <a:gd name="connsiteX108" fmla="*/ 54665 w 423286"/>
                <a:gd name="connsiteY108" fmla="*/ 532521 h 559830"/>
                <a:gd name="connsiteX109" fmla="*/ 13702 w 423286"/>
                <a:gd name="connsiteY109" fmla="*/ 518464 h 559830"/>
                <a:gd name="connsiteX110" fmla="*/ 204816 w 423286"/>
                <a:gd name="connsiteY110" fmla="*/ 546442 h 559830"/>
                <a:gd name="connsiteX111" fmla="*/ 204816 w 423286"/>
                <a:gd name="connsiteY111" fmla="*/ 442300 h 559830"/>
                <a:gd name="connsiteX112" fmla="*/ 159634 w 423286"/>
                <a:gd name="connsiteY112" fmla="*/ 341940 h 559830"/>
                <a:gd name="connsiteX113" fmla="*/ 263619 w 423286"/>
                <a:gd name="connsiteY113" fmla="*/ 341940 h 559830"/>
                <a:gd name="connsiteX114" fmla="*/ 218470 w 423286"/>
                <a:gd name="connsiteY114" fmla="*/ 442300 h 559830"/>
                <a:gd name="connsiteX115" fmla="*/ 218470 w 423286"/>
                <a:gd name="connsiteY115" fmla="*/ 546476 h 559830"/>
                <a:gd name="connsiteX116" fmla="*/ 204850 w 423286"/>
                <a:gd name="connsiteY116" fmla="*/ 546442 h 559830"/>
                <a:gd name="connsiteX117" fmla="*/ 409632 w 423286"/>
                <a:gd name="connsiteY117" fmla="*/ 518683 h 559830"/>
                <a:gd name="connsiteX118" fmla="*/ 368737 w 423286"/>
                <a:gd name="connsiteY118" fmla="*/ 533245 h 559830"/>
                <a:gd name="connsiteX119" fmla="*/ 368737 w 423286"/>
                <a:gd name="connsiteY119" fmla="*/ 498385 h 559830"/>
                <a:gd name="connsiteX120" fmla="*/ 345388 w 423286"/>
                <a:gd name="connsiteY120" fmla="*/ 346139 h 559830"/>
                <a:gd name="connsiteX121" fmla="*/ 391765 w 423286"/>
                <a:gd name="connsiteY121" fmla="*/ 374042 h 559830"/>
                <a:gd name="connsiteX122" fmla="*/ 409632 w 423286"/>
                <a:gd name="connsiteY122" fmla="*/ 409632 h 5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423286" h="559830">
                  <a:moveTo>
                    <a:pt x="400265" y="363384"/>
                  </a:moveTo>
                  <a:cubicBezTo>
                    <a:pt x="383135" y="349848"/>
                    <a:pt x="364168" y="338814"/>
                    <a:pt x="343934" y="330614"/>
                  </a:cubicBezTo>
                  <a:lnTo>
                    <a:pt x="343934" y="330614"/>
                  </a:lnTo>
                  <a:cubicBezTo>
                    <a:pt x="337462" y="327847"/>
                    <a:pt x="330885" y="325212"/>
                    <a:pt x="324203" y="322708"/>
                  </a:cubicBezTo>
                  <a:lnTo>
                    <a:pt x="281567" y="305640"/>
                  </a:lnTo>
                  <a:cubicBezTo>
                    <a:pt x="276437" y="303551"/>
                    <a:pt x="273085" y="298562"/>
                    <a:pt x="273088" y="293023"/>
                  </a:cubicBezTo>
                  <a:lnTo>
                    <a:pt x="273088" y="272904"/>
                  </a:lnTo>
                  <a:cubicBezTo>
                    <a:pt x="298848" y="253623"/>
                    <a:pt x="314025" y="223337"/>
                    <a:pt x="314051" y="191162"/>
                  </a:cubicBezTo>
                  <a:lnTo>
                    <a:pt x="314051" y="143371"/>
                  </a:lnTo>
                  <a:lnTo>
                    <a:pt x="341360" y="143371"/>
                  </a:lnTo>
                  <a:cubicBezTo>
                    <a:pt x="345131" y="143371"/>
                    <a:pt x="348187" y="140315"/>
                    <a:pt x="348187" y="136544"/>
                  </a:cubicBezTo>
                  <a:cubicBezTo>
                    <a:pt x="348187" y="132773"/>
                    <a:pt x="345131" y="129717"/>
                    <a:pt x="341360" y="129717"/>
                  </a:cubicBezTo>
                  <a:lnTo>
                    <a:pt x="324169" y="129717"/>
                  </a:lnTo>
                  <a:lnTo>
                    <a:pt x="324169" y="118227"/>
                  </a:lnTo>
                  <a:lnTo>
                    <a:pt x="324169" y="117796"/>
                  </a:lnTo>
                  <a:cubicBezTo>
                    <a:pt x="321853" y="78929"/>
                    <a:pt x="299481" y="44067"/>
                    <a:pt x="265114" y="25766"/>
                  </a:cubicBezTo>
                  <a:lnTo>
                    <a:pt x="261222" y="23677"/>
                  </a:lnTo>
                  <a:cubicBezTo>
                    <a:pt x="257406" y="9716"/>
                    <a:pt x="244734" y="26"/>
                    <a:pt x="230261" y="0"/>
                  </a:cubicBezTo>
                  <a:lnTo>
                    <a:pt x="193148" y="0"/>
                  </a:lnTo>
                  <a:cubicBezTo>
                    <a:pt x="178589" y="24"/>
                    <a:pt x="165861" y="9825"/>
                    <a:pt x="162119" y="23895"/>
                  </a:cubicBezTo>
                  <a:lnTo>
                    <a:pt x="158589" y="25786"/>
                  </a:lnTo>
                  <a:cubicBezTo>
                    <a:pt x="124220" y="44085"/>
                    <a:pt x="101848" y="78949"/>
                    <a:pt x="99534" y="117817"/>
                  </a:cubicBezTo>
                  <a:lnTo>
                    <a:pt x="99534" y="118247"/>
                  </a:lnTo>
                  <a:lnTo>
                    <a:pt x="99534" y="129717"/>
                  </a:lnTo>
                  <a:lnTo>
                    <a:pt x="81926" y="129717"/>
                  </a:lnTo>
                  <a:cubicBezTo>
                    <a:pt x="78156" y="129717"/>
                    <a:pt x="75099" y="132773"/>
                    <a:pt x="75099" y="136544"/>
                  </a:cubicBezTo>
                  <a:cubicBezTo>
                    <a:pt x="75099" y="140315"/>
                    <a:pt x="78156" y="143371"/>
                    <a:pt x="81926" y="143371"/>
                  </a:cubicBezTo>
                  <a:lnTo>
                    <a:pt x="109235" y="143371"/>
                  </a:lnTo>
                  <a:lnTo>
                    <a:pt x="109235" y="191162"/>
                  </a:lnTo>
                  <a:cubicBezTo>
                    <a:pt x="109265" y="223313"/>
                    <a:pt x="124422" y="253576"/>
                    <a:pt x="150151" y="272856"/>
                  </a:cubicBezTo>
                  <a:lnTo>
                    <a:pt x="150151" y="293023"/>
                  </a:lnTo>
                  <a:cubicBezTo>
                    <a:pt x="150164" y="298561"/>
                    <a:pt x="146822" y="303554"/>
                    <a:pt x="141699" y="305654"/>
                  </a:cubicBezTo>
                  <a:lnTo>
                    <a:pt x="104934" y="320605"/>
                  </a:lnTo>
                  <a:cubicBezTo>
                    <a:pt x="75441" y="330094"/>
                    <a:pt x="47776" y="344530"/>
                    <a:pt x="23124" y="363296"/>
                  </a:cubicBezTo>
                  <a:cubicBezTo>
                    <a:pt x="8818" y="374460"/>
                    <a:pt x="320" y="391488"/>
                    <a:pt x="0" y="409632"/>
                  </a:cubicBezTo>
                  <a:lnTo>
                    <a:pt x="0" y="525920"/>
                  </a:lnTo>
                  <a:lnTo>
                    <a:pt x="3038" y="527968"/>
                  </a:lnTo>
                  <a:cubicBezTo>
                    <a:pt x="34989" y="549228"/>
                    <a:pt x="124781" y="559830"/>
                    <a:pt x="213841" y="559830"/>
                  </a:cubicBezTo>
                  <a:cubicBezTo>
                    <a:pt x="303278" y="559830"/>
                    <a:pt x="391984" y="549112"/>
                    <a:pt x="420521" y="527701"/>
                  </a:cubicBezTo>
                  <a:lnTo>
                    <a:pt x="423286" y="525694"/>
                  </a:lnTo>
                  <a:lnTo>
                    <a:pt x="423286" y="409488"/>
                  </a:lnTo>
                  <a:cubicBezTo>
                    <a:pt x="422939" y="391439"/>
                    <a:pt x="414484" y="374507"/>
                    <a:pt x="400265" y="363384"/>
                  </a:cubicBezTo>
                  <a:close/>
                  <a:moveTo>
                    <a:pt x="113161" y="118657"/>
                  </a:moveTo>
                  <a:cubicBezTo>
                    <a:pt x="115310" y="84544"/>
                    <a:pt x="134933" y="53963"/>
                    <a:pt x="165048" y="37795"/>
                  </a:cubicBezTo>
                  <a:lnTo>
                    <a:pt x="174606" y="76902"/>
                  </a:lnTo>
                  <a:cubicBezTo>
                    <a:pt x="175275" y="79666"/>
                    <a:pt x="177756" y="81609"/>
                    <a:pt x="180600" y="81599"/>
                  </a:cubicBezTo>
                  <a:lnTo>
                    <a:pt x="182286" y="81599"/>
                  </a:lnTo>
                  <a:cubicBezTo>
                    <a:pt x="182404" y="81578"/>
                    <a:pt x="182520" y="81550"/>
                    <a:pt x="182634" y="81517"/>
                  </a:cubicBezTo>
                  <a:cubicBezTo>
                    <a:pt x="185925" y="80622"/>
                    <a:pt x="187871" y="77231"/>
                    <a:pt x="186983" y="73939"/>
                  </a:cubicBezTo>
                  <a:lnTo>
                    <a:pt x="175241" y="27671"/>
                  </a:lnTo>
                  <a:cubicBezTo>
                    <a:pt x="177304" y="19454"/>
                    <a:pt x="184677" y="13683"/>
                    <a:pt x="193148" y="13654"/>
                  </a:cubicBezTo>
                  <a:lnTo>
                    <a:pt x="230213" y="13654"/>
                  </a:lnTo>
                  <a:cubicBezTo>
                    <a:pt x="238688" y="13683"/>
                    <a:pt x="246065" y="19457"/>
                    <a:pt x="248128" y="27677"/>
                  </a:cubicBezTo>
                  <a:lnTo>
                    <a:pt x="236392" y="73939"/>
                  </a:lnTo>
                  <a:cubicBezTo>
                    <a:pt x="236358" y="74053"/>
                    <a:pt x="236330" y="74169"/>
                    <a:pt x="236310" y="74287"/>
                  </a:cubicBezTo>
                  <a:cubicBezTo>
                    <a:pt x="235596" y="77605"/>
                    <a:pt x="237708" y="80872"/>
                    <a:pt x="241025" y="81586"/>
                  </a:cubicBezTo>
                  <a:cubicBezTo>
                    <a:pt x="241047" y="81590"/>
                    <a:pt x="241068" y="81595"/>
                    <a:pt x="241089" y="81599"/>
                  </a:cubicBezTo>
                  <a:lnTo>
                    <a:pt x="242755" y="81599"/>
                  </a:lnTo>
                  <a:cubicBezTo>
                    <a:pt x="245599" y="81609"/>
                    <a:pt x="248079" y="79666"/>
                    <a:pt x="248749" y="76902"/>
                  </a:cubicBezTo>
                  <a:lnTo>
                    <a:pt x="258635" y="37795"/>
                  </a:lnTo>
                  <a:cubicBezTo>
                    <a:pt x="288750" y="53963"/>
                    <a:pt x="308372" y="84544"/>
                    <a:pt x="310521" y="118657"/>
                  </a:cubicBezTo>
                  <a:lnTo>
                    <a:pt x="310521" y="129717"/>
                  </a:lnTo>
                  <a:lnTo>
                    <a:pt x="113161" y="129717"/>
                  </a:lnTo>
                  <a:close/>
                  <a:moveTo>
                    <a:pt x="355048" y="498932"/>
                  </a:moveTo>
                  <a:lnTo>
                    <a:pt x="355048" y="536017"/>
                  </a:lnTo>
                  <a:cubicBezTo>
                    <a:pt x="314418" y="542673"/>
                    <a:pt x="273330" y="546136"/>
                    <a:pt x="232159" y="546374"/>
                  </a:cubicBezTo>
                  <a:lnTo>
                    <a:pt x="232159" y="498385"/>
                  </a:lnTo>
                  <a:lnTo>
                    <a:pt x="354966" y="498385"/>
                  </a:lnTo>
                  <a:close/>
                  <a:moveTo>
                    <a:pt x="319322" y="335489"/>
                  </a:moveTo>
                  <a:lnTo>
                    <a:pt x="330600" y="340008"/>
                  </a:lnTo>
                  <a:lnTo>
                    <a:pt x="352864" y="484731"/>
                  </a:lnTo>
                  <a:lnTo>
                    <a:pt x="232159" y="484731"/>
                  </a:lnTo>
                  <a:lnTo>
                    <a:pt x="232159" y="445236"/>
                  </a:lnTo>
                  <a:lnTo>
                    <a:pt x="287302" y="322667"/>
                  </a:lnTo>
                  <a:lnTo>
                    <a:pt x="294252" y="325446"/>
                  </a:lnTo>
                  <a:close/>
                  <a:moveTo>
                    <a:pt x="122890" y="191162"/>
                  </a:moveTo>
                  <a:lnTo>
                    <a:pt x="122890" y="143371"/>
                  </a:lnTo>
                  <a:lnTo>
                    <a:pt x="300397" y="143371"/>
                  </a:lnTo>
                  <a:lnTo>
                    <a:pt x="300397" y="191162"/>
                  </a:lnTo>
                  <a:cubicBezTo>
                    <a:pt x="300397" y="240179"/>
                    <a:pt x="260660" y="279915"/>
                    <a:pt x="211643" y="279915"/>
                  </a:cubicBezTo>
                  <a:cubicBezTo>
                    <a:pt x="162626" y="279915"/>
                    <a:pt x="122890" y="240179"/>
                    <a:pt x="122890" y="191162"/>
                  </a:cubicBezTo>
                  <a:close/>
                  <a:moveTo>
                    <a:pt x="163853" y="293023"/>
                  </a:moveTo>
                  <a:lnTo>
                    <a:pt x="163853" y="281642"/>
                  </a:lnTo>
                  <a:cubicBezTo>
                    <a:pt x="193745" y="297527"/>
                    <a:pt x="229575" y="297527"/>
                    <a:pt x="259468" y="281642"/>
                  </a:cubicBezTo>
                  <a:lnTo>
                    <a:pt x="259468" y="293023"/>
                  </a:lnTo>
                  <a:cubicBezTo>
                    <a:pt x="259451" y="303408"/>
                    <a:pt x="265355" y="312893"/>
                    <a:pt x="274679" y="317465"/>
                  </a:cubicBezTo>
                  <a:lnTo>
                    <a:pt x="271115" y="325391"/>
                  </a:lnTo>
                  <a:cubicBezTo>
                    <a:pt x="251935" y="331717"/>
                    <a:pt x="231837" y="334806"/>
                    <a:pt x="211643" y="334533"/>
                  </a:cubicBezTo>
                  <a:cubicBezTo>
                    <a:pt x="191457" y="334800"/>
                    <a:pt x="171367" y="331704"/>
                    <a:pt x="152199" y="325371"/>
                  </a:cubicBezTo>
                  <a:lnTo>
                    <a:pt x="148614" y="317417"/>
                  </a:lnTo>
                  <a:cubicBezTo>
                    <a:pt x="157936" y="312863"/>
                    <a:pt x="163849" y="303397"/>
                    <a:pt x="163853" y="293023"/>
                  </a:cubicBezTo>
                  <a:close/>
                  <a:moveTo>
                    <a:pt x="68306" y="498918"/>
                  </a:moveTo>
                  <a:lnTo>
                    <a:pt x="68388" y="498385"/>
                  </a:lnTo>
                  <a:lnTo>
                    <a:pt x="191196" y="498385"/>
                  </a:lnTo>
                  <a:lnTo>
                    <a:pt x="191196" y="546237"/>
                  </a:lnTo>
                  <a:cubicBezTo>
                    <a:pt x="150013" y="545763"/>
                    <a:pt x="108927" y="542111"/>
                    <a:pt x="68306" y="535314"/>
                  </a:cubicBezTo>
                  <a:close/>
                  <a:moveTo>
                    <a:pt x="129068" y="325507"/>
                  </a:moveTo>
                  <a:lnTo>
                    <a:pt x="136032" y="322674"/>
                  </a:lnTo>
                  <a:lnTo>
                    <a:pt x="191203" y="445208"/>
                  </a:lnTo>
                  <a:lnTo>
                    <a:pt x="191203" y="484731"/>
                  </a:lnTo>
                  <a:lnTo>
                    <a:pt x="70525" y="484731"/>
                  </a:lnTo>
                  <a:lnTo>
                    <a:pt x="93184" y="340124"/>
                  </a:lnTo>
                  <a:lnTo>
                    <a:pt x="109822" y="333358"/>
                  </a:lnTo>
                  <a:close/>
                  <a:moveTo>
                    <a:pt x="13654" y="409775"/>
                  </a:moveTo>
                  <a:cubicBezTo>
                    <a:pt x="13929" y="395732"/>
                    <a:pt x="20536" y="382566"/>
                    <a:pt x="31630" y="373953"/>
                  </a:cubicBezTo>
                  <a:cubicBezTo>
                    <a:pt x="44930" y="363365"/>
                    <a:pt x="59501" y="354480"/>
                    <a:pt x="75004" y="347504"/>
                  </a:cubicBezTo>
                  <a:lnTo>
                    <a:pt x="78417" y="346139"/>
                  </a:lnTo>
                  <a:lnTo>
                    <a:pt x="54734" y="497327"/>
                  </a:lnTo>
                  <a:lnTo>
                    <a:pt x="54665" y="532521"/>
                  </a:lnTo>
                  <a:cubicBezTo>
                    <a:pt x="40416" y="529791"/>
                    <a:pt x="26625" y="525058"/>
                    <a:pt x="13702" y="518464"/>
                  </a:cubicBezTo>
                  <a:close/>
                  <a:moveTo>
                    <a:pt x="204816" y="546442"/>
                  </a:moveTo>
                  <a:lnTo>
                    <a:pt x="204816" y="442300"/>
                  </a:lnTo>
                  <a:lnTo>
                    <a:pt x="159634" y="341940"/>
                  </a:lnTo>
                  <a:cubicBezTo>
                    <a:pt x="193797" y="350251"/>
                    <a:pt x="229455" y="350251"/>
                    <a:pt x="263619" y="341940"/>
                  </a:cubicBezTo>
                  <a:lnTo>
                    <a:pt x="218470" y="442300"/>
                  </a:lnTo>
                  <a:lnTo>
                    <a:pt x="218470" y="546476"/>
                  </a:lnTo>
                  <a:cubicBezTo>
                    <a:pt x="213951" y="546497"/>
                    <a:pt x="209404" y="546476"/>
                    <a:pt x="204850" y="546442"/>
                  </a:cubicBezTo>
                  <a:close/>
                  <a:moveTo>
                    <a:pt x="409632" y="518683"/>
                  </a:moveTo>
                  <a:cubicBezTo>
                    <a:pt x="396871" y="525702"/>
                    <a:pt x="383062" y="530619"/>
                    <a:pt x="368737" y="533245"/>
                  </a:cubicBezTo>
                  <a:lnTo>
                    <a:pt x="368737" y="498385"/>
                  </a:lnTo>
                  <a:lnTo>
                    <a:pt x="345388" y="346139"/>
                  </a:lnTo>
                  <a:cubicBezTo>
                    <a:pt x="361993" y="353386"/>
                    <a:pt x="377584" y="362766"/>
                    <a:pt x="391765" y="374042"/>
                  </a:cubicBezTo>
                  <a:cubicBezTo>
                    <a:pt x="402770" y="382614"/>
                    <a:pt x="409332" y="395685"/>
                    <a:pt x="409632" y="409632"/>
                  </a:cubicBezTo>
                  <a:close/>
                </a:path>
              </a:pathLst>
            </a:custGeom>
            <a:solidFill>
              <a:schemeClr val="bg1"/>
            </a:solidFill>
            <a:ln w="674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6E60949-9D3B-722B-EFE0-95DB0724A93D}"/>
                </a:ext>
              </a:extLst>
            </p:cNvPr>
            <p:cNvSpPr/>
            <p:nvPr/>
          </p:nvSpPr>
          <p:spPr>
            <a:xfrm rot="5400000">
              <a:off x="10261451" y="5063157"/>
              <a:ext cx="168426" cy="176280"/>
            </a:xfrm>
            <a:prstGeom prst="arc">
              <a:avLst/>
            </a:prstGeom>
            <a:ln w="19050">
              <a:solidFill>
                <a:srgbClr val="7AC8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CL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627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9D7A-0C04-BC39-9954-CA63EC1D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9FFA117-85C6-D001-90E0-348D521CBCF1}"/>
              </a:ext>
            </a:extLst>
          </p:cNvPr>
          <p:cNvGrpSpPr/>
          <p:nvPr/>
        </p:nvGrpSpPr>
        <p:grpSpPr>
          <a:xfrm>
            <a:off x="649942" y="1494958"/>
            <a:ext cx="720000" cy="720000"/>
            <a:chOff x="649942" y="1494958"/>
            <a:chExt cx="720000" cy="72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F4758C3-3CF0-07DE-0371-97E1253D24C0}"/>
                </a:ext>
              </a:extLst>
            </p:cNvPr>
            <p:cNvSpPr/>
            <p:nvPr/>
          </p:nvSpPr>
          <p:spPr>
            <a:xfrm>
              <a:off x="649942" y="1494958"/>
              <a:ext cx="720000" cy="720000"/>
            </a:xfrm>
            <a:prstGeom prst="ellipse">
              <a:avLst/>
            </a:prstGeom>
            <a:solidFill>
              <a:srgbClr val="6DB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0" name="Gráfico 19" descr="Lápiz contorno">
              <a:extLst>
                <a:ext uri="{FF2B5EF4-FFF2-40B4-BE49-F238E27FC236}">
                  <a16:creationId xmlns:a16="http://schemas.microsoft.com/office/drawing/2014/main" id="{78FAA1A2-EC24-77B2-12C9-6BBEB9A2D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1802" y="1636818"/>
              <a:ext cx="436280" cy="436280"/>
            </a:xfrm>
            <a:prstGeom prst="rect">
              <a:avLst/>
            </a:prstGeom>
          </p:spPr>
        </p:pic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02D1719C-38D4-F5BA-A5DC-6A3A1B14FD6C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Capacitación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F38BFB65-2639-22ED-42C4-365EC2EA4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45617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D90D82-1A5A-361E-B449-51DA3C6AC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5977701C-6FE2-562F-6BC5-FF5F469CD207}"/>
              </a:ext>
            </a:extLst>
          </p:cNvPr>
          <p:cNvSpPr txBox="1"/>
          <p:nvPr/>
        </p:nvSpPr>
        <p:spPr>
          <a:xfrm>
            <a:off x="733179" y="2855473"/>
            <a:ext cx="4097439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>
                <a:latin typeface="+mn-lt"/>
              </a:rPr>
              <a:t>El </a:t>
            </a:r>
            <a:r>
              <a:rPr lang="es-ES" sz="1800" b="1">
                <a:latin typeface="+mn-lt"/>
              </a:rPr>
              <a:t>71,4%</a:t>
            </a:r>
            <a:r>
              <a:rPr lang="es-ES" sz="1800">
                <a:latin typeface="+mn-lt"/>
              </a:rPr>
              <a:t> de las empresas encuestadas indicó haber</a:t>
            </a:r>
            <a:r>
              <a:rPr lang="es-ES" sz="1800" b="1">
                <a:latin typeface="+mn-lt"/>
              </a:rPr>
              <a:t> proporcionado o realizado capacitaciones</a:t>
            </a:r>
            <a:r>
              <a:rPr lang="es-ES" sz="1800">
                <a:latin typeface="+mn-lt"/>
              </a:rPr>
              <a:t> a sus trabajadores durante los últimos doce meses.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429D0B4-12E7-353B-F51B-D145B32A7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358876"/>
              </p:ext>
            </p:extLst>
          </p:nvPr>
        </p:nvGraphicFramePr>
        <p:xfrm>
          <a:off x="6174468" y="2415082"/>
          <a:ext cx="4572000" cy="319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C13D6DD-4CFC-1B59-7619-A796070C49F2}"/>
              </a:ext>
            </a:extLst>
          </p:cNvPr>
          <p:cNvSpPr txBox="1"/>
          <p:nvPr/>
        </p:nvSpPr>
        <p:spPr>
          <a:xfrm>
            <a:off x="6174468" y="5760218"/>
            <a:ext cx="4669023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51BED4-9662-79DE-1330-C9C00BC12B09}"/>
              </a:ext>
            </a:extLst>
          </p:cNvPr>
          <p:cNvSpPr txBox="1"/>
          <p:nvPr/>
        </p:nvSpPr>
        <p:spPr>
          <a:xfrm>
            <a:off x="1456588" y="16702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Realización de capacitaciones</a:t>
            </a:r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E6CEED-64B1-E4F9-940A-D71BB07EA124}"/>
              </a:ext>
            </a:extLst>
          </p:cNvPr>
          <p:cNvSpPr txBox="1"/>
          <p:nvPr/>
        </p:nvSpPr>
        <p:spPr>
          <a:xfrm>
            <a:off x="5928343" y="1809023"/>
            <a:ext cx="5063673" cy="4701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4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ES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Distribución de empresas según implementación de capacitaciones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A3669-BECF-D650-62C4-9F28575E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C0C9B102-F976-8C77-C98F-6CA520384B57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Capacitación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D944B0F8-F5E6-CCF0-6806-0C35CF62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845617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19E295-0375-02AA-7885-0EE9AE13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7B8697F-E44C-C8F8-1FE3-86833A157903}"/>
              </a:ext>
            </a:extLst>
          </p:cNvPr>
          <p:cNvSpPr txBox="1"/>
          <p:nvPr/>
        </p:nvSpPr>
        <p:spPr>
          <a:xfrm>
            <a:off x="733179" y="2885411"/>
            <a:ext cx="4137401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>
                <a:latin typeface="+mn-lt"/>
              </a:rPr>
              <a:t>Mientras que, el </a:t>
            </a:r>
            <a:r>
              <a:rPr lang="es-ES" b="1">
                <a:latin typeface="+mn-lt"/>
              </a:rPr>
              <a:t>56,8%</a:t>
            </a:r>
            <a:r>
              <a:rPr lang="es-ES">
                <a:latin typeface="+mn-lt"/>
              </a:rPr>
              <a:t> de las empresas indicó que </a:t>
            </a:r>
            <a:r>
              <a:rPr lang="es-ES" b="1">
                <a:latin typeface="+mn-lt"/>
              </a:rPr>
              <a:t>requerirá capacitar a sus trabajadores </a:t>
            </a:r>
            <a:r>
              <a:rPr lang="es-ES">
                <a:latin typeface="+mn-lt"/>
              </a:rPr>
              <a:t>durante los próximos doce meses.</a:t>
            </a:r>
            <a:endParaRPr lang="es-ES" sz="1800">
              <a:latin typeface="+mn-lt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EA21ED2-4B89-C831-AFC6-097C2E499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017078"/>
              </p:ext>
            </p:extLst>
          </p:nvPr>
        </p:nvGraphicFramePr>
        <p:xfrm>
          <a:off x="6097622" y="3015020"/>
          <a:ext cx="6094378" cy="348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D3A4F35A-660D-9DBB-37B2-5A590A9048B5}"/>
              </a:ext>
            </a:extLst>
          </p:cNvPr>
          <p:cNvGrpSpPr/>
          <p:nvPr/>
        </p:nvGrpSpPr>
        <p:grpSpPr>
          <a:xfrm>
            <a:off x="649942" y="1494958"/>
            <a:ext cx="720000" cy="720000"/>
            <a:chOff x="3271651" y="4664363"/>
            <a:chExt cx="720000" cy="720000"/>
          </a:xfrm>
          <a:solidFill>
            <a:srgbClr val="6DB6DA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3B951C7-F931-774F-53B3-77DD0B45BACD}"/>
                </a:ext>
              </a:extLst>
            </p:cNvPr>
            <p:cNvSpPr/>
            <p:nvPr/>
          </p:nvSpPr>
          <p:spPr>
            <a:xfrm>
              <a:off x="3271651" y="466436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" name="Gráfico 11" descr="Lápiz contorno">
              <a:extLst>
                <a:ext uri="{FF2B5EF4-FFF2-40B4-BE49-F238E27FC236}">
                  <a16:creationId xmlns:a16="http://schemas.microsoft.com/office/drawing/2014/main" id="{C4D66C09-B8BF-4896-E190-A442993A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3511" y="4806223"/>
              <a:ext cx="436280" cy="43628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43E116-237F-AFE6-886E-14BBEE684927}"/>
              </a:ext>
            </a:extLst>
          </p:cNvPr>
          <p:cNvSpPr txBox="1"/>
          <p:nvPr/>
        </p:nvSpPr>
        <p:spPr>
          <a:xfrm>
            <a:off x="6405377" y="5944205"/>
            <a:ext cx="5103132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5D804-81AA-5169-B516-D8F79C5F25F0}"/>
              </a:ext>
            </a:extLst>
          </p:cNvPr>
          <p:cNvSpPr txBox="1"/>
          <p:nvPr/>
        </p:nvSpPr>
        <p:spPr>
          <a:xfrm>
            <a:off x="1511802" y="1568627"/>
            <a:ext cx="5063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Requerimiento de capacitaciones a futuro</a:t>
            </a:r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E0B889-D97B-B4B2-7737-3CB65B8231CF}"/>
              </a:ext>
            </a:extLst>
          </p:cNvPr>
          <p:cNvSpPr txBox="1"/>
          <p:nvPr/>
        </p:nvSpPr>
        <p:spPr>
          <a:xfrm>
            <a:off x="6213927" y="2154772"/>
            <a:ext cx="5063673" cy="4701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5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ES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Distribución de empresas según requerimiento de capacitaciones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0265D-2F64-35DF-1528-AD5C7E9AC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3C743A5C-2308-B41A-28D1-8856CCA0E806}"/>
              </a:ext>
            </a:extLst>
          </p:cNvPr>
          <p:cNvSpPr txBox="1"/>
          <p:nvPr/>
        </p:nvSpPr>
        <p:spPr>
          <a:xfrm>
            <a:off x="654050" y="689599"/>
            <a:ext cx="93022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  <a:defRPr/>
            </a:pPr>
            <a:r>
              <a:rPr lang="es-CL" sz="2400" b="1">
                <a:latin typeface="+mn-lt"/>
              </a:rPr>
              <a:t>Transiciones</a:t>
            </a:r>
          </a:p>
        </p:txBody>
      </p:sp>
      <p:pic>
        <p:nvPicPr>
          <p:cNvPr id="8" name="Imagen 7" descr="Imagen que contiene exterior, firmar, calle, caminando&#10;&#10;Descripción generada automáticamente">
            <a:extLst>
              <a:ext uri="{FF2B5EF4-FFF2-40B4-BE49-F238E27FC236}">
                <a16:creationId xmlns:a16="http://schemas.microsoft.com/office/drawing/2014/main" id="{3B544DE2-996C-8D01-3EC7-6BAA1D07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845617" y="523411"/>
            <a:ext cx="444799" cy="759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E8A0902-9708-96A0-4C0C-C74EF919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65" y="355299"/>
            <a:ext cx="1230803" cy="49166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296C184-02D9-3F5B-AEDE-166BB4B93D80}"/>
              </a:ext>
            </a:extLst>
          </p:cNvPr>
          <p:cNvSpPr txBox="1"/>
          <p:nvPr/>
        </p:nvSpPr>
        <p:spPr>
          <a:xfrm>
            <a:off x="733179" y="2885411"/>
            <a:ext cx="3811661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>
                <a:latin typeface="+mn-lt"/>
              </a:rPr>
              <a:t>El </a:t>
            </a:r>
            <a:r>
              <a:rPr lang="es-ES" b="1">
                <a:latin typeface="+mn-lt"/>
              </a:rPr>
              <a:t>92,5%</a:t>
            </a:r>
            <a:r>
              <a:rPr lang="es-ES">
                <a:latin typeface="+mn-lt"/>
              </a:rPr>
              <a:t> de las empresas indicó que </a:t>
            </a:r>
            <a:r>
              <a:rPr lang="es-ES" b="1">
                <a:latin typeface="+mn-lt"/>
              </a:rPr>
              <a:t>no ha cambiado su dotación de personal </a:t>
            </a:r>
            <a:r>
              <a:rPr lang="es-ES">
                <a:latin typeface="+mn-lt"/>
              </a:rPr>
              <a:t>a consecuencia de eventos climáticos extremos.</a:t>
            </a:r>
            <a:endParaRPr lang="es-ES" sz="1800">
              <a:latin typeface="+mn-lt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B15272-94C4-0057-D261-8EB681CFB5AA}"/>
              </a:ext>
            </a:extLst>
          </p:cNvPr>
          <p:cNvSpPr/>
          <p:nvPr/>
        </p:nvSpPr>
        <p:spPr>
          <a:xfrm>
            <a:off x="649942" y="1494958"/>
            <a:ext cx="720000" cy="720000"/>
          </a:xfrm>
          <a:prstGeom prst="ellipse">
            <a:avLst/>
          </a:prstGeom>
          <a:solidFill>
            <a:srgbClr val="6DB6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A8426-C77A-50C9-CB9E-499B5E9F5B7A}"/>
              </a:ext>
            </a:extLst>
          </p:cNvPr>
          <p:cNvSpPr txBox="1"/>
          <p:nvPr/>
        </p:nvSpPr>
        <p:spPr>
          <a:xfrm>
            <a:off x="5848349" y="5841943"/>
            <a:ext cx="5429249" cy="4483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Fuente: Elaboración propia, en base a ENADEL 2024. </a:t>
            </a:r>
            <a:r>
              <a:rPr lang="es-ES" sz="1100" i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sin ajuste por factores de expansión.</a:t>
            </a:r>
            <a:endParaRPr lang="es-CL" sz="1200" b="1" i="1" kern="100">
              <a:effectLst/>
              <a:latin typeface="Aptos" panose="020B00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CD5C10-FB14-2565-9EC8-B56285D8C024}"/>
              </a:ext>
            </a:extLst>
          </p:cNvPr>
          <p:cNvSpPr txBox="1"/>
          <p:nvPr/>
        </p:nvSpPr>
        <p:spPr>
          <a:xfrm>
            <a:off x="1511801" y="1568627"/>
            <a:ext cx="5853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>
                <a:latin typeface="+mn-lt"/>
              </a:rPr>
              <a:t>Cambios en la dotación ante eventos climáticos extremos</a:t>
            </a:r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022C88D-58B0-B420-3AB4-B1BD7E430E33}"/>
              </a:ext>
            </a:extLst>
          </p:cNvPr>
          <p:cNvSpPr txBox="1"/>
          <p:nvPr/>
        </p:nvSpPr>
        <p:spPr>
          <a:xfrm>
            <a:off x="6031136" y="2106131"/>
            <a:ext cx="5063673" cy="4701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200" u="sng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Figura 6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ES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Distribución de empresas según cambios en la dotación de personal ante eventos climáticos extremos</a:t>
            </a:r>
            <a:r>
              <a:rPr lang="es-CL" sz="12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CL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7B16905-684D-BF0C-AA63-95C6681A89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215"/>
              </p:ext>
            </p:extLst>
          </p:nvPr>
        </p:nvGraphicFramePr>
        <p:xfrm>
          <a:off x="5574885" y="2748272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Gráfico 5" descr="Nube con relámpagos y lluvia contorno">
            <a:extLst>
              <a:ext uri="{FF2B5EF4-FFF2-40B4-BE49-F238E27FC236}">
                <a16:creationId xmlns:a16="http://schemas.microsoft.com/office/drawing/2014/main" id="{64830D11-956F-DD87-4B01-C2F13B964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76" y="1536422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0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Gob2024">
  <a:themeElements>
    <a:clrScheme name="GOBIERNO DE CHILE 2024">
      <a:dk1>
        <a:srgbClr val="1B4389"/>
      </a:dk1>
      <a:lt1>
        <a:srgbClr val="FFFFFF"/>
      </a:lt1>
      <a:dk2>
        <a:srgbClr val="2259CC"/>
      </a:dk2>
      <a:lt2>
        <a:srgbClr val="DBEDF9"/>
      </a:lt2>
      <a:accent1>
        <a:srgbClr val="0C69B2"/>
      </a:accent1>
      <a:accent2>
        <a:srgbClr val="E5385F"/>
      </a:accent2>
      <a:accent3>
        <a:srgbClr val="2259CC"/>
      </a:accent3>
      <a:accent4>
        <a:srgbClr val="3CB7F5"/>
      </a:accent4>
      <a:accent5>
        <a:srgbClr val="E87982"/>
      </a:accent5>
      <a:accent6>
        <a:srgbClr val="70AD47"/>
      </a:accent6>
      <a:hlink>
        <a:srgbClr val="0563C1"/>
      </a:hlink>
      <a:folHlink>
        <a:srgbClr val="E3950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ob2024" id="{2F5F9722-0B10-344F-8C82-9BE0849341A2}" vid="{698E2328-B6BA-674D-B63D-49A7BA757595}"/>
    </a:ext>
  </a:extLst>
</a:theme>
</file>

<file path=ppt/theme/theme2.xml><?xml version="1.0" encoding="utf-8"?>
<a:theme xmlns:a="http://schemas.openxmlformats.org/drawingml/2006/main" name="1_TemaGob2024">
  <a:themeElements>
    <a:clrScheme name="GOBIERNO DE CHILE 2024">
      <a:dk1>
        <a:srgbClr val="1B4389"/>
      </a:dk1>
      <a:lt1>
        <a:srgbClr val="FFFFFF"/>
      </a:lt1>
      <a:dk2>
        <a:srgbClr val="2259CC"/>
      </a:dk2>
      <a:lt2>
        <a:srgbClr val="DBEDF9"/>
      </a:lt2>
      <a:accent1>
        <a:srgbClr val="0C69B2"/>
      </a:accent1>
      <a:accent2>
        <a:srgbClr val="E5385F"/>
      </a:accent2>
      <a:accent3>
        <a:srgbClr val="2259CC"/>
      </a:accent3>
      <a:accent4>
        <a:srgbClr val="3CB7F5"/>
      </a:accent4>
      <a:accent5>
        <a:srgbClr val="E87982"/>
      </a:accent5>
      <a:accent6>
        <a:srgbClr val="70AD47"/>
      </a:accent6>
      <a:hlink>
        <a:srgbClr val="0563C1"/>
      </a:hlink>
      <a:folHlink>
        <a:srgbClr val="E3950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ob2024" id="{2F5F9722-0B10-344F-8C82-9BE0849341A2}" vid="{698E2328-B6BA-674D-B63D-49A7BA75759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Panorámica</PresentationFormat>
  <Paragraphs>65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Montserrat</vt:lpstr>
      <vt:lpstr>Montserrat Bold</vt:lpstr>
      <vt:lpstr>Verdana</vt:lpstr>
      <vt:lpstr>TemaGob2024</vt:lpstr>
      <vt:lpstr>1_TemaGob2024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Carla Paola Cisternas Casale</cp:lastModifiedBy>
  <cp:revision>2</cp:revision>
  <cp:lastPrinted>2022-10-04T18:16:16Z</cp:lastPrinted>
  <dcterms:created xsi:type="dcterms:W3CDTF">2022-04-14T17:42:17Z</dcterms:created>
  <dcterms:modified xsi:type="dcterms:W3CDTF">2024-12-04T13:17:34Z</dcterms:modified>
</cp:coreProperties>
</file>