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reactivemanifesto.org/" TargetMode="External"/><Relationship Id="rId3" Type="http://schemas.openxmlformats.org/officeDocument/2006/relationships/hyperlink" Target="https://quarkus.io/version/2.13/guides/quarkus-reactive-architecture" TargetMode="External"/><Relationship Id="rId4" Type="http://schemas.openxmlformats.org/officeDocument/2006/relationships/hyperlink" Target="https://quarkus.io/version/2.13/guides/resteasy-reactive" TargetMode="External"/><Relationship Id="rId5" Type="http://schemas.openxmlformats.org/officeDocument/2006/relationships/hyperlink" Target="https://smallrye.io/smallrye-mutiny/1.7.0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oeDayz | 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JoeDayz | 2025</a:t>
            </a:r>
          </a:p>
        </p:txBody>
      </p:sp>
      <p:sp>
        <p:nvSpPr>
          <p:cNvPr id="172" name="Desarrollando microservici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Desarrollando microservicios</a:t>
            </a:r>
          </a:p>
        </p:txBody>
      </p:sp>
      <p:sp>
        <p:nvSpPr>
          <p:cNvPr id="173" name="Reactivos y Asíncrono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Reactivos y Asíncronos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creenshot 2024-11-26 at 6.17.29 PM.png" descr="Screenshot 2024-11-26 at 6.17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4738" y="3939223"/>
            <a:ext cx="19054524" cy="52840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Aquí tenemos un endpoint no blocking"/>
          <p:cNvSpPr txBox="1"/>
          <p:nvPr/>
        </p:nvSpPr>
        <p:spPr>
          <a:xfrm>
            <a:off x="6872173" y="1389100"/>
            <a:ext cx="1063965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Aquí tenemos un endpoint no blocking</a:t>
            </a:r>
          </a:p>
        </p:txBody>
      </p:sp>
      <p:pic>
        <p:nvPicPr>
          <p:cNvPr id="205" name="Screenshot 2024-11-26 at 6.18.06 PM.png" descr="Screenshot 2024-11-26 at 6.18.0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1108" y="10964943"/>
            <a:ext cx="13720652" cy="774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o.smallrye.common.annotation.Blocking…"/>
          <p:cNvSpPr txBox="1"/>
          <p:nvPr/>
        </p:nvSpPr>
        <p:spPr>
          <a:xfrm>
            <a:off x="516178" y="3351133"/>
            <a:ext cx="23351644" cy="701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io.smallrye.common.annotation.</a:t>
            </a:r>
            <a:r>
              <a:rPr>
                <a:solidFill>
                  <a:schemeClr val="accent4"/>
                </a:solidFill>
              </a:rPr>
              <a:t>Blocking</a:t>
            </a:r>
          </a:p>
          <a:p>
            <a:pPr/>
            <a:r>
              <a:t>Indicates that a method is blocking. RESTEasy Reactive runs the method in a </a:t>
            </a:r>
            <a:r>
              <a:rPr>
                <a:solidFill>
                  <a:schemeClr val="accent3"/>
                </a:solidFill>
              </a:rPr>
              <a:t>worker thread</a:t>
            </a:r>
            <a:r>
              <a:t>.</a:t>
            </a:r>
          </a:p>
          <a:p>
            <a:pPr/>
          </a:p>
          <a:p>
            <a:pPr/>
            <a:r>
              <a:t>io.smallrye.common.annotation.</a:t>
            </a:r>
            <a:r>
              <a:rPr>
                <a:solidFill>
                  <a:schemeClr val="accent4"/>
                </a:solidFill>
              </a:rPr>
              <a:t>NonBlocking</a:t>
            </a:r>
            <a:endParaRPr>
              <a:solidFill>
                <a:schemeClr val="accent4"/>
              </a:solidFill>
            </a:endParaRPr>
          </a:p>
          <a:p>
            <a:pPr/>
            <a:r>
              <a:t>Indicates that a method is non-blocking. RESTEasy Reactive runs the method in an </a:t>
            </a:r>
            <a:r>
              <a:rPr>
                <a:solidFill>
                  <a:schemeClr val="accent6">
                    <a:satOff val="15236"/>
                    <a:lumOff val="17673"/>
                  </a:schemeClr>
                </a:solidFill>
              </a:rPr>
              <a:t>eventloop thread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creenshot 2024-11-26 at 6.19.53 PM.png" descr="Screenshot 2024-11-26 at 6.19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1801" y="2312389"/>
            <a:ext cx="10972801" cy="288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shot 2024-11-26 at 6.19.49 PM.png" descr="Screenshot 2024-11-26 at 6.19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1801" y="873398"/>
            <a:ext cx="10972801" cy="145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shot 2024-11-26 at 6.21.34 PM.png" descr="Screenshot 2024-11-26 at 6.21.3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5251" y="5950146"/>
            <a:ext cx="11645901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69252" y="8855026"/>
            <a:ext cx="13445496" cy="3519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tensiones Reactivas"/>
          <p:cNvSpPr txBox="1"/>
          <p:nvPr/>
        </p:nvSpPr>
        <p:spPr>
          <a:xfrm>
            <a:off x="8839589" y="960236"/>
            <a:ext cx="62554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Extensiones Reactivas</a:t>
            </a:r>
          </a:p>
        </p:txBody>
      </p:sp>
      <p:pic>
        <p:nvPicPr>
          <p:cNvPr id="215" name="Screenshot 2024-11-26 at 6.24.57 PM.png" descr="Screenshot 2024-11-26 at 6.24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8389" y="2523294"/>
            <a:ext cx="12097811" cy="2135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shot 2024-11-26 at 6.25.12 PM.png" descr="Screenshot 2024-11-26 at 6.2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7251" y="5107478"/>
            <a:ext cx="12989498" cy="210981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Ejemplo:"/>
          <p:cNvSpPr txBox="1"/>
          <p:nvPr/>
        </p:nvSpPr>
        <p:spPr>
          <a:xfrm>
            <a:off x="1896071" y="8397899"/>
            <a:ext cx="248564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Ejemplo:</a:t>
            </a:r>
          </a:p>
        </p:txBody>
      </p:sp>
      <p:pic>
        <p:nvPicPr>
          <p:cNvPr id="218" name="Screenshot 2024-11-26 at 6.26.12 PM.png" descr="Screenshot 2024-11-26 at 6.26.1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0113" y="7917100"/>
            <a:ext cx="11513615" cy="1770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shot 2024-11-26 at 6.26.29 PM.png" descr="Screenshot 2024-11-26 at 6.26.2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7794" y="10386941"/>
            <a:ext cx="11513614" cy="1674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urs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Recursos</a:t>
            </a:r>
          </a:p>
        </p:txBody>
      </p:sp>
      <p:sp>
        <p:nvSpPr>
          <p:cNvPr id="222" name="Reactivida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Reactividad</a:t>
            </a:r>
          </a:p>
        </p:txBody>
      </p:sp>
      <p:sp>
        <p:nvSpPr>
          <p:cNvPr id="223" name="- https://www.reactivemanifesto.org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</a:t>
            </a:r>
            <a:r>
              <a:rPr u="sng">
                <a:hlinkClick r:id="rId2" invalidUrl="" action="" tgtFrame="" tooltip="" history="1" highlightClick="0" endSnd="0"/>
              </a:rPr>
              <a:t>https://www.reactivemanifesto.org/</a:t>
            </a:r>
          </a:p>
          <a:p>
            <a:pPr/>
            <a:r>
              <a:t>- </a:t>
            </a:r>
            <a:r>
              <a:rPr u="sng">
                <a:hlinkClick r:id="rId3" invalidUrl="" action="" tgtFrame="" tooltip="" history="1" highlightClick="0" endSnd="0"/>
              </a:rPr>
              <a:t>https://quarkus.io/version/2.13/guides/quarkus-reactive-architecture</a:t>
            </a:r>
          </a:p>
          <a:p>
            <a:pPr/>
            <a:r>
              <a:t>- </a:t>
            </a:r>
            <a:r>
              <a:rPr u="sng">
                <a:hlinkClick r:id="rId4" invalidUrl="" action="" tgtFrame="" tooltip="" history="1" highlightClick="0" endSnd="0"/>
              </a:rPr>
              <a:t>https://quarkus.io/version/2.13/guides/resteasy-reactive</a:t>
            </a:r>
          </a:p>
          <a:p>
            <a:pPr/>
            <a:r>
              <a:t>- </a:t>
            </a:r>
            <a:r>
              <a:rPr u="sng">
                <a:hlinkClick r:id="rId5" invalidUrl="" action="" tgtFrame="" tooltip="" history="1" highlightClick="0" endSnd="0"/>
              </a:rPr>
              <a:t>https://smallrye.io/smallrye-mutiny/1.7.0/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4-11-26 at 5.46.24 PM.png" descr="Screenshot 2024-11-26 at 5.46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0057" y="3730022"/>
            <a:ext cx="22083886" cy="674380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Blocking I/O"/>
          <p:cNvSpPr txBox="1"/>
          <p:nvPr/>
        </p:nvSpPr>
        <p:spPr>
          <a:xfrm>
            <a:off x="10452658" y="1409523"/>
            <a:ext cx="347868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Blocking I/O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shot 2024-11-26 at 5.49.50 PM.png" descr="Screenshot 2024-11-26 at 5.49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807" y="4650660"/>
            <a:ext cx="18615285" cy="587375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O Blocking I/O"/>
          <p:cNvSpPr txBox="1"/>
          <p:nvPr/>
        </p:nvSpPr>
        <p:spPr>
          <a:xfrm>
            <a:off x="10452658" y="1409523"/>
            <a:ext cx="455158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Blocking I/O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shot 2024-11-26 at 5.56.31 PM.png" descr="Screenshot 2024-11-26 at 5.56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563" y="3837603"/>
            <a:ext cx="21272874" cy="6998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2 Worker Threads atendiendo 3 Requests"/>
          <p:cNvSpPr txBox="1"/>
          <p:nvPr/>
        </p:nvSpPr>
        <p:spPr>
          <a:xfrm>
            <a:off x="6489344" y="1286990"/>
            <a:ext cx="1140531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 Worker Threads atendiendo 3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creenshot 2024-11-26 at 5.58.33 PM.png" descr="Screenshot 2024-11-26 at 5.58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094" y="3447979"/>
            <a:ext cx="20119812" cy="806035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2 Event Loop Threads atendiendo 3 Requests"/>
          <p:cNvSpPr txBox="1"/>
          <p:nvPr/>
        </p:nvSpPr>
        <p:spPr>
          <a:xfrm>
            <a:off x="6489344" y="1286990"/>
            <a:ext cx="1258123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 Event Loop Threads atendiendo 3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o bloquees el Event Loop"/>
          <p:cNvSpPr txBox="1"/>
          <p:nvPr/>
        </p:nvSpPr>
        <p:spPr>
          <a:xfrm>
            <a:off x="7387917" y="1205301"/>
            <a:ext cx="748741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bloquees el Event Loop</a:t>
            </a:r>
          </a:p>
        </p:txBody>
      </p:sp>
      <p:pic>
        <p:nvPicPr>
          <p:cNvPr id="188" name="Screenshot 2024-11-26 at 6.00.29 PM.png" descr="Screenshot 2024-11-26 at 6.00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205" y="3727867"/>
            <a:ext cx="20692189" cy="7809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creenshot 2024-11-26 at 6.10.27 PM.png" descr="Screenshot 2024-11-26 at 6.10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8491" y="3101639"/>
            <a:ext cx="11782621" cy="216653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Extensiones Reactivas"/>
          <p:cNvSpPr txBox="1"/>
          <p:nvPr/>
        </p:nvSpPr>
        <p:spPr>
          <a:xfrm>
            <a:off x="8839589" y="960236"/>
            <a:ext cx="62554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Extensiones Reactivas</a:t>
            </a:r>
          </a:p>
        </p:txBody>
      </p:sp>
      <p:pic>
        <p:nvPicPr>
          <p:cNvPr id="19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7699" y="6219043"/>
            <a:ext cx="11804205" cy="231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2024-11-26 at 6.12.21 PM.png" descr="Screenshot 2024-11-26 at 6.12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6191" y="10373918"/>
            <a:ext cx="14642205" cy="223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STEasy reactiv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RESTEasy reactivo</a:t>
            </a:r>
          </a:p>
        </p:txBody>
      </p:sp>
      <p:sp>
        <p:nvSpPr>
          <p:cNvPr id="196" name="¿Cómo se da cuenta que debe aplicar NO Blocking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¿Cómo se da cuenta que debe aplicar </a:t>
            </a:r>
            <a:r>
              <a:rPr>
                <a:solidFill>
                  <a:schemeClr val="accent4"/>
                </a:solidFill>
              </a:rPr>
              <a:t>NO Blocking</a:t>
            </a:r>
            <a:r>
              <a:t>?</a:t>
            </a:r>
          </a:p>
        </p:txBody>
      </p:sp>
      <p:pic>
        <p:nvPicPr>
          <p:cNvPr id="197" name="Screenshot 2024-11-26 at 6.15.10 PM.png" descr="Screenshot 2024-11-26 at 6.15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1902" y="5955412"/>
            <a:ext cx="17074240" cy="4452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shot 2024-11-26 at 6.15.49 PM.png" descr="Screenshot 2024-11-26 at 6.15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3013" y="2237486"/>
            <a:ext cx="15199938" cy="502477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uarkus lo va a ejecutar blocking o no blocking?"/>
          <p:cNvSpPr txBox="1"/>
          <p:nvPr/>
        </p:nvSpPr>
        <p:spPr>
          <a:xfrm>
            <a:off x="6450202" y="613060"/>
            <a:ext cx="1339321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Quarkus lo va a ejecutar blocking o no blocking?</a:t>
            </a:r>
          </a:p>
        </p:txBody>
      </p:sp>
      <p:pic>
        <p:nvPicPr>
          <p:cNvPr id="201" name="Screenshot 2024-11-26 at 6.16.52 PM.png" descr="Screenshot 2024-11-26 at 6.16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4985" y="10437088"/>
            <a:ext cx="12590373" cy="1029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