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developers.redhat.com/promotions/building-reactive-microservices-in-java" TargetMode="External"/><Relationship Id="rId3" Type="http://schemas.openxmlformats.org/officeDocument/2006/relationships/hyperlink" Target="https://smallrye.io/smallrye-mutiny/1.7.0/" TargetMode="External"/><Relationship Id="rId4" Type="http://schemas.openxmlformats.org/officeDocument/2006/relationships/hyperlink" Target="https://hibernate.org/reactiv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JoeDayz | 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JoeDayz | 2025</a:t>
            </a:r>
          </a:p>
        </p:txBody>
      </p:sp>
      <p:sp>
        <p:nvSpPr>
          <p:cNvPr id="172" name="Mutin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Mutiny</a:t>
            </a:r>
          </a:p>
        </p:txBody>
      </p:sp>
      <p:sp>
        <p:nvSpPr>
          <p:cNvPr id="173" name="Reactive Librar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Library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shot 2024-11-29 at 3.22.06 PM.png" descr="Screenshot 2024-11-29 at 3.22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653" y="944070"/>
            <a:ext cx="22270035" cy="627790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io.smallrye.mutiny"/>
          <p:cNvSpPr txBox="1"/>
          <p:nvPr/>
        </p:nvSpPr>
        <p:spPr>
          <a:xfrm>
            <a:off x="10717762" y="-391"/>
            <a:ext cx="39760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io.smallrye.mutiny</a:t>
            </a:r>
          </a:p>
        </p:txBody>
      </p:sp>
      <p:pic>
        <p:nvPicPr>
          <p:cNvPr id="177" name="Screenshot 2024-11-29 at 3.23.30 PM.png" descr="Screenshot 2024-11-29 at 3.23.3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8607" y="7859254"/>
            <a:ext cx="7556501" cy="496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 2024-11-29 at 3.24.07 PM.png" descr="Screenshot 2024-11-29 at 3.24.07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20177" y="7890410"/>
            <a:ext cx="7620001" cy="144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rear Uni y Mult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Crear Uni y Multi</a:t>
            </a:r>
          </a:p>
        </p:txBody>
      </p:sp>
      <p:pic>
        <p:nvPicPr>
          <p:cNvPr id="181" name="Screenshot 2024-11-29 at 3.24.54 PM.png" descr="Screenshot 2024-11-29 at 3.24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7891" y="2578834"/>
            <a:ext cx="13474890" cy="5818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4-11-29 at 3.25.21 PM.png" descr="Screenshot 2024-11-29 at 3.25.2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5944" y="8588922"/>
            <a:ext cx="13598783" cy="4747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servación de Event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Observación de Eventos</a:t>
            </a:r>
          </a:p>
        </p:txBody>
      </p:sp>
      <p:pic>
        <p:nvPicPr>
          <p:cNvPr id="185" name="Screenshot 2024-11-29 at 3.26.36 PM.png" descr="Screenshot 2024-11-29 at 3.26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31089" y="3588141"/>
            <a:ext cx="16199589" cy="4077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11-29 at 3.27.02 PM.png" descr="Screenshot 2024-11-29 at 3.27.0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8687" y="9840104"/>
            <a:ext cx="11290698" cy="2466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ransformando It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Transformando Items</a:t>
            </a:r>
          </a:p>
        </p:txBody>
      </p:sp>
      <p:pic>
        <p:nvPicPr>
          <p:cNvPr id="189" name="Screenshot 2024-11-29 at 3.27.41 PM.png" descr="Screenshot 2024-11-29 at 3.27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2540" y="4193002"/>
            <a:ext cx="16540725" cy="4965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active workfl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workflows</a:t>
            </a:r>
          </a:p>
        </p:txBody>
      </p:sp>
      <p:pic>
        <p:nvPicPr>
          <p:cNvPr id="192" name="Screenshot 2024-11-29 at 3.28.39 PM.png" descr="Screenshot 2024-11-29 at 3.28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3256" y="4464373"/>
            <a:ext cx="16714625" cy="719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active workfl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workflows</a:t>
            </a:r>
          </a:p>
        </p:txBody>
      </p:sp>
      <p:pic>
        <p:nvPicPr>
          <p:cNvPr id="195" name="Screenshot 2024-11-29 at 3.29.05 PM.png" descr="Screenshot 2024-11-29 at 3.29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2187" y="2887839"/>
            <a:ext cx="17363277" cy="10177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active pan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Reactive panache</a:t>
            </a:r>
          </a:p>
        </p:txBody>
      </p:sp>
      <p:pic>
        <p:nvPicPr>
          <p:cNvPr id="198" name="Screenshot 2024-11-29 at 3.30.29 PM.png" descr="Screenshot 2024-11-29 at 3.30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7945" y="5523397"/>
            <a:ext cx="14274953" cy="1221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urs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Recursos</a:t>
            </a:r>
          </a:p>
        </p:txBody>
      </p:sp>
      <p:sp>
        <p:nvSpPr>
          <p:cNvPr id="201" name="Agenda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https://developers.redhat.com/promotions/building-reactive-microservices-in-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https://developers.redhat.com/promotions/building-reactive-microservices-in-java</a:t>
            </a:r>
          </a:p>
          <a:p>
            <a:pPr/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https://smallrye.io/smallrye-mutiny/1.7.0/</a:t>
            </a:r>
          </a:p>
          <a:p>
            <a:pPr/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https://hibernate.org/reactive/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