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Dans cet objectif, tu travailleras à la création d'un programme d'analyse des tendances. Le programme est censé décrire le symptôme ainsi que le nombre d’occurrences.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0061d1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30061d1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retiré le code d’écriture d’alex pour le mettre dans une classe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point d’entrée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résultat attendu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de dépendances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d’une classe implémenté d’une interface =&gt; poo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javadoc // suppression commentaires 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et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0061d1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0061d1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le filtrage .stream.map objet =&gt;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ordre alphabétique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0061d1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0061d1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touché au read. Suivi structure interface + implémentation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=&gt; optimisation code Alex, on </a:t>
            </a:r>
            <a:r>
              <a:rPr lang="fr"/>
              <a:t>interagit</a:t>
            </a:r>
            <a:r>
              <a:rPr lang="fr"/>
              <a:t> +général = élément liste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=&gt; oublie .close()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 trouvé la collection Files qui facilite l’écriture.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 pas de choix de destination contrairement au bufferedWriter.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0061d1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0061d1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code est désormais plus générique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L’organisation des classes et interfaces peut être à revoir.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le programme ne subit pas d’évolution majeure, une seule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Renommage des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ça évolue, création de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Autrement respect du scope/ attributs private, constructeur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050" y="680875"/>
            <a:ext cx="4823900" cy="34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0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