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80" r:id="rId3"/>
    <p:sldMasterId id="2147483781" r:id="rId4"/>
    <p:sldMasterId id="2147483782" r:id="rId5"/>
    <p:sldMasterId id="2147483783" r:id="rId6"/>
    <p:sldMasterId id="2147483784" r:id="rId7"/>
    <p:sldMasterId id="2147483785" r:id="rId8"/>
    <p:sldMasterId id="2147483786" r:id="rId9"/>
    <p:sldMasterId id="2147483787" r:id="rId10"/>
    <p:sldMasterId id="2147483788" r:id="rId11"/>
    <p:sldMasterId id="2147483789" r:id="rId12"/>
    <p:sldMasterId id="214748379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1" Type="http://schemas.openxmlformats.org/officeDocument/2006/relationships/theme" Target="theme/theme9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:notes"/>
          <p:cNvSpPr/>
          <p:nvPr>
            <p:ph idx="2" type="sldImg"/>
          </p:nvPr>
        </p:nvSpPr>
        <p:spPr>
          <a:xfrm>
            <a:off x="381600" y="685800"/>
            <a:ext cx="609336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9" name="Google Shape;909;p1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5" name="Google Shape;975;p10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0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1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3" name="Google Shape;983;p11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11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lang="en-U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2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0" name="Google Shape;990;p12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2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fld id="{00000000-1234-1234-1234-123412341234}" type="slidenum">
              <a:rPr b="0" lang="en-US" sz="18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3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9" name="Google Shape;999;p13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13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lang="en-U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2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3" name="Google Shape;923;p3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1" name="Google Shape;931;p4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4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0" name="Google Shape;940;p5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7" name="Google Shape;947;p6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6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7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7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1" name="Google Shape;961;p8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8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9:notes"/>
          <p:cNvSpPr/>
          <p:nvPr>
            <p:ph idx="2" type="sldImg"/>
          </p:nvPr>
        </p:nvSpPr>
        <p:spPr>
          <a:xfrm>
            <a:off x="380880" y="685800"/>
            <a:ext cx="6094800" cy="3427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8" name="Google Shape;968;p9:notes"/>
          <p:cNvSpPr txBox="1"/>
          <p:nvPr>
            <p:ph idx="1"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9:notes"/>
          <p:cNvSpPr txBox="1"/>
          <p:nvPr>
            <p:ph idx="12" type="sldNum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0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10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10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10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3" name="Google Shape;683;p10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11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" name="Google Shape;687;p11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11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1" name="Google Shape;691;p11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1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11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1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11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8" name="Google Shape;698;p11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11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11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11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4" name="Google Shape;704;p11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5" name="Google Shape;705;p11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11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11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11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11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2" name="Google Shape;712;p114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11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11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8" name="Google Shape;718;p115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11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11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11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11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p11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6" name="Google Shape;726;p116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9" name="Google Shape;729;p11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11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11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11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11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11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11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6" name="Google Shape;736;p11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2" name="Google Shape;752;p11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12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12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7" name="Google Shape;757;p12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12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12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2" name="Google Shape;762;p12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12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12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p12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12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2" name="Google Shape;772;p12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24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12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6" name="Google Shape;776;p124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1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12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1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12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3" name="Google Shape;783;p125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12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12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12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12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0" name="Google Shape;790;p126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12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12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12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12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7" name="Google Shape;797;p12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12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12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12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3" name="Google Shape;803;p12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12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12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8" name="Google Shape;808;p12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12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12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1" name="Google Shape;811;p12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13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13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13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13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3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3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13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1" name="Google Shape;821;p13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3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7" name="Google Shape;837;p13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13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13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2" name="Google Shape;842;p13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13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13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7" name="Google Shape;847;p134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1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13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2" name="Google Shape;852;p13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3" name="Google Shape;853;p135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13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7" name="Google Shape;857;p136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3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13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1" name="Google Shape;861;p13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1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13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1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13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8" name="Google Shape;868;p13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13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13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13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13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5" name="Google Shape;875;p13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p14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14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14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p14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2" name="Google Shape;882;p14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p14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6" name="Google Shape;886;p14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7" name="Google Shape;887;p14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8" name="Google Shape;888;p14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14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2" name="Google Shape;892;p14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14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4" name="Google Shape;894;p14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14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6" name="Google Shape;896;p14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9" name="Google Shape;899;p14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14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14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14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14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14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4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6" name="Google Shape;906;p14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3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3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34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35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6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3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3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4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4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4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44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45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46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4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4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4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5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5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5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5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54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5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55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5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5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56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5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5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5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5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5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5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6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6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6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6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6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6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6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6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6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6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6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6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6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6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6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6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6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6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6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6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6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6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6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6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64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6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6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6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6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6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6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65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6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6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6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6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6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6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7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7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7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7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7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7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7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7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7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7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74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7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7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7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7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7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7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76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7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7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7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7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7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7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7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7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7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7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7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7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7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p8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8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8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2" name="Google Shape;502;p8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8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8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8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8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8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8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8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8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7" name="Google Shape;517;p84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8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85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8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8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8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8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86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8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8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8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8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5" name="Google Shape;535;p8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8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8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8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8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2" name="Google Shape;542;p8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8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8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8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8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9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9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9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9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9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9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9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9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9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9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9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9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9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6" name="Google Shape;566;p9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2" name="Google Shape;582;p9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9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9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7" name="Google Shape;587;p94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9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9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2" name="Google Shape;592;p95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9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9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9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2" name="Google Shape;602;p9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8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9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9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9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9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9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9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3" name="Google Shape;613;p9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0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0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100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10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0" name="Google Shape;620;p10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10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10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101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10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7" name="Google Shape;627;p10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102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102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10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3" name="Google Shape;633;p10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10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10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10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103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10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1" name="Google Shape;641;p10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104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104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104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104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104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104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10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p104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7" name="Google Shape;667;p106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0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10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10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2" name="Google Shape;672;p10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10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10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7" name="Google Shape;677;p10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.png"/><Relationship Id="rId2" Type="http://schemas.openxmlformats.org/officeDocument/2006/relationships/image" Target="../media/image7.gif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9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7.xml"/><Relationship Id="rId1" Type="http://schemas.openxmlformats.org/officeDocument/2006/relationships/image" Target="../media/image1.png"/><Relationship Id="rId2" Type="http://schemas.openxmlformats.org/officeDocument/2006/relationships/image" Target="../media/image7.g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19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/Relationships>
</file>

<file path=ppt/slideMasters/_rels/slideMaster1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29.xml"/><Relationship Id="rId1" Type="http://schemas.openxmlformats.org/officeDocument/2006/relationships/image" Target="../media/image1.png"/><Relationship Id="rId2" Type="http://schemas.openxmlformats.org/officeDocument/2006/relationships/image" Target="../media/image7.g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7.gif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theme" Target="../theme/theme10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image" Target="../media/image7.g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.png"/><Relationship Id="rId2" Type="http://schemas.openxmlformats.org/officeDocument/2006/relationships/image" Target="../media/image7.g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11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.png"/><Relationship Id="rId2" Type="http://schemas.openxmlformats.org/officeDocument/2006/relationships/image" Target="../media/image7.g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.png"/><Relationship Id="rId2" Type="http://schemas.openxmlformats.org/officeDocument/2006/relationships/image" Target="../media/image7.g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.png"/><Relationship Id="rId2" Type="http://schemas.openxmlformats.org/officeDocument/2006/relationships/image" Target="../media/image7.g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12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3.xml"/><Relationship Id="rId1" Type="http://schemas.openxmlformats.org/officeDocument/2006/relationships/image" Target="../media/image1.png"/><Relationship Id="rId2" Type="http://schemas.openxmlformats.org/officeDocument/2006/relationships/image" Target="../media/image7.g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5.xml"/><Relationship Id="rId1" Type="http://schemas.openxmlformats.org/officeDocument/2006/relationships/image" Target="../media/image1.png"/><Relationship Id="rId2" Type="http://schemas.openxmlformats.org/officeDocument/2006/relationships/image" Target="../media/image7.g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07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976280"/>
            <a:ext cx="9142920" cy="16632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724560" y="4928400"/>
            <a:ext cx="169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360" cy="5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360" cy="4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b="458" l="970" r="998" t="-89"/>
          <a:stretch/>
        </p:blipFill>
        <p:spPr>
          <a:xfrm>
            <a:off x="0" y="3466440"/>
            <a:ext cx="9129240" cy="1508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1"/>
          <p:cNvGrpSpPr/>
          <p:nvPr/>
        </p:nvGrpSpPr>
        <p:grpSpPr>
          <a:xfrm>
            <a:off x="6442560" y="167400"/>
            <a:ext cx="2564640" cy="732240"/>
            <a:chOff x="6442560" y="167400"/>
            <a:chExt cx="2564640" cy="732240"/>
          </a:xfrm>
        </p:grpSpPr>
        <p:sp>
          <p:nvSpPr>
            <p:cNvPr id="17" name="Google Shape;17;p1"/>
            <p:cNvSpPr/>
            <p:nvPr/>
          </p:nvSpPr>
          <p:spPr>
            <a:xfrm>
              <a:off x="6442560" y="167400"/>
              <a:ext cx="2564640" cy="73224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" name="Google Shape;1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3560" y="228960"/>
              <a:ext cx="2205720" cy="306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1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8"/>
          <p:cNvSpPr/>
          <p:nvPr/>
        </p:nvSpPr>
        <p:spPr>
          <a:xfrm>
            <a:off x="0" y="4976280"/>
            <a:ext cx="9142920" cy="16632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18"/>
          <p:cNvSpPr/>
          <p:nvPr/>
        </p:nvSpPr>
        <p:spPr>
          <a:xfrm>
            <a:off x="3724560" y="4928400"/>
            <a:ext cx="169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118"/>
          <p:cNvSpPr/>
          <p:nvPr/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lang="en-US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1" name="Google Shape;741;p1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360" cy="5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360" cy="459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3" name="Google Shape;743;p118"/>
          <p:cNvGrpSpPr/>
          <p:nvPr/>
        </p:nvGrpSpPr>
        <p:grpSpPr>
          <a:xfrm>
            <a:off x="6442560" y="167400"/>
            <a:ext cx="2564640" cy="732240"/>
            <a:chOff x="6442560" y="167400"/>
            <a:chExt cx="2564640" cy="732240"/>
          </a:xfrm>
        </p:grpSpPr>
        <p:sp>
          <p:nvSpPr>
            <p:cNvPr id="744" name="Google Shape;744;p118"/>
            <p:cNvSpPr/>
            <p:nvPr/>
          </p:nvSpPr>
          <p:spPr>
            <a:xfrm>
              <a:off x="6442560" y="167400"/>
              <a:ext cx="2564640" cy="73224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5" name="Google Shape;745;p1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3560" y="228960"/>
              <a:ext cx="2205720" cy="306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6" name="Google Shape;746;p118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118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8" name="Google Shape;748;p1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9" name="Google Shape;749;p1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31"/>
          <p:cNvSpPr/>
          <p:nvPr/>
        </p:nvSpPr>
        <p:spPr>
          <a:xfrm>
            <a:off x="0" y="4976280"/>
            <a:ext cx="9142920" cy="16632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31"/>
          <p:cNvSpPr/>
          <p:nvPr/>
        </p:nvSpPr>
        <p:spPr>
          <a:xfrm>
            <a:off x="3724560" y="4928400"/>
            <a:ext cx="169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31"/>
          <p:cNvSpPr/>
          <p:nvPr/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lang="en-US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6" name="Google Shape;826;p1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360" cy="5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360" cy="459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8" name="Google Shape;828;p131"/>
          <p:cNvGrpSpPr/>
          <p:nvPr/>
        </p:nvGrpSpPr>
        <p:grpSpPr>
          <a:xfrm>
            <a:off x="6442560" y="167400"/>
            <a:ext cx="2564640" cy="732240"/>
            <a:chOff x="6442560" y="167400"/>
            <a:chExt cx="2564640" cy="732240"/>
          </a:xfrm>
        </p:grpSpPr>
        <p:sp>
          <p:nvSpPr>
            <p:cNvPr id="829" name="Google Shape;829;p131"/>
            <p:cNvSpPr/>
            <p:nvPr/>
          </p:nvSpPr>
          <p:spPr>
            <a:xfrm>
              <a:off x="6442560" y="167400"/>
              <a:ext cx="2564640" cy="73224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0" name="Google Shape;830;p1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3560" y="228960"/>
              <a:ext cx="2205720" cy="306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1" name="Google Shape;831;p131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131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3" name="Google Shape;833;p1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4" name="Google Shape;834;p13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4976280"/>
            <a:ext cx="9142920" cy="16632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724560" y="4928400"/>
            <a:ext cx="169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360" cy="5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360" cy="4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459" l="970" r="997" t="-90"/>
          <a:stretch/>
        </p:blipFill>
        <p:spPr>
          <a:xfrm>
            <a:off x="0" y="3202560"/>
            <a:ext cx="9142920" cy="17827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4"/>
          <p:cNvGrpSpPr/>
          <p:nvPr/>
        </p:nvGrpSpPr>
        <p:grpSpPr>
          <a:xfrm>
            <a:off x="6442560" y="167400"/>
            <a:ext cx="2564640" cy="732240"/>
            <a:chOff x="6442560" y="167400"/>
            <a:chExt cx="2564640" cy="732240"/>
          </a:xfrm>
        </p:grpSpPr>
        <p:sp>
          <p:nvSpPr>
            <p:cNvPr id="77" name="Google Shape;77;p14"/>
            <p:cNvSpPr/>
            <p:nvPr/>
          </p:nvSpPr>
          <p:spPr>
            <a:xfrm>
              <a:off x="6442560" y="167400"/>
              <a:ext cx="2564640" cy="73224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3560" y="228960"/>
              <a:ext cx="2205720" cy="306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0" y="4976280"/>
            <a:ext cx="9142920" cy="16632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3724560" y="4928400"/>
            <a:ext cx="169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360" cy="5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360" cy="459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7"/>
          <p:cNvGrpSpPr/>
          <p:nvPr/>
        </p:nvGrpSpPr>
        <p:grpSpPr>
          <a:xfrm>
            <a:off x="6442560" y="167400"/>
            <a:ext cx="2564640" cy="732240"/>
            <a:chOff x="6442560" y="167400"/>
            <a:chExt cx="2564640" cy="732240"/>
          </a:xfrm>
        </p:grpSpPr>
        <p:sp>
          <p:nvSpPr>
            <p:cNvPr id="149" name="Google Shape;149;p27"/>
            <p:cNvSpPr/>
            <p:nvPr/>
          </p:nvSpPr>
          <p:spPr>
            <a:xfrm>
              <a:off x="6442560" y="167400"/>
              <a:ext cx="2564640" cy="73224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3560" y="228960"/>
              <a:ext cx="2205720" cy="306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7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/>
          <p:nvPr/>
        </p:nvSpPr>
        <p:spPr>
          <a:xfrm>
            <a:off x="0" y="4976280"/>
            <a:ext cx="9142920" cy="16632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0"/>
          <p:cNvSpPr/>
          <p:nvPr/>
        </p:nvSpPr>
        <p:spPr>
          <a:xfrm>
            <a:off x="3724560" y="4928400"/>
            <a:ext cx="169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360" cy="5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360" cy="459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40"/>
          <p:cNvGrpSpPr/>
          <p:nvPr/>
        </p:nvGrpSpPr>
        <p:grpSpPr>
          <a:xfrm>
            <a:off x="6442560" y="167400"/>
            <a:ext cx="2564640" cy="732240"/>
            <a:chOff x="6442560" y="167400"/>
            <a:chExt cx="2564640" cy="732240"/>
          </a:xfrm>
        </p:grpSpPr>
        <p:sp>
          <p:nvSpPr>
            <p:cNvPr id="234" name="Google Shape;234;p40"/>
            <p:cNvSpPr/>
            <p:nvPr/>
          </p:nvSpPr>
          <p:spPr>
            <a:xfrm>
              <a:off x="6442560" y="167400"/>
              <a:ext cx="2564640" cy="73224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5" name="Google Shape;23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3560" y="228960"/>
              <a:ext cx="2205720" cy="306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40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/>
          <p:nvPr/>
        </p:nvSpPr>
        <p:spPr>
          <a:xfrm>
            <a:off x="0" y="4976280"/>
            <a:ext cx="9142920" cy="16632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3"/>
          <p:cNvSpPr/>
          <p:nvPr/>
        </p:nvSpPr>
        <p:spPr>
          <a:xfrm>
            <a:off x="3724560" y="4928400"/>
            <a:ext cx="169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3"/>
          <p:cNvSpPr/>
          <p:nvPr/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360" cy="5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360" cy="459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53"/>
          <p:cNvGrpSpPr/>
          <p:nvPr/>
        </p:nvGrpSpPr>
        <p:grpSpPr>
          <a:xfrm>
            <a:off x="6442560" y="167400"/>
            <a:ext cx="2564640" cy="732240"/>
            <a:chOff x="6442560" y="167400"/>
            <a:chExt cx="2564640" cy="732240"/>
          </a:xfrm>
        </p:grpSpPr>
        <p:sp>
          <p:nvSpPr>
            <p:cNvPr id="319" name="Google Shape;319;p53"/>
            <p:cNvSpPr/>
            <p:nvPr/>
          </p:nvSpPr>
          <p:spPr>
            <a:xfrm>
              <a:off x="6442560" y="167400"/>
              <a:ext cx="2564640" cy="73224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0" name="Google Shape;320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3560" y="228960"/>
              <a:ext cx="2205720" cy="306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53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53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3" name="Google Shape;323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6"/>
          <p:cNvSpPr/>
          <p:nvPr/>
        </p:nvSpPr>
        <p:spPr>
          <a:xfrm>
            <a:off x="0" y="4976280"/>
            <a:ext cx="9142920" cy="16632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6"/>
          <p:cNvSpPr/>
          <p:nvPr/>
        </p:nvSpPr>
        <p:spPr>
          <a:xfrm>
            <a:off x="3724560" y="4928400"/>
            <a:ext cx="169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6"/>
          <p:cNvSpPr/>
          <p:nvPr/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360" cy="5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360" cy="459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66"/>
          <p:cNvGrpSpPr/>
          <p:nvPr/>
        </p:nvGrpSpPr>
        <p:grpSpPr>
          <a:xfrm>
            <a:off x="6442560" y="167400"/>
            <a:ext cx="2564640" cy="732240"/>
            <a:chOff x="6442560" y="167400"/>
            <a:chExt cx="2564640" cy="732240"/>
          </a:xfrm>
        </p:grpSpPr>
        <p:sp>
          <p:nvSpPr>
            <p:cNvPr id="404" name="Google Shape;404;p66"/>
            <p:cNvSpPr/>
            <p:nvPr/>
          </p:nvSpPr>
          <p:spPr>
            <a:xfrm>
              <a:off x="6442560" y="167400"/>
              <a:ext cx="2564640" cy="73224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5" name="Google Shape;405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3560" y="228960"/>
              <a:ext cx="2205720" cy="306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6" name="Google Shape;406;p66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66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8" name="Google Shape;408;p6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/>
          <p:nvPr/>
        </p:nvSpPr>
        <p:spPr>
          <a:xfrm>
            <a:off x="0" y="4976280"/>
            <a:ext cx="9142920" cy="16632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79"/>
          <p:cNvSpPr/>
          <p:nvPr/>
        </p:nvSpPr>
        <p:spPr>
          <a:xfrm>
            <a:off x="3724560" y="4928400"/>
            <a:ext cx="169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9"/>
          <p:cNvSpPr/>
          <p:nvPr/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360" cy="5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360" cy="459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p79"/>
          <p:cNvGrpSpPr/>
          <p:nvPr/>
        </p:nvGrpSpPr>
        <p:grpSpPr>
          <a:xfrm>
            <a:off x="6442560" y="167400"/>
            <a:ext cx="2564640" cy="732240"/>
            <a:chOff x="6442560" y="167400"/>
            <a:chExt cx="2564640" cy="732240"/>
          </a:xfrm>
        </p:grpSpPr>
        <p:sp>
          <p:nvSpPr>
            <p:cNvPr id="489" name="Google Shape;489;p79"/>
            <p:cNvSpPr/>
            <p:nvPr/>
          </p:nvSpPr>
          <p:spPr>
            <a:xfrm>
              <a:off x="6442560" y="167400"/>
              <a:ext cx="2564640" cy="73224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0" name="Google Shape;490;p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3560" y="228960"/>
              <a:ext cx="2205720" cy="306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1" name="Google Shape;491;p79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79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3" name="Google Shape;493;p7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4" name="Google Shape;494;p7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2"/>
          <p:cNvSpPr/>
          <p:nvPr/>
        </p:nvSpPr>
        <p:spPr>
          <a:xfrm>
            <a:off x="0" y="4976280"/>
            <a:ext cx="9142920" cy="16632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92"/>
          <p:cNvSpPr/>
          <p:nvPr/>
        </p:nvSpPr>
        <p:spPr>
          <a:xfrm>
            <a:off x="3724560" y="4928400"/>
            <a:ext cx="169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92"/>
          <p:cNvSpPr/>
          <p:nvPr/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9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360" cy="5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360" cy="459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92"/>
          <p:cNvGrpSpPr/>
          <p:nvPr/>
        </p:nvGrpSpPr>
        <p:grpSpPr>
          <a:xfrm>
            <a:off x="6442560" y="167400"/>
            <a:ext cx="2564640" cy="732240"/>
            <a:chOff x="6442560" y="167400"/>
            <a:chExt cx="2564640" cy="732240"/>
          </a:xfrm>
        </p:grpSpPr>
        <p:sp>
          <p:nvSpPr>
            <p:cNvPr id="574" name="Google Shape;574;p92"/>
            <p:cNvSpPr/>
            <p:nvPr/>
          </p:nvSpPr>
          <p:spPr>
            <a:xfrm>
              <a:off x="6442560" y="167400"/>
              <a:ext cx="2564640" cy="73224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75" name="Google Shape;575;p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3560" y="228960"/>
              <a:ext cx="2205720" cy="306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6" name="Google Shape;576;p92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7" name="Google Shape;577;p92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8" name="Google Shape;578;p9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9" name="Google Shape;579;p9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5"/>
          <p:cNvSpPr/>
          <p:nvPr/>
        </p:nvSpPr>
        <p:spPr>
          <a:xfrm>
            <a:off x="0" y="4976280"/>
            <a:ext cx="9142920" cy="16632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05"/>
          <p:cNvSpPr/>
          <p:nvPr/>
        </p:nvSpPr>
        <p:spPr>
          <a:xfrm>
            <a:off x="3724560" y="4928400"/>
            <a:ext cx="16938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05"/>
          <p:cNvSpPr/>
          <p:nvPr/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lang="en-US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Google Shape;656;p10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360" cy="50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360" cy="459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8" name="Google Shape;658;p105"/>
          <p:cNvGrpSpPr/>
          <p:nvPr/>
        </p:nvGrpSpPr>
        <p:grpSpPr>
          <a:xfrm>
            <a:off x="6442560" y="167400"/>
            <a:ext cx="2564640" cy="732240"/>
            <a:chOff x="6442560" y="167400"/>
            <a:chExt cx="2564640" cy="732240"/>
          </a:xfrm>
        </p:grpSpPr>
        <p:sp>
          <p:nvSpPr>
            <p:cNvPr id="659" name="Google Shape;659;p105"/>
            <p:cNvSpPr/>
            <p:nvPr/>
          </p:nvSpPr>
          <p:spPr>
            <a:xfrm>
              <a:off x="6442560" y="167400"/>
              <a:ext cx="2564640" cy="73224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60" name="Google Shape;660;p1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3560" y="228960"/>
              <a:ext cx="2205720" cy="3067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1" name="Google Shape;661;p105"/>
          <p:cNvSpPr txBox="1"/>
          <p:nvPr>
            <p:ph idx="12" type="sldNum"/>
          </p:nvPr>
        </p:nvSpPr>
        <p:spPr>
          <a:xfrm>
            <a:off x="8307720" y="4938840"/>
            <a:ext cx="7113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105"/>
          <p:cNvSpPr txBox="1"/>
          <p:nvPr>
            <p:ph idx="10" type="dt"/>
          </p:nvPr>
        </p:nvSpPr>
        <p:spPr>
          <a:xfrm>
            <a:off x="0" y="4928400"/>
            <a:ext cx="1078560" cy="2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3" name="Google Shape;663;p10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4" name="Google Shape;664;p10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pygame.org/docs/ref/draw.html#pygame.draw" TargetMode="External"/><Relationship Id="rId4" Type="http://schemas.openxmlformats.org/officeDocument/2006/relationships/image" Target="../media/image46.png"/><Relationship Id="rId5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44"/>
          <p:cNvSpPr/>
          <p:nvPr/>
        </p:nvSpPr>
        <p:spPr>
          <a:xfrm>
            <a:off x="912600" y="1740600"/>
            <a:ext cx="7317720" cy="914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1084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7F10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OOP-2025/04/14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1084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7F10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LAB9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44"/>
          <p:cNvSpPr/>
          <p:nvPr/>
        </p:nvSpPr>
        <p:spPr>
          <a:xfrm>
            <a:off x="1815480" y="3683880"/>
            <a:ext cx="551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183600" lIns="90000" spcFirstLastPara="1" rIns="90000" wrap="square" tIns="18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n-US" sz="1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Adam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53"/>
          <p:cNvSpPr txBox="1"/>
          <p:nvPr>
            <p:ph idx="4294967295" type="title"/>
          </p:nvPr>
        </p:nvSpPr>
        <p:spPr>
          <a:xfrm>
            <a:off x="457200" y="32148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滑鼠點按&amp; 顯示圖片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9" name="Google Shape;979;p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200" y="840240"/>
            <a:ext cx="5897880" cy="401544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153"/>
          <p:cNvSpPr txBox="1"/>
          <p:nvPr/>
        </p:nvSpPr>
        <p:spPr>
          <a:xfrm>
            <a:off x="4343400" y="2057400"/>
            <a:ext cx="320040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54"/>
          <p:cNvSpPr txBox="1"/>
          <p:nvPr>
            <p:ph idx="4294967295" type="title"/>
          </p:nvPr>
        </p:nvSpPr>
        <p:spPr>
          <a:xfrm>
            <a:off x="457200" y="32148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檢測鍵盤點按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7" name="Google Shape;987;p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2200" y="623880"/>
            <a:ext cx="3885480" cy="429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55"/>
          <p:cNvSpPr txBox="1"/>
          <p:nvPr>
            <p:ph idx="4294967295" type="title"/>
          </p:nvPr>
        </p:nvSpPr>
        <p:spPr>
          <a:xfrm>
            <a:off x="457200" y="32148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繪製形狀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55"/>
          <p:cNvSpPr txBox="1"/>
          <p:nvPr>
            <p:ph idx="4294967295" type="body"/>
          </p:nvPr>
        </p:nvSpPr>
        <p:spPr>
          <a:xfrm>
            <a:off x="0" y="840240"/>
            <a:ext cx="8419680" cy="4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50" lIns="72700" spcFirstLastPara="1" rIns="72700" wrap="square" tIns="36350">
            <a:norm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https://www.pygame.org/docs/ref/draw.html#pygame.draw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5" name="Google Shape;995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574560"/>
            <a:ext cx="2942280" cy="432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1162800"/>
            <a:ext cx="4571280" cy="36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56"/>
          <p:cNvSpPr txBox="1"/>
          <p:nvPr>
            <p:ph idx="4294967295" type="title"/>
          </p:nvPr>
        </p:nvSpPr>
        <p:spPr>
          <a:xfrm>
            <a:off x="457200" y="32148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9 BouncyBall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56"/>
          <p:cNvSpPr txBox="1"/>
          <p:nvPr>
            <p:ph idx="4294967295" type="body"/>
          </p:nvPr>
        </p:nvSpPr>
        <p:spPr>
          <a:xfrm>
            <a:off x="457200" y="840240"/>
            <a:ext cx="4800240" cy="4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50" lIns="72700" spcFirstLastPara="1" rIns="72700" wrap="square" tIns="36350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 in the blank in order to run this project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title of screen is “BouncyBall”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“class” to complete this project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second ball with different color, radius and speed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initial position of the second ball needs to be different from the original ball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individually demo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4" name="Google Shape;1004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2865" y="1232910"/>
            <a:ext cx="3369600" cy="267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57"/>
          <p:cNvSpPr txBox="1"/>
          <p:nvPr>
            <p:ph idx="4294967295" type="title"/>
          </p:nvPr>
        </p:nvSpPr>
        <p:spPr>
          <a:xfrm>
            <a:off x="1526400" y="225000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imes New Roman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listening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45"/>
          <p:cNvSpPr txBox="1"/>
          <p:nvPr>
            <p:ph idx="4294967295" type="title"/>
          </p:nvPr>
        </p:nvSpPr>
        <p:spPr>
          <a:xfrm>
            <a:off x="390960" y="218520"/>
            <a:ext cx="5207760" cy="29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45"/>
          <p:cNvSpPr/>
          <p:nvPr/>
        </p:nvSpPr>
        <p:spPr>
          <a:xfrm>
            <a:off x="390960" y="457200"/>
            <a:ext cx="5733720" cy="3643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pygame介紹&amp;安裝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pygame初始設定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 pygame repo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產生空白視窗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顯示圖片影像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檢測滑鼠點按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檢測鍵盤點按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繪製形狀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9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46"/>
          <p:cNvSpPr txBox="1"/>
          <p:nvPr>
            <p:ph idx="4294967295" type="title"/>
          </p:nvPr>
        </p:nvSpPr>
        <p:spPr>
          <a:xfrm>
            <a:off x="457200" y="32148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 介紹&amp;安裝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46"/>
          <p:cNvSpPr txBox="1"/>
          <p:nvPr>
            <p:ph idx="4294967295" type="body"/>
          </p:nvPr>
        </p:nvSpPr>
        <p:spPr>
          <a:xfrm>
            <a:off x="457200" y="840240"/>
            <a:ext cx="8419680" cy="4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50" lIns="72700" spcFirstLastPara="1" rIns="72700" wrap="square" tIns="36350">
            <a:normAutofit/>
          </a:bodyPr>
          <a:lstStyle/>
          <a:p>
            <a:pPr indent="-3301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pygame 是Python 用來製作遊戲的模組，讓開發者用簡單的方式加入文字、圖案、聲音等，並進行事件處理來開發遊戲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透過渲染 (render)產生遊戲畫面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使用一張一張圖片串連起來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幀數 (FPS)越高，更新越快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畫面是一層一層堆疊上去：先畫背景，再畫物件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是 python 內建的”套件安裝跟管理”的工具 ，輸入pip install pygame即可安裝pygame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8" name="Google Shape;928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5763" y="3430095"/>
            <a:ext cx="2652480" cy="146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47"/>
          <p:cNvSpPr txBox="1"/>
          <p:nvPr>
            <p:ph idx="4294967295" type="title"/>
          </p:nvPr>
        </p:nvSpPr>
        <p:spPr>
          <a:xfrm>
            <a:off x="457200" y="32148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初始設定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47"/>
          <p:cNvSpPr txBox="1"/>
          <p:nvPr>
            <p:ph idx="4294967295" type="body"/>
          </p:nvPr>
        </p:nvSpPr>
        <p:spPr>
          <a:xfrm>
            <a:off x="457200" y="971280"/>
            <a:ext cx="8419680" cy="4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50" lIns="72700" spcFirstLastPara="1" rIns="72700" wrap="square" tIns="36350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 初始套件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設定視窗大小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設定標題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6" name="Google Shape;936;p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1480" y="971280"/>
            <a:ext cx="3684960" cy="65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7760" y="1810440"/>
            <a:ext cx="3208680" cy="20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48"/>
          <p:cNvSpPr txBox="1"/>
          <p:nvPr>
            <p:ph idx="4294967295" type="title"/>
          </p:nvPr>
        </p:nvSpPr>
        <p:spPr>
          <a:xfrm>
            <a:off x="457200" y="32148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48"/>
          <p:cNvSpPr txBox="1"/>
          <p:nvPr>
            <p:ph idx="4294967295" type="body"/>
          </p:nvPr>
        </p:nvSpPr>
        <p:spPr>
          <a:xfrm>
            <a:off x="457200" y="971280"/>
            <a:ext cx="8419680" cy="4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50" lIns="72700" spcFirstLastPara="1" rIns="72700" wrap="square" tIns="36350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oop-python-nycu/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docker_run.sh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pygame/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python3 file.py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5099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49"/>
          <p:cNvSpPr txBox="1"/>
          <p:nvPr>
            <p:ph idx="4294967295" type="title"/>
          </p:nvPr>
        </p:nvSpPr>
        <p:spPr>
          <a:xfrm>
            <a:off x="457200" y="32148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產生空白視窗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1" name="Google Shape;951;p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911160"/>
            <a:ext cx="5257080" cy="388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50"/>
          <p:cNvSpPr txBox="1"/>
          <p:nvPr>
            <p:ph idx="4294967295" type="title"/>
          </p:nvPr>
        </p:nvSpPr>
        <p:spPr>
          <a:xfrm>
            <a:off x="457200" y="32148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顯示圖片影像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8" name="Google Shape;958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765360"/>
            <a:ext cx="4384800" cy="413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51"/>
          <p:cNvSpPr txBox="1"/>
          <p:nvPr>
            <p:ph idx="4294967295" type="title"/>
          </p:nvPr>
        </p:nvSpPr>
        <p:spPr>
          <a:xfrm>
            <a:off x="457200" y="32148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檢測滑鼠點按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5" name="Google Shape;965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554760"/>
            <a:ext cx="3580560" cy="434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52"/>
          <p:cNvSpPr txBox="1"/>
          <p:nvPr>
            <p:ph idx="4294967295" type="title"/>
          </p:nvPr>
        </p:nvSpPr>
        <p:spPr>
          <a:xfrm>
            <a:off x="457200" y="321480"/>
            <a:ext cx="6090480" cy="42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Recap : class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2" name="Google Shape;972;p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360" y="1143000"/>
            <a:ext cx="4570920" cy="363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