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3452ed59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3452ed59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3452ed59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3452ed59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3452ed59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3452ed59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3452ed59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3452ed59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3452ed59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3452ed59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3452ed5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3452ed5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3452ed59f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3452ed59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3452ed59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3452ed59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452ed59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3452ed59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3452ed59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3452ed59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3452ed59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3452ed59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3452ed59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3452ed59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3452ed59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3452ed59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brianlan.en13@nycu.edu.tw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OOP L</a:t>
            </a:r>
            <a:r>
              <a:rPr lang="zh-TW"/>
              <a:t>AB4</a:t>
            </a:r>
            <a:r>
              <a:rPr lang="zh-TW"/>
              <a:t>: </a:t>
            </a:r>
            <a:r>
              <a:rPr lang="zh-TW" sz="4400"/>
              <a:t>PyTest, Make, Neovim</a:t>
            </a:r>
            <a:endParaRPr sz="4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TA: </a:t>
            </a:r>
            <a:r>
              <a:rPr lang="zh-TW"/>
              <a:t>藍裕棋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brianlan.en13@nycu.edu.tw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Makefile &amp; PyTest 範例(5)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使用方式：輸入make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此指令會自動去找Makefile檔案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未</a:t>
            </a:r>
            <a:r>
              <a:rPr lang="zh-TW"/>
              <a:t>通過的範例如右所示</a:t>
            </a: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5700" y="1842588"/>
            <a:ext cx="3772449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Checkpoint 1: </a:t>
            </a:r>
            <a:r>
              <a:rPr lang="zh-TW"/>
              <a:t>撰寫原始程式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請幫以下的testing code撰寫原始程式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Hint: testing code裡面的函數名稱</a:t>
            </a:r>
            <a:r>
              <a:rPr lang="zh-TW"/>
              <a:t>都</a:t>
            </a:r>
            <a:r>
              <a:rPr lang="zh-TW"/>
              <a:t>是”test_要測試的function名稱”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from math_utils import add, multiply</a:t>
            </a:r>
            <a:br>
              <a:rPr lang="zh-TW"/>
            </a:br>
            <a:r>
              <a:rPr lang="zh-TW"/>
              <a:t>def test_add():</a:t>
            </a:r>
            <a:br>
              <a:rPr lang="zh-TW"/>
            </a:br>
            <a:r>
              <a:rPr lang="zh-TW"/>
              <a:t>    assert add(2, 3) == 5</a:t>
            </a:r>
            <a:br>
              <a:rPr lang="zh-TW"/>
            </a:br>
            <a:r>
              <a:rPr lang="zh-TW"/>
              <a:t>    assert add(-1, 1) ==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def test_multiply():</a:t>
            </a:r>
            <a:br>
              <a:rPr lang="zh-TW"/>
            </a:br>
            <a:r>
              <a:rPr lang="zh-TW"/>
              <a:t>    assert multiply(2, 3) == 6</a:t>
            </a:r>
            <a:br>
              <a:rPr lang="zh-TW"/>
            </a:br>
            <a:r>
              <a:rPr lang="zh-TW"/>
              <a:t>    assert multiply(0, 10) == 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Checkpoint 1: 撰寫原始程式</a:t>
            </a:r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Makefile</a:t>
            </a:r>
            <a:r>
              <a:rPr lang="zh-TW"/>
              <a:t>內容如下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all: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test:</a:t>
            </a:r>
            <a:br>
              <a:rPr lang="zh-TW"/>
            </a:br>
            <a:r>
              <a:rPr lang="zh-TW"/>
              <a:t>    pytest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clean:</a:t>
            </a:r>
            <a:br>
              <a:rPr lang="zh-TW"/>
            </a:br>
            <a:r>
              <a:rPr lang="zh-TW"/>
              <a:t>    find . -name "__pycache__" -type d | xargs rm -rf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Checkpoint 2: 撰寫Testing Code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請幫以下的code撰寫testing 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可以參考Checkpoint 1的寫法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def subtract(a, b):</a:t>
            </a:r>
            <a:br>
              <a:rPr lang="zh-TW"/>
            </a:br>
            <a:r>
              <a:rPr lang="zh-TW"/>
              <a:t>    return a - 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def divide(a, b):</a:t>
            </a:r>
            <a:br>
              <a:rPr lang="zh-TW"/>
            </a:br>
            <a:r>
              <a:rPr lang="zh-TW"/>
              <a:t>    if b == 0:</a:t>
            </a:r>
            <a:br>
              <a:rPr lang="zh-TW"/>
            </a:br>
            <a:r>
              <a:rPr lang="zh-TW"/>
              <a:t>        return None</a:t>
            </a:r>
            <a:br>
              <a:rPr lang="zh-TW"/>
            </a:br>
            <a:r>
              <a:rPr lang="zh-TW"/>
              <a:t>    return a /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Checkpoint Demo</a:t>
            </a:r>
            <a:r>
              <a:rPr lang="zh-TW"/>
              <a:t>內容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執行make看輸出結果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找助教Demo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安裝套件：Python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打開Terminal(終端機)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sudo apt update &amp;&amp; sudo apt upgrade -y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sudo apt install python3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完成後可以輸入python3 </a:t>
            </a:r>
            <a:r>
              <a:rPr lang="zh-TW"/>
              <a:t>--</a:t>
            </a:r>
            <a:r>
              <a:rPr lang="zh-TW"/>
              <a:t>version來檢查，出現Python 3.x.x表示安裝成功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450" y="3141075"/>
            <a:ext cx="6986530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安裝套件：Neovim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想連接copilot也可以參考oop-python-nycu/docs/04-neovim-copilot.md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125" y="2078875"/>
            <a:ext cx="4565750" cy="10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安裝套件：PyTest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sudo pip3 install pytest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Makefile</a:t>
            </a:r>
            <a:r>
              <a:rPr lang="zh-TW"/>
              <a:t>介紹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自動化複雜建置：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Makefile 自動化程式碼編譯、連結等複雜建置步驟。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透過定義規則，自動處理檔案生成，節省開發時間。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管理檔案依賴：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明確指定檔案間的依賴關係，確保建置正確性。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當依賴檔案變更時，自動重新生成目標檔案，避免手動追蹤。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跨平台建置：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可在多種 Unix-like 系統使用，提供一致的建置方式。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相同 Makefile 可在不同平台建置專案，方便跨平台開發。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Makefile &amp; PyTest </a:t>
            </a:r>
            <a:r>
              <a:rPr lang="zh-TW"/>
              <a:t>範例(1)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創一個新的目錄(指令：mkdir)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nvim hello.py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程式碼內容如右所示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300" y="2062263"/>
            <a:ext cx="3534651" cy="22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Makefile &amp; PyTest 範例(2)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nvim test_hello.py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此處為範例，import的library要替換為需要進行</a:t>
            </a:r>
            <a:br>
              <a:rPr lang="zh-TW"/>
            </a:br>
            <a:r>
              <a:rPr lang="zh-TW"/>
              <a:t>測試的程式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assert後面則輸入需要測試的function，以及預期</a:t>
            </a:r>
            <a:br>
              <a:rPr lang="zh-TW"/>
            </a:br>
            <a:r>
              <a:rPr lang="zh-TW"/>
              <a:t>的輸出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900" y="2078871"/>
            <a:ext cx="348348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Makefile &amp; PyTest 範例(3)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nvim Makefile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將run</a:t>
            </a:r>
            <a:r>
              <a:rPr lang="zh-TW"/>
              <a:t>裡面的python3後面替換為需要測試的code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pytest會自動尋找開頭為”test_”的程式並運行</a:t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950" y="2078879"/>
            <a:ext cx="3483474" cy="22610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Makefile &amp; PyTest 範例(4)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使用方式：輸入make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此指令會自動去找Makefile檔案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/>
              <a:t>通過的範例如右所示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1875" y="2480500"/>
            <a:ext cx="4406275" cy="14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