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95" r:id="rId7"/>
    <p:sldId id="286" r:id="rId8"/>
    <p:sldId id="296" r:id="rId9"/>
    <p:sldId id="290" r:id="rId10"/>
    <p:sldId id="293" r:id="rId11"/>
    <p:sldId id="276" r:id="rId12"/>
    <p:sldId id="288" r:id="rId13"/>
    <p:sldId id="280" r:id="rId14"/>
    <p:sldId id="292" r:id="rId15"/>
    <p:sldId id="294" r:id="rId16"/>
    <p:sldId id="28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zqkzqk/pypv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458757"/>
            <a:ext cx="1970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PROBLEM 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42" y="1995161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04" y="1990385"/>
            <a:ext cx="2321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PROBLEM  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2" y="2594214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角色美術修改、口頭報告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88549"/>
            <a:ext cx="11591170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https://github.com/wszqkzqk/pypvz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9" y="1355793"/>
            <a:ext cx="116358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角色美術：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软雅黑" pitchFamily="34" charset="-122"/>
                <a:ea typeface="微软雅黑" pitchFamily="34" charset="-122"/>
              </a:rPr>
              <a:t> 線上遊玩功能</a:t>
            </a:r>
            <a:r>
              <a:rPr lang="en-US" altLang="zh-TW" sz="2400" b="1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我們有把遊戲放到</a:t>
            </a:r>
            <a:r>
              <a:rPr lang="en-US" altLang="zh-TW" sz="2400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Replit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上，有空的人可以去玩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43" y="227345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221790" y="-210386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7B8F8DBF-CD19-B615-3566-E97DE99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51" t="9635" r="-171" b="116"/>
          <a:stretch>
            <a:fillRect/>
          </a:stretch>
        </p:blipFill>
        <p:spPr>
          <a:xfrm>
            <a:off x="4797677" y="114407"/>
            <a:ext cx="5401334" cy="6629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35FC5E-DFAA-9817-B2BE-5F488D1D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8" r="72111" b="20392"/>
          <a:stretch>
            <a:fillRect/>
          </a:stretch>
        </p:blipFill>
        <p:spPr>
          <a:xfrm>
            <a:off x="2652084" y="1132015"/>
            <a:ext cx="2023720" cy="5148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7AA-F1C4-7959-FD77-246A187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11AF4EA-4976-2EB1-2582-389E8190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21" y="232696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AAFA7873-5491-FA30-F0B1-1671A01A71D6}"/>
              </a:ext>
            </a:extLst>
          </p:cNvPr>
          <p:cNvGrpSpPr/>
          <p:nvPr/>
        </p:nvGrpSpPr>
        <p:grpSpPr>
          <a:xfrm>
            <a:off x="93483" y="-205035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B1F71E2B-4C43-167F-7DEC-58C09DC174F7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7CC710A-4040-F162-73DF-FE36DE1779A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F729C72-A4DF-4D99-2CC2-43238A200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03A82B4A-EB22-07C0-2D26-76E029440344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C00C4D6F-CDD1-CF27-3D22-99520AC89AF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6075E87A-9AB1-73DC-4571-3C447957639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92A322C8-6177-A811-B9FF-C925E036A3B8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259B10A5-5BA0-48F0-AD33-40B05000DE7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22C64ADF-0BEB-4055-E6D0-B4A8A8F82562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80DBBF85-2307-062E-F517-8CD799CB82C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4FA0773-7C10-108A-2BCF-F2255C01B5E8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6262091-3160-510E-C366-9ABBD0B5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4" t="5460" r="14930" b="1972"/>
          <a:stretch>
            <a:fillRect/>
          </a:stretch>
        </p:blipFill>
        <p:spPr>
          <a:xfrm>
            <a:off x="3644694" y="25511"/>
            <a:ext cx="8366789" cy="66730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17844AC-B0D4-84EE-BD56-B12C021A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14" t="238" r="-623" b="47411"/>
          <a:stretch>
            <a:fillRect/>
          </a:stretch>
        </p:blipFill>
        <p:spPr>
          <a:xfrm>
            <a:off x="1596830" y="1569161"/>
            <a:ext cx="1351693" cy="3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024329"/>
            <a:ext cx="574168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結構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Menu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遊戲啟動的起始畫面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Level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管理遊戲狀態與玩法機制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Endscreen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顯示遊戲結束或完成畫面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ScoreBoard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記錄並顯示遊戲分數與歷史紀錄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Control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控制遊戲流程並檢測狀態轉換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B40B55-F27F-CEB8-BE09-9125C1CB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944" y="2235977"/>
            <a:ext cx="6257727" cy="24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0E53-5FBA-F28D-3076-BF10374C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F2B3A1A7-F9FD-58FC-D4A9-5D13BDB0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AB90C54-9530-852C-DDD6-B4D5E9ED70AF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35937872-E36D-8DF1-AA0E-18C37B01E7B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549735A-22EB-965B-8235-14022CE98E22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EB3C93CA-7D4F-59E7-DFDE-20B9009BFB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2309B5CD-2C24-89EB-023E-4D7F3AFEDA8B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95218395-5EA1-AB67-309F-71DF84BC3B9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382D01FE-D3B1-855A-57B5-724848B5C763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1FF5D95C-8EC6-D8F0-A82C-95B37A6B312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8F2F73B6-3F3C-82A1-9B59-DDFD8BE7DDE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FA6D8B0D-E630-D728-0840-1DA3D069284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C88CB5B-F918-3D93-8809-71D21B1A3B93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DC61BFD9-8C17-D6D3-864B-4A00E80B34C6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09754C4A-0EF6-664C-A056-CF6CCC60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03885"/>
            <a:ext cx="6557831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Survival Mode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設定需克服的旗幟數量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refreshWave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重置殭屍波次以迎接新挑戰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createWave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根據遊戲進度生成殭屍波次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survival_rounds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記錄已克服的旗幟數，用於動態調整難度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230E5C-67B7-A429-5F1A-68EF47A9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72" y="782079"/>
            <a:ext cx="5532765" cy="2062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DBE8F0-DC82-1067-1FCE-AD96C7F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64" y="3160806"/>
            <a:ext cx="5532765" cy="21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806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陳冠頤</cp:lastModifiedBy>
  <cp:revision>97</cp:revision>
  <dcterms:created xsi:type="dcterms:W3CDTF">2025-06-13T13:58:33Z</dcterms:created>
  <dcterms:modified xsi:type="dcterms:W3CDTF">2025-06-17T14:49:55Z</dcterms:modified>
</cp:coreProperties>
</file>