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72" r:id="rId12"/>
    <p:sldId id="275" r:id="rId13"/>
    <p:sldId id="273" r:id="rId14"/>
    <p:sldId id="269" r:id="rId15"/>
    <p:sldId id="271" r:id="rId16"/>
    <p:sldId id="278" r:id="rId17"/>
    <p:sldId id="279" r:id="rId18"/>
    <p:sldId id="277" r:id="rId19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1330" autoAdjust="0"/>
  </p:normalViewPr>
  <p:slideViewPr>
    <p:cSldViewPr snapToGrid="0">
      <p:cViewPr varScale="1">
        <p:scale>
          <a:sx n="140" d="100"/>
          <a:sy n="140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2945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38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 Studio  </a:t>
            </a:r>
            <a:r>
              <a:rPr lang="en-GB" dirty="0" err="1"/>
              <a:t>asdf</a:t>
            </a:r>
            <a:r>
              <a:rPr lang="en-GB" dirty="0"/>
              <a:t> </a:t>
            </a:r>
            <a:r>
              <a:rPr lang="en-GB" dirty="0" err="1"/>
              <a:t>fd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First Two Exercises </a:t>
            </a:r>
          </a:p>
        </p:txBody>
      </p:sp>
    </p:spTree>
    <p:extLst>
      <p:ext uri="{BB962C8B-B14F-4D97-AF65-F5344CB8AC3E}">
        <p14:creationId xmlns:p14="http://schemas.microsoft.com/office/powerpoint/2010/main" val="307877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7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5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25"/>
            <a:ext cx="3429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</a:rPr>
              <a:pPr algn="r"/>
              <a:t>‹#›</a:t>
            </a:fld>
            <a:endParaRPr lang="en" sz="75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18kBZaOXSrJSC8Rs2" TargetMode="External"/><Relationship Id="rId2" Type="http://schemas.openxmlformats.org/officeDocument/2006/relationships/hyperlink" Target="http://bit.ly/2zn18Y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noCubeddu/Worcester-Future-Week-Git-Talk#exercise-o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noCubed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1544269"/>
            <a:ext cx="6390450" cy="15394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dirty="0"/>
              <a:t>Introduction to Git &amp; GitHub</a:t>
            </a:r>
          </a:p>
          <a:p>
            <a:r>
              <a:rPr lang="en" sz="2475" dirty="0">
                <a:solidFill>
                  <a:srgbClr val="E06666"/>
                </a:solidFill>
              </a:rPr>
              <a:t>Source Code Management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84806" y="3576900"/>
            <a:ext cx="5288400" cy="31725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en" sz="1350" b="1" dirty="0">
                <a:solidFill>
                  <a:srgbClr val="FFFFFF"/>
                </a:solidFill>
              </a:rPr>
              <a:t>Gino Cubeddu</a:t>
            </a:r>
          </a:p>
          <a:p>
            <a:pPr algn="ctr"/>
            <a:r>
              <a:rPr lang="en" sz="1350" dirty="0">
                <a:solidFill>
                  <a:srgbClr val="FFFFFF"/>
                </a:solidFill>
              </a:rPr>
              <a:t>IBM </a:t>
            </a:r>
            <a:r>
              <a:rPr lang="en" sz="1350" dirty="0" err="1">
                <a:solidFill>
                  <a:srgbClr val="FFFFFF"/>
                </a:solidFill>
              </a:rPr>
              <a:t>Cloudant</a:t>
            </a:r>
            <a:endParaRPr lang="en" sz="135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/>
              <a:t>– Used to open an editor in order to write your commit message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commit </a:t>
            </a:r>
            <a:r>
              <a:rPr lang="en-US" sz="2000" dirty="0"/>
              <a:t>-m “YOUR MESSAGE”– Used to commit without opening an editor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push </a:t>
            </a:r>
            <a:r>
              <a:rPr lang="en-US" sz="2000" dirty="0"/>
              <a:t>– Used to push your committed changes to the remote repo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pull </a:t>
            </a:r>
            <a:r>
              <a:rPr lang="en-US" sz="2000" dirty="0"/>
              <a:t>– Used to pull the latest changes from the remote repo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040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$BRANCH-NAME </a:t>
            </a:r>
            <a:r>
              <a:rPr lang="en-US" sz="2000" dirty="0"/>
              <a:t>– Used switch to a different branch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checkout -b $BRANCH-NAME </a:t>
            </a:r>
            <a:r>
              <a:rPr lang="en-US" sz="2000" dirty="0"/>
              <a:t>– Used to create and switch to a new branch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000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Note About Visual Studio and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Username 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2"/>
              </a:rPr>
              <a:t>http://bit.ly/2zn18YD</a:t>
            </a:r>
            <a:endParaRPr lang="en-GB" sz="20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https://goo.gl/forms/18kBZaOXSrJSC8Rs2</a:t>
            </a:r>
            <a:r>
              <a:rPr lang="en-GB" sz="2000" dirty="0">
                <a:solidFill>
                  <a:schemeClr val="accent5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840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The First Two Exercises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2834125"/>
            <a:ext cx="6390450" cy="1309250"/>
          </a:xfrm>
        </p:spPr>
        <p:txBody>
          <a:bodyPr/>
          <a:lstStyle/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http://bit.ly/2ihRv2k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or</a:t>
            </a:r>
            <a:endParaRPr lang="en-GB" sz="2000" dirty="0">
              <a:solidFill>
                <a:schemeClr val="accent4">
                  <a:lumMod val="75000"/>
                </a:schemeClr>
              </a:solidFill>
              <a:hlinkClick r:id="rId3"/>
            </a:endParaRPr>
          </a:p>
          <a:p>
            <a:r>
              <a:rPr lang="en-GB" sz="2000" dirty="0">
                <a:solidFill>
                  <a:schemeClr val="accent5"/>
                </a:solidFill>
                <a:hlinkClick r:id="rId3"/>
              </a:rPr>
              <a:t>https://github.com/GinoCubeddu/Worcester-Future-Week-Git-Talk</a:t>
            </a:r>
            <a:endParaRPr lang="en-GB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6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Rebase Example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162438-3439-D544-98FD-3AF8DF429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sz="3800" dirty="0"/>
              <a:t>Keeping in Sync With Master</a:t>
            </a:r>
            <a:endParaRPr lang="en-GB" sz="3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F24B7C-DB74-6D4D-8FE5-E91C19FE444D}"/>
              </a:ext>
            </a:extLst>
          </p:cNvPr>
          <p:cNvSpPr/>
          <p:nvPr/>
        </p:nvSpPr>
        <p:spPr>
          <a:xfrm>
            <a:off x="1741932" y="278206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2DCF6-F333-914E-89CA-7A45385D9083}"/>
              </a:ext>
            </a:extLst>
          </p:cNvPr>
          <p:cNvSpPr/>
          <p:nvPr/>
        </p:nvSpPr>
        <p:spPr>
          <a:xfrm>
            <a:off x="2976372" y="278206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24893-8259-5B48-89EE-4F3ECE5350FD}"/>
              </a:ext>
            </a:extLst>
          </p:cNvPr>
          <p:cNvSpPr/>
          <p:nvPr/>
        </p:nvSpPr>
        <p:spPr>
          <a:xfrm>
            <a:off x="4210812" y="278206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ECBC3-3C5E-1F49-8A68-8B9CBF45B2B4}"/>
              </a:ext>
            </a:extLst>
          </p:cNvPr>
          <p:cNvSpPr/>
          <p:nvPr/>
        </p:nvSpPr>
        <p:spPr>
          <a:xfrm>
            <a:off x="2276856" y="159029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251643-A7C7-F845-AB7A-5DD220834AA7}"/>
              </a:ext>
            </a:extLst>
          </p:cNvPr>
          <p:cNvSpPr/>
          <p:nvPr/>
        </p:nvSpPr>
        <p:spPr>
          <a:xfrm>
            <a:off x="3511296" y="159029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40FC7-307F-CC4D-A95F-13D76BC1447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2564892" y="319354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88DBD0-1A21-5941-933C-091441F6116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99332" y="319354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5CFF9-A844-AD49-B503-395A383F1E1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099816" y="2001774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55B01-1048-B74E-AD89-E4AD1FCEBF70}"/>
              </a:ext>
            </a:extLst>
          </p:cNvPr>
          <p:cNvCxnSpPr>
            <a:stCxn id="3" idx="0"/>
            <a:endCxn id="9" idx="3"/>
          </p:cNvCxnSpPr>
          <p:nvPr/>
        </p:nvCxnSpPr>
        <p:spPr>
          <a:xfrm flipV="1">
            <a:off x="2153412" y="2292734"/>
            <a:ext cx="24396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707D4-BA11-3E40-ADD4-213312731357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213736" y="2292734"/>
            <a:ext cx="26682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0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C78AB-48E0-204A-A9E5-FAB166E5A71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464308" y="3696462"/>
            <a:ext cx="22465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sz="3800" dirty="0"/>
              <a:t>Keeping in Sync With Master</a:t>
            </a:r>
            <a:endParaRPr lang="en-GB" sz="3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F24B7C-DB74-6D4D-8FE5-E91C19FE444D}"/>
              </a:ext>
            </a:extLst>
          </p:cNvPr>
          <p:cNvSpPr/>
          <p:nvPr/>
        </p:nvSpPr>
        <p:spPr>
          <a:xfrm>
            <a:off x="40690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2DCF6-F333-914E-89CA-7A45385D9083}"/>
              </a:ext>
            </a:extLst>
          </p:cNvPr>
          <p:cNvSpPr/>
          <p:nvPr/>
        </p:nvSpPr>
        <p:spPr>
          <a:xfrm>
            <a:off x="164134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824893-8259-5B48-89EE-4F3ECE5350FD}"/>
              </a:ext>
            </a:extLst>
          </p:cNvPr>
          <p:cNvSpPr/>
          <p:nvPr/>
        </p:nvSpPr>
        <p:spPr>
          <a:xfrm>
            <a:off x="287578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ECBC3-3C5E-1F49-8A68-8B9CBF45B2B4}"/>
              </a:ext>
            </a:extLst>
          </p:cNvPr>
          <p:cNvSpPr/>
          <p:nvPr/>
        </p:nvSpPr>
        <p:spPr>
          <a:xfrm>
            <a:off x="941832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251643-A7C7-F845-AB7A-5DD220834AA7}"/>
              </a:ext>
            </a:extLst>
          </p:cNvPr>
          <p:cNvSpPr/>
          <p:nvPr/>
        </p:nvSpPr>
        <p:spPr>
          <a:xfrm>
            <a:off x="2176272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40FC7-307F-CC4D-A95F-13D76BC1447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1229868" y="369646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88DBD0-1A21-5941-933C-091441F6116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464308" y="3696462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65CFF9-A844-AD49-B503-395A383F1E1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764792" y="2504694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55B01-1048-B74E-AD89-E4AD1FCEBF70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818388" y="2795654"/>
            <a:ext cx="24396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E6E4B3F-F6A8-B245-977B-07137DF41887}"/>
              </a:ext>
            </a:extLst>
          </p:cNvPr>
          <p:cNvSpPr/>
          <p:nvPr/>
        </p:nvSpPr>
        <p:spPr>
          <a:xfrm>
            <a:off x="2665476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A5E7D-BBBE-0446-97B8-B3978843B938}"/>
              </a:ext>
            </a:extLst>
          </p:cNvPr>
          <p:cNvSpPr/>
          <p:nvPr/>
        </p:nvSpPr>
        <p:spPr>
          <a:xfrm>
            <a:off x="3899916" y="2093214"/>
            <a:ext cx="822960" cy="8229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E5958F-3008-AC4D-BBA8-F609B81695FD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488436" y="2504694"/>
            <a:ext cx="411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FD8D68-7EB1-C546-A93E-6649CB9D662E}"/>
              </a:ext>
            </a:extLst>
          </p:cNvPr>
          <p:cNvCxnSpPr>
            <a:cxnSpLocks/>
            <a:stCxn id="6" idx="7"/>
            <a:endCxn id="25" idx="3"/>
          </p:cNvCxnSpPr>
          <p:nvPr/>
        </p:nvCxnSpPr>
        <p:spPr>
          <a:xfrm flipV="1">
            <a:off x="2343788" y="2795654"/>
            <a:ext cx="442208" cy="609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5B7814-9A54-5947-974A-69E64FA4A53F}"/>
              </a:ext>
            </a:extLst>
          </p:cNvPr>
          <p:cNvCxnSpPr>
            <a:cxnSpLocks/>
          </p:cNvCxnSpPr>
          <p:nvPr/>
        </p:nvCxnSpPr>
        <p:spPr>
          <a:xfrm>
            <a:off x="2871216" y="2816990"/>
            <a:ext cx="266824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8FA9AE6-05BE-524A-8ADC-E4C6D048007B}"/>
              </a:ext>
            </a:extLst>
          </p:cNvPr>
          <p:cNvSpPr/>
          <p:nvPr/>
        </p:nvSpPr>
        <p:spPr>
          <a:xfrm>
            <a:off x="4710808" y="328498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1B0752-F867-4E4A-BF33-6D385AD7860D}"/>
              </a:ext>
            </a:extLst>
          </p:cNvPr>
          <p:cNvCxnSpPr>
            <a:cxnSpLocks/>
          </p:cNvCxnSpPr>
          <p:nvPr/>
        </p:nvCxnSpPr>
        <p:spPr>
          <a:xfrm>
            <a:off x="4589464" y="2816990"/>
            <a:ext cx="330008" cy="4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5" grpId="0" animBg="1"/>
      <p:bldP spid="26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 err="1">
                <a:solidFill>
                  <a:schemeClr val="accent5"/>
                </a:solidFill>
              </a:rPr>
              <a:t>gino.cubeddu@ibm.com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https://github.com/GinoCubeddu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36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it is not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647825"/>
            <a:ext cx="39243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25" y="209047"/>
            <a:ext cx="3033900" cy="1482300"/>
          </a:xfrm>
        </p:spPr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Version Control System</a:t>
            </a:r>
          </a:p>
          <a:p>
            <a:r>
              <a:rPr lang="en-GB" dirty="0"/>
              <a:t>Easily Manage Code</a:t>
            </a:r>
          </a:p>
          <a:p>
            <a:r>
              <a:rPr lang="en-GB" dirty="0"/>
              <a:t>Free To Use</a:t>
            </a:r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5" y="2007109"/>
            <a:ext cx="2304048" cy="23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2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5" y="2060389"/>
            <a:ext cx="2304048" cy="230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75" y="209047"/>
            <a:ext cx="3120147" cy="1482300"/>
          </a:xfrm>
        </p:spPr>
        <p:txBody>
          <a:bodyPr/>
          <a:lstStyle/>
          <a:p>
            <a:r>
              <a:rPr lang="en-GB" dirty="0"/>
              <a:t>What is GitHub?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 Hosting Service</a:t>
            </a:r>
          </a:p>
          <a:p>
            <a:r>
              <a:rPr lang="en-GB" dirty="0"/>
              <a:t>Huge Community</a:t>
            </a:r>
          </a:p>
          <a:p>
            <a:r>
              <a:rPr lang="en-GB" dirty="0"/>
              <a:t>Free or Paid</a:t>
            </a:r>
          </a:p>
        </p:txBody>
      </p:sp>
    </p:spTree>
    <p:extLst>
      <p:ext uri="{BB962C8B-B14F-4D97-AF65-F5344CB8AC3E}">
        <p14:creationId xmlns:p14="http://schemas.microsoft.com/office/powerpoint/2010/main" val="413035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91" y="724200"/>
            <a:ext cx="3120147" cy="1482300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Collaboration</a:t>
            </a:r>
          </a:p>
          <a:p>
            <a:r>
              <a:rPr lang="en-GB" dirty="0"/>
              <a:t>Revert Changes</a:t>
            </a:r>
          </a:p>
          <a:p>
            <a:r>
              <a:rPr lang="en-GB" dirty="0"/>
              <a:t>Explore Previous Code</a:t>
            </a:r>
          </a:p>
          <a:p>
            <a:r>
              <a:rPr lang="en-GB" dirty="0"/>
              <a:t>Releases</a:t>
            </a:r>
          </a:p>
          <a:p>
            <a:r>
              <a:rPr lang="en-GB" dirty="0"/>
              <a:t>Track Changes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7" y="2560320"/>
            <a:ext cx="3110815" cy="13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Git &amp;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Locally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Git Bash</a:t>
            </a:r>
          </a:p>
          <a:p>
            <a:r>
              <a:rPr lang="en-GB" dirty="0"/>
              <a:t>Git GUI</a:t>
            </a:r>
          </a:p>
          <a:p>
            <a:r>
              <a:rPr lang="en-GB" dirty="0"/>
              <a:t>Git Shell</a:t>
            </a:r>
          </a:p>
          <a:p>
            <a:r>
              <a:rPr lang="en-GB" dirty="0"/>
              <a:t>GitHub GUI</a:t>
            </a:r>
          </a:p>
        </p:txBody>
      </p:sp>
    </p:spTree>
    <p:extLst>
      <p:ext uri="{BB962C8B-B14F-4D97-AF65-F5344CB8AC3E}">
        <p14:creationId xmlns:p14="http://schemas.microsoft.com/office/powerpoint/2010/main" val="418094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Locally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SSH key</a:t>
            </a:r>
          </a:p>
          <a:p>
            <a:r>
              <a:rPr lang="en-GB" dirty="0"/>
              <a:t>GitHub User/Pass</a:t>
            </a:r>
          </a:p>
        </p:txBody>
      </p:sp>
    </p:spTree>
    <p:extLst>
      <p:ext uri="{BB962C8B-B14F-4D97-AF65-F5344CB8AC3E}">
        <p14:creationId xmlns:p14="http://schemas.microsoft.com/office/powerpoint/2010/main" val="14133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Use 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2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81" y="173075"/>
            <a:ext cx="6390450" cy="788950"/>
          </a:xfrm>
        </p:spPr>
        <p:txBody>
          <a:bodyPr/>
          <a:lstStyle/>
          <a:p>
            <a:r>
              <a:rPr lang="en-US" dirty="0"/>
              <a:t>Core Commands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775" y="1043425"/>
            <a:ext cx="6390450" cy="370955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clone </a:t>
            </a:r>
            <a:r>
              <a:rPr lang="en-US" sz="2000" dirty="0"/>
              <a:t>– Used to pull a copy of your repo from GitHub to your local machine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status </a:t>
            </a:r>
            <a:r>
              <a:rPr lang="en-US" sz="2000" dirty="0"/>
              <a:t>– Used to show what has been changed locally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diff </a:t>
            </a:r>
            <a:r>
              <a:rPr lang="en-US" sz="2000" dirty="0"/>
              <a:t>– Used to show what has changed within files since the last commit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add $FILE </a:t>
            </a:r>
            <a:r>
              <a:rPr lang="en-US" sz="2000" dirty="0"/>
              <a:t>– Used to add a file to be committed</a:t>
            </a:r>
          </a:p>
          <a:p>
            <a:pPr algn="l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4131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328</Words>
  <Application>Microsoft Macintosh PowerPoint</Application>
  <PresentationFormat>Custom</PresentationFormat>
  <Paragraphs>79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Introduction to Git &amp; GitHub Source Code Management</vt:lpstr>
      <vt:lpstr>PowerPoint Presentation</vt:lpstr>
      <vt:lpstr>What is Git?</vt:lpstr>
      <vt:lpstr>What is GitHub?</vt:lpstr>
      <vt:lpstr>Version Control</vt:lpstr>
      <vt:lpstr>Using Git &amp; GitHub</vt:lpstr>
      <vt:lpstr>Authentication</vt:lpstr>
      <vt:lpstr>Why Use Version Control</vt:lpstr>
      <vt:lpstr>Core Commands</vt:lpstr>
      <vt:lpstr>Core Commands</vt:lpstr>
      <vt:lpstr>Core Commands</vt:lpstr>
      <vt:lpstr>A Note About Visual Studio and Git</vt:lpstr>
      <vt:lpstr>GitHub Username Form</vt:lpstr>
      <vt:lpstr>Do The First Two Exercises</vt:lpstr>
      <vt:lpstr>Rebase Example</vt:lpstr>
      <vt:lpstr>Keeping in Sync With Master</vt:lpstr>
      <vt:lpstr>Keeping in Sync With Master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 Source Code Management</dc:title>
  <dc:creator>Gino</dc:creator>
  <cp:lastModifiedBy>GINO Cubeddu</cp:lastModifiedBy>
  <cp:revision>30</cp:revision>
  <dcterms:modified xsi:type="dcterms:W3CDTF">2018-11-23T10:31:27Z</dcterms:modified>
</cp:coreProperties>
</file>