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32" y="-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1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3733-EBC6-42A8-BEE6-36E5F3354B92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2465D-8B88-4A3E-9F25-718C73F11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569029" y="2177143"/>
            <a:ext cx="3208046" cy="320804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00473">
            <a:off x="4415117" y="2143919"/>
            <a:ext cx="2723917" cy="2723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7835" y="2298544"/>
            <a:ext cx="1302737" cy="2414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300000">
            <a:off x="6873454" y="3483185"/>
            <a:ext cx="263825" cy="796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21626" y="3659655"/>
            <a:ext cx="449854" cy="443393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55907" y="1093023"/>
            <a:ext cx="1389698" cy="1399429"/>
            <a:chOff x="7707277" y="735137"/>
            <a:chExt cx="1389698" cy="1399429"/>
          </a:xfrm>
        </p:grpSpPr>
        <p:sp>
          <p:nvSpPr>
            <p:cNvPr id="10" name="Oval 9"/>
            <p:cNvSpPr/>
            <p:nvPr/>
          </p:nvSpPr>
          <p:spPr>
            <a:xfrm>
              <a:off x="7707277" y="1070553"/>
              <a:ext cx="1064013" cy="1064013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45606" y="735137"/>
              <a:ext cx="651369" cy="12073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 smtClean="0">
                  <a:solidFill>
                    <a:schemeClr val="tx1"/>
                  </a:solidFill>
                </a:rPr>
                <a:t>A</a:t>
              </a:r>
              <a:endParaRPr lang="en-US" sz="7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7289107" y="2492454"/>
            <a:ext cx="730813" cy="1282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>
            <a:off x="6197833" y="3881351"/>
            <a:ext cx="52379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74338" y="2221437"/>
            <a:ext cx="294512" cy="633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07257" y="1428437"/>
            <a:ext cx="294512" cy="6334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9"/>
          <p:cNvSpPr/>
          <p:nvPr/>
        </p:nvSpPr>
        <p:spPr>
          <a:xfrm>
            <a:off x="4047607" y="1339539"/>
            <a:ext cx="1064013" cy="106401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9"/>
          <p:cNvSpPr/>
          <p:nvPr/>
        </p:nvSpPr>
        <p:spPr>
          <a:xfrm>
            <a:off x="4758807" y="1276039"/>
            <a:ext cx="1064013" cy="106401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9"/>
          <p:cNvSpPr/>
          <p:nvPr/>
        </p:nvSpPr>
        <p:spPr>
          <a:xfrm>
            <a:off x="4631807" y="564839"/>
            <a:ext cx="1064013" cy="106401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9"/>
          <p:cNvSpPr/>
          <p:nvPr/>
        </p:nvSpPr>
        <p:spPr>
          <a:xfrm>
            <a:off x="3996807" y="679139"/>
            <a:ext cx="1064013" cy="1064013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37" y="3929310"/>
            <a:ext cx="2723917" cy="2723917"/>
          </a:xfrm>
          <a:prstGeom prst="rect">
            <a:avLst/>
          </a:prstGeom>
        </p:spPr>
      </p:pic>
      <p:sp>
        <p:nvSpPr>
          <p:cNvPr id="3" name="Rectangle 4"/>
          <p:cNvSpPr/>
          <p:nvPr/>
        </p:nvSpPr>
        <p:spPr>
          <a:xfrm>
            <a:off x="5041900" y="3860800"/>
            <a:ext cx="1192462" cy="2082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8363" y="920865"/>
            <a:ext cx="852637" cy="1225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A</a:t>
            </a:r>
            <a:endParaRPr lang="en-US" sz="5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387600" y="2159000"/>
            <a:ext cx="217170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 flipH="1" flipV="1">
            <a:off x="2413000" y="3619500"/>
            <a:ext cx="2654300" cy="660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48920" y="4025900"/>
            <a:ext cx="119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b="1" dirty="0" smtClean="0"/>
              <a:t>Secret</a:t>
            </a:r>
          </a:p>
          <a:p>
            <a:pPr algn="ctr"/>
            <a:r>
              <a:rPr kumimoji="1" lang="en-US" altLang="zh-TW" sz="2400" b="1" dirty="0" smtClean="0"/>
              <a:t>Gesture</a:t>
            </a:r>
            <a:endParaRPr kumimoji="1" lang="zh-TW" altLang="en-US" sz="2400" b="1" dirty="0"/>
          </a:p>
        </p:txBody>
      </p:sp>
      <p:sp>
        <p:nvSpPr>
          <p:cNvPr id="13" name="Oval 6"/>
          <p:cNvSpPr/>
          <p:nvPr/>
        </p:nvSpPr>
        <p:spPr>
          <a:xfrm>
            <a:off x="1540026" y="2973855"/>
            <a:ext cx="885674" cy="88694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V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79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自訂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Chen</dc:creator>
  <cp:lastModifiedBy>Henry Lin</cp:lastModifiedBy>
  <cp:revision>5</cp:revision>
  <dcterms:created xsi:type="dcterms:W3CDTF">2016-03-10T01:10:04Z</dcterms:created>
  <dcterms:modified xsi:type="dcterms:W3CDTF">2016-03-10T01:45:03Z</dcterms:modified>
</cp:coreProperties>
</file>