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d540db022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d540db02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540db022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540db0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d540db022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d540db02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d540db022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d540db02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d540db022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d540db02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15d46508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15d4650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15d46508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15d4650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d540db02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d540db02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fcee81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bfcee81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c40d9f9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c40d9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03535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Dama italiana</a:t>
            </a:r>
            <a:endParaRPr sz="60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81525" y="35561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Gruppo 3</a:t>
            </a:r>
            <a:r>
              <a:rPr lang="it" sz="1600"/>
              <a:t>:  Melek Chteoui / Simone La Salvia</a:t>
            </a:r>
            <a:endParaRPr sz="1600"/>
          </a:p>
        </p:txBody>
      </p:sp>
      <p:cxnSp>
        <p:nvCxnSpPr>
          <p:cNvPr id="106" name="Google Shape;106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750" y="1492900"/>
            <a:ext cx="5612525" cy="2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2923125" y="2130675"/>
            <a:ext cx="430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 Pedina</a:t>
            </a:r>
            <a:endParaRPr sz="3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3" y="1447800"/>
            <a:ext cx="74580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/>
        </p:nvSpPr>
        <p:spPr>
          <a:xfrm>
            <a:off x="2923125" y="2130675"/>
            <a:ext cx="430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 Mossa</a:t>
            </a:r>
            <a:endParaRPr sz="3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00" y="1552713"/>
            <a:ext cx="7074200" cy="20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/>
        </p:nvSpPr>
        <p:spPr>
          <a:xfrm>
            <a:off x="2923125" y="2130675"/>
            <a:ext cx="430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 Vittoria</a:t>
            </a:r>
            <a:endParaRPr sz="3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1309688"/>
            <a:ext cx="63150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Conclusione</a:t>
            </a:r>
            <a:endParaRPr sz="3600"/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400"/>
              <a:t>La Dama Italiana è un classico gioco da tavolo che offre un'esperienza di gioco avvincente e strategica. In futuro ci </a:t>
            </a:r>
            <a:r>
              <a:rPr lang="it" sz="2400"/>
              <a:t>sarà</a:t>
            </a:r>
            <a:r>
              <a:rPr lang="it" sz="2400"/>
              <a:t> l’aggiunta di livelli di difficoltà per sfide più avanzate e l'integrazione di funzionalità come la registrazione delle partite e l'analisi delle statistiche di gioco.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In cosa consiste?</a:t>
            </a:r>
            <a:endParaRPr sz="3600"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396375"/>
            <a:ext cx="46458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/>
              <a:t>Il gioco si svolge su una damiera formata da 64 caselle: 32 </a:t>
            </a:r>
            <a:r>
              <a:rPr lang="it" sz="2400"/>
              <a:t>bianche</a:t>
            </a:r>
            <a:r>
              <a:rPr lang="it" sz="2400"/>
              <a:t> e 32 scure. Le pedine sono 24: 12 bianche e 12 nere e si dispongono sulle caselle scure</a:t>
            </a:r>
            <a:r>
              <a:rPr lang="it" sz="2400"/>
              <a:t>. L'obiettivo di ogni giocatore è di mangiare tutte le pedine dell'avversario.</a:t>
            </a:r>
            <a:endParaRPr sz="2400"/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00" y="804363"/>
            <a:ext cx="3534775" cy="3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235600" y="13478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300"/>
              <a:t>Obiettivo</a:t>
            </a:r>
            <a:endParaRPr sz="5300"/>
          </a:p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4954450" y="724200"/>
            <a:ext cx="3702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100"/>
              <a:t>L'obiettivo</a:t>
            </a:r>
            <a:r>
              <a:rPr lang="it" sz="2100"/>
              <a:t> del gioco è catturare tutte le pedine</a:t>
            </a:r>
            <a:r>
              <a:rPr lang="it" sz="2100"/>
              <a:t> </a:t>
            </a:r>
            <a:r>
              <a:rPr lang="it" sz="2100"/>
              <a:t>dell’avversario,muovendosi in diagonale sulla damiera. Mangiando una volta per turno e portando la tua pedina all’ultima fila </a:t>
            </a:r>
            <a:r>
              <a:rPr lang="it" sz="2100"/>
              <a:t>verrà</a:t>
            </a:r>
            <a:r>
              <a:rPr lang="it" sz="2100"/>
              <a:t> promossa in una dama.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0C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1950075" y="0"/>
            <a:ext cx="5946600" cy="12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400"/>
              <a:t>L'interfaccia grafica</a:t>
            </a:r>
            <a:endParaRPr sz="4400"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063150"/>
            <a:ext cx="7229473" cy="380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L’impostazione</a:t>
            </a:r>
            <a:endParaRPr sz="3600"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L’interfaccia e composta da: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Parte sinistra: matrice di JButton con lo sfondo colorato che rappresenta la damiera e con un’icona che rappresenta i pedoni; una JLabel col turno.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t" sz="2400"/>
              <a:t>Parte destra: due JLabel che tengono conto delle pedine in gioco.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</a:t>
            </a:r>
            <a:r>
              <a:rPr lang="it"/>
              <a:t>implementate</a:t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1177975" y="2893425"/>
            <a:ext cx="7851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Dama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5594738" y="3392325"/>
            <a:ext cx="8523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Mossa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3323225" y="3392325"/>
            <a:ext cx="8970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Pedina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30"/>
          <p:cNvCxnSpPr/>
          <p:nvPr/>
        </p:nvCxnSpPr>
        <p:spPr>
          <a:xfrm flipH="1">
            <a:off x="1617500" y="1024225"/>
            <a:ext cx="2957700" cy="18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30"/>
          <p:cNvCxnSpPr/>
          <p:nvPr/>
        </p:nvCxnSpPr>
        <p:spPr>
          <a:xfrm flipH="1">
            <a:off x="3749300" y="1024225"/>
            <a:ext cx="825900" cy="23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30"/>
          <p:cNvCxnSpPr>
            <a:stCxn id="136" idx="2"/>
          </p:cNvCxnSpPr>
          <p:nvPr/>
        </p:nvCxnSpPr>
        <p:spPr>
          <a:xfrm>
            <a:off x="4572000" y="1017725"/>
            <a:ext cx="1418400" cy="23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30"/>
          <p:cNvCxnSpPr/>
          <p:nvPr/>
        </p:nvCxnSpPr>
        <p:spPr>
          <a:xfrm>
            <a:off x="4572000" y="1017725"/>
            <a:ext cx="3312900" cy="19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30"/>
          <p:cNvSpPr txBox="1"/>
          <p:nvPr/>
        </p:nvSpPr>
        <p:spPr>
          <a:xfrm>
            <a:off x="7384875" y="2938325"/>
            <a:ext cx="942900" cy="461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Vittoria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65500" y="1965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Immagini utilizzate</a:t>
            </a:r>
            <a:endParaRPr/>
          </a:p>
        </p:txBody>
      </p:sp>
      <p:sp>
        <p:nvSpPr>
          <p:cNvPr id="150" name="Google Shape;150;p31"/>
          <p:cNvSpPr txBox="1"/>
          <p:nvPr>
            <p:ph idx="1" type="subTitle"/>
          </p:nvPr>
        </p:nvSpPr>
        <p:spPr>
          <a:xfrm>
            <a:off x="-48500" y="33745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Nota*: le pedine sono dei piatti colorati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25" y="428300"/>
            <a:ext cx="1421500" cy="139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225" y="452975"/>
            <a:ext cx="1371210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275" y="2547075"/>
            <a:ext cx="1371200" cy="1345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25" y="2547075"/>
            <a:ext cx="1371200" cy="134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2923125" y="2130675"/>
            <a:ext cx="4306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Classe Dama</a:t>
            </a:r>
            <a:endParaRPr sz="3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97" y="1745651"/>
            <a:ext cx="7477801" cy="16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