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75" r:id="rId3"/>
    <p:sldId id="279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8" r:id="rId16"/>
    <p:sldId id="273" r:id="rId17"/>
    <p:sldId id="274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B63F8-E42C-4030-AFE7-33B7A495491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A94FC-CE2C-4137-BD61-CF4AE0E0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point, log in and demo vim,…..then continue.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A94FC-CE2C-4137-BD61-CF4AE0E0A0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point, log in and demo vim,…..then continue.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A94FC-CE2C-4137-BD61-CF4AE0E0A0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0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092-43C1-4F4B-8FBD-B604177A7C8E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A4AB-D5AD-43DD-BC5C-767C6CC588F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2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9BE-A35B-4065-A206-D1AD9FCAD40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4D60-697B-4F3C-82A3-18EAECD0948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6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0"/>
            <a:ext cx="109728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89B0A86-8299-4CA5-BF7A-E9C3FD18661B}" type="datetime1">
              <a:rPr lang="en-US"/>
              <a:pPr>
                <a:defRPr/>
              </a:pPr>
              <a:t>1/18/2023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3200" y="95065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14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7213"/>
            <a:ext cx="7620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07BB7EA-74B2-4474-B618-A374B13AECCF}" type="datetime1">
              <a:rPr lang="en-US"/>
              <a:pPr>
                <a:defRPr/>
              </a:pPr>
              <a:t>1/18/2023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534400" y="1828800"/>
            <a:ext cx="3048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60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D2895239-6A89-4AFE-8529-9297DC695097}" type="datetime1">
              <a:rPr lang="en-US"/>
              <a:pPr>
                <a:defRPr/>
              </a:pPr>
              <a:t>1/18/2023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47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12192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0" y="2057400"/>
            <a:ext cx="5181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372100"/>
            <a:ext cx="109728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133600" y="2057400"/>
            <a:ext cx="36576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2057400"/>
            <a:ext cx="10972800" cy="43434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09600" y="1828800"/>
            <a:ext cx="10972800" cy="228600"/>
          </a:xfrm>
          <a:prstGeom prst="rect">
            <a:avLst/>
          </a:prstGeom>
          <a:solidFill>
            <a:srgbClr val="0070C0"/>
          </a:solidFill>
          <a:ln w="19050">
            <a:solidFill>
              <a:srgbClr val="10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363200" cy="3886200"/>
          </a:xfr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70A9B836-5B50-48BE-AF2A-D279F5EC3EB3}" type="datetime1">
              <a:rPr lang="en-US"/>
              <a:pPr>
                <a:defRPr/>
              </a:pPr>
              <a:t>1/18/2023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389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5BA96470-3CB2-4E3D-B238-49A7200F4AB6}" type="datetime1">
              <a:rPr lang="en-US"/>
              <a:pPr>
                <a:defRPr/>
              </a:pPr>
              <a:t>1/18/2023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05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63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609600" y="4343400"/>
            <a:ext cx="10972800" cy="2057400"/>
          </a:xfrm>
          <a:prstGeom prst="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AAF819-2730-47AC-AE64-C72335A45B26}" type="datetime1">
              <a:rPr lang="en-US"/>
              <a:pPr>
                <a:defRPr/>
              </a:pPr>
              <a:t>1/18/2023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914400" y="4572000"/>
            <a:ext cx="103632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-11430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1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B60F-CFAE-4001-A956-2B2A1E1E11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1BF3-5C20-481E-8265-20676EA88D1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0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9634-DD3E-4613-AB0D-3E0DA19A224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6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F16D-ED84-4E3E-AC58-803B07D837D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8AD3-5D77-4DB2-93A3-40BD2676914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VIM Editor Introduction</a:t>
            </a:r>
            <a:endParaRPr lang="en-US" altLang="en-US" sz="40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3200" dirty="0"/>
              <a:t>Getting Started </a:t>
            </a:r>
          </a:p>
          <a:p>
            <a:pPr algn="ctr"/>
            <a:endParaRPr lang="en-US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3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Forward to beginning of next line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Back to beginning of current line (zero)</a:t>
            </a: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End of current line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8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4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- Back  to beginning of current sentence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- Ahead  to beginning of next sentence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Back to beginning of current paragraph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Ahead to beginning of next paragraph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1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Commands.  1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    	- Character at cursor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	- Character following cursor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To end of word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To end of blank-delimited word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To beginning of word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To beginning of blank-delimited word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7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Commands.  2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dd			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Deletes current line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Two lines; current and following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		- Character following cursor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- To end of word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- To end of blank-delimited word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- To beginning of word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- To beginning of blank-delimited word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2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Commands.  3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- To end of sentence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- To beginning of sentence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- To end of paragraph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- To beginning of paragraph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5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FE25346-87E9-4369-9407-EC881F504E50}"/>
              </a:ext>
            </a:extLst>
          </p:cNvPr>
          <p:cNvSpPr txBox="1"/>
          <p:nvPr/>
        </p:nvSpPr>
        <p:spPr>
          <a:xfrm>
            <a:off x="727969" y="292963"/>
            <a:ext cx="101477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HINTS:  Yank &amp; Put (Copy &amp; Paste) </a:t>
            </a:r>
            <a:endParaRPr lang="en-US" sz="3200" dirty="0"/>
          </a:p>
          <a:p>
            <a:r>
              <a:rPr lang="en-US" sz="2400" dirty="0"/>
              <a:t>Copying and pasting in </a:t>
            </a:r>
            <a:r>
              <a:rPr lang="en-US" sz="2400" b="1" dirty="0"/>
              <a:t>vim</a:t>
            </a:r>
            <a:r>
              <a:rPr lang="en-US" sz="2400" dirty="0"/>
              <a:t> are accomplished with the commands </a:t>
            </a:r>
            <a:r>
              <a:rPr lang="en-US" sz="2400" b="1" dirty="0"/>
              <a:t>yank</a:t>
            </a:r>
            <a:r>
              <a:rPr lang="en-US" sz="2400" dirty="0"/>
              <a:t> and </a:t>
            </a:r>
            <a:r>
              <a:rPr lang="en-US" sz="2400" b="1" dirty="0"/>
              <a:t>put</a:t>
            </a:r>
            <a:r>
              <a:rPr lang="en-US" sz="2400" dirty="0"/>
              <a:t>.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5A0283E-D24E-45E2-B040-2D184D72A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58704"/>
              </p:ext>
            </p:extLst>
          </p:nvPr>
        </p:nvGraphicFramePr>
        <p:xfrm>
          <a:off x="843378" y="1597980"/>
          <a:ext cx="10156055" cy="375402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98212">
                  <a:extLst>
                    <a:ext uri="{9D8B030D-6E8A-4147-A177-3AD203B41FA5}">
                      <a16:colId xmlns:a16="http://schemas.microsoft.com/office/drawing/2014/main" val="1635352984"/>
                    </a:ext>
                  </a:extLst>
                </a:gridCol>
                <a:gridCol w="8157843">
                  <a:extLst>
                    <a:ext uri="{9D8B030D-6E8A-4147-A177-3AD203B41FA5}">
                      <a16:colId xmlns:a16="http://schemas.microsoft.com/office/drawing/2014/main" val="1733137403"/>
                    </a:ext>
                  </a:extLst>
                </a:gridCol>
              </a:tblGrid>
              <a:tr h="476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effectLst/>
                        </a:rPr>
                        <a:t>Command Syntax</a:t>
                      </a:r>
                      <a:endParaRPr lang="en-US" sz="2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i="1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effectLst/>
                        </a:rPr>
                        <a:t>What It Accomplishes</a:t>
                      </a:r>
                      <a:endParaRPr lang="en-US" sz="2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55432"/>
                  </a:ext>
                </a:extLst>
              </a:tr>
              <a:tr h="476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y2w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Yanks two words, starting at the current cursor position, going to the right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996319"/>
                  </a:ext>
                </a:extLst>
              </a:tr>
              <a:tr h="476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4yb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Yanks four words, starting at the current cursor position, going to the left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305919"/>
                  </a:ext>
                </a:extLst>
              </a:tr>
              <a:tr h="476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yy or 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Yanks the current line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56551"/>
                  </a:ext>
                </a:extLst>
              </a:tr>
              <a:tr h="476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Puts the yanked text after the current cursor position (lower case 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71809"/>
                  </a:ext>
                </a:extLst>
              </a:tr>
              <a:tr h="476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Puts the yanked text before the current cursor position (upper case 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763833"/>
                  </a:ext>
                </a:extLst>
              </a:tr>
              <a:tr h="4768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Puts the yanked text in the buffer five times after the current cursor position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5248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70745D8-FDEB-4BD9-A111-06198CDB7913}"/>
              </a:ext>
            </a:extLst>
          </p:cNvPr>
          <p:cNvSpPr/>
          <p:nvPr/>
        </p:nvSpPr>
        <p:spPr>
          <a:xfrm>
            <a:off x="2719527" y="5734040"/>
            <a:ext cx="5119456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Note:  Copy &amp; Paste =  Yank &amp; Put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Cut &amp; Paste    =  Delete &amp; Put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4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 At the prompt on the Linux Coding machine, type </a:t>
            </a:r>
            <a:r>
              <a:rPr lang="en-US" b="1" dirty="0" err="1">
                <a:cs typeface="Times New Roman" panose="02020603050405020304" pitchFamily="18" charset="0"/>
              </a:rPr>
              <a:t>vimtutor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for more instruction.</a:t>
            </a:r>
            <a:endParaRPr lang="en-US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Go to Google.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   Enter “</a:t>
            </a:r>
            <a:r>
              <a:rPr lang="en-US" b="1" dirty="0">
                <a:cs typeface="Times New Roman" panose="02020603050405020304" pitchFamily="18" charset="0"/>
              </a:rPr>
              <a:t>VIM Tutorial</a:t>
            </a:r>
            <a:r>
              <a:rPr lang="en-US" dirty="0"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   You will find lots of choices, some practical, even one that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   sells itself as “Zelda meets VIM”. 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5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8AD3-5D77-4DB2-93A3-40BD2676914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VIM Editor Introduction</a:t>
            </a:r>
            <a:endParaRPr lang="en-US" altLang="en-US" sz="40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3200" dirty="0"/>
              <a:t>Getting Started </a:t>
            </a:r>
          </a:p>
          <a:p>
            <a:pPr algn="ctr"/>
            <a:endParaRPr lang="en-US" altLang="en-US" sz="3200" dirty="0"/>
          </a:p>
          <a:p>
            <a:pPr algn="ctr"/>
            <a:r>
              <a:rPr lang="en-US" altLang="en-US" sz="3200"/>
              <a:t>The End</a:t>
            </a:r>
            <a:endParaRPr lang="en-US" altLang="en-US" sz="3200" dirty="0"/>
          </a:p>
          <a:p>
            <a:pPr algn="ctr"/>
            <a:endParaRPr lang="en-US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0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877"/>
            <a:ext cx="10515600" cy="1325563"/>
          </a:xfrm>
        </p:spPr>
        <p:txBody>
          <a:bodyPr/>
          <a:lstStyle/>
          <a:p>
            <a:r>
              <a:rPr lang="en-US" dirty="0"/>
              <a:t>VIM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57" y="1476000"/>
            <a:ext cx="10515600" cy="40706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VIM is a command line editor, meaning most commands are typed in. The mouse is not used because Vim was developed before the mouse was invented.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There are some files on Linux machines that can only be edited with Vim.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7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877"/>
            <a:ext cx="10515600" cy="1325563"/>
          </a:xfrm>
        </p:spPr>
        <p:txBody>
          <a:bodyPr/>
          <a:lstStyle/>
          <a:p>
            <a:r>
              <a:rPr lang="en-US" dirty="0"/>
              <a:t>VIM – Entering and Exiting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3" y="1224988"/>
            <a:ext cx="10515600" cy="5382000"/>
          </a:xfrm>
        </p:spPr>
        <p:txBody>
          <a:bodyPr>
            <a:noAutofit/>
          </a:bodyPr>
          <a:lstStyle/>
          <a:p>
            <a:r>
              <a:rPr lang="en-US" dirty="0"/>
              <a:t>To enter VIM, at the prompt, type:  </a:t>
            </a:r>
            <a:r>
              <a:rPr lang="en-US" b="1" dirty="0"/>
              <a:t>vi </a:t>
            </a:r>
            <a:r>
              <a:rPr lang="en-US" b="1" dirty="0" err="1"/>
              <a:t>YourFileName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                                          </a:t>
            </a:r>
            <a:r>
              <a:rPr lang="en-US" dirty="0"/>
              <a:t>or:  </a:t>
            </a:r>
            <a:r>
              <a:rPr lang="en-US" b="1" dirty="0"/>
              <a:t>vim </a:t>
            </a:r>
            <a:r>
              <a:rPr lang="en-US" b="1" dirty="0" err="1"/>
              <a:t>YourFileName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On Linux machine, often </a:t>
            </a:r>
            <a:r>
              <a:rPr lang="en-US" b="1" dirty="0"/>
              <a:t>vi</a:t>
            </a:r>
            <a:r>
              <a:rPr lang="en-US" dirty="0"/>
              <a:t> takes us to </a:t>
            </a:r>
            <a:r>
              <a:rPr lang="en-US" b="1" dirty="0"/>
              <a:t>vim</a:t>
            </a:r>
            <a:r>
              <a:rPr lang="en-US" dirty="0"/>
              <a:t>. This is </a:t>
            </a:r>
            <a:r>
              <a:rPr lang="en-US" u="sng" dirty="0"/>
              <a:t>not</a:t>
            </a:r>
            <a:r>
              <a:rPr lang="en-US" dirty="0"/>
              <a:t> true on all installations.</a:t>
            </a:r>
          </a:p>
          <a:p>
            <a:endParaRPr lang="en-US" dirty="0"/>
          </a:p>
          <a:p>
            <a:r>
              <a:rPr lang="en-US" dirty="0"/>
              <a:t>Technically, </a:t>
            </a:r>
            <a:r>
              <a:rPr lang="en-US" b="1" dirty="0"/>
              <a:t>vi</a:t>
            </a:r>
            <a:r>
              <a:rPr lang="en-US" dirty="0"/>
              <a:t> is the older version. </a:t>
            </a:r>
            <a:r>
              <a:rPr lang="en-US" b="1" dirty="0"/>
              <a:t>vim </a:t>
            </a:r>
            <a:r>
              <a:rPr lang="en-US" dirty="0"/>
              <a:t>is an updated version.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8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Command Mode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For entering commands, usually two letters and  number.</a:t>
            </a:r>
          </a:p>
          <a:p>
            <a:pPr lvl="1"/>
            <a:r>
              <a:rPr lang="en-US" dirty="0"/>
              <a:t> For moving around a file</a:t>
            </a:r>
          </a:p>
          <a:p>
            <a:pPr lvl="1"/>
            <a:r>
              <a:rPr lang="en-US" dirty="0"/>
              <a:t> Commands that start with a colon &amp; require a Enter/Return key</a:t>
            </a:r>
          </a:p>
          <a:p>
            <a:r>
              <a:rPr lang="en-US" b="1" dirty="0"/>
              <a:t>Insert Mode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To insert, type:  </a:t>
            </a:r>
            <a:r>
              <a:rPr lang="en-US" b="1" dirty="0" err="1"/>
              <a:t>i</a:t>
            </a:r>
            <a:endParaRPr lang="en-US" b="1" dirty="0"/>
          </a:p>
          <a:p>
            <a:pPr lvl="1"/>
            <a:r>
              <a:rPr lang="en-US" dirty="0"/>
              <a:t> Now you can start typing code or other information.</a:t>
            </a:r>
          </a:p>
          <a:p>
            <a:pPr lvl="1"/>
            <a:r>
              <a:rPr lang="en-US" dirty="0"/>
              <a:t> To leave Insert Mode, press:  </a:t>
            </a:r>
            <a:r>
              <a:rPr lang="en-US" b="1" dirty="0" err="1"/>
              <a:t>EscapeKey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877"/>
            <a:ext cx="10515600" cy="1325563"/>
          </a:xfrm>
        </p:spPr>
        <p:txBody>
          <a:bodyPr/>
          <a:lstStyle/>
          <a:p>
            <a:r>
              <a:rPr lang="en-US" dirty="0"/>
              <a:t>VIM – Entering and Exiting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2" y="1224988"/>
            <a:ext cx="11443447" cy="538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Type:  </a:t>
            </a:r>
            <a:r>
              <a:rPr lang="en-US" b="1" dirty="0" err="1"/>
              <a:t>i</a:t>
            </a:r>
            <a:r>
              <a:rPr lang="en-US" b="1" dirty="0"/>
              <a:t>		 	</a:t>
            </a:r>
            <a:r>
              <a:rPr lang="en-US" dirty="0"/>
              <a:t>to enter insert mode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b="1" dirty="0" err="1"/>
              <a:t>EscKey</a:t>
            </a:r>
            <a:r>
              <a:rPr lang="en-US" b="1" dirty="0"/>
              <a:t>      </a:t>
            </a:r>
            <a:r>
              <a:rPr lang="en-US" dirty="0"/>
              <a:t>to exit insert mode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   :q!  		</a:t>
            </a:r>
            <a:r>
              <a:rPr lang="en-US" dirty="0"/>
              <a:t>to exit without saving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b="1" dirty="0"/>
              <a:t> :</a:t>
            </a:r>
            <a:r>
              <a:rPr lang="en-US" b="1" dirty="0" err="1"/>
              <a:t>wq</a:t>
            </a:r>
            <a:r>
              <a:rPr lang="en-US" b="1" dirty="0"/>
              <a:t> 		</a:t>
            </a:r>
            <a:r>
              <a:rPr lang="en-US" dirty="0"/>
              <a:t>to exit and save work    Or  </a:t>
            </a:r>
            <a:r>
              <a:rPr lang="en-US" b="1" dirty="0"/>
              <a:t>:x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342900" lvl="1" indent="0">
              <a:buNone/>
            </a:pPr>
            <a:r>
              <a:rPr lang="en-US" dirty="0"/>
              <a:t>	   </a:t>
            </a:r>
            <a:r>
              <a:rPr lang="en-US" b="1" dirty="0"/>
              <a:t> </a:t>
            </a:r>
            <a:r>
              <a:rPr lang="en-US" sz="3200" b="1" dirty="0"/>
              <a:t>ZZ</a:t>
            </a:r>
            <a:r>
              <a:rPr lang="en-US" b="1" dirty="0"/>
              <a:t> 		</a:t>
            </a:r>
            <a:r>
              <a:rPr lang="en-US" dirty="0"/>
              <a:t> to exit and save work, version 2, &amp; be sure to use caps.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sz="3200" dirty="0"/>
              <a:t>   </a:t>
            </a:r>
            <a:r>
              <a:rPr lang="en-US" sz="3200" b="1" dirty="0"/>
              <a:t>:q	</a:t>
            </a:r>
            <a:r>
              <a:rPr lang="en-US" sz="3200" dirty="0"/>
              <a:t>		to quit</a:t>
            </a:r>
            <a:endParaRPr lang="en-US" dirty="0"/>
          </a:p>
          <a:p>
            <a:pPr marL="342900" lvl="1" indent="0">
              <a:buNone/>
            </a:pPr>
            <a:r>
              <a:rPr lang="en-US" sz="3200" dirty="0"/>
              <a:t>					</a:t>
            </a:r>
          </a:p>
          <a:p>
            <a:pPr marL="342900" lvl="1" indent="0">
              <a:buNone/>
            </a:pPr>
            <a:r>
              <a:rPr lang="en-US" sz="3200" b="1" dirty="0"/>
              <a:t>      :w </a:t>
            </a:r>
            <a:r>
              <a:rPr lang="en-US" sz="3200" b="1" dirty="0" err="1"/>
              <a:t>YourFileName</a:t>
            </a:r>
            <a:r>
              <a:rPr lang="en-US" sz="3200" b="1" dirty="0"/>
              <a:t>  </a:t>
            </a:r>
            <a:r>
              <a:rPr lang="en-US" sz="3200" dirty="0"/>
              <a:t>i</a:t>
            </a:r>
            <a:r>
              <a:rPr lang="en-US" dirty="0"/>
              <a:t>f you forgot to use a filename at the start,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4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Corrections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in </a:t>
            </a:r>
            <a:r>
              <a:rPr lang="en-US" u="sng" dirty="0"/>
              <a:t>Insert Mode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Delete characters by using the back-space key</a:t>
            </a:r>
          </a:p>
          <a:p>
            <a:pPr lvl="1"/>
            <a:endParaRPr lang="en-US" dirty="0"/>
          </a:p>
          <a:p>
            <a:r>
              <a:rPr lang="en-US" dirty="0"/>
              <a:t>While in </a:t>
            </a:r>
            <a:r>
              <a:rPr lang="en-US" u="sng" dirty="0"/>
              <a:t>Command Mode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Move Cursor to the first character to be deleted. Press: </a:t>
            </a:r>
            <a:r>
              <a:rPr lang="en-US" b="1" dirty="0"/>
              <a:t>x</a:t>
            </a:r>
            <a:endParaRPr lang="en-US" dirty="0"/>
          </a:p>
          <a:p>
            <a:pPr lvl="1"/>
            <a:r>
              <a:rPr lang="en-US" dirty="0"/>
              <a:t>To delete multiple characters</a:t>
            </a:r>
          </a:p>
          <a:p>
            <a:pPr lvl="2"/>
            <a:r>
              <a:rPr lang="en-US" sz="2600" dirty="0">
                <a:latin typeface="26"/>
              </a:rPr>
              <a:t>Example:  If you want to delete 6 characters in a row, </a:t>
            </a:r>
          </a:p>
          <a:p>
            <a:pPr marL="685800" lvl="2" indent="0">
              <a:buNone/>
            </a:pPr>
            <a:r>
              <a:rPr lang="en-US" sz="2600" dirty="0">
                <a:latin typeface="26"/>
              </a:rPr>
              <a:t>   move the cursor on the first one, and type: </a:t>
            </a:r>
            <a:r>
              <a:rPr lang="en-US" sz="2600" b="1" dirty="0">
                <a:latin typeface="26"/>
              </a:rPr>
              <a:t>6x</a:t>
            </a:r>
            <a:r>
              <a:rPr lang="en-US" sz="2600" dirty="0">
                <a:latin typeface="26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2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Cursor Movement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294648"/>
              </p:ext>
            </p:extLst>
          </p:nvPr>
        </p:nvGraphicFramePr>
        <p:xfrm>
          <a:off x="1519518" y="1834590"/>
          <a:ext cx="52398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Lowercase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Arrow Key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 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5345723"/>
            <a:ext cx="98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Our version of </a:t>
            </a:r>
            <a:r>
              <a:rPr lang="en-US" sz="3600" b="1" dirty="0"/>
              <a:t>vim</a:t>
            </a:r>
            <a:r>
              <a:rPr lang="en-US" sz="3600" dirty="0"/>
              <a:t> allows the use of the arrow keys.</a:t>
            </a:r>
          </a:p>
        </p:txBody>
      </p:sp>
    </p:spTree>
    <p:extLst>
      <p:ext uri="{BB962C8B-B14F-4D97-AF65-F5344CB8AC3E}">
        <p14:creationId xmlns:p14="http://schemas.microsoft.com/office/powerpoint/2010/main" val="19729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1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Forward one character position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- Right (forward) one character position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Left (backward) one character position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Down to the same position in line below;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moves left to last position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Up to the same position in the line above;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moves left to the last position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3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2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- Forward to first letter of next word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Forward to first letter of next blank-delimited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word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Backward to first letter of previous word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Backward to first letter of previous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blank-delimited word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415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962</Words>
  <Application>Microsoft Office PowerPoint</Application>
  <PresentationFormat>Widescreen</PresentationFormat>
  <Paragraphs>157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26</vt:lpstr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PowerPoint Presentation</vt:lpstr>
      <vt:lpstr>VIM  </vt:lpstr>
      <vt:lpstr>VIM – Entering and Exiting</vt:lpstr>
      <vt:lpstr>VIM Modes</vt:lpstr>
      <vt:lpstr>VIM – Entering and Exiting</vt:lpstr>
      <vt:lpstr>Basic Corrections</vt:lpstr>
      <vt:lpstr>Basic Cursor Movement</vt:lpstr>
      <vt:lpstr>Cursor Movement.  1 of 6</vt:lpstr>
      <vt:lpstr>Cursor Movement.  2 of 6</vt:lpstr>
      <vt:lpstr>Cursor Movement.  3 of 6</vt:lpstr>
      <vt:lpstr>Cursor Movement.  4 of 6</vt:lpstr>
      <vt:lpstr>Delete Commands.  1 of 3</vt:lpstr>
      <vt:lpstr>Delete Commands.  2 of 3</vt:lpstr>
      <vt:lpstr>Delete Commands.  3 of 3</vt:lpstr>
      <vt:lpstr>PowerPoint Presentation</vt:lpstr>
      <vt:lpstr>More 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Ruthann Biel</dc:creator>
  <cp:lastModifiedBy>Biel, Ruthann</cp:lastModifiedBy>
  <cp:revision>82</cp:revision>
  <cp:lastPrinted>2019-01-15T21:44:30Z</cp:lastPrinted>
  <dcterms:created xsi:type="dcterms:W3CDTF">2016-01-21T17:46:39Z</dcterms:created>
  <dcterms:modified xsi:type="dcterms:W3CDTF">2023-01-18T19:22:07Z</dcterms:modified>
</cp:coreProperties>
</file>