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eminis stilius 1 – paryškinima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5245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61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5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6709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3783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66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404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7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9590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660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3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1D80-6310-44CF-B869-676D6EB83077}" type="datetimeFigureOut">
              <a:rPr lang="lt-LT" smtClean="0"/>
              <a:t>2016.04.21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E833-9EB2-4EAD-A7E2-144A0DF6999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65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 smtClean="0"/>
              <a:t>WebDroid</a:t>
            </a:r>
            <a:endParaRPr lang="lt-LT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err="1" smtClean="0"/>
              <a:t>By</a:t>
            </a:r>
            <a:r>
              <a:rPr lang="lt-LT" dirty="0" smtClean="0"/>
              <a:t> </a:t>
            </a:r>
            <a:r>
              <a:rPr lang="lt-LT" dirty="0" err="1" smtClean="0"/>
              <a:t>CitrusFresh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43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Komanda</a:t>
            </a:r>
            <a:endParaRPr lang="lt-LT" dirty="0"/>
          </a:p>
        </p:txBody>
      </p:sp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5160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Vardas</a:t>
                      </a:r>
                      <a:r>
                        <a:rPr lang="lt-LT" baseline="0" dirty="0" smtClean="0"/>
                        <a:t>, pavardė</a:t>
                      </a:r>
                      <a:endParaRPr lang="lt-LT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Gailius Kazlauskas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Eimantas</a:t>
                      </a:r>
                      <a:r>
                        <a:rPr lang="lt-LT" baseline="0" dirty="0" smtClean="0"/>
                        <a:t> Morkūnas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Gintaras </a:t>
                      </a:r>
                      <a:r>
                        <a:rPr lang="lt-LT" dirty="0" err="1" smtClean="0"/>
                        <a:t>Volkvičius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Grupė</a:t>
                      </a:r>
                      <a:endParaRPr lang="lt-LT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IF-4/14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IF-4/14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IF-4/14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Specializacija</a:t>
                      </a:r>
                      <a:endParaRPr lang="lt-LT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W</a:t>
                      </a:r>
                      <a:r>
                        <a:rPr lang="en-US" dirty="0" smtClean="0"/>
                        <a:t>EB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</a:t>
                      </a:r>
                      <a:r>
                        <a:rPr lang="lt-LT" dirty="0" err="1" smtClean="0"/>
                        <a:t>roid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</a:t>
                      </a:r>
                      <a:r>
                        <a:rPr lang="lt-LT" dirty="0" err="1" smtClean="0"/>
                        <a:t>roid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t-LT" noProof="0" dirty="0" smtClean="0"/>
                        <a:t>Technologijos</a:t>
                      </a:r>
                      <a:endParaRPr lang="lt-LT" noProof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HTML, PHP, </a:t>
                      </a: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, …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JAVA, </a:t>
                      </a:r>
                      <a:r>
                        <a:rPr lang="en-US" dirty="0" err="1" smtClean="0"/>
                        <a:t>Javascript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lt-L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7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Projekto idėja</a:t>
            </a:r>
            <a:endParaRPr lang="lt-LT" dirty="0"/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64" y="4102443"/>
            <a:ext cx="2382208" cy="2382208"/>
          </a:xfrm>
          <a:prstGeom prst="rect">
            <a:avLst/>
          </a:prstGeom>
        </p:spPr>
      </p:pic>
      <p:pic>
        <p:nvPicPr>
          <p:cNvPr id="6" name="Paveikslėlis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56" y="4283677"/>
            <a:ext cx="1576999" cy="2113232"/>
          </a:xfrm>
          <a:prstGeom prst="rect">
            <a:avLst/>
          </a:prstGeom>
        </p:spPr>
      </p:pic>
      <p:pic>
        <p:nvPicPr>
          <p:cNvPr id="7" name="Paveikslėlis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30" y="298797"/>
            <a:ext cx="2407458" cy="1505289"/>
          </a:xfrm>
          <a:prstGeom prst="rect">
            <a:avLst/>
          </a:prstGeom>
        </p:spPr>
      </p:pic>
      <p:sp>
        <p:nvSpPr>
          <p:cNvPr id="9" name="Rodyklė dešinėn 8"/>
          <p:cNvSpPr/>
          <p:nvPr/>
        </p:nvSpPr>
        <p:spPr>
          <a:xfrm rot="2740317">
            <a:off x="7052708" y="2333941"/>
            <a:ext cx="2071974" cy="45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3" name="Rodyklė dešinėn 12"/>
          <p:cNvSpPr/>
          <p:nvPr/>
        </p:nvSpPr>
        <p:spPr>
          <a:xfrm rot="13558232">
            <a:off x="6529604" y="2667574"/>
            <a:ext cx="2071974" cy="45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Rodyklė dešinėn 13"/>
          <p:cNvSpPr/>
          <p:nvPr/>
        </p:nvSpPr>
        <p:spPr>
          <a:xfrm rot="10800000">
            <a:off x="4614307" y="5175996"/>
            <a:ext cx="2071974" cy="45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Rodyklė dešinėn 14"/>
          <p:cNvSpPr/>
          <p:nvPr/>
        </p:nvSpPr>
        <p:spPr>
          <a:xfrm>
            <a:off x="4692567" y="4504612"/>
            <a:ext cx="2071974" cy="45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7" name="Rodyklė dešinėn 16"/>
          <p:cNvSpPr/>
          <p:nvPr/>
        </p:nvSpPr>
        <p:spPr>
          <a:xfrm rot="8068587">
            <a:off x="2921430" y="2807618"/>
            <a:ext cx="2071974" cy="453041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8" name="Rodyklė dešinėn 17"/>
          <p:cNvSpPr/>
          <p:nvPr/>
        </p:nvSpPr>
        <p:spPr>
          <a:xfrm rot="18823763">
            <a:off x="2563086" y="2391605"/>
            <a:ext cx="2071974" cy="453041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927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Atlikti </a:t>
            </a:r>
            <a:r>
              <a:rPr lang="lt-LT" dirty="0" smtClean="0"/>
              <a:t>darbai</a:t>
            </a:r>
            <a:r>
              <a:rPr lang="en-US" dirty="0" smtClean="0"/>
              <a:t> (1)</a:t>
            </a:r>
            <a:endParaRPr lang="lt-LT" dirty="0"/>
          </a:p>
        </p:txBody>
      </p:sp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214011"/>
              </p:ext>
            </p:extLst>
          </p:nvPr>
        </p:nvGraphicFramePr>
        <p:xfrm>
          <a:off x="1249680" y="1478153"/>
          <a:ext cx="10080000" cy="440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0"/>
                <a:gridCol w="2520000"/>
                <a:gridCol w="2520000"/>
                <a:gridCol w="2520000"/>
              </a:tblGrid>
              <a:tr h="3708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Sprint 1</a:t>
                      </a:r>
                      <a:endParaRPr lang="lt-LT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1469454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Išsiaiškinti node.js </a:t>
                      </a:r>
                      <a:r>
                        <a:rPr lang="lt-LT" dirty="0" err="1" smtClean="0"/>
                        <a:t>WebSocket</a:t>
                      </a:r>
                      <a:r>
                        <a:rPr lang="lt-LT" dirty="0" smtClean="0"/>
                        <a:t> principus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Įsirašyti </a:t>
                      </a:r>
                      <a:r>
                        <a:rPr lang="lt-LT" dirty="0" err="1" smtClean="0"/>
                        <a:t>Android</a:t>
                      </a:r>
                      <a:r>
                        <a:rPr lang="lt-LT" dirty="0" smtClean="0"/>
                        <a:t> Studio ir </a:t>
                      </a:r>
                      <a:r>
                        <a:rPr lang="lt-LT" dirty="0" err="1" smtClean="0"/>
                        <a:t>Source</a:t>
                      </a:r>
                      <a:r>
                        <a:rPr lang="lt-LT" dirty="0" smtClean="0"/>
                        <a:t> </a:t>
                      </a:r>
                      <a:r>
                        <a:rPr lang="lt-LT" dirty="0" err="1" smtClean="0"/>
                        <a:t>Tree</a:t>
                      </a:r>
                      <a:r>
                        <a:rPr lang="lt-LT" dirty="0" smtClean="0"/>
                        <a:t> ir ištestuoti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Sukurti saugyklą </a:t>
                      </a:r>
                      <a:r>
                        <a:rPr lang="lt-LT" dirty="0" err="1" smtClean="0"/>
                        <a:t>app'sui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Integruoti </a:t>
                      </a:r>
                      <a:r>
                        <a:rPr lang="lt-LT" dirty="0" err="1" smtClean="0"/>
                        <a:t>webSocket'ą</a:t>
                      </a:r>
                      <a:r>
                        <a:rPr lang="lt-LT" dirty="0" smtClean="0"/>
                        <a:t> į </a:t>
                      </a:r>
                      <a:r>
                        <a:rPr lang="lt-LT" dirty="0" err="1" smtClean="0"/>
                        <a:t>app'są</a:t>
                      </a:r>
                      <a:r>
                        <a:rPr lang="lt-LT" dirty="0" smtClean="0"/>
                        <a:t> ir ištestuoti siunčiant duomenis į serverį.</a:t>
                      </a:r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409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Pakurti minimalų "</a:t>
                      </a:r>
                      <a:r>
                        <a:rPr lang="lt-LT" dirty="0" err="1" smtClean="0"/>
                        <a:t>Hello</a:t>
                      </a:r>
                      <a:r>
                        <a:rPr lang="lt-LT" dirty="0" smtClean="0"/>
                        <a:t> </a:t>
                      </a:r>
                      <a:r>
                        <a:rPr lang="lt-LT" dirty="0" err="1" smtClean="0"/>
                        <a:t>world</a:t>
                      </a:r>
                      <a:r>
                        <a:rPr lang="lt-LT" dirty="0" smtClean="0"/>
                        <a:t>" </a:t>
                      </a:r>
                      <a:r>
                        <a:rPr lang="lt-LT" dirty="0" err="1" smtClean="0"/>
                        <a:t>serveriuką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Pašalinti gravitacijos efektą iš akcelerometro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Sukurti viešą saugyklą projekto dokumentams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Parašyti išsamų projekto aprašą</a:t>
                      </a:r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409">
                <a:tc>
                  <a:txBody>
                    <a:bodyPr/>
                    <a:lstStyle/>
                    <a:p>
                      <a:pPr algn="ctr"/>
                      <a:r>
                        <a:rPr lang="lt-LT" dirty="0" err="1" smtClean="0"/>
                        <a:t>Išsiaiškint</a:t>
                      </a:r>
                      <a:r>
                        <a:rPr lang="lt-LT" dirty="0" smtClean="0"/>
                        <a:t>, kaip </a:t>
                      </a:r>
                      <a:r>
                        <a:rPr lang="lt-LT" dirty="0" err="1" smtClean="0"/>
                        <a:t>siųst</a:t>
                      </a:r>
                      <a:r>
                        <a:rPr lang="lt-LT" dirty="0" smtClean="0"/>
                        <a:t> </a:t>
                      </a:r>
                      <a:r>
                        <a:rPr lang="lt-LT" dirty="0" err="1" smtClean="0"/>
                        <a:t>webSocket'ą</a:t>
                      </a:r>
                      <a:r>
                        <a:rPr lang="lt-LT" dirty="0" smtClean="0"/>
                        <a:t> iš </a:t>
                      </a:r>
                      <a:r>
                        <a:rPr lang="lt-LT" dirty="0" err="1" smtClean="0"/>
                        <a:t>Android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Pravesti </a:t>
                      </a:r>
                      <a:r>
                        <a:rPr lang="lt-LT" dirty="0" err="1" smtClean="0"/>
                        <a:t>Git</a:t>
                      </a:r>
                      <a:r>
                        <a:rPr lang="lt-LT" dirty="0" smtClean="0"/>
                        <a:t> </a:t>
                      </a:r>
                      <a:r>
                        <a:rPr lang="lt-LT" dirty="0" err="1" smtClean="0"/>
                        <a:t>tutorial'ą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Užpildyti semestro projekto paraišką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Peržiūrėti node.js + express.js </a:t>
                      </a:r>
                      <a:r>
                        <a:rPr lang="lt-LT" dirty="0" err="1" smtClean="0"/>
                        <a:t>tutorial'us</a:t>
                      </a:r>
                      <a:endParaRPr lang="lt-LT" dirty="0" smtClean="0"/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886">
                <a:tc>
                  <a:txBody>
                    <a:bodyPr/>
                    <a:lstStyle/>
                    <a:p>
                      <a:pPr algn="ctr"/>
                      <a:r>
                        <a:rPr lang="lt-LT" dirty="0" err="1" smtClean="0"/>
                        <a:t>App'se</a:t>
                      </a:r>
                      <a:r>
                        <a:rPr lang="lt-LT" dirty="0" smtClean="0"/>
                        <a:t> išvesti jutiklių duomenis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Sukurti tuščią </a:t>
                      </a:r>
                      <a:r>
                        <a:rPr lang="lt-LT" dirty="0" err="1" smtClean="0"/>
                        <a:t>app'są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1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Atlikti </a:t>
            </a:r>
            <a:r>
              <a:rPr lang="lt-LT" dirty="0" smtClean="0"/>
              <a:t>darbai</a:t>
            </a:r>
            <a:r>
              <a:rPr lang="en-US" dirty="0" smtClean="0"/>
              <a:t> (2)</a:t>
            </a:r>
            <a:endParaRPr lang="lt-LT" dirty="0"/>
          </a:p>
        </p:txBody>
      </p:sp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36740"/>
              </p:ext>
            </p:extLst>
          </p:nvPr>
        </p:nvGraphicFramePr>
        <p:xfrm>
          <a:off x="1249680" y="1478153"/>
          <a:ext cx="10080000" cy="4033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0"/>
                <a:gridCol w="2520000"/>
                <a:gridCol w="2520000"/>
                <a:gridCol w="2520000"/>
              </a:tblGrid>
              <a:tr h="3708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Sprint 2</a:t>
                      </a:r>
                      <a:endParaRPr lang="lt-LT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1469454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Nuo dabar </a:t>
                      </a:r>
                      <a:r>
                        <a:rPr lang="lt-LT" dirty="0" err="1" smtClean="0"/>
                        <a:t>serveriukas</a:t>
                      </a:r>
                      <a:r>
                        <a:rPr lang="lt-LT" dirty="0" smtClean="0"/>
                        <a:t> dirba ant 3000 ir ant 80 </a:t>
                      </a:r>
                      <a:r>
                        <a:rPr lang="lt-LT" dirty="0" err="1" smtClean="0"/>
                        <a:t>portų</a:t>
                      </a:r>
                      <a:r>
                        <a:rPr lang="lt-LT" dirty="0" smtClean="0"/>
                        <a:t>. </a:t>
                      </a:r>
                      <a:r>
                        <a:rPr lang="lt-LT" dirty="0" err="1" smtClean="0"/>
                        <a:t>Appse</a:t>
                      </a:r>
                      <a:r>
                        <a:rPr lang="lt-LT" dirty="0" smtClean="0"/>
                        <a:t> reiktų </a:t>
                      </a:r>
                      <a:r>
                        <a:rPr lang="lt-LT" dirty="0" err="1" smtClean="0"/>
                        <a:t>nukreipt</a:t>
                      </a:r>
                      <a:r>
                        <a:rPr lang="lt-LT" dirty="0" smtClean="0"/>
                        <a:t> į 80 ir to jau </a:t>
                      </a:r>
                      <a:r>
                        <a:rPr lang="lt-LT" dirty="0" err="1" smtClean="0"/>
                        <a:t>keist</a:t>
                      </a:r>
                      <a:r>
                        <a:rPr lang="lt-LT" dirty="0" smtClean="0"/>
                        <a:t> nebereiks.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Sumodeliuoti telefono prototipą, kuris judėtų erdvėje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Pasiruošti gauti duomenis JSON formatu iš telefono į serverį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Pasiruošti gauti duomenis JSON formatu telefono prototipo judesiams valdyti</a:t>
                      </a:r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409">
                <a:tc>
                  <a:txBody>
                    <a:bodyPr/>
                    <a:lstStyle/>
                    <a:p>
                      <a:pPr algn="ctr"/>
                      <a:r>
                        <a:rPr lang="lt-LT" dirty="0" err="1" smtClean="0"/>
                        <a:t>App'se</a:t>
                      </a:r>
                      <a:r>
                        <a:rPr lang="lt-LT" dirty="0" smtClean="0"/>
                        <a:t>, dėl </a:t>
                      </a:r>
                      <a:r>
                        <a:rPr lang="lt-LT" dirty="0" err="1" smtClean="0"/>
                        <a:t>debuginimo</a:t>
                      </a:r>
                      <a:r>
                        <a:rPr lang="lt-LT" dirty="0" smtClean="0"/>
                        <a:t>, reiktų nustatymo į kur kreiptis dėl servo.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Palyginti </a:t>
                      </a:r>
                      <a:r>
                        <a:rPr lang="lt-LT" dirty="0" err="1" smtClean="0"/>
                        <a:t>low-filter</a:t>
                      </a:r>
                      <a:r>
                        <a:rPr lang="lt-LT" dirty="0" smtClean="0"/>
                        <a:t> su </a:t>
                      </a:r>
                      <a:r>
                        <a:rPr lang="lt-LT" dirty="0" err="1" smtClean="0"/>
                        <a:t>linear_acc</a:t>
                      </a:r>
                      <a:r>
                        <a:rPr lang="lt-LT" dirty="0" smtClean="0"/>
                        <a:t>, pasirinkti kuris geriau</a:t>
                      </a:r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Sumodeliuoti </a:t>
                      </a:r>
                      <a:r>
                        <a:rPr lang="lt-LT" dirty="0" err="1" smtClean="0"/>
                        <a:t>basic</a:t>
                      </a:r>
                      <a:r>
                        <a:rPr lang="lt-LT" dirty="0" smtClean="0"/>
                        <a:t> JSON struktūros klasę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Pratestuoti ryšį tarp servo, telefono ir kompiuterio</a:t>
                      </a:r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409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Pasiruošti gauti jutiklių duomenis iš telefono realiu laiku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Atlikti </a:t>
            </a:r>
            <a:r>
              <a:rPr lang="lt-LT" dirty="0" smtClean="0"/>
              <a:t>darbai</a:t>
            </a:r>
            <a:r>
              <a:rPr lang="en-US" dirty="0" smtClean="0"/>
              <a:t> (3)</a:t>
            </a:r>
            <a:endParaRPr lang="lt-LT" dirty="0"/>
          </a:p>
        </p:txBody>
      </p:sp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76620"/>
              </p:ext>
            </p:extLst>
          </p:nvPr>
        </p:nvGraphicFramePr>
        <p:xfrm>
          <a:off x="1026655" y="1097280"/>
          <a:ext cx="10080000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0"/>
                <a:gridCol w="2520000"/>
                <a:gridCol w="2520000"/>
                <a:gridCol w="2520000"/>
              </a:tblGrid>
              <a:tr h="3708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Sprint 3</a:t>
                      </a:r>
                      <a:endParaRPr lang="lt-LT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Iš posūkio vektoriaus išsitraukti pasukimo matricą, invertuotis ją ir pagal ją skaičiuoti dalinius </a:t>
                      </a:r>
                      <a:r>
                        <a:rPr lang="lt-LT" dirty="0" err="1" smtClean="0"/>
                        <a:t>pasisukimus</a:t>
                      </a:r>
                      <a:endParaRPr lang="lt-LT" dirty="0" smtClean="0"/>
                    </a:p>
                    <a:p>
                      <a:pPr algn="ctr"/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Naudojant duomenis, ištrauktus iš dalinės pasukimo matricos, sumaketuoti </a:t>
                      </a:r>
                      <a:r>
                        <a:rPr lang="lt-LT" dirty="0" err="1" smtClean="0"/>
                        <a:t>pasukimus</a:t>
                      </a:r>
                      <a:r>
                        <a:rPr lang="lt-LT" dirty="0" smtClean="0"/>
                        <a:t> 2D monitoriaus erdvei</a:t>
                      </a:r>
                      <a:r>
                        <a:rPr lang="en-US" dirty="0" smtClean="0"/>
                        <a:t>.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Sutvarkyti ir pridėti galimybę, jog objektai galėtų būti paverčiami į JSON formatą naudojant </a:t>
                      </a:r>
                      <a:r>
                        <a:rPr lang="lt-LT" dirty="0" err="1" smtClean="0"/>
                        <a:t>Jackson</a:t>
                      </a:r>
                      <a:r>
                        <a:rPr lang="lt-LT" dirty="0" smtClean="0"/>
                        <a:t> biblioteką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Pasidaryti QR kodo nuskaitymo klasę, kuri nuskaitytų QR kodus, pridedi leidimus kamerai</a:t>
                      </a:r>
                      <a:r>
                        <a:rPr lang="en-US" dirty="0" smtClean="0"/>
                        <a:t>.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Pridėti </a:t>
                      </a:r>
                      <a:r>
                        <a:rPr lang="lt-LT" dirty="0" err="1" smtClean="0"/>
                        <a:t>WebDroid</a:t>
                      </a:r>
                      <a:r>
                        <a:rPr lang="lt-LT" dirty="0" smtClean="0"/>
                        <a:t> </a:t>
                      </a:r>
                      <a:r>
                        <a:rPr lang="lt-LT" dirty="0" err="1" smtClean="0"/>
                        <a:t>logo</a:t>
                      </a:r>
                      <a:r>
                        <a:rPr lang="lt-LT" dirty="0" smtClean="0"/>
                        <a:t> į </a:t>
                      </a:r>
                      <a:r>
                        <a:rPr lang="lt-LT" dirty="0" err="1" smtClean="0"/>
                        <a:t>apps'ą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Padaryti dizainą QR kodo skaitytuvo kortelei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Suformuoti ekrano puslapio </a:t>
                      </a:r>
                      <a:r>
                        <a:rPr lang="lt-LT" dirty="0" err="1" smtClean="0"/>
                        <a:t>html</a:t>
                      </a:r>
                      <a:r>
                        <a:rPr lang="lt-LT" dirty="0" smtClean="0"/>
                        <a:t> griaučius.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Nupiešti </a:t>
                      </a:r>
                      <a:r>
                        <a:rPr lang="lt-LT" dirty="0" err="1" smtClean="0"/>
                        <a:t>WebDroid</a:t>
                      </a:r>
                      <a:r>
                        <a:rPr lang="lt-LT" dirty="0" smtClean="0"/>
                        <a:t> logotipą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Išbandyti akcelerometro duomenų </a:t>
                      </a:r>
                      <a:r>
                        <a:rPr lang="lt-LT" dirty="0" err="1" smtClean="0"/>
                        <a:t>drift</a:t>
                      </a:r>
                      <a:r>
                        <a:rPr lang="lt-LT" dirty="0" smtClean="0"/>
                        <a:t> kompensacija pastoviai mažinant esamą greitį link 0</a:t>
                      </a:r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Iš dalinės pasukimo matricos išsitraukti žmogiškai suprantamus pasisukimo parametrus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Išsiaiškinti paišymo į </a:t>
                      </a:r>
                      <a:r>
                        <a:rPr lang="lt-LT" dirty="0" err="1" smtClean="0"/>
                        <a:t>canvas</a:t>
                      </a:r>
                      <a:r>
                        <a:rPr lang="lt-LT" dirty="0" smtClean="0"/>
                        <a:t> elementą principus. Nupiešti pirmą liniją.</a:t>
                      </a:r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Sukurti </a:t>
                      </a:r>
                      <a:r>
                        <a:rPr lang="lt-LT" dirty="0" err="1" smtClean="0"/>
                        <a:t>infoLayer'į</a:t>
                      </a:r>
                      <a:r>
                        <a:rPr lang="lt-LT" dirty="0" smtClean="0"/>
                        <a:t> virš </a:t>
                      </a:r>
                      <a:r>
                        <a:rPr lang="lt-LT" dirty="0" err="1" smtClean="0"/>
                        <a:t>canvas</a:t>
                      </a:r>
                      <a:r>
                        <a:rPr lang="lt-LT" dirty="0" smtClean="0"/>
                        <a:t>, kuriame galim atvaizduoti įvairią </a:t>
                      </a:r>
                      <a:r>
                        <a:rPr lang="lt-LT" dirty="0" err="1" smtClean="0"/>
                        <a:t>info</a:t>
                      </a:r>
                      <a:r>
                        <a:rPr lang="lt-LT" dirty="0" smtClean="0"/>
                        <a:t>, tokią kaip QR, pagalbą, </a:t>
                      </a:r>
                      <a:r>
                        <a:rPr lang="lt-LT" dirty="0" err="1" smtClean="0"/>
                        <a:t>info</a:t>
                      </a:r>
                      <a:r>
                        <a:rPr lang="lt-LT" dirty="0" smtClean="0"/>
                        <a:t> apie prisijungusius ir pan.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Susirasti tinkamą </a:t>
                      </a:r>
                      <a:r>
                        <a:rPr lang="lt-LT" dirty="0" err="1" smtClean="0"/>
                        <a:t>js</a:t>
                      </a:r>
                      <a:r>
                        <a:rPr lang="lt-LT" dirty="0" smtClean="0"/>
                        <a:t> biblioteką QR generavimui</a:t>
                      </a:r>
                    </a:p>
                    <a:p>
                      <a:pPr algn="ctr"/>
                      <a:endParaRPr lang="lt-L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Išbandyti pasukimo apdorojimą naudojantis </a:t>
                      </a:r>
                      <a:r>
                        <a:rPr lang="lt-LT" dirty="0" err="1" smtClean="0"/>
                        <a:t>kvaternionais</a:t>
                      </a:r>
                      <a:endParaRPr lang="lt-LT" dirty="0" smtClean="0"/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 </a:t>
                      </a:r>
                      <a:r>
                        <a:rPr lang="en-US" dirty="0" smtClean="0"/>
                        <a:t>Su</a:t>
                      </a:r>
                      <a:r>
                        <a:rPr lang="lt-LT" dirty="0" smtClean="0"/>
                        <a:t>tvarkyti priklausomybes (</a:t>
                      </a:r>
                      <a:r>
                        <a:rPr lang="lt-LT" dirty="0" err="1" smtClean="0"/>
                        <a:t>dependencies</a:t>
                      </a:r>
                      <a:r>
                        <a:rPr lang="lt-LT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Susirasti tinkamą </a:t>
                      </a:r>
                      <a:r>
                        <a:rPr lang="lt-LT" dirty="0" err="1" smtClean="0"/>
                        <a:t>js</a:t>
                      </a:r>
                      <a:r>
                        <a:rPr lang="lt-LT" dirty="0" smtClean="0"/>
                        <a:t> biblioteką QR generavimui</a:t>
                      </a:r>
                    </a:p>
                    <a:p>
                      <a:pPr algn="ctr"/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1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Likę darbai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29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Demonstracija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140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383</Words>
  <Application>Microsoft Office PowerPoint</Application>
  <PresentationFormat>Plačiaekranė</PresentationFormat>
  <Paragraphs>67</Paragraphs>
  <Slides>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„Office“ tema</vt:lpstr>
      <vt:lpstr>WebDroid</vt:lpstr>
      <vt:lpstr>Komanda</vt:lpstr>
      <vt:lpstr>Projekto idėja</vt:lpstr>
      <vt:lpstr>Atlikti darbai (1)</vt:lpstr>
      <vt:lpstr>Atlikti darbai (2)</vt:lpstr>
      <vt:lpstr>Atlikti darbai (3)</vt:lpstr>
      <vt:lpstr>Likę darbai</vt:lpstr>
      <vt:lpstr>Demonstracija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WebDroid</dc:title>
  <dc:creator>Morkūnas Eimantas</dc:creator>
  <cp:lastModifiedBy>Volkvičius Gintaras</cp:lastModifiedBy>
  <cp:revision>9</cp:revision>
  <dcterms:created xsi:type="dcterms:W3CDTF">2016-04-21T07:20:00Z</dcterms:created>
  <dcterms:modified xsi:type="dcterms:W3CDTF">2016-04-21T09:26:33Z</dcterms:modified>
</cp:coreProperties>
</file>