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0" r:id="rId3"/>
    <p:sldId id="265" r:id="rId4"/>
    <p:sldId id="266" r:id="rId5"/>
    <p:sldId id="325" r:id="rId6"/>
    <p:sldId id="326" r:id="rId7"/>
    <p:sldId id="267" r:id="rId8"/>
    <p:sldId id="273" r:id="rId9"/>
    <p:sldId id="268" r:id="rId10"/>
    <p:sldId id="327" r:id="rId11"/>
    <p:sldId id="328" r:id="rId12"/>
    <p:sldId id="329" r:id="rId13"/>
    <p:sldId id="330" r:id="rId14"/>
    <p:sldId id="300" r:id="rId15"/>
    <p:sldId id="269" r:id="rId16"/>
    <p:sldId id="331" r:id="rId17"/>
    <p:sldId id="332" r:id="rId18"/>
    <p:sldId id="333" r:id="rId19"/>
    <p:sldId id="334" r:id="rId20"/>
    <p:sldId id="335" r:id="rId21"/>
    <p:sldId id="336" r:id="rId22"/>
    <p:sldId id="270" r:id="rId23"/>
    <p:sldId id="338" r:id="rId24"/>
    <p:sldId id="27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088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303" autoAdjust="0"/>
  </p:normalViewPr>
  <p:slideViewPr>
    <p:cSldViewPr snapToGrid="0" snapToObjects="1">
      <p:cViewPr varScale="1">
        <p:scale>
          <a:sx n="77" d="100"/>
          <a:sy n="77" d="100"/>
        </p:scale>
        <p:origin x="854" y="72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703020204020201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703020204020201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703020204020201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69942" y="2360410"/>
            <a:ext cx="54521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rPr>
              <a:t>TEC8</a:t>
            </a:r>
            <a:r>
              <a:rPr lang="zh-CN" altLang="en-US" sz="4800" b="1" dirty="0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rPr>
              <a:t>计组课程设计</a:t>
            </a:r>
            <a:endParaRPr lang="zh-CN" sz="4800" b="1" dirty="0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6041231" y="4929517"/>
            <a:ext cx="6096001" cy="64516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dirty="0"/>
              <a:t>姓名：杨再俨    学号：</a:t>
            </a:r>
            <a:r>
              <a:rPr lang="en-US" altLang="zh-CN" dirty="0"/>
              <a:t>2020212183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062661" y="4266619"/>
            <a:ext cx="5986463" cy="64516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dirty="0"/>
              <a:t>姓名：王焕捷</a:t>
            </a:r>
            <a:r>
              <a:rPr lang="zh-CN" altLang="en-US" dirty="0">
                <a:sym typeface="+mn-ea"/>
              </a:rPr>
              <a:t>    学号：</a:t>
            </a:r>
            <a:r>
              <a:rPr lang="en-US" altLang="zh-CN" dirty="0">
                <a:sym typeface="+mn-ea"/>
              </a:rPr>
              <a:t>2020212181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6062661" y="3603721"/>
            <a:ext cx="5919788" cy="64516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dirty="0"/>
              <a:t>姓名：孙泽凯    学号：</a:t>
            </a:r>
            <a:r>
              <a:rPr lang="en-US" altLang="zh-CN" dirty="0"/>
              <a:t>2020212180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48C39E-EC98-0791-9E1A-E39556E173C9}"/>
              </a:ext>
            </a:extLst>
          </p:cNvPr>
          <p:cNvSpPr txBox="1"/>
          <p:nvPr/>
        </p:nvSpPr>
        <p:spPr>
          <a:xfrm>
            <a:off x="6095999" y="5539200"/>
            <a:ext cx="5919788" cy="64516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dirty="0"/>
              <a:t>姓名：张扬       学号：</a:t>
            </a:r>
            <a:r>
              <a:rPr lang="en-US" altLang="zh-CN" dirty="0"/>
              <a:t>2020212185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C702EC-A601-7CD6-859F-ECDAD537B798}"/>
              </a:ext>
            </a:extLst>
          </p:cNvPr>
          <p:cNvSpPr txBox="1"/>
          <p:nvPr/>
        </p:nvSpPr>
        <p:spPr>
          <a:xfrm>
            <a:off x="4363278" y="296149"/>
            <a:ext cx="3299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TEC-8</a:t>
            </a:r>
            <a:r>
              <a:rPr lang="zh-CN" altLang="en-US" sz="3200" dirty="0"/>
              <a:t>数据通路图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D16295-E920-0A8E-28AB-AE733ACA7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894476"/>
            <a:ext cx="118681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7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27DB5C8-8DC9-45EB-45CA-1EF7BED03E25}"/>
              </a:ext>
            </a:extLst>
          </p:cNvPr>
          <p:cNvSpPr txBox="1"/>
          <p:nvPr/>
        </p:nvSpPr>
        <p:spPr>
          <a:xfrm>
            <a:off x="292659" y="2602027"/>
            <a:ext cx="3299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TEC-8</a:t>
            </a:r>
            <a:r>
              <a:rPr lang="zh-CN" altLang="en-US" sz="3200" dirty="0"/>
              <a:t>指令流程图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CBF821-F510-1296-B424-E813F53B9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960" y="721898"/>
            <a:ext cx="8503962" cy="5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2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6A8D47-1F56-78C5-8EF4-5ACD47793D90}"/>
              </a:ext>
            </a:extLst>
          </p:cNvPr>
          <p:cNvSpPr txBox="1"/>
          <p:nvPr/>
        </p:nvSpPr>
        <p:spPr>
          <a:xfrm>
            <a:off x="5754757" y="271796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流水型指令流程图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FCB334-80F8-76C1-C418-3AADF19F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47" y="178904"/>
            <a:ext cx="5062263" cy="65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64461-3F43-7943-EB50-44CE37D82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00" y="1553994"/>
            <a:ext cx="5583987" cy="46801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2DC821-D990-3C03-210C-F6C7CD7A0DD0}"/>
              </a:ext>
            </a:extLst>
          </p:cNvPr>
          <p:cNvSpPr txBox="1"/>
          <p:nvPr/>
        </p:nvSpPr>
        <p:spPr>
          <a:xfrm>
            <a:off x="1421296" y="608601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EPM7128</a:t>
            </a:r>
            <a:r>
              <a:rPr lang="zh-CN" altLang="en-US" sz="3200" dirty="0"/>
              <a:t>引脚规定</a:t>
            </a:r>
          </a:p>
        </p:txBody>
      </p:sp>
    </p:spTree>
    <p:extLst>
      <p:ext uri="{BB962C8B-B14F-4D97-AF65-F5344CB8AC3E}">
        <p14:creationId xmlns:p14="http://schemas.microsoft.com/office/powerpoint/2010/main" val="320638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88FA525-6287-A542-255E-6606D145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81" y="112238"/>
            <a:ext cx="5092010" cy="63172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F8D5BF-F8FD-52C4-2859-09C5ACCEE489}"/>
              </a:ext>
            </a:extLst>
          </p:cNvPr>
          <p:cNvSpPr txBox="1"/>
          <p:nvPr/>
        </p:nvSpPr>
        <p:spPr>
          <a:xfrm>
            <a:off x="6559826" y="292060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指令设计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99336" y="2326456"/>
            <a:ext cx="6592112" cy="4892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实验源代码</a:t>
            </a:r>
            <a:endParaRPr lang="zh-CN" altLang="en-US" sz="6000" dirty="0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89209" y="3553281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5339265" y="3731361"/>
            <a:ext cx="1712254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PART FOUR</a:t>
            </a:r>
            <a:endParaRPr lang="zh-CN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EC6379-A24A-335D-D00D-6AAD373F5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58" y="262615"/>
            <a:ext cx="6027942" cy="63327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9762014-EBB6-2824-ACED-545430AACFB8}"/>
              </a:ext>
            </a:extLst>
          </p:cNvPr>
          <p:cNvSpPr txBox="1"/>
          <p:nvPr/>
        </p:nvSpPr>
        <p:spPr>
          <a:xfrm>
            <a:off x="238540" y="1608882"/>
            <a:ext cx="556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实体描述了设计单元的输入输出接口信号和引脚，是设计实体经封装后对外的一个通信界面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2633A7-74F6-1685-C42D-C4C7D15D31A0}"/>
              </a:ext>
            </a:extLst>
          </p:cNvPr>
          <p:cNvSpPr txBox="1"/>
          <p:nvPr/>
        </p:nvSpPr>
        <p:spPr>
          <a:xfrm>
            <a:off x="713132" y="67009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实体设计</a:t>
            </a:r>
          </a:p>
        </p:txBody>
      </p:sp>
    </p:spTree>
    <p:extLst>
      <p:ext uri="{BB962C8B-B14F-4D97-AF65-F5344CB8AC3E}">
        <p14:creationId xmlns:p14="http://schemas.microsoft.com/office/powerpoint/2010/main" val="63408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C95C4A-486D-B628-8BA5-99D63BE98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0" y="1088752"/>
            <a:ext cx="8027196" cy="56545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76E792-0433-5224-25F6-C8AD1077388B}"/>
              </a:ext>
            </a:extLst>
          </p:cNvPr>
          <p:cNvSpPr txBox="1"/>
          <p:nvPr/>
        </p:nvSpPr>
        <p:spPr>
          <a:xfrm>
            <a:off x="255932" y="28247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327281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F1B003-1461-29A1-F286-61599F1EF7CD}"/>
              </a:ext>
            </a:extLst>
          </p:cNvPr>
          <p:cNvSpPr txBox="1"/>
          <p:nvPr/>
        </p:nvSpPr>
        <p:spPr>
          <a:xfrm>
            <a:off x="255932" y="28247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3.</a:t>
            </a:r>
            <a:r>
              <a:rPr lang="zh-CN" altLang="en-US" sz="2800" dirty="0"/>
              <a:t>读</a:t>
            </a:r>
            <a:r>
              <a:rPr lang="en-US" altLang="zh-CN" sz="2800" dirty="0"/>
              <a:t>/</a:t>
            </a:r>
            <a:r>
              <a:rPr lang="zh-CN" altLang="en-US" sz="2800" dirty="0"/>
              <a:t>写存储器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D3890B-3134-7F47-301B-9D30BF17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2" y="1441176"/>
            <a:ext cx="8019703" cy="47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3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3DC8D3-63E3-6E56-277E-DD6F782C4671}"/>
              </a:ext>
            </a:extLst>
          </p:cNvPr>
          <p:cNvSpPr txBox="1"/>
          <p:nvPr/>
        </p:nvSpPr>
        <p:spPr>
          <a:xfrm>
            <a:off x="255932" y="28247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读</a:t>
            </a:r>
            <a:r>
              <a:rPr lang="en-US" altLang="zh-CN" sz="2800" dirty="0"/>
              <a:t>/</a:t>
            </a:r>
            <a:r>
              <a:rPr lang="zh-CN" altLang="en-US" sz="2800" dirty="0"/>
              <a:t>写寄存器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1CA6F5-9132-7EEA-55FA-319B260C0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2" y="1599718"/>
            <a:ext cx="8004066" cy="45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531D31-C604-809F-3D7B-9B0D78562E03}"/>
              </a:ext>
            </a:extLst>
          </p:cNvPr>
          <p:cNvSpPr txBox="1"/>
          <p:nvPr/>
        </p:nvSpPr>
        <p:spPr>
          <a:xfrm>
            <a:off x="4326833" y="3638695"/>
            <a:ext cx="6096001" cy="64516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幼圆" panose="02010509060101010101" pitchFamily="49" charset="-122"/>
              </a:rPr>
              <a:t>杨再俨：负责硬布线控制器代码部分，进行拓展指令及流水算法的设计，参与调试工作、实验报告的编写；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37B127-005D-8C2A-FB76-F7E822C8CBE6}"/>
              </a:ext>
            </a:extLst>
          </p:cNvPr>
          <p:cNvSpPr txBox="1"/>
          <p:nvPr/>
        </p:nvSpPr>
        <p:spPr>
          <a:xfrm>
            <a:off x="4293496" y="1987833"/>
            <a:ext cx="5986463" cy="64516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zh-CN" sz="1800" kern="100" dirty="0"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王焕捷：负责</a:t>
            </a:r>
            <a:r>
              <a:rPr lang="en-US" altLang="zh-CN" sz="1800" kern="100" dirty="0"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Tec-8</a:t>
            </a:r>
            <a:r>
              <a:rPr lang="zh-CN" altLang="zh-CN" sz="1800" kern="100" dirty="0"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实验台的调试工作；所有测试数据的编写，测试和记录工作；实验日志的编写工作；查询实验的相关资料；进行实验报告的编写；芯片下载的调试等等。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450CAB-05C3-AA44-9702-1CF8CFED58C1}"/>
              </a:ext>
            </a:extLst>
          </p:cNvPr>
          <p:cNvSpPr txBox="1"/>
          <p:nvPr/>
        </p:nvSpPr>
        <p:spPr>
          <a:xfrm>
            <a:off x="4293496" y="875871"/>
            <a:ext cx="5919788" cy="64516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zh-CN" sz="1800" kern="100" dirty="0"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孙泽凯：负责控制台部分代码的编写，拓展指令代码的编写与程序测试，</a:t>
            </a:r>
            <a:r>
              <a:rPr lang="zh-CN" altLang="en-US" sz="1800" kern="100" dirty="0"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流水</a:t>
            </a:r>
            <a:r>
              <a:rPr lang="zh-CN" altLang="zh-CN" sz="1800" kern="100" dirty="0"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算法设计与修改以及实验报告编写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16FEE7-EA64-6331-23BE-20FDBBCE283F}"/>
              </a:ext>
            </a:extLst>
          </p:cNvPr>
          <p:cNvSpPr txBox="1"/>
          <p:nvPr/>
        </p:nvSpPr>
        <p:spPr>
          <a:xfrm>
            <a:off x="4326833" y="5128292"/>
            <a:ext cx="5919788" cy="64516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zh-CN" sz="1800" kern="100" dirty="0"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张扬：负责</a:t>
            </a:r>
            <a:r>
              <a:rPr lang="en-US" altLang="zh-CN" sz="1800" kern="100" dirty="0"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Tec-8</a:t>
            </a:r>
            <a:r>
              <a:rPr lang="zh-CN" altLang="zh-CN" sz="1800" kern="100" dirty="0"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测试过程中的</a:t>
            </a:r>
            <a:r>
              <a:rPr lang="en-US" altLang="zh-CN" sz="1800" kern="100" dirty="0"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Debug</a:t>
            </a:r>
            <a:r>
              <a:rPr lang="zh-CN" altLang="zh-CN" sz="1800" kern="100" dirty="0"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工作；部分实验报告、实验日志的编写工作；代码的修改、增添等工作；芯片引脚的分配、</a:t>
            </a:r>
            <a:r>
              <a:rPr lang="en-US" altLang="zh-CN" sz="1800" kern="100" dirty="0"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Quartus II</a:t>
            </a:r>
            <a:r>
              <a:rPr lang="zh-CN" altLang="zh-CN" sz="1800" kern="100" dirty="0">
                <a:effectLst/>
                <a:ea typeface="幼圆" panose="02010509060101010101" pitchFamily="49" charset="-122"/>
                <a:cs typeface="Times New Roman" panose="02020603050405020304" pitchFamily="18" charset="0"/>
              </a:rPr>
              <a:t>软件调试，代码下载到芯片等；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16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8081CD-08DC-C248-0DEC-BD5FF56E4DB5}"/>
              </a:ext>
            </a:extLst>
          </p:cNvPr>
          <p:cNvSpPr txBox="1"/>
          <p:nvPr/>
        </p:nvSpPr>
        <p:spPr>
          <a:xfrm>
            <a:off x="255932" y="28247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5.</a:t>
            </a:r>
            <a:r>
              <a:rPr lang="zh-CN" altLang="en-US" sz="2800" dirty="0"/>
              <a:t>运行程序状态（取指令）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70EBF5-D322-6C97-D1F3-D5588154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2" y="860032"/>
            <a:ext cx="9708721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8081CD-08DC-C248-0DEC-BD5FF56E4DB5}"/>
              </a:ext>
            </a:extLst>
          </p:cNvPr>
          <p:cNvSpPr txBox="1"/>
          <p:nvPr/>
        </p:nvSpPr>
        <p:spPr>
          <a:xfrm>
            <a:off x="255932" y="28247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5.</a:t>
            </a:r>
            <a:r>
              <a:rPr lang="zh-CN" altLang="en-US" sz="2800" dirty="0"/>
              <a:t>运行程序状态（取指令）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92D606-751E-D39A-E6AC-146BEDD2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94" y="818035"/>
            <a:ext cx="7096750" cy="57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78131" y="2336395"/>
            <a:ext cx="7035738" cy="4892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rPr>
              <a:t>流水设计说明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3593038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5239873" y="3771118"/>
            <a:ext cx="1712254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PART FIVE</a:t>
            </a:r>
            <a:endParaRPr lang="zh-CN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54979D-B5D9-8A4D-0146-B84579B47584}"/>
              </a:ext>
            </a:extLst>
          </p:cNvPr>
          <p:cNvSpPr txBox="1"/>
          <p:nvPr/>
        </p:nvSpPr>
        <p:spPr>
          <a:xfrm>
            <a:off x="3605475" y="4076796"/>
            <a:ext cx="8092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设计流水的过程中尤其需要注意两个问题：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下一条指令的取指令周期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需要接在上一条命令的最后一个周期，因为我们使用的指令不是定长的，有两个周期和三个周期的指令，如果两周期的指令和三周期的指令同时结束，会导致同时占用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硬件和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硬件；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这里只能设计为两条流水，因为存在两个周期的指令，如果设计为三条流水一定会出现类似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所说的问题引起资源冲突；</a:t>
            </a:r>
          </a:p>
          <a:p>
            <a:endParaRPr lang="zh-CN" altLang="en-US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3B85BB10-0566-86AB-3C10-F9B581122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75" y="334341"/>
            <a:ext cx="8586525" cy="362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99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6529" y="2360410"/>
            <a:ext cx="87789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rPr>
              <a:t>THANK YOU FOR 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5" y="788160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rPr>
              <a:t>目录</a:t>
            </a:r>
            <a:endParaRPr lang="en-US" altLang="zh-CN" sz="6000" dirty="0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400" dirty="0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rPr>
              <a:t>CONTENT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48299" y="2901410"/>
            <a:ext cx="1872210" cy="1154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实验目的与任务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420544" y="2901455"/>
            <a:ext cx="1751798" cy="1154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rPr>
              <a:t>实验环境与设备</a:t>
            </a: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2903" y="2901476"/>
            <a:ext cx="1751798" cy="1154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实验原理图</a:t>
            </a:r>
            <a:endParaRPr lang="zh-CN" altLang="en-US" sz="2800" b="1" dirty="0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34736" y="2898397"/>
            <a:ext cx="1751798" cy="11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实验源代码</a:t>
            </a:r>
            <a:endParaRPr lang="zh-CN" altLang="en-US" sz="2800" b="1" dirty="0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83575" y="2898331"/>
            <a:ext cx="1751798" cy="11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rPr>
              <a:t>流水设计说明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845934" y="2907171"/>
            <a:ext cx="1751798" cy="11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rPr>
              <a:t>中断设计说明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816642" y="5234715"/>
            <a:ext cx="1328635" cy="6451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PART ONE</a:t>
            </a:r>
            <a:endParaRPr lang="zh-CN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677198" y="5234727"/>
            <a:ext cx="1328635" cy="6451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PART TWO</a:t>
            </a:r>
            <a:endParaRPr lang="zh-CN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460329" y="5234727"/>
            <a:ext cx="1483486" cy="64516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PART THREE</a:t>
            </a:r>
            <a:endParaRPr lang="zh-CN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346288" y="5234727"/>
            <a:ext cx="1328635" cy="6451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PART FOUR</a:t>
            </a:r>
            <a:endParaRPr lang="zh-CN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204349" y="5234727"/>
            <a:ext cx="1328635" cy="6451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PART FIVE</a:t>
            </a:r>
            <a:endParaRPr lang="zh-CN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124850" y="5234727"/>
            <a:ext cx="132863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PART SIX</a:t>
            </a:r>
            <a:endParaRPr lang="zh-CN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58052" y="2342850"/>
            <a:ext cx="5816373" cy="3692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rPr>
              <a:t>实验目的与任务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3642733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5239873" y="3820813"/>
            <a:ext cx="1712254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PART ONE</a:t>
            </a:r>
            <a:endParaRPr lang="zh-CN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8897"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703020204020201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703020204020201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703020204020201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703020204020201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703020204020201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703020204020201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86AD4BD-0935-C9BD-6D56-049B9E0D24E3}"/>
              </a:ext>
            </a:extLst>
          </p:cNvPr>
          <p:cNvSpPr txBox="1"/>
          <p:nvPr/>
        </p:nvSpPr>
        <p:spPr>
          <a:xfrm>
            <a:off x="4939748" y="1547801"/>
            <a:ext cx="62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融会贯通计算机组成原理课程各个章节的内容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BA687B-0E83-BFB9-129B-7EC58C66C6EB}"/>
              </a:ext>
            </a:extLst>
          </p:cNvPr>
          <p:cNvSpPr txBox="1"/>
          <p:nvPr/>
        </p:nvSpPr>
        <p:spPr>
          <a:xfrm>
            <a:off x="4939748" y="2656086"/>
            <a:ext cx="527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掌握硬布线控制器的设计方法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F2496B-E915-D6AD-5909-D8C002263816}"/>
              </a:ext>
            </a:extLst>
          </p:cNvPr>
          <p:cNvSpPr txBox="1"/>
          <p:nvPr/>
        </p:nvSpPr>
        <p:spPr>
          <a:xfrm>
            <a:off x="4939748" y="3811599"/>
            <a:ext cx="68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学习运用可编程逻辑技术进行逻辑设计和调试的基本步骤和方法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2A6ED3-D822-590A-967D-4803EE10CC39}"/>
              </a:ext>
            </a:extLst>
          </p:cNvPr>
          <p:cNvSpPr txBox="1"/>
          <p:nvPr/>
        </p:nvSpPr>
        <p:spPr>
          <a:xfrm>
            <a:off x="4939748" y="4901096"/>
            <a:ext cx="725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培养科学研究的独立工作能力，取得工程设计与组装调试的实践经验</a:t>
            </a:r>
          </a:p>
        </p:txBody>
      </p:sp>
    </p:spTree>
    <p:extLst>
      <p:ext uri="{BB962C8B-B14F-4D97-AF65-F5344CB8AC3E}">
        <p14:creationId xmlns:p14="http://schemas.microsoft.com/office/powerpoint/2010/main" val="16308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8897"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703020204020201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703020204020201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703020204020201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703020204020201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703020204020201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703020204020201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703020204020201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86AD4BD-0935-C9BD-6D56-049B9E0D24E3}"/>
              </a:ext>
            </a:extLst>
          </p:cNvPr>
          <p:cNvSpPr txBox="1"/>
          <p:nvPr/>
        </p:nvSpPr>
        <p:spPr>
          <a:xfrm>
            <a:off x="4939748" y="1547801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按照给定的数据格式、指令系统和数据通路，在</a:t>
            </a:r>
            <a:r>
              <a:rPr lang="en-US" altLang="zh-CN" dirty="0"/>
              <a:t>TEC-8</a:t>
            </a:r>
            <a:r>
              <a:rPr lang="zh-CN" altLang="en-US" dirty="0"/>
              <a:t>实验台上设计一个基于硬布线控制器的顺序模型处理器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BA687B-0E83-BFB9-129B-7EC58C66C6EB}"/>
              </a:ext>
            </a:extLst>
          </p:cNvPr>
          <p:cNvSpPr txBox="1"/>
          <p:nvPr/>
        </p:nvSpPr>
        <p:spPr>
          <a:xfrm>
            <a:off x="4939748" y="2656086"/>
            <a:ext cx="527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在完成基本功能的前提下，拓展指令集，使芯片可以识别更多的指令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F2496B-E915-D6AD-5909-D8C002263816}"/>
              </a:ext>
            </a:extLst>
          </p:cNvPr>
          <p:cNvSpPr txBox="1"/>
          <p:nvPr/>
        </p:nvSpPr>
        <p:spPr>
          <a:xfrm>
            <a:off x="4939748" y="3811599"/>
            <a:ext cx="68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在完成基本功能的前提下，提高指令执行效率，实现流水化</a:t>
            </a:r>
          </a:p>
        </p:txBody>
      </p:sp>
    </p:spTree>
    <p:extLst>
      <p:ext uri="{BB962C8B-B14F-4D97-AF65-F5344CB8AC3E}">
        <p14:creationId xmlns:p14="http://schemas.microsoft.com/office/powerpoint/2010/main" val="169056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82202" y="2293427"/>
            <a:ext cx="5686378" cy="3692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charset="0"/>
              </a:rPr>
              <a:t>实验环境与设备</a:t>
            </a:r>
            <a:endParaRPr lang="zh-CN" altLang="en-US" sz="6000" dirty="0">
              <a:solidFill>
                <a:schemeClr val="tx1"/>
              </a:solidFill>
              <a:latin typeface="Arial" panose="020B0604020202020204" pitchFamily="34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359331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5239873" y="3771390"/>
            <a:ext cx="1712254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PART TWO</a:t>
            </a:r>
            <a:endParaRPr lang="zh-CN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56174" y="2394846"/>
            <a:ext cx="5338106" cy="338732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开发环境：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微机：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设计软件，自行完成逻辑设计、编写程序、编译和下载，调试、运行成功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TEC-8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实验箱</a:t>
            </a: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元器件：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Altera MAX7000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CPLD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芯片：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EPM7128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描述语言：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VHDL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Verilog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</a:t>
            </a:r>
          </a:p>
          <a:p>
            <a:endParaRPr lang="zh-CN" altLang="en-US" sz="2400" dirty="0">
              <a:latin typeface="仿宋" charset="0"/>
              <a:ea typeface="仿宋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D0988-403E-1E66-1D2D-302AF183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49" y="2245459"/>
            <a:ext cx="5767570" cy="34596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7525" y="2364081"/>
            <a:ext cx="4836097" cy="2491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实验原理图</a:t>
            </a:r>
            <a:endParaRPr lang="zh-CN" altLang="en-US" sz="6000" dirty="0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9391" y="3553281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703020204020201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5309447" y="3731361"/>
            <a:ext cx="1712254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charset="0"/>
                <a:ea typeface="Consolas" charset="0"/>
                <a:cs typeface="Consolas" charset="0"/>
              </a:rPr>
              <a:t>PART THREE</a:t>
            </a:r>
            <a:endParaRPr lang="zh-CN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595</Words>
  <Application>Microsoft Office PowerPoint</Application>
  <PresentationFormat>宽屏</PresentationFormat>
  <Paragraphs>63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仿宋</vt:lpstr>
      <vt:lpstr>Arial</vt:lpstr>
      <vt:lpstr>Consolas</vt:lpstr>
      <vt:lpstr>Segoe UI</vt:lpstr>
      <vt:lpstr>Segoe UI Light</vt:lpstr>
      <vt:lpstr>Times New Roman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BOSSPPT致力于提供高质量，有品质的模板，拒绝垃圾模板！_x000d__x000d_
本模板由bossppt设计师制作或制作师二次制作整理，bossppt为此花费了大量心血。_x000d__x000d_
如果非本店购买，请直接向盗版店进行索赔。_x000d__x000d_
本店淘宝唯一购买网址：https://chinappt.taobao.com</dc:description>
  <cp:lastModifiedBy>杨 再俨</cp:lastModifiedBy>
  <cp:revision>9</cp:revision>
  <dcterms:created xsi:type="dcterms:W3CDTF">2022-04-23T14:10:45Z</dcterms:created>
  <dcterms:modified xsi:type="dcterms:W3CDTF">2022-08-31T00:50:10Z</dcterms:modified>
  <cp:category>店铺： BOSSPPT顶尖职业文案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eyJoZGlkIjoiY2M2NjI3NGYxNGIwZWIwMzU4YzdlZmI1NTI3NzA3ZGIifQ==</vt:lpwstr>
  </property>
  <property fmtid="{D5CDD505-2E9C-101B-9397-08002B2CF9AE}" pid="3" name="ICV">
    <vt:lpwstr>6DCA64B7899C43258BBCE5EB55B91CCD</vt:lpwstr>
  </property>
  <property fmtid="{D5CDD505-2E9C-101B-9397-08002B2CF9AE}" pid="4" name="KSOProductBuildVer">
    <vt:lpwstr>2052-0.0.0.0</vt:lpwstr>
  </property>
</Properties>
</file>