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9" r:id="rId4"/>
    <p:sldId id="260" r:id="rId5"/>
    <p:sldId id="261" r:id="rId6"/>
    <p:sldId id="310" r:id="rId7"/>
    <p:sldId id="311" r:id="rId8"/>
    <p:sldId id="312" r:id="rId9"/>
    <p:sldId id="263" r:id="rId10"/>
    <p:sldId id="264" r:id="rId11"/>
    <p:sldId id="265" r:id="rId12"/>
    <p:sldId id="266" r:id="rId13"/>
    <p:sldId id="267" r:id="rId14"/>
    <p:sldId id="325" r:id="rId15"/>
    <p:sldId id="328" r:id="rId16"/>
    <p:sldId id="329" r:id="rId17"/>
    <p:sldId id="301" r:id="rId18"/>
    <p:sldId id="326" r:id="rId19"/>
    <p:sldId id="327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A2397B-3017-47AB-AFC7-AD8CDA01F2CC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632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19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879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60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DC981-042E-4BFE-B497-3DE3AC43FC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87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1"/>
          <p:cNvSpPr/>
          <p:nvPr/>
        </p:nvSpPr>
        <p:spPr>
          <a:xfrm>
            <a:off x="985740" y="1824142"/>
            <a:ext cx="10056960" cy="22118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Installation</a:t>
            </a:r>
            <a:endParaRPr lang="en-IN" sz="100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2255" y="1653309"/>
            <a:ext cx="10243127" cy="240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89643" y="277092"/>
            <a:ext cx="10056960" cy="1099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48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		</a:t>
            </a:r>
            <a:r>
              <a:rPr lang="en-IN" sz="4800" b="1" strike="noStrike" spc="-41" dirty="0" smtClean="0">
                <a:solidFill>
                  <a:srgbClr val="404040"/>
                </a:solidFill>
                <a:latin typeface="Calibri Light"/>
                <a:ea typeface="DejaVu Sans"/>
              </a:rPr>
              <a:t>   MBR </a:t>
            </a:r>
            <a:r>
              <a:rPr lang="en-IN" sz="48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Partition Scheme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2"/>
          <a:stretch/>
        </p:blipFill>
        <p:spPr>
          <a:xfrm>
            <a:off x="1006765" y="1376218"/>
            <a:ext cx="10239838" cy="41297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7280" y="55944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6600" b="1" strike="noStrike" spc="-41" dirty="0" smtClean="0">
                <a:solidFill>
                  <a:srgbClr val="262626"/>
                </a:solidFill>
                <a:latin typeface="Calibri Light"/>
                <a:ea typeface="DejaVu Sans"/>
              </a:rPr>
              <a:t>UEFI      vs     </a:t>
            </a: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Legacy</a:t>
            </a:r>
            <a:endParaRPr lang="en-IN" sz="6600" b="1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100160" y="1710000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097279" y="1761106"/>
            <a:ext cx="4869411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 smtClean="0">
                <a:solidFill>
                  <a:srgbClr val="000000"/>
                </a:solidFill>
                <a:latin typeface="Calibri"/>
              </a:rPr>
              <a:t> Latest BIOS mode</a:t>
            </a:r>
            <a:endParaRPr lang="en-IN" sz="3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 smtClean="0">
                <a:solidFill>
                  <a:srgbClr val="000000"/>
                </a:solidFill>
                <a:latin typeface="Calibri"/>
              </a:rPr>
              <a:t> Supports both MBR            and GPT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6378840" y="1847273"/>
            <a:ext cx="4775400" cy="3840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2940" indent="-5715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  <a:buFont typeface="Arial" panose="020B0604020202020204" pitchFamily="34" charset="0"/>
              <a:buChar char="•"/>
            </a:pPr>
            <a:r>
              <a:rPr lang="en-IN" sz="3600" b="1" spc="-1" dirty="0" smtClean="0">
                <a:solidFill>
                  <a:srgbClr val="000000"/>
                </a:solidFill>
                <a:latin typeface="Calibri"/>
                <a:ea typeface="DejaVu Sans"/>
              </a:rPr>
              <a:t>Older BIOS mode</a:t>
            </a:r>
            <a:endParaRPr lang="en-IN" sz="3600" b="1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72940" indent="-5715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  <a:buFont typeface="Arial" panose="020B0604020202020204" pitchFamily="34" charset="0"/>
              <a:buChar char="•"/>
            </a:pPr>
            <a:r>
              <a:rPr lang="en-IN" sz="3600" b="1" spc="-1" dirty="0" smtClean="0">
                <a:solidFill>
                  <a:srgbClr val="000000"/>
                </a:solidFill>
                <a:latin typeface="Calibri"/>
              </a:rPr>
              <a:t>Supports only MBR</a:t>
            </a:r>
            <a:endParaRPr lang="en-IN" sz="3600" b="1" spc="-1" dirty="0">
              <a:solidFill>
                <a:srgbClr val="000000"/>
              </a:solidFill>
              <a:latin typeface="Calibri"/>
            </a:endParaRPr>
          </a:p>
          <a:p>
            <a:pPr marL="57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endParaRPr lang="en-IN" sz="3600" b="1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1631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Let’s start Installation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06" y="2131001"/>
            <a:ext cx="4272108" cy="3170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952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6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6000" b="1" strike="noStrike" spc="-41" dirty="0" smtClean="0">
                <a:solidFill>
                  <a:srgbClr val="262626"/>
                </a:solidFill>
                <a:latin typeface="Calibri Light"/>
                <a:ea typeface="DejaVu Sans"/>
              </a:rPr>
              <a:t>Minimal Hardware requirements</a:t>
            </a:r>
            <a:endParaRPr lang="en-IN" sz="60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100160" y="1710000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smtClean="0">
                <a:latin typeface="Arial"/>
              </a:rPr>
              <a:t>Above Pentium processors</a:t>
            </a:r>
            <a:endParaRPr lang="en-IN" sz="3600" b="0" strike="noStrike" spc="-1" dirty="0" smtClean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smtClean="0">
                <a:latin typeface="Arial"/>
              </a:rPr>
              <a:t>2 GB RAM</a:t>
            </a: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0" strike="noStrike" spc="-1" dirty="0" smtClean="0">
                <a:latin typeface="Arial"/>
              </a:rPr>
              <a:t>25 GB free hard drive space</a:t>
            </a: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045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Keys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36BEF2C-6366-4D2C-A74B-655421B8C9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0857" y="1899138"/>
          <a:ext cx="8941101" cy="320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367">
                  <a:extLst>
                    <a:ext uri="{9D8B030D-6E8A-4147-A177-3AD203B41FA5}">
                      <a16:colId xmlns:a16="http://schemas.microsoft.com/office/drawing/2014/main" xmlns="" val="1912594302"/>
                    </a:ext>
                  </a:extLst>
                </a:gridCol>
                <a:gridCol w="2980367">
                  <a:extLst>
                    <a:ext uri="{9D8B030D-6E8A-4147-A177-3AD203B41FA5}">
                      <a16:colId xmlns:a16="http://schemas.microsoft.com/office/drawing/2014/main" xmlns="" val="3626718074"/>
                    </a:ext>
                  </a:extLst>
                </a:gridCol>
                <a:gridCol w="2980367">
                  <a:extLst>
                    <a:ext uri="{9D8B030D-6E8A-4147-A177-3AD203B41FA5}">
                      <a16:colId xmlns:a16="http://schemas.microsoft.com/office/drawing/2014/main" xmlns="" val="1184343147"/>
                    </a:ext>
                  </a:extLst>
                </a:gridCol>
              </a:tblGrid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BIOS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0563079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F10 or 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 or 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318758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547872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LENOVO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686747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ASUS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F9 or 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166569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r>
                        <a:rPr lang="en-IN" dirty="0"/>
                        <a:t>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2064876"/>
                  </a:ext>
                </a:extLst>
              </a:tr>
              <a:tr h="45820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997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70" y="-104598"/>
            <a:ext cx="10058040" cy="1450440"/>
          </a:xfrm>
        </p:spPr>
        <p:txBody>
          <a:bodyPr/>
          <a:lstStyle/>
          <a:p>
            <a:r>
              <a:rPr lang="en-US" b="1" dirty="0"/>
              <a:t>Secure Boot-OFF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85836" y="1737000"/>
            <a:ext cx="10058040" cy="4023000"/>
          </a:xfrm>
        </p:spPr>
        <p:txBody>
          <a:bodyPr/>
          <a:lstStyle/>
          <a:p>
            <a:r>
              <a:rPr lang="en-US" sz="2400" dirty="0"/>
              <a:t>Press BIOS Key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Go to System Conf.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Secure Boot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Click On Disables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Exit (Press F10)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66" y="1737000"/>
            <a:ext cx="7187754" cy="386136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2111514" y="1933588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123268" y="2829176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111514" y="3881871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111514" y="4820935"/>
            <a:ext cx="325464" cy="464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274" y="2347834"/>
            <a:ext cx="10058040" cy="1450440"/>
          </a:xfrm>
        </p:spPr>
        <p:txBody>
          <a:bodyPr/>
          <a:lstStyle/>
          <a:p>
            <a:pPr algn="ctr"/>
            <a:r>
              <a:rPr lang="en-US" b="1" dirty="0"/>
              <a:t>Done With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952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spc="-41" dirty="0" smtClean="0">
                <a:solidFill>
                  <a:srgbClr val="262626"/>
                </a:solidFill>
                <a:latin typeface="Calibri Light"/>
              </a:rPr>
              <a:t>Install updates 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100160" y="1710000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smtClean="0">
                <a:latin typeface="Arial"/>
              </a:rPr>
              <a:t>Open terminal using </a:t>
            </a:r>
            <a:r>
              <a:rPr lang="en-IN" sz="3600" b="1" spc="-1" dirty="0" err="1" smtClean="0">
                <a:latin typeface="Arial"/>
              </a:rPr>
              <a:t>ctrl+alt+t</a:t>
            </a:r>
            <a:endParaRPr lang="en-IN" sz="3600" b="1" spc="-1" dirty="0" smtClean="0">
              <a:latin typeface="Arial"/>
            </a:endParaRP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 smtClean="0">
                <a:latin typeface="Arial"/>
              </a:rPr>
              <a:t>sudo</a:t>
            </a:r>
            <a:r>
              <a:rPr lang="en-IN" sz="3600" spc="-1" dirty="0" smtClean="0">
                <a:latin typeface="Arial"/>
              </a:rPr>
              <a:t> apt-get update</a:t>
            </a:r>
          </a:p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>
                <a:latin typeface="Arial"/>
              </a:rPr>
              <a:t>s</a:t>
            </a:r>
            <a:r>
              <a:rPr lang="en-IN" sz="3600" spc="-1" dirty="0" err="1" smtClean="0">
                <a:latin typeface="Arial"/>
              </a:rPr>
              <a:t>udo</a:t>
            </a:r>
            <a:r>
              <a:rPr lang="en-IN" sz="3600" spc="-1" dirty="0" smtClean="0">
                <a:latin typeface="Arial"/>
              </a:rPr>
              <a:t> apt-get upgrade </a:t>
            </a: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strike="noStrike" spc="-1" dirty="0" smtClean="0">
              <a:latin typeface="Arial"/>
            </a:endParaRP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76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11015"/>
            <a:ext cx="10056960" cy="952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spc="-41" dirty="0" smtClean="0">
                <a:solidFill>
                  <a:srgbClr val="262626"/>
                </a:solidFill>
                <a:latin typeface="Calibri Light"/>
              </a:rPr>
              <a:t>Install Important </a:t>
            </a:r>
            <a:r>
              <a:rPr lang="en-IN" sz="5400" b="1" spc="-41" dirty="0" err="1" smtClean="0">
                <a:solidFill>
                  <a:srgbClr val="262626"/>
                </a:solidFill>
                <a:latin typeface="Calibri Light"/>
              </a:rPr>
              <a:t>softwares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97280" y="1894727"/>
            <a:ext cx="10056960" cy="38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>
                <a:latin typeface="Arial"/>
              </a:rPr>
              <a:t>s</a:t>
            </a:r>
            <a:r>
              <a:rPr lang="en-IN" sz="3600" spc="-1" dirty="0" err="1" smtClean="0">
                <a:latin typeface="Arial"/>
              </a:rPr>
              <a:t>udo</a:t>
            </a:r>
            <a:r>
              <a:rPr lang="en-IN" sz="3600" spc="-1" dirty="0" smtClean="0">
                <a:latin typeface="Arial"/>
              </a:rPr>
              <a:t> apt-get install gnome-tweaks</a:t>
            </a:r>
          </a:p>
          <a:p>
            <a:pPr marL="800280" lvl="1" indent="-341640"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/>
              <a:t>sudo</a:t>
            </a:r>
            <a:r>
              <a:rPr lang="en-IN" sz="3600" spc="-1" dirty="0"/>
              <a:t> apt-get install </a:t>
            </a:r>
            <a:r>
              <a:rPr lang="en-IN" sz="3600" spc="-1" dirty="0" err="1" smtClean="0"/>
              <a:t>gcc</a:t>
            </a:r>
            <a:endParaRPr lang="en-IN" sz="3600" spc="-1" dirty="0" smtClean="0"/>
          </a:p>
          <a:p>
            <a:pPr marL="800280" lvl="1" indent="-341640"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/>
              <a:t>sudo</a:t>
            </a:r>
            <a:r>
              <a:rPr lang="en-IN" sz="3600" spc="-1" dirty="0"/>
              <a:t> apt-get install </a:t>
            </a:r>
            <a:r>
              <a:rPr lang="en-IN" sz="3600" spc="-1" dirty="0" smtClean="0"/>
              <a:t>g++</a:t>
            </a:r>
            <a:endParaRPr lang="en-IN" sz="3600" b="1" spc="-1" dirty="0" smtClean="0">
              <a:latin typeface="Arial"/>
            </a:endParaRPr>
          </a:p>
          <a:p>
            <a:pPr marL="800280" lvl="1" indent="-341640"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spc="-1" dirty="0" err="1" smtClean="0"/>
              <a:t>sudo</a:t>
            </a:r>
            <a:r>
              <a:rPr lang="en-IN" sz="3600" spc="-1" dirty="0" smtClean="0"/>
              <a:t> </a:t>
            </a:r>
            <a:r>
              <a:rPr lang="en-IN" sz="3600" spc="-1" dirty="0"/>
              <a:t>apt-get install </a:t>
            </a:r>
            <a:r>
              <a:rPr lang="en-IN" sz="3600" spc="-1" dirty="0" err="1" smtClean="0"/>
              <a:t>vlc</a:t>
            </a:r>
            <a:endParaRPr lang="en-IN" sz="3600" spc="-1" dirty="0" smtClean="0">
              <a:latin typeface="Arial"/>
            </a:endParaRP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1" spc="-1" dirty="0"/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strike="noStrike" spc="-1" dirty="0" smtClean="0">
              <a:latin typeface="Arial"/>
            </a:endParaRPr>
          </a:p>
          <a:p>
            <a:pPr marL="458640" lvl="1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</a:pP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9210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7280" y="559440"/>
            <a:ext cx="10056960" cy="37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	ISO </a:t>
            </a:r>
            <a:r>
              <a:rPr lang="en-IN" sz="6600" b="1" spc="-41" dirty="0">
                <a:solidFill>
                  <a:srgbClr val="262626"/>
                </a:solidFill>
                <a:latin typeface="Calibri Light"/>
                <a:ea typeface="DejaVu Sans"/>
              </a:rPr>
              <a:t>file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97280" y="1892464"/>
            <a:ext cx="10056960" cy="387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Single File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Perfect Representation of CD/DVD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Bootable USB Stick</a:t>
            </a:r>
            <a:endParaRPr lang="en-IN" sz="6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7280" y="186264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Rufus</a:t>
            </a:r>
            <a:endParaRPr lang="en-IN" sz="3600" b="0" strike="noStrike" spc="-1" dirty="0">
              <a:latin typeface="Arial"/>
            </a:endParaRP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Yumi</a:t>
            </a: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 err="1">
                <a:solidFill>
                  <a:srgbClr val="000000"/>
                </a:solidFill>
                <a:latin typeface="Calibri"/>
              </a:rPr>
              <a:t>P</a:t>
            </a:r>
            <a:r>
              <a:rPr lang="en-IN" sz="3600" b="1" spc="191" dirty="0" err="1" smtClean="0">
                <a:solidFill>
                  <a:srgbClr val="000000"/>
                </a:solidFill>
                <a:latin typeface="Calibri"/>
              </a:rPr>
              <a:t>owerISO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68360" y="295564"/>
            <a:ext cx="8855280" cy="1708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IN" sz="8000" b="1" strike="noStrike" spc="-41" dirty="0">
              <a:solidFill>
                <a:srgbClr val="262626"/>
              </a:solidFill>
              <a:latin typeface="Calibri Light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IN" sz="8000" b="1" spc="-41" dirty="0">
              <a:solidFill>
                <a:srgbClr val="262626"/>
              </a:solidFill>
              <a:latin typeface="Calibri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Disk Partitioning</a:t>
            </a:r>
          </a:p>
          <a:p>
            <a:pPr algn="ctr">
              <a:lnSpc>
                <a:spcPct val="100000"/>
              </a:lnSpc>
            </a:pPr>
            <a:endParaRPr lang="en-IN" sz="8000" b="1" spc="-41" dirty="0">
              <a:solidFill>
                <a:srgbClr val="262626"/>
              </a:solidFill>
              <a:latin typeface="Calibri Light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dirty="0"/>
              <a:t/>
            </a:r>
            <a:br>
              <a:rPr lang="en-IN" dirty="0"/>
            </a:br>
            <a:endParaRPr lang="en-IN" sz="8000" b="0" strike="noStrike" spc="-1" dirty="0"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8" y="1782618"/>
            <a:ext cx="9932512" cy="3786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Types of partitions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7280" y="186264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>
                <a:solidFill>
                  <a:srgbClr val="000000"/>
                </a:solidFill>
                <a:latin typeface="Calibri"/>
                <a:ea typeface="DejaVu Sans"/>
              </a:rPr>
              <a:t>Primary Partition</a:t>
            </a: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>
                <a:solidFill>
                  <a:srgbClr val="000000"/>
                </a:solidFill>
                <a:latin typeface="Calibri"/>
                <a:ea typeface="DejaVu Sans"/>
              </a:rPr>
              <a:t>Extended Partition</a:t>
            </a:r>
          </a:p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pc="191" dirty="0">
                <a:solidFill>
                  <a:srgbClr val="000000"/>
                </a:solidFill>
                <a:latin typeface="Calibri"/>
                <a:ea typeface="DejaVu Sans"/>
              </a:rPr>
              <a:t>Logical Partition</a:t>
            </a:r>
            <a:endParaRPr lang="en-IN" sz="36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40664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00160" y="504000"/>
            <a:ext cx="10056960" cy="1355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</a:t>
            </a:r>
            <a:r>
              <a:rPr lang="en-IN" sz="6600" b="1" spc="-41" dirty="0">
                <a:solidFill>
                  <a:srgbClr val="262626"/>
                </a:solidFill>
                <a:latin typeface="Calibri Light"/>
                <a:ea typeface="DejaVu Sans"/>
              </a:rPr>
              <a:t> </a:t>
            </a: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Disk partitions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0160" y="165132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endParaRPr lang="en-IN" sz="36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6E39F0-2853-4E62-951A-FB3AD1CA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55" y="1859523"/>
            <a:ext cx="4418190" cy="44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6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66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	Partitioning Scheme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62708" y="2072880"/>
            <a:ext cx="1005696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257480" lvl="2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4000" spc="-1" dirty="0">
                <a:solidFill>
                  <a:srgbClr val="000000"/>
                </a:solidFill>
                <a:latin typeface="Arial"/>
                <a:ea typeface="DejaVu Sans"/>
              </a:rPr>
              <a:t>MBR (Master Boot Record)</a:t>
            </a:r>
          </a:p>
          <a:p>
            <a:pPr marL="1257480" lvl="2" indent="-341640"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4000" spc="-1" dirty="0">
                <a:solidFill>
                  <a:srgbClr val="000000"/>
                </a:solidFill>
                <a:latin typeface="Arial"/>
                <a:ea typeface="DejaVu Sans"/>
              </a:rPr>
              <a:t>GPT (GUID Partition Table)</a:t>
            </a:r>
          </a:p>
        </p:txBody>
      </p:sp>
    </p:spTree>
    <p:extLst>
      <p:ext uri="{BB962C8B-B14F-4D97-AF65-F5344CB8AC3E}">
        <p14:creationId xmlns:p14="http://schemas.microsoft.com/office/powerpoint/2010/main" val="1718902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97280" y="559440"/>
            <a:ext cx="100569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5400" b="1" strike="noStrike" spc="-41" dirty="0">
                <a:solidFill>
                  <a:srgbClr val="262626"/>
                </a:solidFill>
                <a:latin typeface="Calibri Light"/>
                <a:ea typeface="DejaVu Sans"/>
              </a:rPr>
              <a:t>	  MBR          vs			   GPT        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097280" y="1807286"/>
            <a:ext cx="4425840" cy="39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Master Boot Record	</a:t>
            </a:r>
            <a:endParaRPr lang="en-IN" sz="3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Only 4 primary Partitions</a:t>
            </a:r>
            <a:endParaRPr lang="en-IN" sz="3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Arial"/>
              <a:buChar char="•"/>
            </a:pPr>
            <a:r>
              <a:rPr lang="en-IN" sz="3600" b="1" strike="noStrike" spc="191" dirty="0">
                <a:solidFill>
                  <a:srgbClr val="000000"/>
                </a:solidFill>
                <a:latin typeface="Calibri"/>
                <a:ea typeface="DejaVu Sans"/>
              </a:rPr>
              <a:t>Support volume up to 2TB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378840" y="1754087"/>
            <a:ext cx="4775400" cy="39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GUID Partition Table</a:t>
            </a:r>
          </a:p>
          <a:p>
            <a:pPr marL="342000" indent="-3405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  <a:buFont typeface="Arial"/>
              <a:buChar char="•"/>
            </a:pPr>
            <a:endParaRPr lang="en-IN" sz="3600" b="1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14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r>
              <a:rPr lang="en-IN" sz="3600" b="1" spc="-1" dirty="0">
                <a:solidFill>
                  <a:srgbClr val="000000"/>
                </a:solidFill>
                <a:latin typeface="Calibri"/>
              </a:rPr>
              <a:t>Up to 128 partitions</a:t>
            </a:r>
          </a:p>
          <a:p>
            <a:pPr marL="57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endParaRPr lang="en-IN" sz="3600" b="1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7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FD37C"/>
              </a:buClr>
            </a:pP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Support </a:t>
            </a:r>
            <a:r>
              <a:rPr lang="en-IN" sz="3600" b="1" spc="-1" dirty="0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 to 9 million TB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7280" y="352620"/>
            <a:ext cx="10056960" cy="10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85000"/>
              </a:lnSpc>
            </a:pPr>
            <a:r>
              <a:rPr lang="en-IN" sz="48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GPT Partition Scheme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97280" y="1454040"/>
            <a:ext cx="10056960" cy="441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395"/>
            <a:ext cx="12192000" cy="374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169</Words>
  <Application>Microsoft Office PowerPoint</Application>
  <PresentationFormat>Widescreen</PresentationFormat>
  <Paragraphs>94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Keys</vt:lpstr>
      <vt:lpstr>Secure Boot-OFF </vt:lpstr>
      <vt:lpstr>Done With Installation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subject/>
  <dc:creator>SDD</dc:creator>
  <dc:description/>
  <cp:lastModifiedBy>Windows User</cp:lastModifiedBy>
  <cp:revision>309</cp:revision>
  <dcterms:created xsi:type="dcterms:W3CDTF">2017-08-27T20:53:52Z</dcterms:created>
  <dcterms:modified xsi:type="dcterms:W3CDTF">2018-08-29T17:21:15Z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45</vt:i4>
  </property>
</Properties>
</file>