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9" r:id="rId14"/>
    <p:sldId id="308" r:id="rId15"/>
    <p:sldId id="310" r:id="rId16"/>
    <p:sldId id="311" r:id="rId17"/>
    <p:sldId id="3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948988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2541181"/>
            <a:ext cx="3205640" cy="2841581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Giovanni Herrera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FEE4-AED1-4B86-8653-E80096B6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Answering Question 4 Part 1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B4C3A47-863B-4FEC-9668-E9F8DEF07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39787"/>
            <a:ext cx="10374284" cy="185843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15467A-105D-44B7-A760-ED1A29804A5E}"/>
              </a:ext>
            </a:extLst>
          </p:cNvPr>
          <p:cNvSpPr txBox="1"/>
          <p:nvPr/>
        </p:nvSpPr>
        <p:spPr>
          <a:xfrm>
            <a:off x="1097280" y="1089558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partition for part 3, created partition of table containing branch 1, 8, 10 beverages.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5D64FD-E673-45DF-B671-629FA91FD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152252"/>
            <a:ext cx="10269383" cy="14766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4BA2FD-1CFD-4ED9-9258-FFC74774C231}"/>
              </a:ext>
            </a:extLst>
          </p:cNvPr>
          <p:cNvSpPr txBox="1"/>
          <p:nvPr/>
        </p:nvSpPr>
        <p:spPr>
          <a:xfrm>
            <a:off x="997527" y="3690571"/>
            <a:ext cx="756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shows how our table was partitioned where it is stored in hdfs.</a:t>
            </a:r>
          </a:p>
        </p:txBody>
      </p:sp>
    </p:spTree>
    <p:extLst>
      <p:ext uri="{BB962C8B-B14F-4D97-AF65-F5344CB8AC3E}">
        <p14:creationId xmlns:p14="http://schemas.microsoft.com/office/powerpoint/2010/main" val="253697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FEE4-AED1-4B86-8653-E80096B6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Answering Question 4 Part 2 and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9D9FD7-638C-47B9-8EF1-99F5BF2BF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215" y="1773189"/>
            <a:ext cx="9975466" cy="82879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15467A-105D-44B7-A760-ED1A29804A5E}"/>
              </a:ext>
            </a:extLst>
          </p:cNvPr>
          <p:cNvSpPr txBox="1"/>
          <p:nvPr/>
        </p:nvSpPr>
        <p:spPr>
          <a:xfrm>
            <a:off x="1097280" y="1089558"/>
            <a:ext cx="7362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an index on our partitioned table, creating a view for drinks in table 4 and 7.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B2745-BE4D-4208-988A-916997BDA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213" y="2655229"/>
            <a:ext cx="9975467" cy="466790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12F47C-FBB9-4BB9-810B-47A1AB165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215" y="3521320"/>
            <a:ext cx="9975465" cy="628738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053ED4E9-FD41-4CBA-BF4B-685FC6667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288" y="4380614"/>
            <a:ext cx="6644230" cy="17374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885E7C-B5ED-45B4-98E1-C32F6D7CB80C}"/>
              </a:ext>
            </a:extLst>
          </p:cNvPr>
          <p:cNvSpPr txBox="1"/>
          <p:nvPr/>
        </p:nvSpPr>
        <p:spPr>
          <a:xfrm>
            <a:off x="0" y="2519292"/>
            <a:ext cx="855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</a:t>
            </a:r>
          </a:p>
          <a:p>
            <a:r>
              <a:rPr lang="en-US" dirty="0"/>
              <a:t>Result: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D79CFE-BF16-47F4-A713-6D34218592F1}"/>
              </a:ext>
            </a:extLst>
          </p:cNvPr>
          <p:cNvSpPr txBox="1"/>
          <p:nvPr/>
        </p:nvSpPr>
        <p:spPr>
          <a:xfrm>
            <a:off x="2232837" y="5064690"/>
            <a:ext cx="135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Result:</a:t>
            </a:r>
          </a:p>
        </p:txBody>
      </p:sp>
    </p:spTree>
    <p:extLst>
      <p:ext uri="{BB962C8B-B14F-4D97-AF65-F5344CB8AC3E}">
        <p14:creationId xmlns:p14="http://schemas.microsoft.com/office/powerpoint/2010/main" val="120100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FEE4-AED1-4B86-8653-E80096B6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Answering Question 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75D9FA-5F4B-48B2-B69D-AC4DDD728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164" y="1855382"/>
            <a:ext cx="10583671" cy="89777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15467A-105D-44B7-A760-ED1A29804A5E}"/>
              </a:ext>
            </a:extLst>
          </p:cNvPr>
          <p:cNvSpPr txBox="1"/>
          <p:nvPr/>
        </p:nvSpPr>
        <p:spPr>
          <a:xfrm>
            <a:off x="1097280" y="1089558"/>
            <a:ext cx="736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 a tables properties to add a note and a comment.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D44341F-3817-4CAB-B606-55DD28836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602" y="3868618"/>
            <a:ext cx="6570070" cy="17772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6E9A2D-0160-4698-BB68-0D8EBA5898DC}"/>
              </a:ext>
            </a:extLst>
          </p:cNvPr>
          <p:cNvSpPr txBox="1"/>
          <p:nvPr/>
        </p:nvSpPr>
        <p:spPr>
          <a:xfrm>
            <a:off x="4398431" y="3244334"/>
            <a:ext cx="248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note and comment:</a:t>
            </a:r>
          </a:p>
        </p:txBody>
      </p:sp>
    </p:spTree>
    <p:extLst>
      <p:ext uri="{BB962C8B-B14F-4D97-AF65-F5344CB8AC3E}">
        <p14:creationId xmlns:p14="http://schemas.microsoft.com/office/powerpoint/2010/main" val="2402912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FEE4-AED1-4B86-8653-E80096B6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Answering Question 6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598211E8-87E4-4024-A90B-AA7DD6308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328" y="1720755"/>
            <a:ext cx="10076351" cy="128845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15467A-105D-44B7-A760-ED1A29804A5E}"/>
              </a:ext>
            </a:extLst>
          </p:cNvPr>
          <p:cNvSpPr txBox="1"/>
          <p:nvPr/>
        </p:nvSpPr>
        <p:spPr>
          <a:xfrm>
            <a:off x="1097280" y="1089558"/>
            <a:ext cx="736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row 5 from table for scenario 1.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7E1A57ED-F249-40B3-A654-CB8F894B8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272" y="3941294"/>
            <a:ext cx="2503871" cy="1843759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6E58957E-67C8-4A02-B660-79E798F3B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328" y="3941294"/>
            <a:ext cx="2503870" cy="18271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48CA65-E202-49C9-A1E7-76854FE8C77C}"/>
              </a:ext>
            </a:extLst>
          </p:cNvPr>
          <p:cNvSpPr txBox="1"/>
          <p:nvPr/>
        </p:nvSpPr>
        <p:spPr>
          <a:xfrm>
            <a:off x="1782502" y="3429000"/>
            <a:ext cx="88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5689FA-7486-4C8C-A0BE-CA9A84976968}"/>
              </a:ext>
            </a:extLst>
          </p:cNvPr>
          <p:cNvSpPr txBox="1"/>
          <p:nvPr/>
        </p:nvSpPr>
        <p:spPr>
          <a:xfrm>
            <a:off x="8448855" y="3431894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After:</a:t>
            </a:r>
          </a:p>
        </p:txBody>
      </p:sp>
    </p:spTree>
    <p:extLst>
      <p:ext uri="{BB962C8B-B14F-4D97-AF65-F5344CB8AC3E}">
        <p14:creationId xmlns:p14="http://schemas.microsoft.com/office/powerpoint/2010/main" val="2076712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FEE4-AED1-4B86-8653-E80096B6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601A-4C2F-49F6-B901-71ABFCCE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8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Technologies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5F82DF-92C2-49B4-8112-4A973ED8B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HDFS (Hadoop distributed file system)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Hive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Dbeaver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(used as GUI for hive)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4884-C337-470D-8C40-41EEF1FC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Loading Our Data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BE042DC-4017-40B3-91C5-73498FF1F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1823" y="1979270"/>
            <a:ext cx="5710177" cy="4143738"/>
          </a:xfr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4D2B5D0-B777-4AEA-B42E-B3CD294DE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9270"/>
            <a:ext cx="6481823" cy="414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8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1866-6FAE-4E2F-935F-233643E1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43779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Answering Question 1 Part 1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BC0A3099-2D36-42FE-A246-666B612CC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426234"/>
            <a:ext cx="10058400" cy="312201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41C734-FB8E-4193-8FB1-A1308D81B5A0}"/>
              </a:ext>
            </a:extLst>
          </p:cNvPr>
          <p:cNvSpPr txBox="1"/>
          <p:nvPr/>
        </p:nvSpPr>
        <p:spPr>
          <a:xfrm>
            <a:off x="1097280" y="890649"/>
            <a:ext cx="849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total number of consumers for branch 1?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01ECD9-9DC8-47D5-9D11-5AAF75F00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466" y="4880755"/>
            <a:ext cx="1329404" cy="9084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6C7229-DA77-4DCF-858A-A258C0957AC8}"/>
              </a:ext>
            </a:extLst>
          </p:cNvPr>
          <p:cNvSpPr txBox="1"/>
          <p:nvPr/>
        </p:nvSpPr>
        <p:spPr>
          <a:xfrm>
            <a:off x="1097281" y="4880755"/>
            <a:ext cx="132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Result:</a:t>
            </a:r>
          </a:p>
        </p:txBody>
      </p:sp>
    </p:spTree>
    <p:extLst>
      <p:ext uri="{BB962C8B-B14F-4D97-AF65-F5344CB8AC3E}">
        <p14:creationId xmlns:p14="http://schemas.microsoft.com/office/powerpoint/2010/main" val="25440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FEE4-AED1-4B86-8653-E80096B6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Answering Question 1 Part 2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72CC236E-29D6-4C73-8299-F9713320C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678848"/>
            <a:ext cx="10058400" cy="32850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15467A-105D-44B7-A760-ED1A29804A5E}"/>
              </a:ext>
            </a:extLst>
          </p:cNvPr>
          <p:cNvSpPr txBox="1"/>
          <p:nvPr/>
        </p:nvSpPr>
        <p:spPr>
          <a:xfrm>
            <a:off x="1097280" y="1089558"/>
            <a:ext cx="736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total number of consumers for branch 2?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E4EDF0-C54B-4825-9395-1A8608D51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744" y="5238034"/>
            <a:ext cx="1049779" cy="6882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09E580-2E9D-4651-9EF3-7C9F39BA0A9B}"/>
              </a:ext>
            </a:extLst>
          </p:cNvPr>
          <p:cNvSpPr txBox="1"/>
          <p:nvPr/>
        </p:nvSpPr>
        <p:spPr>
          <a:xfrm>
            <a:off x="1097280" y="539749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result:</a:t>
            </a:r>
          </a:p>
        </p:txBody>
      </p:sp>
    </p:spTree>
    <p:extLst>
      <p:ext uri="{BB962C8B-B14F-4D97-AF65-F5344CB8AC3E}">
        <p14:creationId xmlns:p14="http://schemas.microsoft.com/office/powerpoint/2010/main" val="314919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FEE4-AED1-4B86-8653-E80096B6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Answering Question 2 Part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1DF181-D267-4A0C-AA08-B3097D8F5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24804"/>
            <a:ext cx="10058400" cy="94379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15467A-105D-44B7-A760-ED1A29804A5E}"/>
              </a:ext>
            </a:extLst>
          </p:cNvPr>
          <p:cNvSpPr txBox="1"/>
          <p:nvPr/>
        </p:nvSpPr>
        <p:spPr>
          <a:xfrm>
            <a:off x="1097280" y="1089558"/>
            <a:ext cx="736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most consumed beverage on branch 1?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358353-271F-4159-A69C-E7BCAF279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134514"/>
            <a:ext cx="4869006" cy="2997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5F68D0-C3D6-4DC7-9F8C-DF5EECF203DB}"/>
              </a:ext>
            </a:extLst>
          </p:cNvPr>
          <p:cNvSpPr txBox="1"/>
          <p:nvPr/>
        </p:nvSpPr>
        <p:spPr>
          <a:xfrm>
            <a:off x="2667000" y="426384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result:</a:t>
            </a:r>
          </a:p>
        </p:txBody>
      </p:sp>
    </p:spTree>
    <p:extLst>
      <p:ext uri="{BB962C8B-B14F-4D97-AF65-F5344CB8AC3E}">
        <p14:creationId xmlns:p14="http://schemas.microsoft.com/office/powerpoint/2010/main" val="363211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FEE4-AED1-4B86-8653-E80096B6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Answering Question 2 Part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B6C8F6-2434-476B-B6F2-8845C2C1E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434" y="1693954"/>
            <a:ext cx="10177246" cy="115076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15467A-105D-44B7-A760-ED1A29804A5E}"/>
              </a:ext>
            </a:extLst>
          </p:cNvPr>
          <p:cNvSpPr txBox="1"/>
          <p:nvPr/>
        </p:nvSpPr>
        <p:spPr>
          <a:xfrm>
            <a:off x="1097280" y="1089558"/>
            <a:ext cx="736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least consumed beverage on branch 2?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5748E82-5725-435D-BD31-C6288C991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984018"/>
            <a:ext cx="5193509" cy="3230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74CD03-390F-488D-8A80-D77E7377C51E}"/>
              </a:ext>
            </a:extLst>
          </p:cNvPr>
          <p:cNvSpPr txBox="1"/>
          <p:nvPr/>
        </p:nvSpPr>
        <p:spPr>
          <a:xfrm>
            <a:off x="2374900" y="441481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result:</a:t>
            </a:r>
          </a:p>
        </p:txBody>
      </p:sp>
    </p:spTree>
    <p:extLst>
      <p:ext uri="{BB962C8B-B14F-4D97-AF65-F5344CB8AC3E}">
        <p14:creationId xmlns:p14="http://schemas.microsoft.com/office/powerpoint/2010/main" val="87929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FEE4-AED1-4B86-8653-E80096B6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Answering Question 3 Part 1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79BB5CE8-301A-4DFE-97EC-1D020C8EA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756751"/>
            <a:ext cx="10402839" cy="175834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15467A-105D-44B7-A760-ED1A29804A5E}"/>
              </a:ext>
            </a:extLst>
          </p:cNvPr>
          <p:cNvSpPr txBox="1"/>
          <p:nvPr/>
        </p:nvSpPr>
        <p:spPr>
          <a:xfrm>
            <a:off x="1097280" y="1089558"/>
            <a:ext cx="736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beverages available in branch 1, branch 8, and branch 10?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9D00AE71-FC5C-49AC-B8D1-34642FEF0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3682328"/>
            <a:ext cx="4289688" cy="2421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23E4CB-BF1A-46FE-B66C-2BA981FD5C4B}"/>
              </a:ext>
            </a:extLst>
          </p:cNvPr>
          <p:cNvSpPr txBox="1"/>
          <p:nvPr/>
        </p:nvSpPr>
        <p:spPr>
          <a:xfrm>
            <a:off x="1923803" y="4453247"/>
            <a:ext cx="384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result set consisted of 44 entries,</a:t>
            </a:r>
          </a:p>
          <a:p>
            <a:r>
              <a:rPr lang="en-US" dirty="0"/>
              <a:t>The first 10 are shown here.</a:t>
            </a:r>
          </a:p>
        </p:txBody>
      </p:sp>
    </p:spTree>
    <p:extLst>
      <p:ext uri="{BB962C8B-B14F-4D97-AF65-F5344CB8AC3E}">
        <p14:creationId xmlns:p14="http://schemas.microsoft.com/office/powerpoint/2010/main" val="266337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FEE4-AED1-4B86-8653-E80096B6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Answering Question 3 Part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AC01F1-9522-4DDE-A2C7-2D739C89F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667102"/>
            <a:ext cx="10058400" cy="188362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15467A-105D-44B7-A760-ED1A29804A5E}"/>
              </a:ext>
            </a:extLst>
          </p:cNvPr>
          <p:cNvSpPr txBox="1"/>
          <p:nvPr/>
        </p:nvSpPr>
        <p:spPr>
          <a:xfrm>
            <a:off x="1097280" y="1089558"/>
            <a:ext cx="736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common beverages available in Branch 4 and Branch 7?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74299D72-83BE-427E-9EA4-C2A89A586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956" y="3758932"/>
            <a:ext cx="5150724" cy="2380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5640B7-FB62-4C6D-96CC-CE1FD8D29953}"/>
              </a:ext>
            </a:extLst>
          </p:cNvPr>
          <p:cNvSpPr txBox="1"/>
          <p:nvPr/>
        </p:nvSpPr>
        <p:spPr>
          <a:xfrm>
            <a:off x="1318161" y="4626072"/>
            <a:ext cx="3832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result set consisted of 51 entries,</a:t>
            </a:r>
          </a:p>
          <a:p>
            <a:r>
              <a:rPr lang="en-US" dirty="0"/>
              <a:t>The first 10 are shown here.</a:t>
            </a:r>
          </a:p>
        </p:txBody>
      </p:sp>
    </p:spTree>
    <p:extLst>
      <p:ext uri="{BB962C8B-B14F-4D97-AF65-F5344CB8AC3E}">
        <p14:creationId xmlns:p14="http://schemas.microsoft.com/office/powerpoint/2010/main" val="378211285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276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Bookman Old Style</vt:lpstr>
      <vt:lpstr>Calibri</vt:lpstr>
      <vt:lpstr>Franklin Gothic Book</vt:lpstr>
      <vt:lpstr>1_RetrospectVTI</vt:lpstr>
      <vt:lpstr>Project 1</vt:lpstr>
      <vt:lpstr>Technologies Used</vt:lpstr>
      <vt:lpstr>Loading Our Data</vt:lpstr>
      <vt:lpstr>Answering Question 1 Part 1</vt:lpstr>
      <vt:lpstr>Answering Question 1 Part 2</vt:lpstr>
      <vt:lpstr>Answering Question 2 Part 1</vt:lpstr>
      <vt:lpstr>Answering Question 2 Part 2</vt:lpstr>
      <vt:lpstr>Answering Question 3 Part 1</vt:lpstr>
      <vt:lpstr>Answering Question 3 Part 2</vt:lpstr>
      <vt:lpstr>Answering Question 4 Part 1</vt:lpstr>
      <vt:lpstr>Answering Question 4 Part 2 and 3</vt:lpstr>
      <vt:lpstr>Answering Question 5</vt:lpstr>
      <vt:lpstr>Answering Question 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Herrera, Giovanni</dc:creator>
  <cp:lastModifiedBy>Herrera, Giovanni</cp:lastModifiedBy>
  <cp:revision>17</cp:revision>
  <dcterms:created xsi:type="dcterms:W3CDTF">2021-05-15T17:11:24Z</dcterms:created>
  <dcterms:modified xsi:type="dcterms:W3CDTF">2021-05-17T02:17:32Z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