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69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>
      <p:cViewPr>
        <p:scale>
          <a:sx n="162" d="100"/>
          <a:sy n="162" d="100"/>
        </p:scale>
        <p:origin x="48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1A79A-91F0-5747-AB19-25BA9ADC1FE2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783C-7B04-CA4C-940B-2BF7CD597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00B9-D6F3-7FFC-B5C2-772497A670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41717FD-9739-604A-AD3B-6BEB66AB6257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4E38D-C8B5-DD04-6870-E46EEBB601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244C0-45D1-C6C2-7F68-3F5AAE60F1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6C66D-BFD9-AF33-0EC6-3346863D94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EDC3C0-D230-3A4C-8281-B8FCD841DAC0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C29FD-2F91-9923-D3E7-9EDCB3438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51AEA-2AE2-C675-4E08-7B4D2F5220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1392-DF7B-9725-213D-1D4450C648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05C676-7B56-B249-B0F1-1B3E164F2BF0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14F5F-0C3E-298F-5E8C-E3B0DDAF0C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000D7-5069-249A-D9A3-66873C1CB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3783A-C74E-CB27-177E-A33AEA1625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8FD59B-6E5F-0C43-8992-5E8DCD00124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C5678-7B4F-EE9D-D087-B218D60858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F8C1D-2123-C5E7-154F-D16ECE073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E609-32C6-D902-32C8-BFB14680AE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EEFBD5-C790-FE44-BDAF-912BFFEE625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DD76B-4CE2-ABFE-C0FC-79321322BC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E3FCF-7CA3-1ED7-0819-F265822C13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EE1C-4C5D-3754-2439-30510064C4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4C2FFA-3BF2-EB41-8B62-603BEF65BD08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570DC-1218-9F33-6A09-0A42ADC03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DD1C2-A344-BD8B-10EB-24BEE49CF4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C5D9-87E2-333E-EDDD-7223ED4975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3D94F6-850F-7947-92CE-15D7C11A4925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61075-1BA2-E831-52B5-00D2BF10E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492E2-C3B2-DECE-11A9-90E475DF4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30A-E97F-52E9-F1DC-4FEB2DD6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D89EA-75BC-1BD1-5CC8-B0C4516B3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96E1-16BD-156E-503E-8553E9AD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80A4-E2C9-C8DB-97F9-F60CE4A6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FC5ED-51C2-930E-D06D-5B80088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E373-A46B-CC20-3EE8-3075940B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00429-A15B-D060-98C9-486109AF3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7BFE-EDFC-C65C-E987-8C4F5677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03EB-B4CB-222B-3C2A-A4162C9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656-1551-6629-FF3A-76346D1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F3B61-B4A8-91D6-E595-0B687B13F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1C404-6ED1-1801-4438-A059D2473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46CC-7DD2-57D5-53CB-B00F6FEC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FBE1-B176-E922-AA1B-04ABAA5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E083-44E3-8A1F-986D-8FDC1E45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95C0-5936-4B91-F653-8AD96E9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8D07-8607-A08E-07AD-36FB9EBB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DC79-146F-A14F-0C87-C3C60756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138B-217E-6EEC-F687-1DF1F849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F73C-DDAF-C90B-1937-06D8E6A3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040E-2CC1-B78B-C77F-79ADFA04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84B9-04A0-7DA6-426F-7DF50B7C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E3E4-F814-5B1E-FDA6-C631AD0C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400-802D-9A18-7892-A22F6458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1E34-AA39-DE8F-E175-76DED9F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1ED3-B427-DC38-F88C-EB3F8FE1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98AB-C630-CD21-05C9-B6B43C523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B8B84-7711-F588-6A09-1AC3AEDF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7CAE-CA8E-3309-AE25-E0D934A6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905B6-723D-72E3-84C9-02F3D36C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EC069-3A7B-3256-907A-F481045A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0C3-8FBF-5FF0-BAC9-00A0B8CD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B511-F880-5682-F11E-1E444FEE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B20C4-3C64-F027-B1B2-5C0615B7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78BAC-9244-05BD-9F55-B950B7EF3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B279A-69BB-7250-8CF4-E145A2BF5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A4169-0B11-AEF9-0CC1-7356370E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BA786-F58A-9745-ACA4-73ABD194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37C19-FA0F-3D7A-7443-AC89819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5163-0CAE-C4E0-4FF0-2361048A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95CA6-F0ED-7065-71B8-91D429BB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9D841-A7AE-2178-2E7A-D138DBC7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B7ACF-19EC-C501-5673-16D6406F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AEB37-48E0-76BE-659E-885640EE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937F9-2339-5080-BF31-C8FD68E5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75A5-1527-6EE0-F4DF-1B35B61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866E-C6AF-3BE0-2E32-C6987E32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76BC-7E08-E62B-F364-9B0AFE18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9DD24-6D0A-B294-C37B-726F55EA2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3764C-D041-6908-BB23-9DC90FC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15ED4-0D61-8A2A-AAFB-4F0ED72C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122A-3D0E-B46A-8B20-C977972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5C2-5434-F51B-D2D6-B1B48CB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D695F-0218-C40B-1C02-DD93B191B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5AEDF-7FBB-DF7F-CC05-2BA2A0C7E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D84D-43B0-796D-2581-828E070C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CE6BE-1C15-B1FE-9919-FE7CB42B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58B0E-15B0-8B09-BB0B-D16AB282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E7B7A-DDA5-E9CC-9ECA-D4250D65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6106-6CF3-2B64-FC9F-5139C27A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86DF0-9442-8970-C7E3-9CCBB0A4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7EC0-A3EB-2A4E-B257-0D5C35D5ED5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EEB8-B5ED-485A-D466-DD5AC6445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D607-F4F6-E2D5-D197-A5080B81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4C25-C63E-EA4E-BB80-05A20831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aW73cHPkJuAvYjvuuPmZXfiIjuo8pAo?usp=drive_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8301E-8530-399C-5876-2B519BEE3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Pertemuan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3735-0193-A1BB-F5A7-6D68DEE45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DHT 11</a:t>
            </a:r>
          </a:p>
          <a:p>
            <a:r>
              <a:rPr lang="en-US" dirty="0"/>
              <a:t>Blynk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355AF8-EA1A-30C8-5899-E1F02292C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4" b="417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1A0E1A-8C1C-EFCE-D949-7D843EFF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038"/>
            <a:ext cx="10397124" cy="5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2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9C5A2-8AD3-CBD0-FEEC-B0AE12D204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DHT11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F4C9-CB51-B7F9-1586-27D2CA8E96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3427" y="2194101"/>
            <a:ext cx="3543298" cy="3973337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45000"/>
            </a:pPr>
            <a:r>
              <a:rPr lang="en-US" sz="2000"/>
              <a:t>Sensor DHT11 adalah module sensor yang berfungsi untuk mensensing suhu dan kelembaban yang memiliki output tegangan analog yang dapat diolah lebih lanjut menggunakan mikrokontroler.</a:t>
            </a:r>
          </a:p>
          <a:p>
            <a:pPr lvl="0">
              <a:buSzPct val="45000"/>
            </a:pPr>
            <a:r>
              <a:rPr lang="en-US" sz="2000"/>
              <a:t>Sensor sejenis</a:t>
            </a:r>
          </a:p>
          <a:p>
            <a:pPr lvl="0">
              <a:buSzPct val="45000"/>
            </a:pPr>
            <a:r>
              <a:rPr lang="en-US" sz="2000"/>
              <a:t>LM35,DS18B20,MLX90614</a:t>
            </a:r>
          </a:p>
          <a:p>
            <a:pPr lvl="0">
              <a:buSzPct val="45000"/>
            </a:pPr>
            <a:r>
              <a:rPr lang="en-US" sz="2000"/>
              <a:t>Soil moisture,HTU21,SHT21</a:t>
            </a:r>
          </a:p>
        </p:txBody>
      </p:sp>
      <p:pic>
        <p:nvPicPr>
          <p:cNvPr id="6" name="Picture 5" descr="A screenshot of a device&#10;&#10;Description automatically generated">
            <a:extLst>
              <a:ext uri="{FF2B5EF4-FFF2-40B4-BE49-F238E27FC236}">
                <a16:creationId xmlns:a16="http://schemas.microsoft.com/office/drawing/2014/main" id="{A30DD6D6-8AD8-63F4-16CD-7834A0BD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84" y="1073835"/>
            <a:ext cx="2202078" cy="4710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429EDC-DC3A-248C-6AB6-181451F5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11" y="2462261"/>
            <a:ext cx="2828925" cy="1933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66748-2540-3250-74E8-D1A92F21C6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Blynk</a:t>
            </a: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DC10-C21A-583B-80B4-A730C35AA2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45000"/>
            </a:pPr>
            <a:r>
              <a:rPr lang="en-US" sz="2000" dirty="0"/>
              <a:t>Blynk </a:t>
            </a:r>
            <a:r>
              <a:rPr lang="en-US" sz="2000" dirty="0" err="1"/>
              <a:t>adalah</a:t>
            </a:r>
            <a:r>
              <a:rPr lang="en-US" sz="2000" dirty="0"/>
              <a:t> IOT platform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mengendalikan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hardware,menampilkan</a:t>
            </a:r>
            <a:r>
              <a:rPr lang="en-US" sz="2000" dirty="0"/>
              <a:t> data sensor,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data,visualisasi</a:t>
            </a:r>
            <a:r>
              <a:rPr lang="en-US" sz="2000" dirty="0"/>
              <a:t>, dan lain-lain.</a:t>
            </a:r>
          </a:p>
          <a:p>
            <a:pPr lvl="0">
              <a:buSzPct val="45000"/>
            </a:pPr>
            <a:r>
              <a:rPr lang="en-US" sz="2000" dirty="0" err="1"/>
              <a:t>Terdapat</a:t>
            </a:r>
            <a:r>
              <a:rPr lang="en-US" sz="2000" dirty="0"/>
              <a:t> 2 </a:t>
            </a:r>
            <a:r>
              <a:rPr lang="en-US" sz="2000" dirty="0" err="1"/>
              <a:t>jenis</a:t>
            </a:r>
            <a:r>
              <a:rPr lang="en-US" sz="2000" dirty="0"/>
              <a:t> mode (webapp dan </a:t>
            </a:r>
            <a:r>
              <a:rPr lang="en-US" sz="2000" dirty="0" err="1"/>
              <a:t>mobileapp</a:t>
            </a:r>
            <a:r>
              <a:rPr lang="en-US" sz="2000" dirty="0"/>
              <a:t>)</a:t>
            </a:r>
          </a:p>
          <a:p>
            <a:pPr lvl="0">
              <a:buSzPct val="45000"/>
            </a:pPr>
            <a:r>
              <a:rPr lang="en-US" sz="2000" dirty="0" err="1"/>
              <a:t>Keuntungan</a:t>
            </a:r>
            <a:r>
              <a:rPr lang="en-US" sz="2000" dirty="0"/>
              <a:t> : </a:t>
            </a:r>
            <a:r>
              <a:rPr lang="en-US" sz="2000" dirty="0" err="1"/>
              <a:t>Mudah</a:t>
            </a:r>
            <a:r>
              <a:rPr lang="en-US" sz="2000" dirty="0"/>
              <a:t>, no code,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setting </a:t>
            </a:r>
            <a:r>
              <a:rPr lang="en-US" sz="2000" dirty="0" err="1"/>
              <a:t>protokol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(</a:t>
            </a:r>
            <a:r>
              <a:rPr lang="en-US" sz="2000" dirty="0" err="1"/>
              <a:t>mqtt,http,dll</a:t>
            </a:r>
            <a:r>
              <a:rPr lang="en-US" sz="2000" dirty="0"/>
              <a:t>), </a:t>
            </a:r>
            <a:r>
              <a:rPr lang="en-US" sz="2000" dirty="0" err="1"/>
              <a:t>Pembuatan</a:t>
            </a:r>
            <a:r>
              <a:rPr lang="en-US" sz="2000" dirty="0"/>
              <a:t> dashboard plug and play, across internet.</a:t>
            </a:r>
          </a:p>
          <a:p>
            <a:pPr lvl="0">
              <a:buSzPct val="45000"/>
            </a:pPr>
            <a:r>
              <a:rPr lang="en-US" sz="2000" dirty="0" err="1"/>
              <a:t>Kekurangan</a:t>
            </a:r>
            <a:r>
              <a:rPr lang="en-US" sz="2000" dirty="0"/>
              <a:t> : widget </a:t>
            </a:r>
            <a:r>
              <a:rPr lang="en-US" sz="2000" dirty="0" err="1"/>
              <a:t>terbatas</a:t>
            </a:r>
            <a:r>
              <a:rPr lang="en-US" sz="2000" dirty="0"/>
              <a:t>, </a:t>
            </a:r>
            <a:r>
              <a:rPr lang="en-US" sz="2000" dirty="0" err="1"/>
              <a:t>berbayar</a:t>
            </a:r>
            <a:r>
              <a:rPr lang="en-US" sz="2000" dirty="0"/>
              <a:t>, project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, </a:t>
            </a:r>
            <a:r>
              <a:rPr lang="en-US" sz="2000" dirty="0" err="1"/>
              <a:t>keamanan</a:t>
            </a:r>
            <a:r>
              <a:rPr lang="en-US" sz="2000" dirty="0"/>
              <a:t>.</a:t>
            </a:r>
          </a:p>
          <a:p>
            <a:pPr lvl="0">
              <a:buSzPct val="45000"/>
            </a:pPr>
            <a:r>
              <a:rPr lang="en-US" sz="2000" dirty="0" err="1"/>
              <a:t>Tujuan</a:t>
            </a:r>
            <a:r>
              <a:rPr lang="en-US" sz="2000" dirty="0"/>
              <a:t> : Monitoring, controlling, prototyping, mini project.</a:t>
            </a:r>
          </a:p>
          <a:p>
            <a:pPr lvl="0">
              <a:buSzPct val="45000"/>
            </a:pPr>
            <a:endParaRPr lang="en-US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E849D-BC49-EFA9-0127-B8CFBB1F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7773"/>
          <a:stretch/>
        </p:blipFill>
        <p:spPr>
          <a:xfrm>
            <a:off x="-3" y="-8371"/>
            <a:ext cx="8115287" cy="447081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0D84B5-E4EC-F2FA-3ACE-9B66340C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2" r="5184" b="-2"/>
          <a:stretch/>
        </p:blipFill>
        <p:spPr>
          <a:xfrm>
            <a:off x="8115292" y="-8371"/>
            <a:ext cx="4076700" cy="4470815"/>
          </a:xfrm>
          <a:prstGeom prst="rect">
            <a:avLst/>
          </a:prstGeom>
          <a:noFill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8115290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EB1B8-B230-D1F6-EC7F-9D8BB59F37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87" r="2" b="3926"/>
          <a:stretch/>
        </p:blipFill>
        <p:spPr>
          <a:xfrm>
            <a:off x="8115292" y="4454317"/>
            <a:ext cx="4076700" cy="2412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BBA0C-54FE-AF86-3CB9-11E80A9DDB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6185-B474-0929-9638-18FE002687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buSzPct val="45000"/>
            </a:pPr>
            <a:r>
              <a:rPr lang="en-US" sz="2000" dirty="0"/>
              <a:t>Download </a:t>
            </a:r>
            <a:r>
              <a:rPr lang="en-US" sz="2000" dirty="0" err="1"/>
              <a:t>blynk</a:t>
            </a:r>
            <a:r>
              <a:rPr lang="en-US" sz="2000" dirty="0"/>
              <a:t> library</a:t>
            </a:r>
          </a:p>
          <a:p>
            <a:pPr lvl="0">
              <a:buSzPct val="45000"/>
            </a:pPr>
            <a:r>
              <a:rPr lang="en-US" sz="2000" dirty="0"/>
              <a:t>Signup</a:t>
            </a:r>
          </a:p>
          <a:p>
            <a:pPr lvl="0">
              <a:buSzPct val="45000"/>
            </a:pPr>
            <a:r>
              <a:rPr lang="en-US" sz="2000" dirty="0" err="1"/>
              <a:t>blynk.cloud</a:t>
            </a:r>
            <a:endParaRPr lang="en-US" sz="2000" dirty="0"/>
          </a:p>
          <a:p>
            <a:pPr lvl="0">
              <a:buSzPct val="45000"/>
            </a:pPr>
            <a:r>
              <a:rPr lang="en-US" sz="2000" dirty="0"/>
              <a:t>Download esp8266-master </a:t>
            </a:r>
            <a:r>
              <a:rPr lang="en-US" sz="2000" dirty="0">
                <a:hlinkClick r:id="rId3"/>
              </a:rPr>
              <a:t>https://drive.google.com/drive/folders/1iaW73cHPkJuAvYjvuuPmZXfiIjuo8pAo?usp=drive_link</a:t>
            </a:r>
            <a:r>
              <a:rPr lang="en-US" sz="2000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483C7870-B35F-FA04-8B37-16B24297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281" y="909081"/>
            <a:ext cx="2573902" cy="50717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9EA74-5064-0C31-F467-21BE774FE7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 blynk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2BA4-73C8-5078-0842-7BA114091F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buSzPct val="45000"/>
            </a:pPr>
            <a:r>
              <a:rPr lang="en-US" sz="2000"/>
              <a:t>Setting datastreams</a:t>
            </a:r>
          </a:p>
          <a:p>
            <a:pPr lvl="0">
              <a:buSzPct val="45000"/>
            </a:pPr>
            <a:r>
              <a:rPr lang="en-US" sz="2000"/>
              <a:t>Setting Auth</a:t>
            </a:r>
          </a:p>
          <a:p>
            <a:pPr lvl="0">
              <a:buSzPct val="45000"/>
            </a:pPr>
            <a:r>
              <a:rPr lang="en-US" sz="2000"/>
              <a:t>Setting wifi connection</a:t>
            </a:r>
          </a:p>
          <a:p>
            <a:pPr lvl="0">
              <a:buSzPct val="45000"/>
            </a:pPr>
            <a:r>
              <a:rPr lang="en-US" sz="2000"/>
              <a:t>Create dashboard</a:t>
            </a:r>
          </a:p>
          <a:p>
            <a:pPr lvl="0">
              <a:buSzPct val="45000"/>
            </a:pPr>
            <a:r>
              <a:rPr lang="en-US" sz="2000"/>
              <a:t>Code Arduino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E7E1CFE-ED85-DC53-3671-4592D505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4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326DF9-8627-E775-60EE-5934E1E5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83" y="457200"/>
            <a:ext cx="1038183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D86E89-E391-B911-24A0-446AE275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03" y="457200"/>
            <a:ext cx="96643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181</Words>
  <Application>Microsoft Macintosh PowerPoint</Application>
  <PresentationFormat>Widescreen</PresentationFormat>
  <Paragraphs>32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Pertemuan 5</vt:lpstr>
      <vt:lpstr>DHT11</vt:lpstr>
      <vt:lpstr>Blynk</vt:lpstr>
      <vt:lpstr>PowerPoint Presentation</vt:lpstr>
      <vt:lpstr>Requirements</vt:lpstr>
      <vt:lpstr>Setting blynk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</dc:title>
  <dc:creator>Nana2014</dc:creator>
  <cp:lastModifiedBy>Nana2014</cp:lastModifiedBy>
  <cp:revision>5</cp:revision>
  <dcterms:created xsi:type="dcterms:W3CDTF">2024-03-05T07:18:47Z</dcterms:created>
  <dcterms:modified xsi:type="dcterms:W3CDTF">2024-03-07T10:38:03Z</dcterms:modified>
</cp:coreProperties>
</file>