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7" r:id="rId6"/>
    <p:sldMasterId id="214748366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Lst>
  <p:sldSz cy="13716000" cx="24384000"/>
  <p:notesSz cx="6858000" cy="9144000"/>
  <p:embeddedFontLst>
    <p:embeddedFont>
      <p:font typeface="Work Sans"/>
      <p:regular r:id="rId69"/>
      <p:bold r:id="rId70"/>
      <p:italic r:id="rId71"/>
      <p:boldItalic r:id="rId72"/>
    </p:embeddedFont>
    <p:embeddedFont>
      <p:font typeface="Helvetica Neue"/>
      <p:regular r:id="rId73"/>
      <p:bold r:id="rId74"/>
      <p:italic r:id="rId75"/>
      <p:boldItalic r:id="rId76"/>
    </p:embeddedFont>
    <p:embeddedFont>
      <p:font typeface="Helvetica Neue Light"/>
      <p:regular r:id="rId77"/>
      <p:bold r:id="rId78"/>
      <p:italic r:id="rId79"/>
      <p:boldItalic r:id="rId80"/>
    </p:embeddedFont>
    <p:embeddedFont>
      <p:font typeface="Century Gothic"/>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9AA0A6"/>
          </p15:clr>
        </p15:guide>
        <p15:guide id="2" orient="horz" pos="7597">
          <p15:clr>
            <a:srgbClr val="9AA0A6"/>
          </p15:clr>
        </p15:guide>
        <p15:guide id="3">
          <p15:clr>
            <a:srgbClr val="9AA0A6"/>
          </p15:clr>
        </p15:guide>
        <p15:guide id="4" pos="14643">
          <p15:clr>
            <a:srgbClr val="9AA0A6"/>
          </p15:clr>
        </p15:guide>
      </p15:sldGuideLst>
    </p:ext>
    <p:ext uri="GoogleSlidesCustomDataVersion2">
      <go:slidesCustomData xmlns:go="http://customooxmlschemas.google.com/" r:id="rId85" roundtripDataSignature="AMtx7mhyYl/stNZSREvvdXHZ45wDAB9C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7AC72D-CA57-4F89-B386-9E32FD3CE314}">
  <a:tblStyle styleId="{117AC72D-CA57-4F89-B386-9E32FD3CE31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E02632E-2AA9-4E8D-A6AB-6ADF0FC4CB5F}"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7597" orient="horz"/>
        <p:guide/>
        <p:guide pos="14643"/>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CenturyGothic-boldItalic.fntdata"/><Relationship Id="rId83" Type="http://schemas.openxmlformats.org/officeDocument/2006/relationships/font" Target="fonts/CenturyGothic-italic.fntdata"/><Relationship Id="rId42" Type="http://schemas.openxmlformats.org/officeDocument/2006/relationships/slide" Target="slides/slide34.xml"/><Relationship Id="rId41" Type="http://schemas.openxmlformats.org/officeDocument/2006/relationships/slide" Target="slides/slide33.xml"/><Relationship Id="rId85" Type="http://customschemas.google.com/relationships/presentationmetadata" Target="metadata"/><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80" Type="http://schemas.openxmlformats.org/officeDocument/2006/relationships/font" Target="fonts/HelveticaNeueLight-boldItalic.fntdata"/><Relationship Id="rId82" Type="http://schemas.openxmlformats.org/officeDocument/2006/relationships/font" Target="fonts/CenturyGothic-bold.fntdata"/><Relationship Id="rId81" Type="http://schemas.openxmlformats.org/officeDocument/2006/relationships/font" Target="fonts/CenturyGothic-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HelveticaNeue-regular.fntdata"/><Relationship Id="rId72" Type="http://schemas.openxmlformats.org/officeDocument/2006/relationships/font" Target="fonts/WorkSans-boldItalic.fntdata"/><Relationship Id="rId31" Type="http://schemas.openxmlformats.org/officeDocument/2006/relationships/slide" Target="slides/slide23.xml"/><Relationship Id="rId75" Type="http://schemas.openxmlformats.org/officeDocument/2006/relationships/font" Target="fonts/HelveticaNeue-italic.fntdata"/><Relationship Id="rId30" Type="http://schemas.openxmlformats.org/officeDocument/2006/relationships/slide" Target="slides/slide22.xml"/><Relationship Id="rId74" Type="http://schemas.openxmlformats.org/officeDocument/2006/relationships/font" Target="fonts/HelveticaNeue-bold.fntdata"/><Relationship Id="rId33" Type="http://schemas.openxmlformats.org/officeDocument/2006/relationships/slide" Target="slides/slide25.xml"/><Relationship Id="rId77" Type="http://schemas.openxmlformats.org/officeDocument/2006/relationships/font" Target="fonts/HelveticaNeueLight-regular.fntdata"/><Relationship Id="rId32" Type="http://schemas.openxmlformats.org/officeDocument/2006/relationships/slide" Target="slides/slide24.xml"/><Relationship Id="rId76" Type="http://schemas.openxmlformats.org/officeDocument/2006/relationships/font" Target="fonts/HelveticaNeue-boldItalic.fntdata"/><Relationship Id="rId35" Type="http://schemas.openxmlformats.org/officeDocument/2006/relationships/slide" Target="slides/slide27.xml"/><Relationship Id="rId79" Type="http://schemas.openxmlformats.org/officeDocument/2006/relationships/font" Target="fonts/HelveticaNeueLight-italic.fntdata"/><Relationship Id="rId34" Type="http://schemas.openxmlformats.org/officeDocument/2006/relationships/slide" Target="slides/slide26.xml"/><Relationship Id="rId78" Type="http://schemas.openxmlformats.org/officeDocument/2006/relationships/font" Target="fonts/HelveticaNeueLight-bold.fntdata"/><Relationship Id="rId71" Type="http://schemas.openxmlformats.org/officeDocument/2006/relationships/font" Target="fonts/WorkSans-italic.fntdata"/><Relationship Id="rId70" Type="http://schemas.openxmlformats.org/officeDocument/2006/relationships/font" Target="fonts/WorkSans-bold.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WorkSans-regular.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fcffc9529_0_10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g2ffcffc9529_0_10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fcffc9529_0_10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g2ffcffc9529_0_10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fcffc9529_0_10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g2ffcffc9529_0_10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fcffc9529_0_10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g2ffcffc9529_0_10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fcffc9529_0_10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g2ffcffc9529_0_107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ffcffc9529_0_10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g2ffcffc9529_0_108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ffcffc9529_0_10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g2ffcffc9529_0_109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fcffc9529_0_1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g2ffcffc9529_0_110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fcffc9529_0_4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g2ffcffc9529_0_47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ffcffc9529_0_4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g2ffcffc9529_0_48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ffcffc9529_0_4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g2ffcffc9529_0_48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ffcffc9529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g2ffcffc9529_0_4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ffcffc9529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g2ffcffc9529_0_4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ffcffc9529_0_8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g2ffcffc9529_0_8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ffcffc9529_0_8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8" name="Google Shape;308;g2ffcffc9529_0_8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ffcffc9529_0_8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g2ffcffc9529_0_88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ffcffc9529_0_8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g2ffcffc9529_0_8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fcffc9529_0_8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g2ffcffc9529_0_8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cdb817bc4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g30cdb817bc4_0_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ffcffc9529_0_8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g2ffcffc9529_0_8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ffcffc9529_0_1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g2ffcffc9529_0_19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ffcffc9529_0_1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g2ffcffc9529_0_19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ffcffc9529_0_2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g2ffcffc9529_0_20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ffcffc9529_0_2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g2ffcffc9529_0_20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ffcffc9529_0_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g2ffcffc9529_0_2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ffcffc9529_0_2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g2ffcffc9529_0_2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cdb817bc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g30cdb817bc4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ffcffc9529_0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g2ffcffc9529_0_2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ffcffc9529_0_2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1" name="Google Shape;411;g2ffcffc9529_0_2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ffcffc9529_0_2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g2ffcffc9529_0_2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ffcffc9529_0_2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g2ffcffc9529_0_2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ffcffc9529_0_2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8" name="Google Shape;428;g2ffcffc9529_0_2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ffcffc9529_0_2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g2ffcffc9529_0_2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ffcffc9529_0_2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g2ffcffc9529_0_25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ffcffc9529_0_1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g2ffcffc9529_0_11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ffcffc9529_0_1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3" name="Google Shape;453;g2ffcffc9529_0_11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ffcffc9529_0_1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3" name="Google Shape;463;g2ffcffc9529_0_11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ffcffc9529_0_11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1" name="Google Shape;471;g2ffcffc9529_0_11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ffcffc9529_0_1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0" name="Google Shape;480;g2ffcffc9529_0_118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ffcffc9529_0_11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1" name="Google Shape;491;g2ffcffc9529_0_119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ffcffc9529_0_11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 name="Google Shape;497;g2ffcffc9529_0_11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ffcffc9529_0_12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4" name="Google Shape;504;g2ffcffc9529_0_120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ffcffc9529_0_12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1" name="Google Shape;511;g2ffcffc9529_0_12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ffcffc9529_0_1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g2ffcffc9529_0_12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ffcffc9529_0_12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5" name="Google Shape;525;g2ffcffc9529_0_12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ffcffc9529_0_12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2" name="Google Shape;532;g2ffcffc9529_0_12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ffcffc9529_0_12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0" name="Google Shape;540;g2ffcffc9529_0_12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fcffc952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g2ffcffc9529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ffcffc9529_0_1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7" name="Google Shape;547;g2ffcffc9529_0_12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fcffc9529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g2ffcffc9529_0_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fcffc9529_0_10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g2ffcffc9529_0_10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1" showMasterSp="0" type="title">
  <p:cSld name="TITLE">
    <p:bg>
      <p:bgPr>
        <a:noFill/>
      </p:bgPr>
    </p:bg>
    <p:spTree>
      <p:nvGrpSpPr>
        <p:cNvPr id="11" name="Shape 11"/>
        <p:cNvGrpSpPr/>
        <p:nvPr/>
      </p:nvGrpSpPr>
      <p:grpSpPr>
        <a:xfrm>
          <a:off x="0" y="0"/>
          <a:ext cx="0" cy="0"/>
          <a:chOff x="0" y="0"/>
          <a:chExt cx="0" cy="0"/>
        </a:xfrm>
      </p:grpSpPr>
      <p:sp>
        <p:nvSpPr>
          <p:cNvPr id="12" name="Google Shape;12;p38"/>
          <p:cNvSpPr txBox="1"/>
          <p:nvPr/>
        </p:nvSpPr>
        <p:spPr>
          <a:xfrm>
            <a:off x="1138681" y="1905000"/>
            <a:ext cx="22106700" cy="5337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p:txBody>
      </p:sp>
      <p:sp>
        <p:nvSpPr>
          <p:cNvPr id="13" name="Google Shape;13;p38"/>
          <p:cNvSpPr txBox="1"/>
          <p:nvPr/>
        </p:nvSpPr>
        <p:spPr>
          <a:xfrm>
            <a:off x="1138681" y="5711670"/>
            <a:ext cx="22106700" cy="3180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FFFAF5"/>
              </a:buClr>
              <a:buSzPts val="60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14" name="Google Shape;14;p38"/>
          <p:cNvSpPr txBox="1"/>
          <p:nvPr/>
        </p:nvSpPr>
        <p:spPr>
          <a:xfrm>
            <a:off x="1138681" y="1905000"/>
            <a:ext cx="22106700" cy="1857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p:txBody>
      </p:sp>
      <p:sp>
        <p:nvSpPr>
          <p:cNvPr id="15" name="Google Shape;15;p38"/>
          <p:cNvSpPr txBox="1"/>
          <p:nvPr>
            <p:ph type="title"/>
          </p:nvPr>
        </p:nvSpPr>
        <p:spPr>
          <a:xfrm>
            <a:off x="1138675" y="1905000"/>
            <a:ext cx="22106700" cy="185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1E"/>
              </a:buClr>
              <a:buSzPts val="10000"/>
              <a:buNone/>
              <a:defRPr b="1" sz="10000">
                <a:solidFill>
                  <a:srgbClr val="00001E"/>
                </a:solidFill>
              </a:defRPr>
            </a:lvl1pPr>
            <a:lvl2pPr lvl="1" algn="l">
              <a:lnSpc>
                <a:spcPct val="100000"/>
              </a:lnSpc>
              <a:spcBef>
                <a:spcPts val="0"/>
              </a:spcBef>
              <a:spcAft>
                <a:spcPts val="0"/>
              </a:spcAft>
              <a:buClr>
                <a:srgbClr val="00001E"/>
              </a:buClr>
              <a:buSzPts val="1400"/>
              <a:buNone/>
              <a:defRPr>
                <a:solidFill>
                  <a:srgbClr val="00001E"/>
                </a:solidFill>
              </a:defRPr>
            </a:lvl2pPr>
            <a:lvl3pPr lvl="2" algn="l">
              <a:lnSpc>
                <a:spcPct val="100000"/>
              </a:lnSpc>
              <a:spcBef>
                <a:spcPts val="0"/>
              </a:spcBef>
              <a:spcAft>
                <a:spcPts val="0"/>
              </a:spcAft>
              <a:buClr>
                <a:srgbClr val="00001E"/>
              </a:buClr>
              <a:buSzPts val="1400"/>
              <a:buNone/>
              <a:defRPr>
                <a:solidFill>
                  <a:srgbClr val="00001E"/>
                </a:solidFill>
              </a:defRPr>
            </a:lvl3pPr>
            <a:lvl4pPr lvl="3" algn="l">
              <a:lnSpc>
                <a:spcPct val="100000"/>
              </a:lnSpc>
              <a:spcBef>
                <a:spcPts val="0"/>
              </a:spcBef>
              <a:spcAft>
                <a:spcPts val="0"/>
              </a:spcAft>
              <a:buClr>
                <a:srgbClr val="00001E"/>
              </a:buClr>
              <a:buSzPts val="1400"/>
              <a:buNone/>
              <a:defRPr>
                <a:solidFill>
                  <a:srgbClr val="00001E"/>
                </a:solidFill>
              </a:defRPr>
            </a:lvl4pPr>
            <a:lvl5pPr lvl="4" algn="l">
              <a:lnSpc>
                <a:spcPct val="100000"/>
              </a:lnSpc>
              <a:spcBef>
                <a:spcPts val="0"/>
              </a:spcBef>
              <a:spcAft>
                <a:spcPts val="0"/>
              </a:spcAft>
              <a:buClr>
                <a:srgbClr val="00001E"/>
              </a:buClr>
              <a:buSzPts val="1400"/>
              <a:buNone/>
              <a:defRPr>
                <a:solidFill>
                  <a:srgbClr val="00001E"/>
                </a:solidFill>
              </a:defRPr>
            </a:lvl5pPr>
            <a:lvl6pPr lvl="5" algn="l">
              <a:lnSpc>
                <a:spcPct val="100000"/>
              </a:lnSpc>
              <a:spcBef>
                <a:spcPts val="0"/>
              </a:spcBef>
              <a:spcAft>
                <a:spcPts val="0"/>
              </a:spcAft>
              <a:buClr>
                <a:srgbClr val="00001E"/>
              </a:buClr>
              <a:buSzPts val="1400"/>
              <a:buNone/>
              <a:defRPr>
                <a:solidFill>
                  <a:srgbClr val="00001E"/>
                </a:solidFill>
              </a:defRPr>
            </a:lvl6pPr>
            <a:lvl7pPr lvl="6" algn="l">
              <a:lnSpc>
                <a:spcPct val="100000"/>
              </a:lnSpc>
              <a:spcBef>
                <a:spcPts val="0"/>
              </a:spcBef>
              <a:spcAft>
                <a:spcPts val="0"/>
              </a:spcAft>
              <a:buClr>
                <a:srgbClr val="00001E"/>
              </a:buClr>
              <a:buSzPts val="1400"/>
              <a:buNone/>
              <a:defRPr>
                <a:solidFill>
                  <a:srgbClr val="00001E"/>
                </a:solidFill>
              </a:defRPr>
            </a:lvl7pPr>
            <a:lvl8pPr lvl="7" algn="l">
              <a:lnSpc>
                <a:spcPct val="100000"/>
              </a:lnSpc>
              <a:spcBef>
                <a:spcPts val="0"/>
              </a:spcBef>
              <a:spcAft>
                <a:spcPts val="0"/>
              </a:spcAft>
              <a:buClr>
                <a:srgbClr val="00001E"/>
              </a:buClr>
              <a:buSzPts val="1400"/>
              <a:buNone/>
              <a:defRPr>
                <a:solidFill>
                  <a:srgbClr val="00001E"/>
                </a:solidFill>
              </a:defRPr>
            </a:lvl8pPr>
            <a:lvl9pPr lvl="8" algn="l">
              <a:lnSpc>
                <a:spcPct val="100000"/>
              </a:lnSpc>
              <a:spcBef>
                <a:spcPts val="0"/>
              </a:spcBef>
              <a:spcAft>
                <a:spcPts val="0"/>
              </a:spcAft>
              <a:buClr>
                <a:srgbClr val="00001E"/>
              </a:buClr>
              <a:buSzPts val="1400"/>
              <a:buNone/>
              <a:defRPr>
                <a:solidFill>
                  <a:srgbClr val="00001E"/>
                </a:solidFill>
              </a:defRPr>
            </a:lvl9pPr>
          </a:lstStyle>
          <a:p/>
        </p:txBody>
      </p:sp>
      <p:sp>
        <p:nvSpPr>
          <p:cNvPr id="16" name="Google Shape;16;p38"/>
          <p:cNvSpPr txBox="1"/>
          <p:nvPr>
            <p:ph idx="2" type="title"/>
          </p:nvPr>
        </p:nvSpPr>
        <p:spPr>
          <a:xfrm>
            <a:off x="1138675" y="5711675"/>
            <a:ext cx="22106700" cy="113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1E"/>
              </a:buClr>
              <a:buSzPts val="6000"/>
              <a:buNone/>
              <a:defRPr b="0">
                <a:solidFill>
                  <a:srgbClr val="00001E"/>
                </a:solidFill>
              </a:defRPr>
            </a:lvl1pPr>
            <a:lvl2pPr lvl="1" algn="l">
              <a:lnSpc>
                <a:spcPct val="100000"/>
              </a:lnSpc>
              <a:spcBef>
                <a:spcPts val="0"/>
              </a:spcBef>
              <a:spcAft>
                <a:spcPts val="0"/>
              </a:spcAft>
              <a:buClr>
                <a:srgbClr val="00001E"/>
              </a:buClr>
              <a:buSzPts val="6000"/>
              <a:buNone/>
              <a:defRPr b="0" sz="6000">
                <a:solidFill>
                  <a:srgbClr val="00001E"/>
                </a:solidFill>
              </a:defRPr>
            </a:lvl2pPr>
            <a:lvl3pPr lvl="2" algn="l">
              <a:lnSpc>
                <a:spcPct val="100000"/>
              </a:lnSpc>
              <a:spcBef>
                <a:spcPts val="0"/>
              </a:spcBef>
              <a:spcAft>
                <a:spcPts val="0"/>
              </a:spcAft>
              <a:buClr>
                <a:srgbClr val="00001E"/>
              </a:buClr>
              <a:buSzPts val="6000"/>
              <a:buNone/>
              <a:defRPr b="0" sz="6000">
                <a:solidFill>
                  <a:srgbClr val="00001E"/>
                </a:solidFill>
              </a:defRPr>
            </a:lvl3pPr>
            <a:lvl4pPr lvl="3" algn="l">
              <a:lnSpc>
                <a:spcPct val="100000"/>
              </a:lnSpc>
              <a:spcBef>
                <a:spcPts val="0"/>
              </a:spcBef>
              <a:spcAft>
                <a:spcPts val="0"/>
              </a:spcAft>
              <a:buClr>
                <a:srgbClr val="00001E"/>
              </a:buClr>
              <a:buSzPts val="6000"/>
              <a:buNone/>
              <a:defRPr b="0" sz="6000">
                <a:solidFill>
                  <a:srgbClr val="00001E"/>
                </a:solidFill>
              </a:defRPr>
            </a:lvl4pPr>
            <a:lvl5pPr lvl="4" algn="l">
              <a:lnSpc>
                <a:spcPct val="100000"/>
              </a:lnSpc>
              <a:spcBef>
                <a:spcPts val="0"/>
              </a:spcBef>
              <a:spcAft>
                <a:spcPts val="0"/>
              </a:spcAft>
              <a:buClr>
                <a:srgbClr val="00001E"/>
              </a:buClr>
              <a:buSzPts val="6000"/>
              <a:buNone/>
              <a:defRPr b="0" sz="6000">
                <a:solidFill>
                  <a:srgbClr val="00001E"/>
                </a:solidFill>
              </a:defRPr>
            </a:lvl5pPr>
            <a:lvl6pPr lvl="5" algn="l">
              <a:lnSpc>
                <a:spcPct val="100000"/>
              </a:lnSpc>
              <a:spcBef>
                <a:spcPts val="0"/>
              </a:spcBef>
              <a:spcAft>
                <a:spcPts val="0"/>
              </a:spcAft>
              <a:buClr>
                <a:srgbClr val="00001E"/>
              </a:buClr>
              <a:buSzPts val="6000"/>
              <a:buNone/>
              <a:defRPr b="0" sz="6000">
                <a:solidFill>
                  <a:srgbClr val="00001E"/>
                </a:solidFill>
              </a:defRPr>
            </a:lvl6pPr>
            <a:lvl7pPr lvl="6" algn="l">
              <a:lnSpc>
                <a:spcPct val="100000"/>
              </a:lnSpc>
              <a:spcBef>
                <a:spcPts val="0"/>
              </a:spcBef>
              <a:spcAft>
                <a:spcPts val="0"/>
              </a:spcAft>
              <a:buClr>
                <a:srgbClr val="00001E"/>
              </a:buClr>
              <a:buSzPts val="6000"/>
              <a:buNone/>
              <a:defRPr b="0" sz="6000">
                <a:solidFill>
                  <a:srgbClr val="00001E"/>
                </a:solidFill>
              </a:defRPr>
            </a:lvl7pPr>
            <a:lvl8pPr lvl="7" algn="l">
              <a:lnSpc>
                <a:spcPct val="100000"/>
              </a:lnSpc>
              <a:spcBef>
                <a:spcPts val="0"/>
              </a:spcBef>
              <a:spcAft>
                <a:spcPts val="0"/>
              </a:spcAft>
              <a:buClr>
                <a:srgbClr val="00001E"/>
              </a:buClr>
              <a:buSzPts val="6000"/>
              <a:buNone/>
              <a:defRPr b="0" sz="6000">
                <a:solidFill>
                  <a:srgbClr val="00001E"/>
                </a:solidFill>
              </a:defRPr>
            </a:lvl8pPr>
            <a:lvl9pPr lvl="8" algn="l">
              <a:lnSpc>
                <a:spcPct val="100000"/>
              </a:lnSpc>
              <a:spcBef>
                <a:spcPts val="0"/>
              </a:spcBef>
              <a:spcAft>
                <a:spcPts val="0"/>
              </a:spcAft>
              <a:buClr>
                <a:srgbClr val="00001E"/>
              </a:buClr>
              <a:buSzPts val="6000"/>
              <a:buNone/>
              <a:defRPr b="0" sz="6000">
                <a:solidFill>
                  <a:srgbClr val="00001E"/>
                </a:solidFill>
              </a:defRPr>
            </a:lvl9pPr>
          </a:lstStyle>
          <a:p/>
        </p:txBody>
      </p:sp>
      <p:pic>
        <p:nvPicPr>
          <p:cNvPr id="17" name="Google Shape;17;p38"/>
          <p:cNvPicPr preferRelativeResize="0"/>
          <p:nvPr/>
        </p:nvPicPr>
        <p:blipFill rotWithShape="1">
          <a:blip r:embed="rId2">
            <a:alphaModFix/>
          </a:blip>
          <a:srcRect b="0" l="0" r="0" t="0"/>
          <a:stretch/>
        </p:blipFill>
        <p:spPr>
          <a:xfrm>
            <a:off x="18049874" y="8848725"/>
            <a:ext cx="6334125" cy="4867275"/>
          </a:xfrm>
          <a:prstGeom prst="rect">
            <a:avLst/>
          </a:prstGeom>
          <a:noFill/>
          <a:ln>
            <a:noFill/>
          </a:ln>
        </p:spPr>
      </p:pic>
      <p:pic>
        <p:nvPicPr>
          <p:cNvPr id="18" name="Google Shape;18;p38"/>
          <p:cNvPicPr preferRelativeResize="0"/>
          <p:nvPr/>
        </p:nvPicPr>
        <p:blipFill rotWithShape="1">
          <a:blip r:embed="rId3">
            <a:alphaModFix/>
          </a:blip>
          <a:srcRect b="0" l="0" r="0" t="0"/>
          <a:stretch/>
        </p:blipFill>
        <p:spPr>
          <a:xfrm>
            <a:off x="1138675" y="11684000"/>
            <a:ext cx="6159500" cy="889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itolo_1" type="tx">
  <p:cSld name="TITLE_AND_BODY">
    <p:bg>
      <p:bgPr>
        <a:solidFill>
          <a:srgbClr val="FFD791"/>
        </a:solidFill>
      </p:bgPr>
    </p:bg>
    <p:spTree>
      <p:nvGrpSpPr>
        <p:cNvPr id="61" name="Shape 61"/>
        <p:cNvGrpSpPr/>
        <p:nvPr/>
      </p:nvGrpSpPr>
      <p:grpSpPr>
        <a:xfrm>
          <a:off x="0" y="0"/>
          <a:ext cx="0" cy="0"/>
          <a:chOff x="0" y="0"/>
          <a:chExt cx="0" cy="0"/>
        </a:xfrm>
      </p:grpSpPr>
      <p:sp>
        <p:nvSpPr>
          <p:cNvPr id="62" name="Google Shape;62;p54"/>
          <p:cNvSpPr txBox="1"/>
          <p:nvPr/>
        </p:nvSpPr>
        <p:spPr>
          <a:xfrm>
            <a:off x="19751277" y="127000"/>
            <a:ext cx="3855900" cy="318000"/>
          </a:xfrm>
          <a:prstGeom prst="rect">
            <a:avLst/>
          </a:prstGeom>
          <a:noFill/>
          <a:ln>
            <a:noFill/>
          </a:ln>
        </p:spPr>
        <p:txBody>
          <a:bodyPr anchorCtr="0" anchor="t" bIns="50800" lIns="50800" spcFirstLastPara="1" rIns="50800" wrap="square" tIns="50800">
            <a:spAutoFit/>
          </a:bodyPr>
          <a:lstStyle/>
          <a:p>
            <a:pPr indent="0" lvl="0" marL="0" marR="0" rtl="0" algn="r">
              <a:lnSpc>
                <a:spcPct val="100000"/>
              </a:lnSpc>
              <a:spcBef>
                <a:spcPts val="0"/>
              </a:spcBef>
              <a:spcAft>
                <a:spcPts val="0"/>
              </a:spcAft>
              <a:buClr>
                <a:srgbClr val="00001E"/>
              </a:buClr>
              <a:buSzPts val="500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63" name="Google Shape;63;p54"/>
          <p:cNvSpPr txBox="1"/>
          <p:nvPr>
            <p:ph type="title"/>
          </p:nvPr>
        </p:nvSpPr>
        <p:spPr>
          <a:xfrm>
            <a:off x="1138625" y="1938900"/>
            <a:ext cx="15938100" cy="122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1E"/>
              </a:buClr>
              <a:buSzPts val="8000"/>
              <a:buNone/>
              <a:defRPr sz="8000">
                <a:solidFill>
                  <a:srgbClr val="00001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4"/>
          <p:cNvSpPr txBox="1"/>
          <p:nvPr>
            <p:ph idx="1" type="subTitle"/>
          </p:nvPr>
        </p:nvSpPr>
        <p:spPr>
          <a:xfrm>
            <a:off x="1177700" y="4695500"/>
            <a:ext cx="15899100" cy="192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3000"/>
              <a:buNone/>
              <a:defRPr/>
            </a:lvl1pPr>
            <a:lvl2pPr lvl="1" algn="l">
              <a:lnSpc>
                <a:spcPct val="115000"/>
              </a:lnSpc>
              <a:spcBef>
                <a:spcPts val="0"/>
              </a:spcBef>
              <a:spcAft>
                <a:spcPts val="0"/>
              </a:spcAft>
              <a:buSzPts val="3000"/>
              <a:buNone/>
              <a:defRPr/>
            </a:lvl2pPr>
            <a:lvl3pPr lvl="2" algn="l">
              <a:lnSpc>
                <a:spcPct val="115000"/>
              </a:lnSpc>
              <a:spcBef>
                <a:spcPts val="0"/>
              </a:spcBef>
              <a:spcAft>
                <a:spcPts val="0"/>
              </a:spcAft>
              <a:buSzPts val="3000"/>
              <a:buNone/>
              <a:defRPr/>
            </a:lvl3pPr>
            <a:lvl4pPr lvl="3" algn="l">
              <a:lnSpc>
                <a:spcPct val="115000"/>
              </a:lnSpc>
              <a:spcBef>
                <a:spcPts val="0"/>
              </a:spcBef>
              <a:spcAft>
                <a:spcPts val="0"/>
              </a:spcAft>
              <a:buSzPts val="3000"/>
              <a:buNone/>
              <a:defRPr/>
            </a:lvl4pPr>
            <a:lvl5pPr lvl="4" algn="l">
              <a:lnSpc>
                <a:spcPct val="115000"/>
              </a:lnSpc>
              <a:spcBef>
                <a:spcPts val="0"/>
              </a:spcBef>
              <a:spcAft>
                <a:spcPts val="0"/>
              </a:spcAft>
              <a:buSzPts val="3000"/>
              <a:buNone/>
              <a:defRPr/>
            </a:lvl5pPr>
            <a:lvl6pPr lvl="5" algn="l">
              <a:lnSpc>
                <a:spcPct val="115000"/>
              </a:lnSpc>
              <a:spcBef>
                <a:spcPts val="0"/>
              </a:spcBef>
              <a:spcAft>
                <a:spcPts val="0"/>
              </a:spcAft>
              <a:buSzPts val="3000"/>
              <a:buNone/>
              <a:defRPr/>
            </a:lvl6pPr>
            <a:lvl7pPr lvl="6" algn="l">
              <a:lnSpc>
                <a:spcPct val="115000"/>
              </a:lnSpc>
              <a:spcBef>
                <a:spcPts val="0"/>
              </a:spcBef>
              <a:spcAft>
                <a:spcPts val="0"/>
              </a:spcAft>
              <a:buSzPts val="3000"/>
              <a:buNone/>
              <a:defRPr/>
            </a:lvl7pPr>
            <a:lvl8pPr lvl="7" algn="l">
              <a:lnSpc>
                <a:spcPct val="115000"/>
              </a:lnSpc>
              <a:spcBef>
                <a:spcPts val="0"/>
              </a:spcBef>
              <a:spcAft>
                <a:spcPts val="0"/>
              </a:spcAft>
              <a:buSzPts val="3000"/>
              <a:buNone/>
              <a:defRPr/>
            </a:lvl8pPr>
            <a:lvl9pPr lvl="8" algn="l">
              <a:lnSpc>
                <a:spcPct val="115000"/>
              </a:lnSpc>
              <a:spcBef>
                <a:spcPts val="0"/>
              </a:spcBef>
              <a:spcAft>
                <a:spcPts val="0"/>
              </a:spcAft>
              <a:buSzPts val="3000"/>
              <a:buNone/>
              <a:defRPr/>
            </a:lvl9pPr>
          </a:lstStyle>
          <a:p/>
        </p:txBody>
      </p:sp>
      <p:sp>
        <p:nvSpPr>
          <p:cNvPr id="65" name="Google Shape;65;p54"/>
          <p:cNvSpPr txBox="1"/>
          <p:nvPr>
            <p:ph idx="2" type="title"/>
          </p:nvPr>
        </p:nvSpPr>
        <p:spPr>
          <a:xfrm>
            <a:off x="18010325" y="914400"/>
            <a:ext cx="5235000" cy="57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1E"/>
              </a:buClr>
              <a:buSzPts val="40000"/>
              <a:buNone/>
              <a:defRPr sz="40000">
                <a:solidFill>
                  <a:srgbClr val="00001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_vuota">
  <p:cSld name="BULLET BIG">
    <p:bg>
      <p:bgPr>
        <a:noFill/>
      </p:bgPr>
    </p:bg>
    <p:spTree>
      <p:nvGrpSpPr>
        <p:cNvPr id="66" name="Shape 66"/>
        <p:cNvGrpSpPr/>
        <p:nvPr/>
      </p:nvGrpSpPr>
      <p:grpSpPr>
        <a:xfrm>
          <a:off x="0" y="0"/>
          <a:ext cx="0" cy="0"/>
          <a:chOff x="0" y="0"/>
          <a:chExt cx="0" cy="0"/>
        </a:xfrm>
      </p:grpSpPr>
      <p:sp>
        <p:nvSpPr>
          <p:cNvPr id="67" name="Google Shape;67;p51"/>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lvl1pPr indent="0" lvl="0"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it"/>
              <a:t>‹#›</a:t>
            </a:fld>
            <a:endParaRPr/>
          </a:p>
        </p:txBody>
      </p:sp>
      <p:sp>
        <p:nvSpPr>
          <p:cNvPr id="68" name="Google Shape;68;p51"/>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5A6EFF"/>
              </a:buClr>
              <a:buSzPts val="6000"/>
              <a:buFont typeface="Work Sans"/>
              <a:buNone/>
              <a:defRPr sz="6000">
                <a:solidFill>
                  <a:srgbClr val="5A6EFF"/>
                </a:solidFill>
                <a:latin typeface="Work Sans"/>
                <a:ea typeface="Work Sans"/>
                <a:cs typeface="Work Sans"/>
                <a:sym typeface="Work Sans"/>
              </a:defRPr>
            </a:lvl1pPr>
            <a:lvl2pPr lvl="1"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2pPr>
            <a:lvl3pPr lvl="2"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3pPr>
            <a:lvl4pPr lvl="3"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4pPr>
            <a:lvl5pPr lvl="4"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5pPr>
            <a:lvl6pPr lvl="5"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6pPr>
            <a:lvl7pPr lvl="6"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7pPr>
            <a:lvl8pPr lvl="7"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8pPr>
            <a:lvl9pPr lvl="8"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9pPr>
          </a:lstStyle>
          <a:p/>
        </p:txBody>
      </p:sp>
      <p:sp>
        <p:nvSpPr>
          <p:cNvPr id="69" name="Google Shape;69;p51"/>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1pPr>
            <a:lvl2pPr indent="-419100" lvl="1" marL="9144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2pPr>
            <a:lvl3pPr indent="-419100" lvl="2" marL="13716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3pPr>
            <a:lvl4pPr indent="-419100" lvl="3" marL="18288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4pPr>
            <a:lvl5pPr indent="-419100" lvl="4" marL="22860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5pPr>
            <a:lvl6pPr indent="-419100" lvl="5" marL="27432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6pPr>
            <a:lvl7pPr indent="-419100" lvl="6" marL="32004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7pPr>
            <a:lvl8pPr indent="-419100" lvl="7" marL="36576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8pPr>
            <a:lvl9pPr indent="-419100" lvl="8" marL="41148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9pPr>
          </a:lstStyle>
          <a:p/>
        </p:txBody>
      </p:sp>
    </p:spTree>
  </p:cSld>
  <p:clrMapOvr>
    <a:masterClrMapping/>
  </p:clrMapOvr>
  <p:extLst>
    <p:ext uri="{DCECCB84-F9BA-43D5-87BE-67443E8EF086}">
      <p15:sldGuideLst>
        <p15:guide id="1" pos="717">
          <p15:clr>
            <a:srgbClr val="FA7B17"/>
          </p15:clr>
        </p15:guide>
        <p15:guide id="2" orient="horz" pos="576">
          <p15:clr>
            <a:srgbClr val="FA7B17"/>
          </p15:clr>
        </p15:guide>
        <p15:guide id="3" orient="horz" pos="1728">
          <p15:clr>
            <a:srgbClr val="FA7B17"/>
          </p15:clr>
        </p15:guide>
        <p15:guide id="4" pos="14643">
          <p15:clr>
            <a:srgbClr val="FA7B17"/>
          </p15:clr>
        </p15:guide>
        <p15:guide id="5" orient="horz" pos="8064">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1" showMasterSp="0" type="title">
  <p:cSld name="TITLE">
    <p:bg>
      <p:bgPr>
        <a:noFill/>
      </p:bgPr>
    </p:bg>
    <p:spTree>
      <p:nvGrpSpPr>
        <p:cNvPr id="70" name="Shape 70"/>
        <p:cNvGrpSpPr/>
        <p:nvPr/>
      </p:nvGrpSpPr>
      <p:grpSpPr>
        <a:xfrm>
          <a:off x="0" y="0"/>
          <a:ext cx="0" cy="0"/>
          <a:chOff x="0" y="0"/>
          <a:chExt cx="0" cy="0"/>
        </a:xfrm>
      </p:grpSpPr>
      <p:sp>
        <p:nvSpPr>
          <p:cNvPr id="71" name="Google Shape;71;p50"/>
          <p:cNvSpPr txBox="1"/>
          <p:nvPr/>
        </p:nvSpPr>
        <p:spPr>
          <a:xfrm>
            <a:off x="1138681" y="1905000"/>
            <a:ext cx="22106700" cy="5337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p:txBody>
      </p:sp>
      <p:sp>
        <p:nvSpPr>
          <p:cNvPr id="72" name="Google Shape;72;p50"/>
          <p:cNvSpPr txBox="1"/>
          <p:nvPr/>
        </p:nvSpPr>
        <p:spPr>
          <a:xfrm>
            <a:off x="1138681" y="5711670"/>
            <a:ext cx="22106700" cy="3180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FFFAF5"/>
              </a:buClr>
              <a:buSzPts val="60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73" name="Google Shape;73;p50"/>
          <p:cNvSpPr txBox="1"/>
          <p:nvPr/>
        </p:nvSpPr>
        <p:spPr>
          <a:xfrm>
            <a:off x="1138681" y="1905000"/>
            <a:ext cx="22106700" cy="1857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p:txBody>
      </p:sp>
      <p:sp>
        <p:nvSpPr>
          <p:cNvPr id="74" name="Google Shape;74;p50"/>
          <p:cNvSpPr txBox="1"/>
          <p:nvPr>
            <p:ph type="title"/>
          </p:nvPr>
        </p:nvSpPr>
        <p:spPr>
          <a:xfrm>
            <a:off x="1138675" y="1905000"/>
            <a:ext cx="22106700" cy="185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1E"/>
              </a:buClr>
              <a:buSzPts val="10000"/>
              <a:buNone/>
              <a:defRPr b="1" sz="10000">
                <a:solidFill>
                  <a:srgbClr val="00001E"/>
                </a:solidFill>
              </a:defRPr>
            </a:lvl1pPr>
            <a:lvl2pPr lvl="1" algn="l">
              <a:lnSpc>
                <a:spcPct val="100000"/>
              </a:lnSpc>
              <a:spcBef>
                <a:spcPts val="0"/>
              </a:spcBef>
              <a:spcAft>
                <a:spcPts val="0"/>
              </a:spcAft>
              <a:buClr>
                <a:srgbClr val="00001E"/>
              </a:buClr>
              <a:buSzPts val="1400"/>
              <a:buNone/>
              <a:defRPr>
                <a:solidFill>
                  <a:srgbClr val="00001E"/>
                </a:solidFill>
              </a:defRPr>
            </a:lvl2pPr>
            <a:lvl3pPr lvl="2" algn="l">
              <a:lnSpc>
                <a:spcPct val="100000"/>
              </a:lnSpc>
              <a:spcBef>
                <a:spcPts val="0"/>
              </a:spcBef>
              <a:spcAft>
                <a:spcPts val="0"/>
              </a:spcAft>
              <a:buClr>
                <a:srgbClr val="00001E"/>
              </a:buClr>
              <a:buSzPts val="1400"/>
              <a:buNone/>
              <a:defRPr>
                <a:solidFill>
                  <a:srgbClr val="00001E"/>
                </a:solidFill>
              </a:defRPr>
            </a:lvl3pPr>
            <a:lvl4pPr lvl="3" algn="l">
              <a:lnSpc>
                <a:spcPct val="100000"/>
              </a:lnSpc>
              <a:spcBef>
                <a:spcPts val="0"/>
              </a:spcBef>
              <a:spcAft>
                <a:spcPts val="0"/>
              </a:spcAft>
              <a:buClr>
                <a:srgbClr val="00001E"/>
              </a:buClr>
              <a:buSzPts val="1400"/>
              <a:buNone/>
              <a:defRPr>
                <a:solidFill>
                  <a:srgbClr val="00001E"/>
                </a:solidFill>
              </a:defRPr>
            </a:lvl4pPr>
            <a:lvl5pPr lvl="4" algn="l">
              <a:lnSpc>
                <a:spcPct val="100000"/>
              </a:lnSpc>
              <a:spcBef>
                <a:spcPts val="0"/>
              </a:spcBef>
              <a:spcAft>
                <a:spcPts val="0"/>
              </a:spcAft>
              <a:buClr>
                <a:srgbClr val="00001E"/>
              </a:buClr>
              <a:buSzPts val="1400"/>
              <a:buNone/>
              <a:defRPr>
                <a:solidFill>
                  <a:srgbClr val="00001E"/>
                </a:solidFill>
              </a:defRPr>
            </a:lvl5pPr>
            <a:lvl6pPr lvl="5" algn="l">
              <a:lnSpc>
                <a:spcPct val="100000"/>
              </a:lnSpc>
              <a:spcBef>
                <a:spcPts val="0"/>
              </a:spcBef>
              <a:spcAft>
                <a:spcPts val="0"/>
              </a:spcAft>
              <a:buClr>
                <a:srgbClr val="00001E"/>
              </a:buClr>
              <a:buSzPts val="1400"/>
              <a:buNone/>
              <a:defRPr>
                <a:solidFill>
                  <a:srgbClr val="00001E"/>
                </a:solidFill>
              </a:defRPr>
            </a:lvl6pPr>
            <a:lvl7pPr lvl="6" algn="l">
              <a:lnSpc>
                <a:spcPct val="100000"/>
              </a:lnSpc>
              <a:spcBef>
                <a:spcPts val="0"/>
              </a:spcBef>
              <a:spcAft>
                <a:spcPts val="0"/>
              </a:spcAft>
              <a:buClr>
                <a:srgbClr val="00001E"/>
              </a:buClr>
              <a:buSzPts val="1400"/>
              <a:buNone/>
              <a:defRPr>
                <a:solidFill>
                  <a:srgbClr val="00001E"/>
                </a:solidFill>
              </a:defRPr>
            </a:lvl7pPr>
            <a:lvl8pPr lvl="7" algn="l">
              <a:lnSpc>
                <a:spcPct val="100000"/>
              </a:lnSpc>
              <a:spcBef>
                <a:spcPts val="0"/>
              </a:spcBef>
              <a:spcAft>
                <a:spcPts val="0"/>
              </a:spcAft>
              <a:buClr>
                <a:srgbClr val="00001E"/>
              </a:buClr>
              <a:buSzPts val="1400"/>
              <a:buNone/>
              <a:defRPr>
                <a:solidFill>
                  <a:srgbClr val="00001E"/>
                </a:solidFill>
              </a:defRPr>
            </a:lvl8pPr>
            <a:lvl9pPr lvl="8" algn="l">
              <a:lnSpc>
                <a:spcPct val="100000"/>
              </a:lnSpc>
              <a:spcBef>
                <a:spcPts val="0"/>
              </a:spcBef>
              <a:spcAft>
                <a:spcPts val="0"/>
              </a:spcAft>
              <a:buClr>
                <a:srgbClr val="00001E"/>
              </a:buClr>
              <a:buSzPts val="1400"/>
              <a:buNone/>
              <a:defRPr>
                <a:solidFill>
                  <a:srgbClr val="00001E"/>
                </a:solidFill>
              </a:defRPr>
            </a:lvl9pPr>
          </a:lstStyle>
          <a:p/>
        </p:txBody>
      </p:sp>
      <p:sp>
        <p:nvSpPr>
          <p:cNvPr id="75" name="Google Shape;75;p50"/>
          <p:cNvSpPr txBox="1"/>
          <p:nvPr>
            <p:ph idx="2" type="title"/>
          </p:nvPr>
        </p:nvSpPr>
        <p:spPr>
          <a:xfrm>
            <a:off x="1138675" y="5711675"/>
            <a:ext cx="22106700" cy="113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1E"/>
              </a:buClr>
              <a:buSzPts val="6000"/>
              <a:buNone/>
              <a:defRPr b="0">
                <a:solidFill>
                  <a:srgbClr val="00001E"/>
                </a:solidFill>
              </a:defRPr>
            </a:lvl1pPr>
            <a:lvl2pPr lvl="1" algn="l">
              <a:lnSpc>
                <a:spcPct val="100000"/>
              </a:lnSpc>
              <a:spcBef>
                <a:spcPts val="0"/>
              </a:spcBef>
              <a:spcAft>
                <a:spcPts val="0"/>
              </a:spcAft>
              <a:buClr>
                <a:srgbClr val="00001E"/>
              </a:buClr>
              <a:buSzPts val="6000"/>
              <a:buNone/>
              <a:defRPr b="0" sz="6000">
                <a:solidFill>
                  <a:srgbClr val="00001E"/>
                </a:solidFill>
              </a:defRPr>
            </a:lvl2pPr>
            <a:lvl3pPr lvl="2" algn="l">
              <a:lnSpc>
                <a:spcPct val="100000"/>
              </a:lnSpc>
              <a:spcBef>
                <a:spcPts val="0"/>
              </a:spcBef>
              <a:spcAft>
                <a:spcPts val="0"/>
              </a:spcAft>
              <a:buClr>
                <a:srgbClr val="00001E"/>
              </a:buClr>
              <a:buSzPts val="6000"/>
              <a:buNone/>
              <a:defRPr b="0" sz="6000">
                <a:solidFill>
                  <a:srgbClr val="00001E"/>
                </a:solidFill>
              </a:defRPr>
            </a:lvl3pPr>
            <a:lvl4pPr lvl="3" algn="l">
              <a:lnSpc>
                <a:spcPct val="100000"/>
              </a:lnSpc>
              <a:spcBef>
                <a:spcPts val="0"/>
              </a:spcBef>
              <a:spcAft>
                <a:spcPts val="0"/>
              </a:spcAft>
              <a:buClr>
                <a:srgbClr val="00001E"/>
              </a:buClr>
              <a:buSzPts val="6000"/>
              <a:buNone/>
              <a:defRPr b="0" sz="6000">
                <a:solidFill>
                  <a:srgbClr val="00001E"/>
                </a:solidFill>
              </a:defRPr>
            </a:lvl4pPr>
            <a:lvl5pPr lvl="4" algn="l">
              <a:lnSpc>
                <a:spcPct val="100000"/>
              </a:lnSpc>
              <a:spcBef>
                <a:spcPts val="0"/>
              </a:spcBef>
              <a:spcAft>
                <a:spcPts val="0"/>
              </a:spcAft>
              <a:buClr>
                <a:srgbClr val="00001E"/>
              </a:buClr>
              <a:buSzPts val="6000"/>
              <a:buNone/>
              <a:defRPr b="0" sz="6000">
                <a:solidFill>
                  <a:srgbClr val="00001E"/>
                </a:solidFill>
              </a:defRPr>
            </a:lvl5pPr>
            <a:lvl6pPr lvl="5" algn="l">
              <a:lnSpc>
                <a:spcPct val="100000"/>
              </a:lnSpc>
              <a:spcBef>
                <a:spcPts val="0"/>
              </a:spcBef>
              <a:spcAft>
                <a:spcPts val="0"/>
              </a:spcAft>
              <a:buClr>
                <a:srgbClr val="00001E"/>
              </a:buClr>
              <a:buSzPts val="6000"/>
              <a:buNone/>
              <a:defRPr b="0" sz="6000">
                <a:solidFill>
                  <a:srgbClr val="00001E"/>
                </a:solidFill>
              </a:defRPr>
            </a:lvl6pPr>
            <a:lvl7pPr lvl="6" algn="l">
              <a:lnSpc>
                <a:spcPct val="100000"/>
              </a:lnSpc>
              <a:spcBef>
                <a:spcPts val="0"/>
              </a:spcBef>
              <a:spcAft>
                <a:spcPts val="0"/>
              </a:spcAft>
              <a:buClr>
                <a:srgbClr val="00001E"/>
              </a:buClr>
              <a:buSzPts val="6000"/>
              <a:buNone/>
              <a:defRPr b="0" sz="6000">
                <a:solidFill>
                  <a:srgbClr val="00001E"/>
                </a:solidFill>
              </a:defRPr>
            </a:lvl7pPr>
            <a:lvl8pPr lvl="7" algn="l">
              <a:lnSpc>
                <a:spcPct val="100000"/>
              </a:lnSpc>
              <a:spcBef>
                <a:spcPts val="0"/>
              </a:spcBef>
              <a:spcAft>
                <a:spcPts val="0"/>
              </a:spcAft>
              <a:buClr>
                <a:srgbClr val="00001E"/>
              </a:buClr>
              <a:buSzPts val="6000"/>
              <a:buNone/>
              <a:defRPr b="0" sz="6000">
                <a:solidFill>
                  <a:srgbClr val="00001E"/>
                </a:solidFill>
              </a:defRPr>
            </a:lvl8pPr>
            <a:lvl9pPr lvl="8" algn="l">
              <a:lnSpc>
                <a:spcPct val="100000"/>
              </a:lnSpc>
              <a:spcBef>
                <a:spcPts val="0"/>
              </a:spcBef>
              <a:spcAft>
                <a:spcPts val="0"/>
              </a:spcAft>
              <a:buClr>
                <a:srgbClr val="00001E"/>
              </a:buClr>
              <a:buSzPts val="6000"/>
              <a:buNone/>
              <a:defRPr b="0" sz="6000">
                <a:solidFill>
                  <a:srgbClr val="00001E"/>
                </a:solidFill>
              </a:defRPr>
            </a:lvl9pPr>
          </a:lstStyle>
          <a:p/>
        </p:txBody>
      </p:sp>
      <p:pic>
        <p:nvPicPr>
          <p:cNvPr id="76" name="Google Shape;76;p50"/>
          <p:cNvPicPr preferRelativeResize="0"/>
          <p:nvPr/>
        </p:nvPicPr>
        <p:blipFill rotWithShape="1">
          <a:blip r:embed="rId2">
            <a:alphaModFix/>
          </a:blip>
          <a:srcRect b="0" l="0" r="0" t="0"/>
          <a:stretch/>
        </p:blipFill>
        <p:spPr>
          <a:xfrm>
            <a:off x="18049874" y="8848725"/>
            <a:ext cx="6334125" cy="4867275"/>
          </a:xfrm>
          <a:prstGeom prst="rect">
            <a:avLst/>
          </a:prstGeom>
          <a:noFill/>
          <a:ln>
            <a:noFill/>
          </a:ln>
        </p:spPr>
      </p:pic>
      <p:pic>
        <p:nvPicPr>
          <p:cNvPr id="77" name="Google Shape;77;p50"/>
          <p:cNvPicPr preferRelativeResize="0"/>
          <p:nvPr/>
        </p:nvPicPr>
        <p:blipFill rotWithShape="1">
          <a:blip r:embed="rId3">
            <a:alphaModFix/>
          </a:blip>
          <a:srcRect b="0" l="0" r="0" t="0"/>
          <a:stretch/>
        </p:blipFill>
        <p:spPr>
          <a:xfrm>
            <a:off x="1138675" y="11684000"/>
            <a:ext cx="6159500" cy="889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zato">
  <p:cSld name="Layout personalizzato">
    <p:spTree>
      <p:nvGrpSpPr>
        <p:cNvPr id="78" name="Shape 78"/>
        <p:cNvGrpSpPr/>
        <p:nvPr/>
      </p:nvGrpSpPr>
      <p:grpSpPr>
        <a:xfrm>
          <a:off x="0" y="0"/>
          <a:ext cx="0" cy="0"/>
          <a:chOff x="0" y="0"/>
          <a:chExt cx="0" cy="0"/>
        </a:xfrm>
      </p:grpSpPr>
      <p:sp>
        <p:nvSpPr>
          <p:cNvPr id="79" name="Google Shape;79;p52"/>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lvl1pPr lvl="0" marR="0" algn="l">
              <a:lnSpc>
                <a:spcPct val="90000"/>
              </a:lnSpc>
              <a:spcBef>
                <a:spcPts val="0"/>
              </a:spcBef>
              <a:spcAft>
                <a:spcPts val="0"/>
              </a:spcAft>
              <a:buClr>
                <a:schemeClr val="dk1"/>
              </a:buClr>
              <a:buSzPts val="6400"/>
              <a:buFont typeface="Century Gothic"/>
              <a:buNone/>
              <a:defRPr b="1" i="0" sz="6400" u="none" cap="none" strike="noStrike">
                <a:solidFill>
                  <a:schemeClr val="dk1"/>
                </a:solidFill>
                <a:latin typeface="Century Gothic"/>
                <a:ea typeface="Century Gothic"/>
                <a:cs typeface="Century Gothic"/>
                <a:sym typeface="Century Gothic"/>
              </a:defRPr>
            </a:lvl1pPr>
            <a:lvl2pPr lvl="1"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9pPr>
          </a:lstStyle>
          <a:p/>
        </p:txBody>
      </p:sp>
      <p:sp>
        <p:nvSpPr>
          <p:cNvPr id="80" name="Google Shape;80;p52"/>
          <p:cNvSpPr txBox="1"/>
          <p:nvPr>
            <p:ph idx="10" type="dt"/>
          </p:nvPr>
        </p:nvSpPr>
        <p:spPr>
          <a:xfrm>
            <a:off x="485520" y="12500229"/>
            <a:ext cx="2115300" cy="730500"/>
          </a:xfrm>
          <a:prstGeom prst="rect">
            <a:avLst/>
          </a:prstGeom>
          <a:noFill/>
          <a:ln>
            <a:noFill/>
          </a:ln>
        </p:spPr>
        <p:txBody>
          <a:bodyPr anchorCtr="0" anchor="ctr" bIns="91400" lIns="182875" spcFirstLastPara="1" rIns="182875" wrap="square" tIns="91400">
            <a:noAutofit/>
          </a:bodyPr>
          <a:lstStyle>
            <a:lvl1pPr lvl="0"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9pPr>
          </a:lstStyle>
          <a:p/>
        </p:txBody>
      </p:sp>
      <p:sp>
        <p:nvSpPr>
          <p:cNvPr id="81" name="Google Shape;81;p52"/>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
              <a:t>‹#›</a:t>
            </a:fld>
            <a:endParaRPr/>
          </a:p>
        </p:txBody>
      </p:sp>
      <p:sp>
        <p:nvSpPr>
          <p:cNvPr id="82" name="Google Shape;82;p52"/>
          <p:cNvSpPr txBox="1"/>
          <p:nvPr>
            <p:ph idx="1" type="body"/>
          </p:nvPr>
        </p:nvSpPr>
        <p:spPr>
          <a:xfrm>
            <a:off x="712101" y="1927227"/>
            <a:ext cx="23030400" cy="11198400"/>
          </a:xfrm>
          <a:prstGeom prst="rect">
            <a:avLst/>
          </a:prstGeom>
          <a:noFill/>
          <a:ln>
            <a:noFill/>
          </a:ln>
        </p:spPr>
        <p:txBody>
          <a:bodyPr anchorCtr="0" anchor="t" bIns="91400" lIns="182875" spcFirstLastPara="1" rIns="182875" wrap="square" tIns="91400">
            <a:noAutofit/>
          </a:bodyPr>
          <a:lstStyle>
            <a:lvl1pPr indent="-533400" lvl="0" marL="457200" marR="0" algn="l">
              <a:lnSpc>
                <a:spcPct val="90000"/>
              </a:lnSpc>
              <a:spcBef>
                <a:spcPts val="2100"/>
              </a:spcBef>
              <a:spcAft>
                <a:spcPts val="0"/>
              </a:spcAft>
              <a:buClr>
                <a:schemeClr val="accent1"/>
              </a:buClr>
              <a:buSzPts val="4800"/>
              <a:buFont typeface="Arial"/>
              <a:buChar char="•"/>
              <a:defRPr b="0" i="0" sz="4800" u="none" cap="none" strike="noStrike">
                <a:solidFill>
                  <a:schemeClr val="dk1"/>
                </a:solidFill>
                <a:latin typeface="Century Gothic"/>
                <a:ea typeface="Century Gothic"/>
                <a:cs typeface="Century Gothic"/>
                <a:sym typeface="Century Gothic"/>
              </a:defRPr>
            </a:lvl1pPr>
            <a:lvl2pPr indent="-482600" lvl="1" marL="914400" marR="0" algn="l">
              <a:lnSpc>
                <a:spcPct val="90000"/>
              </a:lnSpc>
              <a:spcBef>
                <a:spcPts val="1100"/>
              </a:spcBef>
              <a:spcAft>
                <a:spcPts val="0"/>
              </a:spcAft>
              <a:buClr>
                <a:schemeClr val="accent1"/>
              </a:buClr>
              <a:buSzPts val="4000"/>
              <a:buFont typeface="Arial"/>
              <a:buChar char="•"/>
              <a:defRPr b="0" i="0" sz="4000" u="none" cap="none" strike="noStrike">
                <a:solidFill>
                  <a:schemeClr val="dk1"/>
                </a:solidFill>
                <a:latin typeface="Century Gothic"/>
                <a:ea typeface="Century Gothic"/>
                <a:cs typeface="Century Gothic"/>
                <a:sym typeface="Century Gothic"/>
              </a:defRPr>
            </a:lvl2pPr>
            <a:lvl3pPr indent="-463550" lvl="2" marL="1371600" marR="0" algn="l">
              <a:lnSpc>
                <a:spcPct val="90000"/>
              </a:lnSpc>
              <a:spcBef>
                <a:spcPts val="1100"/>
              </a:spcBef>
              <a:spcAft>
                <a:spcPts val="0"/>
              </a:spcAft>
              <a:buClr>
                <a:schemeClr val="accent1"/>
              </a:buClr>
              <a:buSzPts val="3700"/>
              <a:buFont typeface="Arial"/>
              <a:buChar char="•"/>
              <a:defRPr b="0" i="0" sz="3700" u="none" cap="none" strike="noStrike">
                <a:solidFill>
                  <a:schemeClr val="dk1"/>
                </a:solidFill>
                <a:latin typeface="Century Gothic"/>
                <a:ea typeface="Century Gothic"/>
                <a:cs typeface="Century Gothic"/>
                <a:sym typeface="Century Gothic"/>
              </a:defRPr>
            </a:lvl3pPr>
            <a:lvl4pPr indent="-431800" lvl="3" marL="1828800" marR="0" algn="l">
              <a:lnSpc>
                <a:spcPct val="90000"/>
              </a:lnSpc>
              <a:spcBef>
                <a:spcPts val="1100"/>
              </a:spcBef>
              <a:spcAft>
                <a:spcPts val="0"/>
              </a:spcAft>
              <a:buClr>
                <a:schemeClr val="accent1"/>
              </a:buClr>
              <a:buSzPts val="3200"/>
              <a:buFont typeface="Arial"/>
              <a:buChar char="•"/>
              <a:defRPr b="0" i="0" sz="3200" u="none" cap="none" strike="noStrike">
                <a:solidFill>
                  <a:schemeClr val="dk1"/>
                </a:solidFill>
                <a:latin typeface="Century Gothic"/>
                <a:ea typeface="Century Gothic"/>
                <a:cs typeface="Century Gothic"/>
                <a:sym typeface="Century Gothic"/>
              </a:defRPr>
            </a:lvl4pPr>
            <a:lvl5pPr indent="-431800" lvl="4" marL="2286000" marR="0" algn="l">
              <a:lnSpc>
                <a:spcPct val="90000"/>
              </a:lnSpc>
              <a:spcBef>
                <a:spcPts val="1100"/>
              </a:spcBef>
              <a:spcAft>
                <a:spcPts val="0"/>
              </a:spcAft>
              <a:buClr>
                <a:schemeClr val="accent1"/>
              </a:buClr>
              <a:buSzPts val="3200"/>
              <a:buFont typeface="Arial"/>
              <a:buChar char="•"/>
              <a:defRPr b="0" i="0" sz="3200" u="none" cap="none" strike="noStrike">
                <a:solidFill>
                  <a:schemeClr val="dk1"/>
                </a:solidFill>
                <a:latin typeface="Century Gothic"/>
                <a:ea typeface="Century Gothic"/>
                <a:cs typeface="Century Gothic"/>
                <a:sym typeface="Century Gothic"/>
              </a:defRPr>
            </a:lvl5pPr>
            <a:lvl6pPr indent="-463550" lvl="5" marL="27432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6pPr>
            <a:lvl7pPr indent="-463550" lvl="6" marL="32004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7pPr>
            <a:lvl8pPr indent="-463550" lvl="7" marL="36576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8pPr>
            <a:lvl9pPr indent="-463550" lvl="8" marL="41148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ertina 1">
  <p:cSld name="TITLE_1_1">
    <p:bg>
      <p:bgPr>
        <a:solidFill>
          <a:srgbClr val="5A6EFF"/>
        </a:solidFill>
      </p:bgPr>
    </p:bg>
    <p:spTree>
      <p:nvGrpSpPr>
        <p:cNvPr id="83" name="Shape 83"/>
        <p:cNvGrpSpPr/>
        <p:nvPr/>
      </p:nvGrpSpPr>
      <p:grpSpPr>
        <a:xfrm>
          <a:off x="0" y="0"/>
          <a:ext cx="0" cy="0"/>
          <a:chOff x="0" y="0"/>
          <a:chExt cx="0" cy="0"/>
        </a:xfrm>
      </p:grpSpPr>
      <p:sp>
        <p:nvSpPr>
          <p:cNvPr id="84" name="Google Shape;84;p53"/>
          <p:cNvSpPr txBox="1"/>
          <p:nvPr>
            <p:ph type="ctrTitle"/>
          </p:nvPr>
        </p:nvSpPr>
        <p:spPr>
          <a:xfrm>
            <a:off x="831221" y="1985533"/>
            <a:ext cx="22721700" cy="5473500"/>
          </a:xfrm>
          <a:prstGeom prst="rect">
            <a:avLst/>
          </a:prstGeom>
          <a:noFill/>
          <a:ln>
            <a:noFill/>
          </a:ln>
        </p:spPr>
        <p:txBody>
          <a:bodyPr anchorCtr="0" anchor="b" bIns="243800" lIns="243800" spcFirstLastPara="1" rIns="243800" wrap="square" tIns="243800">
            <a:noAutofit/>
          </a:bodyPr>
          <a:lstStyle>
            <a:lvl1pPr lvl="0" algn="ctr">
              <a:lnSpc>
                <a:spcPct val="100000"/>
              </a:lnSpc>
              <a:spcBef>
                <a:spcPts val="0"/>
              </a:spcBef>
              <a:spcAft>
                <a:spcPts val="0"/>
              </a:spcAft>
              <a:buClr>
                <a:srgbClr val="FFFFFF"/>
              </a:buClr>
              <a:buSzPts val="13600"/>
              <a:buNone/>
              <a:defRPr b="1" sz="13600">
                <a:solidFill>
                  <a:srgbClr val="FFFFFF"/>
                </a:solidFill>
              </a:defRPr>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85" name="Google Shape;85;p53"/>
          <p:cNvSpPr txBox="1"/>
          <p:nvPr>
            <p:ph idx="1" type="subTitle"/>
          </p:nvPr>
        </p:nvSpPr>
        <p:spPr>
          <a:xfrm>
            <a:off x="831200" y="7557667"/>
            <a:ext cx="22721700" cy="2113500"/>
          </a:xfrm>
          <a:prstGeom prst="rect">
            <a:avLst/>
          </a:prstGeom>
          <a:noFill/>
          <a:ln>
            <a:noFill/>
          </a:ln>
        </p:spPr>
        <p:txBody>
          <a:bodyPr anchorCtr="0" anchor="t" bIns="243800" lIns="243800" spcFirstLastPara="1" rIns="243800" wrap="square" tIns="243800">
            <a:noAutofit/>
          </a:bodyPr>
          <a:lstStyle>
            <a:lvl1pPr lvl="0" algn="ctr">
              <a:lnSpc>
                <a:spcPct val="100000"/>
              </a:lnSpc>
              <a:spcBef>
                <a:spcPts val="0"/>
              </a:spcBef>
              <a:spcAft>
                <a:spcPts val="0"/>
              </a:spcAft>
              <a:buClr>
                <a:srgbClr val="FFFFFF"/>
              </a:buClr>
              <a:buSzPts val="7500"/>
              <a:buNone/>
              <a:defRPr sz="7500">
                <a:solidFill>
                  <a:srgbClr val="FFFFFF"/>
                </a:solidFill>
              </a:defRPr>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2" name="Shape 92"/>
        <p:cNvGrpSpPr/>
        <p:nvPr/>
      </p:nvGrpSpPr>
      <p:grpSpPr>
        <a:xfrm>
          <a:off x="0" y="0"/>
          <a:ext cx="0" cy="0"/>
          <a:chOff x="0" y="0"/>
          <a:chExt cx="0" cy="0"/>
        </a:xfrm>
      </p:grpSpPr>
      <p:sp>
        <p:nvSpPr>
          <p:cNvPr id="93" name="Google Shape;93;p46"/>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lvl1pPr lvl="0" marR="0" algn="l">
              <a:lnSpc>
                <a:spcPct val="90000"/>
              </a:lnSpc>
              <a:spcBef>
                <a:spcPts val="0"/>
              </a:spcBef>
              <a:spcAft>
                <a:spcPts val="0"/>
              </a:spcAft>
              <a:buClr>
                <a:schemeClr val="dk1"/>
              </a:buClr>
              <a:buSzPts val="6400"/>
              <a:buFont typeface="Century Gothic"/>
              <a:buNone/>
              <a:defRPr b="1" i="0" sz="6400" u="none" cap="none" strike="noStrike">
                <a:solidFill>
                  <a:schemeClr val="dk1"/>
                </a:solidFill>
                <a:latin typeface="Century Gothic"/>
                <a:ea typeface="Century Gothic"/>
                <a:cs typeface="Century Gothic"/>
                <a:sym typeface="Century Gothic"/>
              </a:defRPr>
            </a:lvl1pPr>
            <a:lvl2pPr lvl="1"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9pPr>
          </a:lstStyle>
          <a:p/>
        </p:txBody>
      </p:sp>
      <p:sp>
        <p:nvSpPr>
          <p:cNvPr id="94" name="Google Shape;94;p46"/>
          <p:cNvSpPr txBox="1"/>
          <p:nvPr>
            <p:ph idx="10" type="dt"/>
          </p:nvPr>
        </p:nvSpPr>
        <p:spPr>
          <a:xfrm>
            <a:off x="485520" y="12500229"/>
            <a:ext cx="2115300" cy="730500"/>
          </a:xfrm>
          <a:prstGeom prst="rect">
            <a:avLst/>
          </a:prstGeom>
          <a:noFill/>
          <a:ln>
            <a:noFill/>
          </a:ln>
        </p:spPr>
        <p:txBody>
          <a:bodyPr anchorCtr="0" anchor="ctr" bIns="91400" lIns="182875" spcFirstLastPara="1" rIns="182875" wrap="square" tIns="91400">
            <a:noAutofit/>
          </a:bodyPr>
          <a:lstStyle>
            <a:lvl1pPr lvl="0"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9pPr>
          </a:lstStyle>
          <a:p/>
        </p:txBody>
      </p:sp>
      <p:sp>
        <p:nvSpPr>
          <p:cNvPr id="95" name="Google Shape;95;p46"/>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
              <a:t>‹#›</a:t>
            </a:fld>
            <a:endParaRPr/>
          </a:p>
        </p:txBody>
      </p:sp>
      <p:sp>
        <p:nvSpPr>
          <p:cNvPr id="96" name="Google Shape;96;p46"/>
          <p:cNvSpPr txBox="1"/>
          <p:nvPr>
            <p:ph idx="1" type="body"/>
          </p:nvPr>
        </p:nvSpPr>
        <p:spPr>
          <a:xfrm>
            <a:off x="712101" y="1927227"/>
            <a:ext cx="23030400" cy="11198400"/>
          </a:xfrm>
          <a:prstGeom prst="rect">
            <a:avLst/>
          </a:prstGeom>
          <a:noFill/>
          <a:ln>
            <a:noFill/>
          </a:ln>
        </p:spPr>
        <p:txBody>
          <a:bodyPr anchorCtr="0" anchor="t" bIns="91400" lIns="182875" spcFirstLastPara="1" rIns="182875" wrap="square" tIns="91400">
            <a:noAutofit/>
          </a:bodyPr>
          <a:lstStyle>
            <a:lvl1pPr indent="-533400" lvl="0" marL="457200" marR="0" algn="l">
              <a:lnSpc>
                <a:spcPct val="90000"/>
              </a:lnSpc>
              <a:spcBef>
                <a:spcPts val="2100"/>
              </a:spcBef>
              <a:spcAft>
                <a:spcPts val="0"/>
              </a:spcAft>
              <a:buClr>
                <a:schemeClr val="accent1"/>
              </a:buClr>
              <a:buSzPts val="4800"/>
              <a:buFont typeface="Arial"/>
              <a:buChar char="•"/>
              <a:defRPr b="0" i="0" sz="4800" u="none" cap="none" strike="noStrike">
                <a:solidFill>
                  <a:schemeClr val="dk1"/>
                </a:solidFill>
                <a:latin typeface="Century Gothic"/>
                <a:ea typeface="Century Gothic"/>
                <a:cs typeface="Century Gothic"/>
                <a:sym typeface="Century Gothic"/>
              </a:defRPr>
            </a:lvl1pPr>
            <a:lvl2pPr indent="-482600" lvl="1" marL="914400" marR="0" algn="l">
              <a:lnSpc>
                <a:spcPct val="90000"/>
              </a:lnSpc>
              <a:spcBef>
                <a:spcPts val="1100"/>
              </a:spcBef>
              <a:spcAft>
                <a:spcPts val="0"/>
              </a:spcAft>
              <a:buClr>
                <a:schemeClr val="accent1"/>
              </a:buClr>
              <a:buSzPts val="4000"/>
              <a:buFont typeface="Arial"/>
              <a:buChar char="•"/>
              <a:defRPr b="0" i="0" sz="4000" u="none" cap="none" strike="noStrike">
                <a:solidFill>
                  <a:schemeClr val="dk1"/>
                </a:solidFill>
                <a:latin typeface="Century Gothic"/>
                <a:ea typeface="Century Gothic"/>
                <a:cs typeface="Century Gothic"/>
                <a:sym typeface="Century Gothic"/>
              </a:defRPr>
            </a:lvl2pPr>
            <a:lvl3pPr indent="-463550" lvl="2" marL="1371600" marR="0" algn="l">
              <a:lnSpc>
                <a:spcPct val="90000"/>
              </a:lnSpc>
              <a:spcBef>
                <a:spcPts val="1100"/>
              </a:spcBef>
              <a:spcAft>
                <a:spcPts val="0"/>
              </a:spcAft>
              <a:buClr>
                <a:schemeClr val="accent1"/>
              </a:buClr>
              <a:buSzPts val="3700"/>
              <a:buFont typeface="Arial"/>
              <a:buChar char="•"/>
              <a:defRPr b="0" i="0" sz="3700" u="none" cap="none" strike="noStrike">
                <a:solidFill>
                  <a:schemeClr val="dk1"/>
                </a:solidFill>
                <a:latin typeface="Century Gothic"/>
                <a:ea typeface="Century Gothic"/>
                <a:cs typeface="Century Gothic"/>
                <a:sym typeface="Century Gothic"/>
              </a:defRPr>
            </a:lvl3pPr>
            <a:lvl4pPr indent="-431800" lvl="3" marL="1828800" marR="0" algn="l">
              <a:lnSpc>
                <a:spcPct val="90000"/>
              </a:lnSpc>
              <a:spcBef>
                <a:spcPts val="1100"/>
              </a:spcBef>
              <a:spcAft>
                <a:spcPts val="0"/>
              </a:spcAft>
              <a:buClr>
                <a:schemeClr val="accent1"/>
              </a:buClr>
              <a:buSzPts val="3200"/>
              <a:buFont typeface="Arial"/>
              <a:buChar char="•"/>
              <a:defRPr b="0" i="0" sz="3200" u="none" cap="none" strike="noStrike">
                <a:solidFill>
                  <a:schemeClr val="dk1"/>
                </a:solidFill>
                <a:latin typeface="Century Gothic"/>
                <a:ea typeface="Century Gothic"/>
                <a:cs typeface="Century Gothic"/>
                <a:sym typeface="Century Gothic"/>
              </a:defRPr>
            </a:lvl4pPr>
            <a:lvl5pPr indent="-431800" lvl="4" marL="2286000" marR="0" algn="l">
              <a:lnSpc>
                <a:spcPct val="90000"/>
              </a:lnSpc>
              <a:spcBef>
                <a:spcPts val="1100"/>
              </a:spcBef>
              <a:spcAft>
                <a:spcPts val="0"/>
              </a:spcAft>
              <a:buClr>
                <a:schemeClr val="accent1"/>
              </a:buClr>
              <a:buSzPts val="3200"/>
              <a:buFont typeface="Arial"/>
              <a:buChar char="•"/>
              <a:defRPr b="0" i="0" sz="3200" u="none" cap="none" strike="noStrike">
                <a:solidFill>
                  <a:schemeClr val="dk1"/>
                </a:solidFill>
                <a:latin typeface="Century Gothic"/>
                <a:ea typeface="Century Gothic"/>
                <a:cs typeface="Century Gothic"/>
                <a:sym typeface="Century Gothic"/>
              </a:defRPr>
            </a:lvl5pPr>
            <a:lvl6pPr indent="-463550" lvl="5" marL="27432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6pPr>
            <a:lvl7pPr indent="-463550" lvl="6" marL="32004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7pPr>
            <a:lvl8pPr indent="-463550" lvl="7" marL="36576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8pPr>
            <a:lvl9pPr indent="-463550" lvl="8" marL="41148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1" showMasterSp="0" type="title">
  <p:cSld name="TITLE">
    <p:bg>
      <p:bgPr>
        <a:noFill/>
      </p:bgPr>
    </p:bg>
    <p:spTree>
      <p:nvGrpSpPr>
        <p:cNvPr id="97" name="Shape 97"/>
        <p:cNvGrpSpPr/>
        <p:nvPr/>
      </p:nvGrpSpPr>
      <p:grpSpPr>
        <a:xfrm>
          <a:off x="0" y="0"/>
          <a:ext cx="0" cy="0"/>
          <a:chOff x="0" y="0"/>
          <a:chExt cx="0" cy="0"/>
        </a:xfrm>
      </p:grpSpPr>
      <p:sp>
        <p:nvSpPr>
          <p:cNvPr id="98" name="Google Shape;98;p55"/>
          <p:cNvSpPr txBox="1"/>
          <p:nvPr/>
        </p:nvSpPr>
        <p:spPr>
          <a:xfrm>
            <a:off x="1138681" y="1905000"/>
            <a:ext cx="22106400" cy="5028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FFFAF5"/>
              </a:buClr>
              <a:buSzPts val="10100"/>
              <a:buFont typeface="Arial"/>
              <a:buNone/>
            </a:pPr>
            <a:r>
              <a:t/>
            </a:r>
            <a:endParaRPr b="1" i="0" sz="13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FFFAF5"/>
              </a:buClr>
              <a:buSzPts val="10100"/>
              <a:buFont typeface="Arial"/>
              <a:buNone/>
            </a:pPr>
            <a:r>
              <a:t/>
            </a:r>
            <a:endParaRPr b="1" i="0" sz="1300" u="none" cap="none" strike="noStrike">
              <a:solidFill>
                <a:srgbClr val="000000"/>
              </a:solidFill>
              <a:latin typeface="Work Sans"/>
              <a:ea typeface="Work Sans"/>
              <a:cs typeface="Work Sans"/>
              <a:sym typeface="Work Sans"/>
            </a:endParaRPr>
          </a:p>
        </p:txBody>
      </p:sp>
      <p:sp>
        <p:nvSpPr>
          <p:cNvPr id="99" name="Google Shape;99;p55"/>
          <p:cNvSpPr txBox="1"/>
          <p:nvPr/>
        </p:nvSpPr>
        <p:spPr>
          <a:xfrm>
            <a:off x="1138681" y="5711670"/>
            <a:ext cx="22106400" cy="3027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FFFAF5"/>
              </a:buClr>
              <a:buSzPts val="6100"/>
              <a:buFont typeface="Arial"/>
              <a:buNone/>
            </a:pPr>
            <a:r>
              <a:t/>
            </a:r>
            <a:endParaRPr b="0" i="0" sz="1300" u="none" cap="none" strike="noStrike">
              <a:solidFill>
                <a:srgbClr val="000000"/>
              </a:solidFill>
              <a:latin typeface="Work Sans"/>
              <a:ea typeface="Work Sans"/>
              <a:cs typeface="Work Sans"/>
              <a:sym typeface="Work Sans"/>
            </a:endParaRPr>
          </a:p>
        </p:txBody>
      </p:sp>
      <p:sp>
        <p:nvSpPr>
          <p:cNvPr id="100" name="Google Shape;100;p55"/>
          <p:cNvSpPr txBox="1"/>
          <p:nvPr/>
        </p:nvSpPr>
        <p:spPr>
          <a:xfrm>
            <a:off x="1138681" y="1905000"/>
            <a:ext cx="22106400" cy="18576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AF5"/>
              </a:buClr>
              <a:buSzPts val="10100"/>
              <a:buFont typeface="Arial"/>
              <a:buNone/>
            </a:pPr>
            <a:r>
              <a:t/>
            </a:r>
            <a:endParaRPr b="1" i="0" sz="13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FFFAF5"/>
              </a:buClr>
              <a:buSzPts val="10100"/>
              <a:buFont typeface="Arial"/>
              <a:buNone/>
            </a:pPr>
            <a:r>
              <a:t/>
            </a:r>
            <a:endParaRPr b="1" i="0" sz="1300" u="none" cap="none" strike="noStrike">
              <a:solidFill>
                <a:srgbClr val="000000"/>
              </a:solidFill>
              <a:latin typeface="Work Sans"/>
              <a:ea typeface="Work Sans"/>
              <a:cs typeface="Work Sans"/>
              <a:sym typeface="Work Sans"/>
            </a:endParaRPr>
          </a:p>
        </p:txBody>
      </p:sp>
      <p:sp>
        <p:nvSpPr>
          <p:cNvPr id="101" name="Google Shape;101;p55"/>
          <p:cNvSpPr txBox="1"/>
          <p:nvPr>
            <p:ph type="title"/>
          </p:nvPr>
        </p:nvSpPr>
        <p:spPr>
          <a:xfrm>
            <a:off x="1138675" y="1905000"/>
            <a:ext cx="22106400" cy="1857600"/>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Clr>
                <a:srgbClr val="00001E"/>
              </a:buClr>
              <a:buSzPts val="10100"/>
              <a:buNone/>
              <a:defRPr b="1" sz="10100">
                <a:solidFill>
                  <a:srgbClr val="00001E"/>
                </a:solidFill>
              </a:defRPr>
            </a:lvl1pPr>
            <a:lvl2pPr lvl="1" algn="l">
              <a:lnSpc>
                <a:spcPct val="100000"/>
              </a:lnSpc>
              <a:spcBef>
                <a:spcPts val="0"/>
              </a:spcBef>
              <a:spcAft>
                <a:spcPts val="0"/>
              </a:spcAft>
              <a:buClr>
                <a:srgbClr val="00001E"/>
              </a:buClr>
              <a:buSzPts val="1300"/>
              <a:buNone/>
              <a:defRPr>
                <a:solidFill>
                  <a:srgbClr val="00001E"/>
                </a:solidFill>
              </a:defRPr>
            </a:lvl2pPr>
            <a:lvl3pPr lvl="2" algn="l">
              <a:lnSpc>
                <a:spcPct val="100000"/>
              </a:lnSpc>
              <a:spcBef>
                <a:spcPts val="0"/>
              </a:spcBef>
              <a:spcAft>
                <a:spcPts val="0"/>
              </a:spcAft>
              <a:buClr>
                <a:srgbClr val="00001E"/>
              </a:buClr>
              <a:buSzPts val="1300"/>
              <a:buNone/>
              <a:defRPr>
                <a:solidFill>
                  <a:srgbClr val="00001E"/>
                </a:solidFill>
              </a:defRPr>
            </a:lvl3pPr>
            <a:lvl4pPr lvl="3" algn="l">
              <a:lnSpc>
                <a:spcPct val="100000"/>
              </a:lnSpc>
              <a:spcBef>
                <a:spcPts val="0"/>
              </a:spcBef>
              <a:spcAft>
                <a:spcPts val="0"/>
              </a:spcAft>
              <a:buClr>
                <a:srgbClr val="00001E"/>
              </a:buClr>
              <a:buSzPts val="1300"/>
              <a:buNone/>
              <a:defRPr>
                <a:solidFill>
                  <a:srgbClr val="00001E"/>
                </a:solidFill>
              </a:defRPr>
            </a:lvl4pPr>
            <a:lvl5pPr lvl="4" algn="l">
              <a:lnSpc>
                <a:spcPct val="100000"/>
              </a:lnSpc>
              <a:spcBef>
                <a:spcPts val="0"/>
              </a:spcBef>
              <a:spcAft>
                <a:spcPts val="0"/>
              </a:spcAft>
              <a:buClr>
                <a:srgbClr val="00001E"/>
              </a:buClr>
              <a:buSzPts val="1300"/>
              <a:buNone/>
              <a:defRPr>
                <a:solidFill>
                  <a:srgbClr val="00001E"/>
                </a:solidFill>
              </a:defRPr>
            </a:lvl5pPr>
            <a:lvl6pPr lvl="5" algn="l">
              <a:lnSpc>
                <a:spcPct val="100000"/>
              </a:lnSpc>
              <a:spcBef>
                <a:spcPts val="0"/>
              </a:spcBef>
              <a:spcAft>
                <a:spcPts val="0"/>
              </a:spcAft>
              <a:buClr>
                <a:srgbClr val="00001E"/>
              </a:buClr>
              <a:buSzPts val="1300"/>
              <a:buNone/>
              <a:defRPr>
                <a:solidFill>
                  <a:srgbClr val="00001E"/>
                </a:solidFill>
              </a:defRPr>
            </a:lvl6pPr>
            <a:lvl7pPr lvl="6" algn="l">
              <a:lnSpc>
                <a:spcPct val="100000"/>
              </a:lnSpc>
              <a:spcBef>
                <a:spcPts val="0"/>
              </a:spcBef>
              <a:spcAft>
                <a:spcPts val="0"/>
              </a:spcAft>
              <a:buClr>
                <a:srgbClr val="00001E"/>
              </a:buClr>
              <a:buSzPts val="1300"/>
              <a:buNone/>
              <a:defRPr>
                <a:solidFill>
                  <a:srgbClr val="00001E"/>
                </a:solidFill>
              </a:defRPr>
            </a:lvl7pPr>
            <a:lvl8pPr lvl="7" algn="l">
              <a:lnSpc>
                <a:spcPct val="100000"/>
              </a:lnSpc>
              <a:spcBef>
                <a:spcPts val="0"/>
              </a:spcBef>
              <a:spcAft>
                <a:spcPts val="0"/>
              </a:spcAft>
              <a:buClr>
                <a:srgbClr val="00001E"/>
              </a:buClr>
              <a:buSzPts val="1300"/>
              <a:buNone/>
              <a:defRPr>
                <a:solidFill>
                  <a:srgbClr val="00001E"/>
                </a:solidFill>
              </a:defRPr>
            </a:lvl8pPr>
            <a:lvl9pPr lvl="8" algn="l">
              <a:lnSpc>
                <a:spcPct val="100000"/>
              </a:lnSpc>
              <a:spcBef>
                <a:spcPts val="0"/>
              </a:spcBef>
              <a:spcAft>
                <a:spcPts val="0"/>
              </a:spcAft>
              <a:buClr>
                <a:srgbClr val="00001E"/>
              </a:buClr>
              <a:buSzPts val="1300"/>
              <a:buNone/>
              <a:defRPr>
                <a:solidFill>
                  <a:srgbClr val="00001E"/>
                </a:solidFill>
              </a:defRPr>
            </a:lvl9pPr>
          </a:lstStyle>
          <a:p/>
        </p:txBody>
      </p:sp>
      <p:sp>
        <p:nvSpPr>
          <p:cNvPr id="102" name="Google Shape;102;p55"/>
          <p:cNvSpPr txBox="1"/>
          <p:nvPr>
            <p:ph idx="2" type="title"/>
          </p:nvPr>
        </p:nvSpPr>
        <p:spPr>
          <a:xfrm>
            <a:off x="1138675" y="5711675"/>
            <a:ext cx="22106400" cy="1139100"/>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Clr>
                <a:srgbClr val="00001E"/>
              </a:buClr>
              <a:buSzPts val="6100"/>
              <a:buNone/>
              <a:defRPr b="0">
                <a:solidFill>
                  <a:srgbClr val="00001E"/>
                </a:solidFill>
              </a:defRPr>
            </a:lvl1pPr>
            <a:lvl2pPr lvl="1" algn="l">
              <a:lnSpc>
                <a:spcPct val="100000"/>
              </a:lnSpc>
              <a:spcBef>
                <a:spcPts val="0"/>
              </a:spcBef>
              <a:spcAft>
                <a:spcPts val="0"/>
              </a:spcAft>
              <a:buClr>
                <a:srgbClr val="00001E"/>
              </a:buClr>
              <a:buSzPts val="6100"/>
              <a:buNone/>
              <a:defRPr b="0" sz="6100">
                <a:solidFill>
                  <a:srgbClr val="00001E"/>
                </a:solidFill>
              </a:defRPr>
            </a:lvl2pPr>
            <a:lvl3pPr lvl="2" algn="l">
              <a:lnSpc>
                <a:spcPct val="100000"/>
              </a:lnSpc>
              <a:spcBef>
                <a:spcPts val="0"/>
              </a:spcBef>
              <a:spcAft>
                <a:spcPts val="0"/>
              </a:spcAft>
              <a:buClr>
                <a:srgbClr val="00001E"/>
              </a:buClr>
              <a:buSzPts val="6100"/>
              <a:buNone/>
              <a:defRPr b="0" sz="6100">
                <a:solidFill>
                  <a:srgbClr val="00001E"/>
                </a:solidFill>
              </a:defRPr>
            </a:lvl3pPr>
            <a:lvl4pPr lvl="3" algn="l">
              <a:lnSpc>
                <a:spcPct val="100000"/>
              </a:lnSpc>
              <a:spcBef>
                <a:spcPts val="0"/>
              </a:spcBef>
              <a:spcAft>
                <a:spcPts val="0"/>
              </a:spcAft>
              <a:buClr>
                <a:srgbClr val="00001E"/>
              </a:buClr>
              <a:buSzPts val="6100"/>
              <a:buNone/>
              <a:defRPr b="0" sz="6100">
                <a:solidFill>
                  <a:srgbClr val="00001E"/>
                </a:solidFill>
              </a:defRPr>
            </a:lvl4pPr>
            <a:lvl5pPr lvl="4" algn="l">
              <a:lnSpc>
                <a:spcPct val="100000"/>
              </a:lnSpc>
              <a:spcBef>
                <a:spcPts val="0"/>
              </a:spcBef>
              <a:spcAft>
                <a:spcPts val="0"/>
              </a:spcAft>
              <a:buClr>
                <a:srgbClr val="00001E"/>
              </a:buClr>
              <a:buSzPts val="6100"/>
              <a:buNone/>
              <a:defRPr b="0" sz="6100">
                <a:solidFill>
                  <a:srgbClr val="00001E"/>
                </a:solidFill>
              </a:defRPr>
            </a:lvl5pPr>
            <a:lvl6pPr lvl="5" algn="l">
              <a:lnSpc>
                <a:spcPct val="100000"/>
              </a:lnSpc>
              <a:spcBef>
                <a:spcPts val="0"/>
              </a:spcBef>
              <a:spcAft>
                <a:spcPts val="0"/>
              </a:spcAft>
              <a:buClr>
                <a:srgbClr val="00001E"/>
              </a:buClr>
              <a:buSzPts val="6100"/>
              <a:buNone/>
              <a:defRPr b="0" sz="6100">
                <a:solidFill>
                  <a:srgbClr val="00001E"/>
                </a:solidFill>
              </a:defRPr>
            </a:lvl6pPr>
            <a:lvl7pPr lvl="6" algn="l">
              <a:lnSpc>
                <a:spcPct val="100000"/>
              </a:lnSpc>
              <a:spcBef>
                <a:spcPts val="0"/>
              </a:spcBef>
              <a:spcAft>
                <a:spcPts val="0"/>
              </a:spcAft>
              <a:buClr>
                <a:srgbClr val="00001E"/>
              </a:buClr>
              <a:buSzPts val="6100"/>
              <a:buNone/>
              <a:defRPr b="0" sz="6100">
                <a:solidFill>
                  <a:srgbClr val="00001E"/>
                </a:solidFill>
              </a:defRPr>
            </a:lvl7pPr>
            <a:lvl8pPr lvl="7" algn="l">
              <a:lnSpc>
                <a:spcPct val="100000"/>
              </a:lnSpc>
              <a:spcBef>
                <a:spcPts val="0"/>
              </a:spcBef>
              <a:spcAft>
                <a:spcPts val="0"/>
              </a:spcAft>
              <a:buClr>
                <a:srgbClr val="00001E"/>
              </a:buClr>
              <a:buSzPts val="6100"/>
              <a:buNone/>
              <a:defRPr b="0" sz="6100">
                <a:solidFill>
                  <a:srgbClr val="00001E"/>
                </a:solidFill>
              </a:defRPr>
            </a:lvl8pPr>
            <a:lvl9pPr lvl="8" algn="l">
              <a:lnSpc>
                <a:spcPct val="100000"/>
              </a:lnSpc>
              <a:spcBef>
                <a:spcPts val="0"/>
              </a:spcBef>
              <a:spcAft>
                <a:spcPts val="0"/>
              </a:spcAft>
              <a:buClr>
                <a:srgbClr val="00001E"/>
              </a:buClr>
              <a:buSzPts val="6100"/>
              <a:buNone/>
              <a:defRPr b="0" sz="6100">
                <a:solidFill>
                  <a:srgbClr val="00001E"/>
                </a:solidFill>
              </a:defRPr>
            </a:lvl9pPr>
          </a:lstStyle>
          <a:p/>
        </p:txBody>
      </p:sp>
      <p:pic>
        <p:nvPicPr>
          <p:cNvPr id="103" name="Google Shape;103;p55"/>
          <p:cNvPicPr preferRelativeResize="0"/>
          <p:nvPr/>
        </p:nvPicPr>
        <p:blipFill rotWithShape="1">
          <a:blip r:embed="rId2">
            <a:alphaModFix/>
          </a:blip>
          <a:srcRect b="0" l="0" r="0" t="0"/>
          <a:stretch/>
        </p:blipFill>
        <p:spPr>
          <a:xfrm>
            <a:off x="18049874" y="8848725"/>
            <a:ext cx="6334125" cy="4867275"/>
          </a:xfrm>
          <a:prstGeom prst="rect">
            <a:avLst/>
          </a:prstGeom>
          <a:noFill/>
          <a:ln>
            <a:noFill/>
          </a:ln>
        </p:spPr>
      </p:pic>
      <p:pic>
        <p:nvPicPr>
          <p:cNvPr id="104" name="Google Shape;104;p55"/>
          <p:cNvPicPr preferRelativeResize="0"/>
          <p:nvPr/>
        </p:nvPicPr>
        <p:blipFill rotWithShape="1">
          <a:blip r:embed="rId3">
            <a:alphaModFix/>
          </a:blip>
          <a:srcRect b="0" l="0" r="0" t="0"/>
          <a:stretch/>
        </p:blipFill>
        <p:spPr>
          <a:xfrm>
            <a:off x="1138675" y="11684000"/>
            <a:ext cx="6159500" cy="889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_vuota">
  <p:cSld name="BULLET BIG">
    <p:bg>
      <p:bgPr>
        <a:noFill/>
      </p:bgPr>
    </p:bg>
    <p:spTree>
      <p:nvGrpSpPr>
        <p:cNvPr id="105" name="Shape 105"/>
        <p:cNvGrpSpPr/>
        <p:nvPr/>
      </p:nvGrpSpPr>
      <p:grpSpPr>
        <a:xfrm>
          <a:off x="0" y="0"/>
          <a:ext cx="0" cy="0"/>
          <a:chOff x="0" y="0"/>
          <a:chExt cx="0" cy="0"/>
        </a:xfrm>
      </p:grpSpPr>
      <p:sp>
        <p:nvSpPr>
          <p:cNvPr id="106" name="Google Shape;106;p56"/>
          <p:cNvSpPr txBox="1"/>
          <p:nvPr>
            <p:ph idx="12" type="sldNum"/>
          </p:nvPr>
        </p:nvSpPr>
        <p:spPr>
          <a:xfrm>
            <a:off x="21981717" y="13039200"/>
            <a:ext cx="1549500" cy="471900"/>
          </a:xfrm>
          <a:prstGeom prst="rect">
            <a:avLst/>
          </a:prstGeom>
          <a:noFill/>
          <a:ln>
            <a:noFill/>
          </a:ln>
        </p:spPr>
        <p:txBody>
          <a:bodyPr anchorCtr="0" anchor="t" bIns="50800" lIns="50800" spcFirstLastPara="1" rIns="50800" wrap="square" tIns="50800">
            <a:spAutoFit/>
          </a:bodyPr>
          <a:lstStyle>
            <a:lvl1pPr indent="0" lvl="0"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it"/>
              <a:t>‹#›</a:t>
            </a:fld>
            <a:endParaRPr/>
          </a:p>
        </p:txBody>
      </p:sp>
      <p:sp>
        <p:nvSpPr>
          <p:cNvPr id="107" name="Google Shape;107;p56"/>
          <p:cNvSpPr txBox="1"/>
          <p:nvPr>
            <p:ph type="title"/>
          </p:nvPr>
        </p:nvSpPr>
        <p:spPr>
          <a:xfrm>
            <a:off x="1143475" y="609600"/>
            <a:ext cx="22101600" cy="1283100"/>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Clr>
                <a:srgbClr val="5A6EFF"/>
              </a:buClr>
              <a:buSzPts val="6100"/>
              <a:buFont typeface="Work Sans"/>
              <a:buNone/>
              <a:defRPr sz="6100">
                <a:solidFill>
                  <a:srgbClr val="5A6EFF"/>
                </a:solidFill>
                <a:latin typeface="Work Sans"/>
                <a:ea typeface="Work Sans"/>
                <a:cs typeface="Work Sans"/>
                <a:sym typeface="Work Sans"/>
              </a:defRPr>
            </a:lvl1pPr>
            <a:lvl2pPr lvl="1" algn="l">
              <a:lnSpc>
                <a:spcPct val="100000"/>
              </a:lnSpc>
              <a:spcBef>
                <a:spcPts val="0"/>
              </a:spcBef>
              <a:spcAft>
                <a:spcPts val="0"/>
              </a:spcAft>
              <a:buClr>
                <a:srgbClr val="5A6EFF"/>
              </a:buClr>
              <a:buSzPts val="1300"/>
              <a:buFont typeface="Work Sans"/>
              <a:buNone/>
              <a:defRPr>
                <a:solidFill>
                  <a:srgbClr val="5A6EFF"/>
                </a:solidFill>
                <a:latin typeface="Work Sans"/>
                <a:ea typeface="Work Sans"/>
                <a:cs typeface="Work Sans"/>
                <a:sym typeface="Work Sans"/>
              </a:defRPr>
            </a:lvl2pPr>
            <a:lvl3pPr lvl="2" algn="l">
              <a:lnSpc>
                <a:spcPct val="100000"/>
              </a:lnSpc>
              <a:spcBef>
                <a:spcPts val="0"/>
              </a:spcBef>
              <a:spcAft>
                <a:spcPts val="0"/>
              </a:spcAft>
              <a:buClr>
                <a:srgbClr val="5A6EFF"/>
              </a:buClr>
              <a:buSzPts val="1300"/>
              <a:buFont typeface="Work Sans"/>
              <a:buNone/>
              <a:defRPr>
                <a:solidFill>
                  <a:srgbClr val="5A6EFF"/>
                </a:solidFill>
                <a:latin typeface="Work Sans"/>
                <a:ea typeface="Work Sans"/>
                <a:cs typeface="Work Sans"/>
                <a:sym typeface="Work Sans"/>
              </a:defRPr>
            </a:lvl3pPr>
            <a:lvl4pPr lvl="3" algn="l">
              <a:lnSpc>
                <a:spcPct val="100000"/>
              </a:lnSpc>
              <a:spcBef>
                <a:spcPts val="0"/>
              </a:spcBef>
              <a:spcAft>
                <a:spcPts val="0"/>
              </a:spcAft>
              <a:buClr>
                <a:srgbClr val="5A6EFF"/>
              </a:buClr>
              <a:buSzPts val="1300"/>
              <a:buFont typeface="Work Sans"/>
              <a:buNone/>
              <a:defRPr>
                <a:solidFill>
                  <a:srgbClr val="5A6EFF"/>
                </a:solidFill>
                <a:latin typeface="Work Sans"/>
                <a:ea typeface="Work Sans"/>
                <a:cs typeface="Work Sans"/>
                <a:sym typeface="Work Sans"/>
              </a:defRPr>
            </a:lvl4pPr>
            <a:lvl5pPr lvl="4" algn="l">
              <a:lnSpc>
                <a:spcPct val="100000"/>
              </a:lnSpc>
              <a:spcBef>
                <a:spcPts val="0"/>
              </a:spcBef>
              <a:spcAft>
                <a:spcPts val="0"/>
              </a:spcAft>
              <a:buClr>
                <a:srgbClr val="5A6EFF"/>
              </a:buClr>
              <a:buSzPts val="1300"/>
              <a:buFont typeface="Work Sans"/>
              <a:buNone/>
              <a:defRPr>
                <a:solidFill>
                  <a:srgbClr val="5A6EFF"/>
                </a:solidFill>
                <a:latin typeface="Work Sans"/>
                <a:ea typeface="Work Sans"/>
                <a:cs typeface="Work Sans"/>
                <a:sym typeface="Work Sans"/>
              </a:defRPr>
            </a:lvl5pPr>
            <a:lvl6pPr lvl="5" algn="l">
              <a:lnSpc>
                <a:spcPct val="100000"/>
              </a:lnSpc>
              <a:spcBef>
                <a:spcPts val="0"/>
              </a:spcBef>
              <a:spcAft>
                <a:spcPts val="0"/>
              </a:spcAft>
              <a:buClr>
                <a:srgbClr val="5A6EFF"/>
              </a:buClr>
              <a:buSzPts val="1300"/>
              <a:buFont typeface="Work Sans"/>
              <a:buNone/>
              <a:defRPr>
                <a:solidFill>
                  <a:srgbClr val="5A6EFF"/>
                </a:solidFill>
                <a:latin typeface="Work Sans"/>
                <a:ea typeface="Work Sans"/>
                <a:cs typeface="Work Sans"/>
                <a:sym typeface="Work Sans"/>
              </a:defRPr>
            </a:lvl6pPr>
            <a:lvl7pPr lvl="6" algn="l">
              <a:lnSpc>
                <a:spcPct val="100000"/>
              </a:lnSpc>
              <a:spcBef>
                <a:spcPts val="0"/>
              </a:spcBef>
              <a:spcAft>
                <a:spcPts val="0"/>
              </a:spcAft>
              <a:buClr>
                <a:srgbClr val="5A6EFF"/>
              </a:buClr>
              <a:buSzPts val="1300"/>
              <a:buFont typeface="Work Sans"/>
              <a:buNone/>
              <a:defRPr>
                <a:solidFill>
                  <a:srgbClr val="5A6EFF"/>
                </a:solidFill>
                <a:latin typeface="Work Sans"/>
                <a:ea typeface="Work Sans"/>
                <a:cs typeface="Work Sans"/>
                <a:sym typeface="Work Sans"/>
              </a:defRPr>
            </a:lvl7pPr>
            <a:lvl8pPr lvl="7" algn="l">
              <a:lnSpc>
                <a:spcPct val="100000"/>
              </a:lnSpc>
              <a:spcBef>
                <a:spcPts val="0"/>
              </a:spcBef>
              <a:spcAft>
                <a:spcPts val="0"/>
              </a:spcAft>
              <a:buClr>
                <a:srgbClr val="5A6EFF"/>
              </a:buClr>
              <a:buSzPts val="1300"/>
              <a:buFont typeface="Work Sans"/>
              <a:buNone/>
              <a:defRPr>
                <a:solidFill>
                  <a:srgbClr val="5A6EFF"/>
                </a:solidFill>
                <a:latin typeface="Work Sans"/>
                <a:ea typeface="Work Sans"/>
                <a:cs typeface="Work Sans"/>
                <a:sym typeface="Work Sans"/>
              </a:defRPr>
            </a:lvl8pPr>
            <a:lvl9pPr lvl="8" algn="l">
              <a:lnSpc>
                <a:spcPct val="100000"/>
              </a:lnSpc>
              <a:spcBef>
                <a:spcPts val="0"/>
              </a:spcBef>
              <a:spcAft>
                <a:spcPts val="0"/>
              </a:spcAft>
              <a:buClr>
                <a:srgbClr val="5A6EFF"/>
              </a:buClr>
              <a:buSzPts val="1300"/>
              <a:buFont typeface="Work Sans"/>
              <a:buNone/>
              <a:defRPr>
                <a:solidFill>
                  <a:srgbClr val="5A6EFF"/>
                </a:solidFill>
                <a:latin typeface="Work Sans"/>
                <a:ea typeface="Work Sans"/>
                <a:cs typeface="Work Sans"/>
                <a:sym typeface="Work Sans"/>
              </a:defRPr>
            </a:lvl9pPr>
          </a:lstStyle>
          <a:p/>
        </p:txBody>
      </p:sp>
      <p:sp>
        <p:nvSpPr>
          <p:cNvPr id="108" name="Google Shape;108;p56"/>
          <p:cNvSpPr txBox="1"/>
          <p:nvPr>
            <p:ph idx="1" type="body"/>
          </p:nvPr>
        </p:nvSpPr>
        <p:spPr>
          <a:xfrm>
            <a:off x="1141050" y="2743200"/>
            <a:ext cx="22101600" cy="10058400"/>
          </a:xfrm>
          <a:prstGeom prst="rect">
            <a:avLst/>
          </a:prstGeom>
          <a:noFill/>
          <a:ln>
            <a:noFill/>
          </a:ln>
        </p:spPr>
        <p:txBody>
          <a:bodyPr anchorCtr="0" anchor="t" bIns="91400" lIns="91400" spcFirstLastPara="1" rIns="91400" wrap="square" tIns="91400">
            <a:noAutofit/>
          </a:bodyPr>
          <a:lstStyle>
            <a:lvl1pPr indent="-412750" lvl="0" marL="457200" algn="l">
              <a:lnSpc>
                <a:spcPct val="115000"/>
              </a:lnSpc>
              <a:spcBef>
                <a:spcPts val="0"/>
              </a:spcBef>
              <a:spcAft>
                <a:spcPts val="0"/>
              </a:spcAft>
              <a:buClr>
                <a:srgbClr val="00001E"/>
              </a:buClr>
              <a:buSzPts val="2900"/>
              <a:buFont typeface="Work Sans"/>
              <a:buChar char="➔"/>
              <a:defRPr sz="2900">
                <a:solidFill>
                  <a:srgbClr val="00001E"/>
                </a:solidFill>
                <a:latin typeface="Work Sans"/>
                <a:ea typeface="Work Sans"/>
                <a:cs typeface="Work Sans"/>
                <a:sym typeface="Work Sans"/>
              </a:defRPr>
            </a:lvl1pPr>
            <a:lvl2pPr indent="-412750" lvl="1" marL="914400" algn="l">
              <a:lnSpc>
                <a:spcPct val="115000"/>
              </a:lnSpc>
              <a:spcBef>
                <a:spcPts val="0"/>
              </a:spcBef>
              <a:spcAft>
                <a:spcPts val="0"/>
              </a:spcAft>
              <a:buClr>
                <a:srgbClr val="00001E"/>
              </a:buClr>
              <a:buSzPts val="2900"/>
              <a:buFont typeface="Work Sans"/>
              <a:buChar char="◆"/>
              <a:defRPr sz="2900">
                <a:solidFill>
                  <a:srgbClr val="00001E"/>
                </a:solidFill>
                <a:latin typeface="Work Sans"/>
                <a:ea typeface="Work Sans"/>
                <a:cs typeface="Work Sans"/>
                <a:sym typeface="Work Sans"/>
              </a:defRPr>
            </a:lvl2pPr>
            <a:lvl3pPr indent="-412750" lvl="2" marL="1371600" algn="l">
              <a:lnSpc>
                <a:spcPct val="115000"/>
              </a:lnSpc>
              <a:spcBef>
                <a:spcPts val="0"/>
              </a:spcBef>
              <a:spcAft>
                <a:spcPts val="0"/>
              </a:spcAft>
              <a:buClr>
                <a:srgbClr val="00001E"/>
              </a:buClr>
              <a:buSzPts val="2900"/>
              <a:buFont typeface="Work Sans"/>
              <a:buChar char="●"/>
              <a:defRPr sz="2900">
                <a:solidFill>
                  <a:srgbClr val="00001E"/>
                </a:solidFill>
                <a:latin typeface="Work Sans"/>
                <a:ea typeface="Work Sans"/>
                <a:cs typeface="Work Sans"/>
                <a:sym typeface="Work Sans"/>
              </a:defRPr>
            </a:lvl3pPr>
            <a:lvl4pPr indent="-412750" lvl="3" marL="1828800" algn="l">
              <a:lnSpc>
                <a:spcPct val="115000"/>
              </a:lnSpc>
              <a:spcBef>
                <a:spcPts val="0"/>
              </a:spcBef>
              <a:spcAft>
                <a:spcPts val="0"/>
              </a:spcAft>
              <a:buClr>
                <a:srgbClr val="00001E"/>
              </a:buClr>
              <a:buSzPts val="2900"/>
              <a:buFont typeface="Work Sans"/>
              <a:buChar char="○"/>
              <a:defRPr sz="2900">
                <a:solidFill>
                  <a:srgbClr val="00001E"/>
                </a:solidFill>
                <a:latin typeface="Work Sans"/>
                <a:ea typeface="Work Sans"/>
                <a:cs typeface="Work Sans"/>
                <a:sym typeface="Work Sans"/>
              </a:defRPr>
            </a:lvl4pPr>
            <a:lvl5pPr indent="-412750" lvl="4" marL="2286000" algn="l">
              <a:lnSpc>
                <a:spcPct val="115000"/>
              </a:lnSpc>
              <a:spcBef>
                <a:spcPts val="0"/>
              </a:spcBef>
              <a:spcAft>
                <a:spcPts val="0"/>
              </a:spcAft>
              <a:buClr>
                <a:srgbClr val="00001E"/>
              </a:buClr>
              <a:buSzPts val="2900"/>
              <a:buFont typeface="Work Sans"/>
              <a:buChar char="◆"/>
              <a:defRPr sz="2900">
                <a:solidFill>
                  <a:srgbClr val="00001E"/>
                </a:solidFill>
                <a:latin typeface="Work Sans"/>
                <a:ea typeface="Work Sans"/>
                <a:cs typeface="Work Sans"/>
                <a:sym typeface="Work Sans"/>
              </a:defRPr>
            </a:lvl5pPr>
            <a:lvl6pPr indent="-412750" lvl="5" marL="2743200" algn="l">
              <a:lnSpc>
                <a:spcPct val="115000"/>
              </a:lnSpc>
              <a:spcBef>
                <a:spcPts val="0"/>
              </a:spcBef>
              <a:spcAft>
                <a:spcPts val="0"/>
              </a:spcAft>
              <a:buClr>
                <a:srgbClr val="00001E"/>
              </a:buClr>
              <a:buSzPts val="2900"/>
              <a:buFont typeface="Work Sans"/>
              <a:buChar char="●"/>
              <a:defRPr sz="2900">
                <a:solidFill>
                  <a:srgbClr val="00001E"/>
                </a:solidFill>
                <a:latin typeface="Work Sans"/>
                <a:ea typeface="Work Sans"/>
                <a:cs typeface="Work Sans"/>
                <a:sym typeface="Work Sans"/>
              </a:defRPr>
            </a:lvl6pPr>
            <a:lvl7pPr indent="-412750" lvl="6" marL="3200400" algn="l">
              <a:lnSpc>
                <a:spcPct val="115000"/>
              </a:lnSpc>
              <a:spcBef>
                <a:spcPts val="0"/>
              </a:spcBef>
              <a:spcAft>
                <a:spcPts val="0"/>
              </a:spcAft>
              <a:buClr>
                <a:srgbClr val="00001E"/>
              </a:buClr>
              <a:buSzPts val="2900"/>
              <a:buFont typeface="Work Sans"/>
              <a:buChar char="○"/>
              <a:defRPr sz="2900">
                <a:solidFill>
                  <a:srgbClr val="00001E"/>
                </a:solidFill>
                <a:latin typeface="Work Sans"/>
                <a:ea typeface="Work Sans"/>
                <a:cs typeface="Work Sans"/>
                <a:sym typeface="Work Sans"/>
              </a:defRPr>
            </a:lvl7pPr>
            <a:lvl8pPr indent="-412750" lvl="7" marL="3657600" algn="l">
              <a:lnSpc>
                <a:spcPct val="115000"/>
              </a:lnSpc>
              <a:spcBef>
                <a:spcPts val="0"/>
              </a:spcBef>
              <a:spcAft>
                <a:spcPts val="0"/>
              </a:spcAft>
              <a:buClr>
                <a:srgbClr val="00001E"/>
              </a:buClr>
              <a:buSzPts val="2900"/>
              <a:buFont typeface="Work Sans"/>
              <a:buChar char="◆"/>
              <a:defRPr sz="2900">
                <a:solidFill>
                  <a:srgbClr val="00001E"/>
                </a:solidFill>
                <a:latin typeface="Work Sans"/>
                <a:ea typeface="Work Sans"/>
                <a:cs typeface="Work Sans"/>
                <a:sym typeface="Work Sans"/>
              </a:defRPr>
            </a:lvl8pPr>
            <a:lvl9pPr indent="-412750" lvl="8" marL="4114800" algn="l">
              <a:lnSpc>
                <a:spcPct val="115000"/>
              </a:lnSpc>
              <a:spcBef>
                <a:spcPts val="0"/>
              </a:spcBef>
              <a:spcAft>
                <a:spcPts val="0"/>
              </a:spcAft>
              <a:buClr>
                <a:srgbClr val="00001E"/>
              </a:buClr>
              <a:buSzPts val="2900"/>
              <a:buFont typeface="Work Sans"/>
              <a:buChar char="●"/>
              <a:defRPr sz="2900">
                <a:solidFill>
                  <a:srgbClr val="00001E"/>
                </a:solidFill>
                <a:latin typeface="Work Sans"/>
                <a:ea typeface="Work Sans"/>
                <a:cs typeface="Work Sans"/>
                <a:sym typeface="Work Sans"/>
              </a:defRPr>
            </a:lvl9pPr>
          </a:lstStyle>
          <a:p/>
        </p:txBody>
      </p:sp>
    </p:spTree>
  </p:cSld>
  <p:clrMapOvr>
    <a:masterClrMapping/>
  </p:clrMapOvr>
  <p:extLst>
    <p:ext uri="{DCECCB84-F9BA-43D5-87BE-67443E8EF086}">
      <p15:sldGuideLst>
        <p15:guide id="1" pos="717">
          <p15:clr>
            <a:srgbClr val="FA7B17"/>
          </p15:clr>
        </p15:guide>
        <p15:guide id="2" orient="horz" pos="576">
          <p15:clr>
            <a:srgbClr val="FA7B17"/>
          </p15:clr>
        </p15:guide>
        <p15:guide id="3" orient="horz" pos="1728">
          <p15:clr>
            <a:srgbClr val="FA7B17"/>
          </p15:clr>
        </p15:guide>
        <p15:guide id="4" pos="14643">
          <p15:clr>
            <a:srgbClr val="FA7B17"/>
          </p15:clr>
        </p15:guide>
        <p15:guide id="5" orient="horz" pos="8064">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zato">
  <p:cSld name="Layout personalizzato">
    <p:spTree>
      <p:nvGrpSpPr>
        <p:cNvPr id="109" name="Shape 109"/>
        <p:cNvGrpSpPr/>
        <p:nvPr/>
      </p:nvGrpSpPr>
      <p:grpSpPr>
        <a:xfrm>
          <a:off x="0" y="0"/>
          <a:ext cx="0" cy="0"/>
          <a:chOff x="0" y="0"/>
          <a:chExt cx="0" cy="0"/>
        </a:xfrm>
      </p:grpSpPr>
      <p:sp>
        <p:nvSpPr>
          <p:cNvPr id="110" name="Google Shape;110;p57"/>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lvl1pPr lvl="0" marR="0" algn="l">
              <a:lnSpc>
                <a:spcPct val="90000"/>
              </a:lnSpc>
              <a:spcBef>
                <a:spcPts val="0"/>
              </a:spcBef>
              <a:spcAft>
                <a:spcPts val="0"/>
              </a:spcAft>
              <a:buClr>
                <a:schemeClr val="dk1"/>
              </a:buClr>
              <a:buSzPts val="6400"/>
              <a:buFont typeface="Century Gothic"/>
              <a:buNone/>
              <a:defRPr b="1" i="0" sz="6400" u="none" cap="none" strike="noStrike">
                <a:solidFill>
                  <a:schemeClr val="dk1"/>
                </a:solidFill>
                <a:latin typeface="Century Gothic"/>
                <a:ea typeface="Century Gothic"/>
                <a:cs typeface="Century Gothic"/>
                <a:sym typeface="Century Gothic"/>
              </a:defRPr>
            </a:lvl1pPr>
            <a:lvl2pPr lvl="1"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9pPr>
          </a:lstStyle>
          <a:p/>
        </p:txBody>
      </p:sp>
      <p:sp>
        <p:nvSpPr>
          <p:cNvPr id="111" name="Google Shape;111;p57"/>
          <p:cNvSpPr txBox="1"/>
          <p:nvPr>
            <p:ph idx="10" type="dt"/>
          </p:nvPr>
        </p:nvSpPr>
        <p:spPr>
          <a:xfrm>
            <a:off x="485520" y="12500229"/>
            <a:ext cx="2115300" cy="730500"/>
          </a:xfrm>
          <a:prstGeom prst="rect">
            <a:avLst/>
          </a:prstGeom>
          <a:noFill/>
          <a:ln>
            <a:noFill/>
          </a:ln>
        </p:spPr>
        <p:txBody>
          <a:bodyPr anchorCtr="0" anchor="ctr" bIns="91400" lIns="182875" spcFirstLastPara="1" rIns="182875" wrap="square" tIns="91400">
            <a:noAutofit/>
          </a:bodyPr>
          <a:lstStyle>
            <a:lvl1pPr lvl="0"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9pPr>
          </a:lstStyle>
          <a:p/>
        </p:txBody>
      </p:sp>
      <p:sp>
        <p:nvSpPr>
          <p:cNvPr id="112" name="Google Shape;112;p57"/>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
              <a:t>‹#›</a:t>
            </a:fld>
            <a:endParaRPr/>
          </a:p>
        </p:txBody>
      </p:sp>
      <p:sp>
        <p:nvSpPr>
          <p:cNvPr id="113" name="Google Shape;113;p57"/>
          <p:cNvSpPr txBox="1"/>
          <p:nvPr>
            <p:ph idx="1" type="body"/>
          </p:nvPr>
        </p:nvSpPr>
        <p:spPr>
          <a:xfrm>
            <a:off x="712101" y="1927227"/>
            <a:ext cx="23030400" cy="11198400"/>
          </a:xfrm>
          <a:prstGeom prst="rect">
            <a:avLst/>
          </a:prstGeom>
          <a:noFill/>
          <a:ln>
            <a:noFill/>
          </a:ln>
        </p:spPr>
        <p:txBody>
          <a:bodyPr anchorCtr="0" anchor="t" bIns="91400" lIns="182875" spcFirstLastPara="1" rIns="182875" wrap="square" tIns="91400">
            <a:noAutofit/>
          </a:bodyPr>
          <a:lstStyle>
            <a:lvl1pPr indent="-533400" lvl="0" marL="457200" marR="0" algn="l">
              <a:lnSpc>
                <a:spcPct val="90000"/>
              </a:lnSpc>
              <a:spcBef>
                <a:spcPts val="2100"/>
              </a:spcBef>
              <a:spcAft>
                <a:spcPts val="0"/>
              </a:spcAft>
              <a:buClr>
                <a:schemeClr val="accent1"/>
              </a:buClr>
              <a:buSzPts val="4800"/>
              <a:buFont typeface="Arial"/>
              <a:buChar char="•"/>
              <a:defRPr b="0" i="0" sz="4800" u="none" cap="none" strike="noStrike">
                <a:solidFill>
                  <a:schemeClr val="dk1"/>
                </a:solidFill>
                <a:latin typeface="Century Gothic"/>
                <a:ea typeface="Century Gothic"/>
                <a:cs typeface="Century Gothic"/>
                <a:sym typeface="Century Gothic"/>
              </a:defRPr>
            </a:lvl1pPr>
            <a:lvl2pPr indent="-482600" lvl="1" marL="914400" marR="0" algn="l">
              <a:lnSpc>
                <a:spcPct val="90000"/>
              </a:lnSpc>
              <a:spcBef>
                <a:spcPts val="1100"/>
              </a:spcBef>
              <a:spcAft>
                <a:spcPts val="0"/>
              </a:spcAft>
              <a:buClr>
                <a:schemeClr val="accent1"/>
              </a:buClr>
              <a:buSzPts val="4000"/>
              <a:buFont typeface="Arial"/>
              <a:buChar char="•"/>
              <a:defRPr b="0" i="0" sz="4000" u="none" cap="none" strike="noStrike">
                <a:solidFill>
                  <a:schemeClr val="dk1"/>
                </a:solidFill>
                <a:latin typeface="Century Gothic"/>
                <a:ea typeface="Century Gothic"/>
                <a:cs typeface="Century Gothic"/>
                <a:sym typeface="Century Gothic"/>
              </a:defRPr>
            </a:lvl2pPr>
            <a:lvl3pPr indent="-463550" lvl="2" marL="1371600" marR="0" algn="l">
              <a:lnSpc>
                <a:spcPct val="90000"/>
              </a:lnSpc>
              <a:spcBef>
                <a:spcPts val="1100"/>
              </a:spcBef>
              <a:spcAft>
                <a:spcPts val="0"/>
              </a:spcAft>
              <a:buClr>
                <a:schemeClr val="accent1"/>
              </a:buClr>
              <a:buSzPts val="3700"/>
              <a:buFont typeface="Arial"/>
              <a:buChar char="•"/>
              <a:defRPr b="0" i="0" sz="3700" u="none" cap="none" strike="noStrike">
                <a:solidFill>
                  <a:schemeClr val="dk1"/>
                </a:solidFill>
                <a:latin typeface="Century Gothic"/>
                <a:ea typeface="Century Gothic"/>
                <a:cs typeface="Century Gothic"/>
                <a:sym typeface="Century Gothic"/>
              </a:defRPr>
            </a:lvl3pPr>
            <a:lvl4pPr indent="-431800" lvl="3" marL="1828800" marR="0" algn="l">
              <a:lnSpc>
                <a:spcPct val="90000"/>
              </a:lnSpc>
              <a:spcBef>
                <a:spcPts val="1100"/>
              </a:spcBef>
              <a:spcAft>
                <a:spcPts val="0"/>
              </a:spcAft>
              <a:buClr>
                <a:schemeClr val="accent1"/>
              </a:buClr>
              <a:buSzPts val="3200"/>
              <a:buFont typeface="Arial"/>
              <a:buChar char="•"/>
              <a:defRPr b="0" i="0" sz="3200" u="none" cap="none" strike="noStrike">
                <a:solidFill>
                  <a:schemeClr val="dk1"/>
                </a:solidFill>
                <a:latin typeface="Century Gothic"/>
                <a:ea typeface="Century Gothic"/>
                <a:cs typeface="Century Gothic"/>
                <a:sym typeface="Century Gothic"/>
              </a:defRPr>
            </a:lvl4pPr>
            <a:lvl5pPr indent="-431800" lvl="4" marL="2286000" marR="0" algn="l">
              <a:lnSpc>
                <a:spcPct val="90000"/>
              </a:lnSpc>
              <a:spcBef>
                <a:spcPts val="1100"/>
              </a:spcBef>
              <a:spcAft>
                <a:spcPts val="0"/>
              </a:spcAft>
              <a:buClr>
                <a:schemeClr val="accent1"/>
              </a:buClr>
              <a:buSzPts val="3200"/>
              <a:buFont typeface="Arial"/>
              <a:buChar char="•"/>
              <a:defRPr b="0" i="0" sz="3200" u="none" cap="none" strike="noStrike">
                <a:solidFill>
                  <a:schemeClr val="dk1"/>
                </a:solidFill>
                <a:latin typeface="Century Gothic"/>
                <a:ea typeface="Century Gothic"/>
                <a:cs typeface="Century Gothic"/>
                <a:sym typeface="Century Gothic"/>
              </a:defRPr>
            </a:lvl5pPr>
            <a:lvl6pPr indent="-463550" lvl="5" marL="27432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6pPr>
            <a:lvl7pPr indent="-463550" lvl="6" marL="32004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7pPr>
            <a:lvl8pPr indent="-463550" lvl="7" marL="36576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8pPr>
            <a:lvl9pPr indent="-463550" lvl="8" marL="41148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ertina 1">
  <p:cSld name="TITLE_1_1">
    <p:bg>
      <p:bgPr>
        <a:solidFill>
          <a:srgbClr val="5A6EFF"/>
        </a:solidFill>
      </p:bgPr>
    </p:bg>
    <p:spTree>
      <p:nvGrpSpPr>
        <p:cNvPr id="114" name="Shape 114"/>
        <p:cNvGrpSpPr/>
        <p:nvPr/>
      </p:nvGrpSpPr>
      <p:grpSpPr>
        <a:xfrm>
          <a:off x="0" y="0"/>
          <a:ext cx="0" cy="0"/>
          <a:chOff x="0" y="0"/>
          <a:chExt cx="0" cy="0"/>
        </a:xfrm>
      </p:grpSpPr>
      <p:sp>
        <p:nvSpPr>
          <p:cNvPr id="115" name="Google Shape;115;p58"/>
          <p:cNvSpPr txBox="1"/>
          <p:nvPr>
            <p:ph type="ctrTitle"/>
          </p:nvPr>
        </p:nvSpPr>
        <p:spPr>
          <a:xfrm>
            <a:off x="831221" y="1985533"/>
            <a:ext cx="22721700" cy="5473500"/>
          </a:xfrm>
          <a:prstGeom prst="rect">
            <a:avLst/>
          </a:prstGeom>
          <a:noFill/>
          <a:ln>
            <a:noFill/>
          </a:ln>
        </p:spPr>
        <p:txBody>
          <a:bodyPr anchorCtr="0" anchor="b" bIns="243800" lIns="243800" spcFirstLastPara="1" rIns="243800" wrap="square" tIns="243800">
            <a:noAutofit/>
          </a:bodyPr>
          <a:lstStyle>
            <a:lvl1pPr lvl="0" algn="ctr">
              <a:lnSpc>
                <a:spcPct val="100000"/>
              </a:lnSpc>
              <a:spcBef>
                <a:spcPts val="0"/>
              </a:spcBef>
              <a:spcAft>
                <a:spcPts val="0"/>
              </a:spcAft>
              <a:buClr>
                <a:srgbClr val="FFFFFF"/>
              </a:buClr>
              <a:buSzPts val="13600"/>
              <a:buNone/>
              <a:defRPr b="1" sz="13600">
                <a:solidFill>
                  <a:srgbClr val="FFFFFF"/>
                </a:solidFill>
              </a:defRPr>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116" name="Google Shape;116;p58"/>
          <p:cNvSpPr txBox="1"/>
          <p:nvPr>
            <p:ph idx="1" type="subTitle"/>
          </p:nvPr>
        </p:nvSpPr>
        <p:spPr>
          <a:xfrm>
            <a:off x="831200" y="7557667"/>
            <a:ext cx="22721700" cy="2113500"/>
          </a:xfrm>
          <a:prstGeom prst="rect">
            <a:avLst/>
          </a:prstGeom>
          <a:noFill/>
          <a:ln>
            <a:noFill/>
          </a:ln>
        </p:spPr>
        <p:txBody>
          <a:bodyPr anchorCtr="0" anchor="t" bIns="243800" lIns="243800" spcFirstLastPara="1" rIns="243800" wrap="square" tIns="243800">
            <a:noAutofit/>
          </a:bodyPr>
          <a:lstStyle>
            <a:lvl1pPr lvl="0" algn="ctr">
              <a:lnSpc>
                <a:spcPct val="100000"/>
              </a:lnSpc>
              <a:spcBef>
                <a:spcPts val="0"/>
              </a:spcBef>
              <a:spcAft>
                <a:spcPts val="0"/>
              </a:spcAft>
              <a:buClr>
                <a:srgbClr val="FFFFFF"/>
              </a:buClr>
              <a:buSzPts val="7500"/>
              <a:buNone/>
              <a:defRPr sz="7500">
                <a:solidFill>
                  <a:srgbClr val="FFFFFF"/>
                </a:solidFill>
              </a:defRPr>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9" name="Shape 19"/>
        <p:cNvGrpSpPr/>
        <p:nvPr/>
      </p:nvGrpSpPr>
      <p:grpSpPr>
        <a:xfrm>
          <a:off x="0" y="0"/>
          <a:ext cx="0" cy="0"/>
          <a:chOff x="0" y="0"/>
          <a:chExt cx="0" cy="0"/>
        </a:xfrm>
      </p:grpSpPr>
      <p:sp>
        <p:nvSpPr>
          <p:cNvPr id="20" name="Google Shape;20;p44"/>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lvl1pPr lvl="0" marR="0" algn="l">
              <a:lnSpc>
                <a:spcPct val="90000"/>
              </a:lnSpc>
              <a:spcBef>
                <a:spcPts val="0"/>
              </a:spcBef>
              <a:spcAft>
                <a:spcPts val="0"/>
              </a:spcAft>
              <a:buClr>
                <a:schemeClr val="dk1"/>
              </a:buClr>
              <a:buSzPts val="6400"/>
              <a:buFont typeface="Century Gothic"/>
              <a:buNone/>
              <a:defRPr b="1" i="0" sz="6400" u="none" cap="none" strike="noStrike">
                <a:solidFill>
                  <a:schemeClr val="dk1"/>
                </a:solidFill>
                <a:latin typeface="Century Gothic"/>
                <a:ea typeface="Century Gothic"/>
                <a:cs typeface="Century Gothic"/>
                <a:sym typeface="Century Gothic"/>
              </a:defRPr>
            </a:lvl1pPr>
            <a:lvl2pPr lvl="1"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9pPr>
          </a:lstStyle>
          <a:p/>
        </p:txBody>
      </p:sp>
      <p:sp>
        <p:nvSpPr>
          <p:cNvPr id="21" name="Google Shape;21;p44"/>
          <p:cNvSpPr txBox="1"/>
          <p:nvPr>
            <p:ph idx="10" type="dt"/>
          </p:nvPr>
        </p:nvSpPr>
        <p:spPr>
          <a:xfrm>
            <a:off x="485520" y="12500229"/>
            <a:ext cx="2115300" cy="730500"/>
          </a:xfrm>
          <a:prstGeom prst="rect">
            <a:avLst/>
          </a:prstGeom>
          <a:noFill/>
          <a:ln>
            <a:noFill/>
          </a:ln>
        </p:spPr>
        <p:txBody>
          <a:bodyPr anchorCtr="0" anchor="ctr" bIns="91400" lIns="182875" spcFirstLastPara="1" rIns="182875" wrap="square" tIns="91400">
            <a:noAutofit/>
          </a:bodyPr>
          <a:lstStyle>
            <a:lvl1pPr lvl="0"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9pPr>
          </a:lstStyle>
          <a:p/>
        </p:txBody>
      </p:sp>
      <p:sp>
        <p:nvSpPr>
          <p:cNvPr id="22" name="Google Shape;22;p44"/>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
              <a:t>‹#›</a:t>
            </a:fld>
            <a:endParaRPr/>
          </a:p>
        </p:txBody>
      </p:sp>
      <p:sp>
        <p:nvSpPr>
          <p:cNvPr id="23" name="Google Shape;23;p44"/>
          <p:cNvSpPr txBox="1"/>
          <p:nvPr>
            <p:ph idx="1" type="body"/>
          </p:nvPr>
        </p:nvSpPr>
        <p:spPr>
          <a:xfrm>
            <a:off x="712101" y="1927227"/>
            <a:ext cx="23030400" cy="11198400"/>
          </a:xfrm>
          <a:prstGeom prst="rect">
            <a:avLst/>
          </a:prstGeom>
          <a:noFill/>
          <a:ln>
            <a:noFill/>
          </a:ln>
        </p:spPr>
        <p:txBody>
          <a:bodyPr anchorCtr="0" anchor="t" bIns="91400" lIns="182875" spcFirstLastPara="1" rIns="182875" wrap="square" tIns="91400">
            <a:noAutofit/>
          </a:bodyPr>
          <a:lstStyle>
            <a:lvl1pPr indent="-533400" lvl="0" marL="457200" marR="0" algn="l">
              <a:lnSpc>
                <a:spcPct val="90000"/>
              </a:lnSpc>
              <a:spcBef>
                <a:spcPts val="2100"/>
              </a:spcBef>
              <a:spcAft>
                <a:spcPts val="0"/>
              </a:spcAft>
              <a:buClr>
                <a:schemeClr val="accent1"/>
              </a:buClr>
              <a:buSzPts val="4800"/>
              <a:buFont typeface="Arial"/>
              <a:buChar char="•"/>
              <a:defRPr b="0" i="0" sz="4800" u="none" cap="none" strike="noStrike">
                <a:solidFill>
                  <a:schemeClr val="dk1"/>
                </a:solidFill>
                <a:latin typeface="Century Gothic"/>
                <a:ea typeface="Century Gothic"/>
                <a:cs typeface="Century Gothic"/>
                <a:sym typeface="Century Gothic"/>
              </a:defRPr>
            </a:lvl1pPr>
            <a:lvl2pPr indent="-482600" lvl="1" marL="914400" marR="0" algn="l">
              <a:lnSpc>
                <a:spcPct val="90000"/>
              </a:lnSpc>
              <a:spcBef>
                <a:spcPts val="1100"/>
              </a:spcBef>
              <a:spcAft>
                <a:spcPts val="0"/>
              </a:spcAft>
              <a:buClr>
                <a:schemeClr val="accent1"/>
              </a:buClr>
              <a:buSzPts val="4000"/>
              <a:buFont typeface="Arial"/>
              <a:buChar char="•"/>
              <a:defRPr b="0" i="0" sz="4000" u="none" cap="none" strike="noStrike">
                <a:solidFill>
                  <a:schemeClr val="dk1"/>
                </a:solidFill>
                <a:latin typeface="Century Gothic"/>
                <a:ea typeface="Century Gothic"/>
                <a:cs typeface="Century Gothic"/>
                <a:sym typeface="Century Gothic"/>
              </a:defRPr>
            </a:lvl2pPr>
            <a:lvl3pPr indent="-463550" lvl="2" marL="1371600" marR="0" algn="l">
              <a:lnSpc>
                <a:spcPct val="90000"/>
              </a:lnSpc>
              <a:spcBef>
                <a:spcPts val="1100"/>
              </a:spcBef>
              <a:spcAft>
                <a:spcPts val="0"/>
              </a:spcAft>
              <a:buClr>
                <a:schemeClr val="accent1"/>
              </a:buClr>
              <a:buSzPts val="3700"/>
              <a:buFont typeface="Arial"/>
              <a:buChar char="•"/>
              <a:defRPr b="0" i="0" sz="3700" u="none" cap="none" strike="noStrike">
                <a:solidFill>
                  <a:schemeClr val="dk1"/>
                </a:solidFill>
                <a:latin typeface="Century Gothic"/>
                <a:ea typeface="Century Gothic"/>
                <a:cs typeface="Century Gothic"/>
                <a:sym typeface="Century Gothic"/>
              </a:defRPr>
            </a:lvl3pPr>
            <a:lvl4pPr indent="-431800" lvl="3" marL="1828800" marR="0" algn="l">
              <a:lnSpc>
                <a:spcPct val="90000"/>
              </a:lnSpc>
              <a:spcBef>
                <a:spcPts val="1100"/>
              </a:spcBef>
              <a:spcAft>
                <a:spcPts val="0"/>
              </a:spcAft>
              <a:buClr>
                <a:schemeClr val="accent1"/>
              </a:buClr>
              <a:buSzPts val="3200"/>
              <a:buFont typeface="Arial"/>
              <a:buChar char="•"/>
              <a:defRPr b="0" i="0" sz="3200" u="none" cap="none" strike="noStrike">
                <a:solidFill>
                  <a:schemeClr val="dk1"/>
                </a:solidFill>
                <a:latin typeface="Century Gothic"/>
                <a:ea typeface="Century Gothic"/>
                <a:cs typeface="Century Gothic"/>
                <a:sym typeface="Century Gothic"/>
              </a:defRPr>
            </a:lvl4pPr>
            <a:lvl5pPr indent="-431800" lvl="4" marL="2286000" marR="0" algn="l">
              <a:lnSpc>
                <a:spcPct val="90000"/>
              </a:lnSpc>
              <a:spcBef>
                <a:spcPts val="1100"/>
              </a:spcBef>
              <a:spcAft>
                <a:spcPts val="0"/>
              </a:spcAft>
              <a:buClr>
                <a:schemeClr val="accent1"/>
              </a:buClr>
              <a:buSzPts val="3200"/>
              <a:buFont typeface="Arial"/>
              <a:buChar char="•"/>
              <a:defRPr b="0" i="0" sz="3200" u="none" cap="none" strike="noStrike">
                <a:solidFill>
                  <a:schemeClr val="dk1"/>
                </a:solidFill>
                <a:latin typeface="Century Gothic"/>
                <a:ea typeface="Century Gothic"/>
                <a:cs typeface="Century Gothic"/>
                <a:sym typeface="Century Gothic"/>
              </a:defRPr>
            </a:lvl5pPr>
            <a:lvl6pPr indent="-463550" lvl="5" marL="27432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6pPr>
            <a:lvl7pPr indent="-463550" lvl="6" marL="32004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7pPr>
            <a:lvl8pPr indent="-463550" lvl="7" marL="36576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8pPr>
            <a:lvl9pPr indent="-463550" lvl="8" marL="41148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itolo_1" type="tx">
  <p:cSld name="TITLE_AND_BODY">
    <p:bg>
      <p:bgPr>
        <a:solidFill>
          <a:srgbClr val="FFD791"/>
        </a:solidFill>
      </p:bgPr>
    </p:bg>
    <p:spTree>
      <p:nvGrpSpPr>
        <p:cNvPr id="117" name="Shape 117"/>
        <p:cNvGrpSpPr/>
        <p:nvPr/>
      </p:nvGrpSpPr>
      <p:grpSpPr>
        <a:xfrm>
          <a:off x="0" y="0"/>
          <a:ext cx="0" cy="0"/>
          <a:chOff x="0" y="0"/>
          <a:chExt cx="0" cy="0"/>
        </a:xfrm>
      </p:grpSpPr>
      <p:sp>
        <p:nvSpPr>
          <p:cNvPr id="118" name="Google Shape;118;p59"/>
          <p:cNvSpPr txBox="1"/>
          <p:nvPr/>
        </p:nvSpPr>
        <p:spPr>
          <a:xfrm>
            <a:off x="19751277" y="127000"/>
            <a:ext cx="3855900" cy="302700"/>
          </a:xfrm>
          <a:prstGeom prst="rect">
            <a:avLst/>
          </a:prstGeom>
          <a:noFill/>
          <a:ln>
            <a:noFill/>
          </a:ln>
        </p:spPr>
        <p:txBody>
          <a:bodyPr anchorCtr="0" anchor="t" bIns="50800" lIns="50800" spcFirstLastPara="1" rIns="50800" wrap="square" tIns="50800">
            <a:spAutoFit/>
          </a:bodyPr>
          <a:lstStyle/>
          <a:p>
            <a:pPr indent="0" lvl="0" marL="0" marR="0" rtl="0" algn="r">
              <a:lnSpc>
                <a:spcPct val="100000"/>
              </a:lnSpc>
              <a:spcBef>
                <a:spcPts val="0"/>
              </a:spcBef>
              <a:spcAft>
                <a:spcPts val="0"/>
              </a:spcAft>
              <a:buClr>
                <a:srgbClr val="00001E"/>
              </a:buClr>
              <a:buSzPts val="50100"/>
              <a:buFont typeface="Arial"/>
              <a:buNone/>
            </a:pPr>
            <a:r>
              <a:t/>
            </a:r>
            <a:endParaRPr b="0" i="0" sz="1300" u="none" cap="none" strike="noStrike">
              <a:solidFill>
                <a:srgbClr val="000000"/>
              </a:solidFill>
              <a:latin typeface="Work Sans"/>
              <a:ea typeface="Work Sans"/>
              <a:cs typeface="Work Sans"/>
              <a:sym typeface="Work Sans"/>
            </a:endParaRPr>
          </a:p>
        </p:txBody>
      </p:sp>
      <p:sp>
        <p:nvSpPr>
          <p:cNvPr id="119" name="Google Shape;119;p59"/>
          <p:cNvSpPr txBox="1"/>
          <p:nvPr>
            <p:ph type="title"/>
          </p:nvPr>
        </p:nvSpPr>
        <p:spPr>
          <a:xfrm>
            <a:off x="1138625" y="1938900"/>
            <a:ext cx="15938400" cy="1220700"/>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Clr>
                <a:srgbClr val="00001E"/>
              </a:buClr>
              <a:buSzPts val="8000"/>
              <a:buNone/>
              <a:defRPr sz="8000">
                <a:solidFill>
                  <a:srgbClr val="00001E"/>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120" name="Google Shape;120;p59"/>
          <p:cNvSpPr txBox="1"/>
          <p:nvPr>
            <p:ph idx="1" type="subTitle"/>
          </p:nvPr>
        </p:nvSpPr>
        <p:spPr>
          <a:xfrm>
            <a:off x="1177700" y="4695500"/>
            <a:ext cx="15899100" cy="1925700"/>
          </a:xfrm>
          <a:prstGeom prst="rect">
            <a:avLst/>
          </a:prstGeom>
          <a:noFill/>
          <a:ln>
            <a:noFill/>
          </a:ln>
        </p:spPr>
        <p:txBody>
          <a:bodyPr anchorCtr="0" anchor="t" bIns="91400" lIns="91400" spcFirstLastPara="1" rIns="91400" wrap="square" tIns="91400">
            <a:noAutofit/>
          </a:bodyPr>
          <a:lstStyle>
            <a:lvl1pPr lvl="0" algn="l">
              <a:lnSpc>
                <a:spcPct val="115000"/>
              </a:lnSpc>
              <a:spcBef>
                <a:spcPts val="0"/>
              </a:spcBef>
              <a:spcAft>
                <a:spcPts val="0"/>
              </a:spcAft>
              <a:buSzPts val="2900"/>
              <a:buNone/>
              <a:defRPr/>
            </a:lvl1pPr>
            <a:lvl2pPr lvl="1" algn="l">
              <a:lnSpc>
                <a:spcPct val="115000"/>
              </a:lnSpc>
              <a:spcBef>
                <a:spcPts val="0"/>
              </a:spcBef>
              <a:spcAft>
                <a:spcPts val="0"/>
              </a:spcAft>
              <a:buSzPts val="2900"/>
              <a:buNone/>
              <a:defRPr/>
            </a:lvl2pPr>
            <a:lvl3pPr lvl="2" algn="l">
              <a:lnSpc>
                <a:spcPct val="115000"/>
              </a:lnSpc>
              <a:spcBef>
                <a:spcPts val="0"/>
              </a:spcBef>
              <a:spcAft>
                <a:spcPts val="0"/>
              </a:spcAft>
              <a:buSzPts val="2900"/>
              <a:buNone/>
              <a:defRPr/>
            </a:lvl3pPr>
            <a:lvl4pPr lvl="3" algn="l">
              <a:lnSpc>
                <a:spcPct val="115000"/>
              </a:lnSpc>
              <a:spcBef>
                <a:spcPts val="0"/>
              </a:spcBef>
              <a:spcAft>
                <a:spcPts val="0"/>
              </a:spcAft>
              <a:buSzPts val="2900"/>
              <a:buNone/>
              <a:defRPr/>
            </a:lvl4pPr>
            <a:lvl5pPr lvl="4" algn="l">
              <a:lnSpc>
                <a:spcPct val="115000"/>
              </a:lnSpc>
              <a:spcBef>
                <a:spcPts val="0"/>
              </a:spcBef>
              <a:spcAft>
                <a:spcPts val="0"/>
              </a:spcAft>
              <a:buSzPts val="2900"/>
              <a:buNone/>
              <a:defRPr/>
            </a:lvl5pPr>
            <a:lvl6pPr lvl="5" algn="l">
              <a:lnSpc>
                <a:spcPct val="115000"/>
              </a:lnSpc>
              <a:spcBef>
                <a:spcPts val="0"/>
              </a:spcBef>
              <a:spcAft>
                <a:spcPts val="0"/>
              </a:spcAft>
              <a:buSzPts val="2900"/>
              <a:buNone/>
              <a:defRPr/>
            </a:lvl6pPr>
            <a:lvl7pPr lvl="6" algn="l">
              <a:lnSpc>
                <a:spcPct val="115000"/>
              </a:lnSpc>
              <a:spcBef>
                <a:spcPts val="0"/>
              </a:spcBef>
              <a:spcAft>
                <a:spcPts val="0"/>
              </a:spcAft>
              <a:buSzPts val="2900"/>
              <a:buNone/>
              <a:defRPr/>
            </a:lvl7pPr>
            <a:lvl8pPr lvl="7" algn="l">
              <a:lnSpc>
                <a:spcPct val="115000"/>
              </a:lnSpc>
              <a:spcBef>
                <a:spcPts val="0"/>
              </a:spcBef>
              <a:spcAft>
                <a:spcPts val="0"/>
              </a:spcAft>
              <a:buSzPts val="2900"/>
              <a:buNone/>
              <a:defRPr/>
            </a:lvl8pPr>
            <a:lvl9pPr lvl="8" algn="l">
              <a:lnSpc>
                <a:spcPct val="115000"/>
              </a:lnSpc>
              <a:spcBef>
                <a:spcPts val="0"/>
              </a:spcBef>
              <a:spcAft>
                <a:spcPts val="0"/>
              </a:spcAft>
              <a:buSzPts val="2900"/>
              <a:buNone/>
              <a:defRPr/>
            </a:lvl9pPr>
          </a:lstStyle>
          <a:p/>
        </p:txBody>
      </p:sp>
      <p:sp>
        <p:nvSpPr>
          <p:cNvPr id="121" name="Google Shape;121;p59"/>
          <p:cNvSpPr txBox="1"/>
          <p:nvPr>
            <p:ph idx="2" type="title"/>
          </p:nvPr>
        </p:nvSpPr>
        <p:spPr>
          <a:xfrm>
            <a:off x="18010325" y="914400"/>
            <a:ext cx="5235300" cy="5706300"/>
          </a:xfrm>
          <a:prstGeom prst="rect">
            <a:avLst/>
          </a:prstGeom>
          <a:noFill/>
          <a:ln>
            <a:noFill/>
          </a:ln>
        </p:spPr>
        <p:txBody>
          <a:bodyPr anchorCtr="0" anchor="t" bIns="91400" lIns="91400" spcFirstLastPara="1" rIns="91400" wrap="square" tIns="91400">
            <a:noAutofit/>
          </a:bodyPr>
          <a:lstStyle>
            <a:lvl1pPr lvl="0" algn="r">
              <a:lnSpc>
                <a:spcPct val="100000"/>
              </a:lnSpc>
              <a:spcBef>
                <a:spcPts val="0"/>
              </a:spcBef>
              <a:spcAft>
                <a:spcPts val="0"/>
              </a:spcAft>
              <a:buClr>
                <a:srgbClr val="00001E"/>
              </a:buClr>
              <a:buSzPts val="40000"/>
              <a:buNone/>
              <a:defRPr sz="40000">
                <a:solidFill>
                  <a:srgbClr val="00001E"/>
                </a:solidFill>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itolo_1" type="tx">
  <p:cSld name="TITLE_AND_BODY">
    <p:bg>
      <p:bgPr>
        <a:solidFill>
          <a:srgbClr val="FFD791"/>
        </a:solidFill>
      </p:bgPr>
    </p:bg>
    <p:spTree>
      <p:nvGrpSpPr>
        <p:cNvPr id="24" name="Shape 24"/>
        <p:cNvGrpSpPr/>
        <p:nvPr/>
      </p:nvGrpSpPr>
      <p:grpSpPr>
        <a:xfrm>
          <a:off x="0" y="0"/>
          <a:ext cx="0" cy="0"/>
          <a:chOff x="0" y="0"/>
          <a:chExt cx="0" cy="0"/>
        </a:xfrm>
      </p:grpSpPr>
      <p:sp>
        <p:nvSpPr>
          <p:cNvPr id="25" name="Google Shape;25;p40"/>
          <p:cNvSpPr txBox="1"/>
          <p:nvPr/>
        </p:nvSpPr>
        <p:spPr>
          <a:xfrm>
            <a:off x="19751277" y="127000"/>
            <a:ext cx="3855900" cy="318000"/>
          </a:xfrm>
          <a:prstGeom prst="rect">
            <a:avLst/>
          </a:prstGeom>
          <a:noFill/>
          <a:ln>
            <a:noFill/>
          </a:ln>
        </p:spPr>
        <p:txBody>
          <a:bodyPr anchorCtr="0" anchor="t" bIns="50800" lIns="50800" spcFirstLastPara="1" rIns="50800" wrap="square" tIns="50800">
            <a:spAutoFit/>
          </a:bodyPr>
          <a:lstStyle/>
          <a:p>
            <a:pPr indent="0" lvl="0" marL="0" marR="0" rtl="0" algn="r">
              <a:lnSpc>
                <a:spcPct val="100000"/>
              </a:lnSpc>
              <a:spcBef>
                <a:spcPts val="0"/>
              </a:spcBef>
              <a:spcAft>
                <a:spcPts val="0"/>
              </a:spcAft>
              <a:buClr>
                <a:srgbClr val="00001E"/>
              </a:buClr>
              <a:buSzPts val="500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26" name="Google Shape;26;p40"/>
          <p:cNvSpPr txBox="1"/>
          <p:nvPr>
            <p:ph type="title"/>
          </p:nvPr>
        </p:nvSpPr>
        <p:spPr>
          <a:xfrm>
            <a:off x="1138625" y="1938900"/>
            <a:ext cx="15938100" cy="122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1E"/>
              </a:buClr>
              <a:buSzPts val="8000"/>
              <a:buNone/>
              <a:defRPr sz="8000">
                <a:solidFill>
                  <a:srgbClr val="00001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0"/>
          <p:cNvSpPr txBox="1"/>
          <p:nvPr>
            <p:ph idx="1" type="subTitle"/>
          </p:nvPr>
        </p:nvSpPr>
        <p:spPr>
          <a:xfrm>
            <a:off x="1177700" y="4695500"/>
            <a:ext cx="15899100" cy="192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3000"/>
              <a:buNone/>
              <a:defRPr/>
            </a:lvl1pPr>
            <a:lvl2pPr lvl="1" algn="l">
              <a:lnSpc>
                <a:spcPct val="115000"/>
              </a:lnSpc>
              <a:spcBef>
                <a:spcPts val="0"/>
              </a:spcBef>
              <a:spcAft>
                <a:spcPts val="0"/>
              </a:spcAft>
              <a:buSzPts val="3000"/>
              <a:buNone/>
              <a:defRPr/>
            </a:lvl2pPr>
            <a:lvl3pPr lvl="2" algn="l">
              <a:lnSpc>
                <a:spcPct val="115000"/>
              </a:lnSpc>
              <a:spcBef>
                <a:spcPts val="0"/>
              </a:spcBef>
              <a:spcAft>
                <a:spcPts val="0"/>
              </a:spcAft>
              <a:buSzPts val="3000"/>
              <a:buNone/>
              <a:defRPr/>
            </a:lvl3pPr>
            <a:lvl4pPr lvl="3" algn="l">
              <a:lnSpc>
                <a:spcPct val="115000"/>
              </a:lnSpc>
              <a:spcBef>
                <a:spcPts val="0"/>
              </a:spcBef>
              <a:spcAft>
                <a:spcPts val="0"/>
              </a:spcAft>
              <a:buSzPts val="3000"/>
              <a:buNone/>
              <a:defRPr/>
            </a:lvl4pPr>
            <a:lvl5pPr lvl="4" algn="l">
              <a:lnSpc>
                <a:spcPct val="115000"/>
              </a:lnSpc>
              <a:spcBef>
                <a:spcPts val="0"/>
              </a:spcBef>
              <a:spcAft>
                <a:spcPts val="0"/>
              </a:spcAft>
              <a:buSzPts val="3000"/>
              <a:buNone/>
              <a:defRPr/>
            </a:lvl5pPr>
            <a:lvl6pPr lvl="5" algn="l">
              <a:lnSpc>
                <a:spcPct val="115000"/>
              </a:lnSpc>
              <a:spcBef>
                <a:spcPts val="0"/>
              </a:spcBef>
              <a:spcAft>
                <a:spcPts val="0"/>
              </a:spcAft>
              <a:buSzPts val="3000"/>
              <a:buNone/>
              <a:defRPr/>
            </a:lvl6pPr>
            <a:lvl7pPr lvl="6" algn="l">
              <a:lnSpc>
                <a:spcPct val="115000"/>
              </a:lnSpc>
              <a:spcBef>
                <a:spcPts val="0"/>
              </a:spcBef>
              <a:spcAft>
                <a:spcPts val="0"/>
              </a:spcAft>
              <a:buSzPts val="3000"/>
              <a:buNone/>
              <a:defRPr/>
            </a:lvl7pPr>
            <a:lvl8pPr lvl="7" algn="l">
              <a:lnSpc>
                <a:spcPct val="115000"/>
              </a:lnSpc>
              <a:spcBef>
                <a:spcPts val="0"/>
              </a:spcBef>
              <a:spcAft>
                <a:spcPts val="0"/>
              </a:spcAft>
              <a:buSzPts val="3000"/>
              <a:buNone/>
              <a:defRPr/>
            </a:lvl8pPr>
            <a:lvl9pPr lvl="8" algn="l">
              <a:lnSpc>
                <a:spcPct val="115000"/>
              </a:lnSpc>
              <a:spcBef>
                <a:spcPts val="0"/>
              </a:spcBef>
              <a:spcAft>
                <a:spcPts val="0"/>
              </a:spcAft>
              <a:buSzPts val="3000"/>
              <a:buNone/>
              <a:defRPr/>
            </a:lvl9pPr>
          </a:lstStyle>
          <a:p/>
        </p:txBody>
      </p:sp>
      <p:sp>
        <p:nvSpPr>
          <p:cNvPr id="28" name="Google Shape;28;p40"/>
          <p:cNvSpPr txBox="1"/>
          <p:nvPr>
            <p:ph idx="2" type="title"/>
          </p:nvPr>
        </p:nvSpPr>
        <p:spPr>
          <a:xfrm>
            <a:off x="18010325" y="914400"/>
            <a:ext cx="5235000" cy="57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1E"/>
              </a:buClr>
              <a:buSzPts val="40000"/>
              <a:buNone/>
              <a:defRPr sz="40000">
                <a:solidFill>
                  <a:srgbClr val="00001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_vuota">
  <p:cSld name="BULLET BIG">
    <p:bg>
      <p:bgPr>
        <a:noFill/>
      </p:bgPr>
    </p:bg>
    <p:spTree>
      <p:nvGrpSpPr>
        <p:cNvPr id="29" name="Shape 29"/>
        <p:cNvGrpSpPr/>
        <p:nvPr/>
      </p:nvGrpSpPr>
      <p:grpSpPr>
        <a:xfrm>
          <a:off x="0" y="0"/>
          <a:ext cx="0" cy="0"/>
          <a:chOff x="0" y="0"/>
          <a:chExt cx="0" cy="0"/>
        </a:xfrm>
      </p:grpSpPr>
      <p:sp>
        <p:nvSpPr>
          <p:cNvPr id="30" name="Google Shape;30;p47"/>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lvl1pPr indent="0" lvl="0"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it"/>
              <a:t>‹#›</a:t>
            </a:fld>
            <a:endParaRPr/>
          </a:p>
        </p:txBody>
      </p:sp>
      <p:sp>
        <p:nvSpPr>
          <p:cNvPr id="31" name="Google Shape;31;p47"/>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5A6EFF"/>
              </a:buClr>
              <a:buSzPts val="6000"/>
              <a:buFont typeface="Work Sans"/>
              <a:buNone/>
              <a:defRPr sz="6000">
                <a:solidFill>
                  <a:srgbClr val="5A6EFF"/>
                </a:solidFill>
                <a:latin typeface="Work Sans"/>
                <a:ea typeface="Work Sans"/>
                <a:cs typeface="Work Sans"/>
                <a:sym typeface="Work Sans"/>
              </a:defRPr>
            </a:lvl1pPr>
            <a:lvl2pPr lvl="1"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2pPr>
            <a:lvl3pPr lvl="2"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3pPr>
            <a:lvl4pPr lvl="3"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4pPr>
            <a:lvl5pPr lvl="4"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5pPr>
            <a:lvl6pPr lvl="5"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6pPr>
            <a:lvl7pPr lvl="6"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7pPr>
            <a:lvl8pPr lvl="7"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8pPr>
            <a:lvl9pPr lvl="8"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9pPr>
          </a:lstStyle>
          <a:p/>
        </p:txBody>
      </p:sp>
      <p:sp>
        <p:nvSpPr>
          <p:cNvPr id="32" name="Google Shape;32;p47"/>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1pPr>
            <a:lvl2pPr indent="-419100" lvl="1" marL="9144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2pPr>
            <a:lvl3pPr indent="-419100" lvl="2" marL="13716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3pPr>
            <a:lvl4pPr indent="-419100" lvl="3" marL="18288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4pPr>
            <a:lvl5pPr indent="-419100" lvl="4" marL="22860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5pPr>
            <a:lvl6pPr indent="-419100" lvl="5" marL="27432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6pPr>
            <a:lvl7pPr indent="-419100" lvl="6" marL="32004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7pPr>
            <a:lvl8pPr indent="-419100" lvl="7" marL="36576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8pPr>
            <a:lvl9pPr indent="-419100" lvl="8" marL="41148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9pPr>
          </a:lstStyle>
          <a:p/>
        </p:txBody>
      </p:sp>
    </p:spTree>
  </p:cSld>
  <p:clrMapOvr>
    <a:masterClrMapping/>
  </p:clrMapOvr>
  <p:extLst>
    <p:ext uri="{DCECCB84-F9BA-43D5-87BE-67443E8EF086}">
      <p15:sldGuideLst>
        <p15:guide id="1" pos="717">
          <p15:clr>
            <a:srgbClr val="FA7B17"/>
          </p15:clr>
        </p15:guide>
        <p15:guide id="2" orient="horz" pos="576">
          <p15:clr>
            <a:srgbClr val="FA7B17"/>
          </p15:clr>
        </p15:guide>
        <p15:guide id="3" orient="horz" pos="1728">
          <p15:clr>
            <a:srgbClr val="FA7B17"/>
          </p15:clr>
        </p15:guide>
        <p15:guide id="4" pos="14643">
          <p15:clr>
            <a:srgbClr val="FA7B17"/>
          </p15:clr>
        </p15:guide>
        <p15:guide id="5" orient="horz" pos="8064">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zato">
  <p:cSld name="Layout personalizzato">
    <p:spTree>
      <p:nvGrpSpPr>
        <p:cNvPr id="33" name="Shape 33"/>
        <p:cNvGrpSpPr/>
        <p:nvPr/>
      </p:nvGrpSpPr>
      <p:grpSpPr>
        <a:xfrm>
          <a:off x="0" y="0"/>
          <a:ext cx="0" cy="0"/>
          <a:chOff x="0" y="0"/>
          <a:chExt cx="0" cy="0"/>
        </a:xfrm>
      </p:grpSpPr>
      <p:sp>
        <p:nvSpPr>
          <p:cNvPr id="34" name="Google Shape;34;p39"/>
          <p:cNvSpPr txBox="1"/>
          <p:nvPr>
            <p:ph type="title"/>
          </p:nvPr>
        </p:nvSpPr>
        <p:spPr>
          <a:xfrm>
            <a:off x="712100" y="730250"/>
            <a:ext cx="22098900" cy="1017600"/>
          </a:xfrm>
          <a:prstGeom prst="rect">
            <a:avLst/>
          </a:prstGeom>
          <a:noFill/>
          <a:ln>
            <a:noFill/>
          </a:ln>
        </p:spPr>
        <p:txBody>
          <a:bodyPr anchorCtr="0" anchor="t" bIns="91400" lIns="182875" spcFirstLastPara="1" rIns="182875" wrap="square" tIns="91400">
            <a:noAutofit/>
          </a:bodyPr>
          <a:lstStyle>
            <a:lvl1pPr lvl="0" marR="0" algn="l">
              <a:lnSpc>
                <a:spcPct val="90000"/>
              </a:lnSpc>
              <a:spcBef>
                <a:spcPts val="0"/>
              </a:spcBef>
              <a:spcAft>
                <a:spcPts val="0"/>
              </a:spcAft>
              <a:buClr>
                <a:srgbClr val="5A6EFF"/>
              </a:buClr>
              <a:buSzPts val="6400"/>
              <a:buNone/>
              <a:defRPr i="0" sz="6400" u="none" cap="none" strike="noStrike">
                <a:solidFill>
                  <a:srgbClr val="5A6EFF"/>
                </a:solidFill>
              </a:defRPr>
            </a:lvl1pPr>
            <a:lvl2pPr lvl="1" marR="0" algn="l">
              <a:lnSpc>
                <a:spcPct val="100000"/>
              </a:lnSpc>
              <a:spcBef>
                <a:spcPts val="0"/>
              </a:spcBef>
              <a:spcAft>
                <a:spcPts val="0"/>
              </a:spcAft>
              <a:buClr>
                <a:srgbClr val="000000"/>
              </a:buClr>
              <a:buSzPts val="2900"/>
              <a:buNone/>
              <a:defRPr b="0" i="0" sz="3700" u="none" cap="none" strike="noStrike">
                <a:solidFill>
                  <a:srgbClr val="000000"/>
                </a:solidFill>
              </a:defRPr>
            </a:lvl2pPr>
            <a:lvl3pPr lvl="2" marR="0" algn="l">
              <a:lnSpc>
                <a:spcPct val="100000"/>
              </a:lnSpc>
              <a:spcBef>
                <a:spcPts val="0"/>
              </a:spcBef>
              <a:spcAft>
                <a:spcPts val="0"/>
              </a:spcAft>
              <a:buClr>
                <a:srgbClr val="000000"/>
              </a:buClr>
              <a:buSzPts val="2900"/>
              <a:buNone/>
              <a:defRPr b="0" i="0" sz="3700" u="none" cap="none" strike="noStrike">
                <a:solidFill>
                  <a:srgbClr val="000000"/>
                </a:solidFill>
              </a:defRPr>
            </a:lvl3pPr>
            <a:lvl4pPr lvl="3" marR="0" algn="l">
              <a:lnSpc>
                <a:spcPct val="100000"/>
              </a:lnSpc>
              <a:spcBef>
                <a:spcPts val="0"/>
              </a:spcBef>
              <a:spcAft>
                <a:spcPts val="0"/>
              </a:spcAft>
              <a:buClr>
                <a:srgbClr val="000000"/>
              </a:buClr>
              <a:buSzPts val="2900"/>
              <a:buNone/>
              <a:defRPr b="0" i="0" sz="3700" u="none" cap="none" strike="noStrike">
                <a:solidFill>
                  <a:srgbClr val="000000"/>
                </a:solidFill>
              </a:defRPr>
            </a:lvl4pPr>
            <a:lvl5pPr lvl="4" marR="0" algn="l">
              <a:lnSpc>
                <a:spcPct val="100000"/>
              </a:lnSpc>
              <a:spcBef>
                <a:spcPts val="0"/>
              </a:spcBef>
              <a:spcAft>
                <a:spcPts val="0"/>
              </a:spcAft>
              <a:buClr>
                <a:srgbClr val="000000"/>
              </a:buClr>
              <a:buSzPts val="2900"/>
              <a:buNone/>
              <a:defRPr b="0" i="0" sz="3700" u="none" cap="none" strike="noStrike">
                <a:solidFill>
                  <a:srgbClr val="000000"/>
                </a:solidFill>
              </a:defRPr>
            </a:lvl5pPr>
            <a:lvl6pPr lvl="5" marR="0" algn="l">
              <a:lnSpc>
                <a:spcPct val="100000"/>
              </a:lnSpc>
              <a:spcBef>
                <a:spcPts val="0"/>
              </a:spcBef>
              <a:spcAft>
                <a:spcPts val="0"/>
              </a:spcAft>
              <a:buClr>
                <a:srgbClr val="000000"/>
              </a:buClr>
              <a:buSzPts val="2900"/>
              <a:buNone/>
              <a:defRPr b="0" i="0" sz="3700" u="none" cap="none" strike="noStrike">
                <a:solidFill>
                  <a:srgbClr val="000000"/>
                </a:solidFill>
              </a:defRPr>
            </a:lvl6pPr>
            <a:lvl7pPr lvl="6" marR="0" algn="l">
              <a:lnSpc>
                <a:spcPct val="100000"/>
              </a:lnSpc>
              <a:spcBef>
                <a:spcPts val="0"/>
              </a:spcBef>
              <a:spcAft>
                <a:spcPts val="0"/>
              </a:spcAft>
              <a:buClr>
                <a:srgbClr val="000000"/>
              </a:buClr>
              <a:buSzPts val="2900"/>
              <a:buNone/>
              <a:defRPr b="0" i="0" sz="3700" u="none" cap="none" strike="noStrike">
                <a:solidFill>
                  <a:srgbClr val="000000"/>
                </a:solidFill>
              </a:defRPr>
            </a:lvl7pPr>
            <a:lvl8pPr lvl="7" marR="0" algn="l">
              <a:lnSpc>
                <a:spcPct val="100000"/>
              </a:lnSpc>
              <a:spcBef>
                <a:spcPts val="0"/>
              </a:spcBef>
              <a:spcAft>
                <a:spcPts val="0"/>
              </a:spcAft>
              <a:buClr>
                <a:srgbClr val="000000"/>
              </a:buClr>
              <a:buSzPts val="2900"/>
              <a:buNone/>
              <a:defRPr b="0" i="0" sz="3700" u="none" cap="none" strike="noStrike">
                <a:solidFill>
                  <a:srgbClr val="000000"/>
                </a:solidFill>
              </a:defRPr>
            </a:lvl8pPr>
            <a:lvl9pPr lvl="8" marR="0" algn="l">
              <a:lnSpc>
                <a:spcPct val="100000"/>
              </a:lnSpc>
              <a:spcBef>
                <a:spcPts val="0"/>
              </a:spcBef>
              <a:spcAft>
                <a:spcPts val="0"/>
              </a:spcAft>
              <a:buClr>
                <a:srgbClr val="000000"/>
              </a:buClr>
              <a:buSzPts val="2900"/>
              <a:buNone/>
              <a:defRPr b="0" i="0" sz="3700" u="none" cap="none" strike="noStrike">
                <a:solidFill>
                  <a:srgbClr val="000000"/>
                </a:solidFill>
              </a:defRPr>
            </a:lvl9pPr>
          </a:lstStyle>
          <a:p/>
        </p:txBody>
      </p:sp>
      <p:sp>
        <p:nvSpPr>
          <p:cNvPr id="35" name="Google Shape;35;p39"/>
          <p:cNvSpPr txBox="1"/>
          <p:nvPr>
            <p:ph idx="1" type="body"/>
          </p:nvPr>
        </p:nvSpPr>
        <p:spPr>
          <a:xfrm>
            <a:off x="712100" y="1927225"/>
            <a:ext cx="23030400" cy="9385500"/>
          </a:xfrm>
          <a:prstGeom prst="rect">
            <a:avLst/>
          </a:prstGeom>
          <a:noFill/>
          <a:ln>
            <a:noFill/>
          </a:ln>
        </p:spPr>
        <p:txBody>
          <a:bodyPr anchorCtr="0" anchor="t" bIns="91400" lIns="182875" spcFirstLastPara="1" rIns="182875" wrap="square" tIns="91400">
            <a:noAutofit/>
          </a:bodyPr>
          <a:lstStyle>
            <a:lvl1pPr indent="-457200" lvl="0" marL="457200" marR="0" algn="l">
              <a:lnSpc>
                <a:spcPct val="115000"/>
              </a:lnSpc>
              <a:spcBef>
                <a:spcPts val="2100"/>
              </a:spcBef>
              <a:spcAft>
                <a:spcPts val="0"/>
              </a:spcAft>
              <a:buClr>
                <a:schemeClr val="accent1"/>
              </a:buClr>
              <a:buSzPts val="3600"/>
              <a:buChar char="•"/>
              <a:defRPr i="0" sz="3600" u="none" cap="none" strike="noStrike">
                <a:solidFill>
                  <a:schemeClr val="dk1"/>
                </a:solidFill>
              </a:defRPr>
            </a:lvl1pPr>
            <a:lvl2pPr indent="-457200" lvl="1" marL="914400" marR="0" algn="l">
              <a:lnSpc>
                <a:spcPct val="115000"/>
              </a:lnSpc>
              <a:spcBef>
                <a:spcPts val="1100"/>
              </a:spcBef>
              <a:spcAft>
                <a:spcPts val="0"/>
              </a:spcAft>
              <a:buClr>
                <a:schemeClr val="accent1"/>
              </a:buClr>
              <a:buSzPts val="3600"/>
              <a:buChar char="•"/>
              <a:defRPr i="0" sz="3600" u="none" cap="none" strike="noStrike">
                <a:solidFill>
                  <a:schemeClr val="dk1"/>
                </a:solidFill>
              </a:defRPr>
            </a:lvl2pPr>
            <a:lvl3pPr indent="-457200" lvl="2" marL="1371600" marR="0" algn="l">
              <a:lnSpc>
                <a:spcPct val="115000"/>
              </a:lnSpc>
              <a:spcBef>
                <a:spcPts val="1100"/>
              </a:spcBef>
              <a:spcAft>
                <a:spcPts val="0"/>
              </a:spcAft>
              <a:buClr>
                <a:schemeClr val="accent1"/>
              </a:buClr>
              <a:buSzPts val="3600"/>
              <a:buChar char="•"/>
              <a:defRPr i="0" sz="3600" u="none" cap="none" strike="noStrike">
                <a:solidFill>
                  <a:schemeClr val="dk1"/>
                </a:solidFill>
              </a:defRPr>
            </a:lvl3pPr>
            <a:lvl4pPr indent="-457200" lvl="3" marL="1828800" marR="0" algn="l">
              <a:lnSpc>
                <a:spcPct val="115000"/>
              </a:lnSpc>
              <a:spcBef>
                <a:spcPts val="1100"/>
              </a:spcBef>
              <a:spcAft>
                <a:spcPts val="0"/>
              </a:spcAft>
              <a:buClr>
                <a:schemeClr val="accent1"/>
              </a:buClr>
              <a:buSzPts val="3600"/>
              <a:buChar char="•"/>
              <a:defRPr i="0" sz="3600" u="none" cap="none" strike="noStrike">
                <a:solidFill>
                  <a:schemeClr val="dk1"/>
                </a:solidFill>
              </a:defRPr>
            </a:lvl4pPr>
            <a:lvl5pPr indent="-457200" lvl="4" marL="2286000" marR="0" algn="l">
              <a:lnSpc>
                <a:spcPct val="115000"/>
              </a:lnSpc>
              <a:spcBef>
                <a:spcPts val="1100"/>
              </a:spcBef>
              <a:spcAft>
                <a:spcPts val="0"/>
              </a:spcAft>
              <a:buClr>
                <a:schemeClr val="accent1"/>
              </a:buClr>
              <a:buSzPts val="3600"/>
              <a:buChar char="•"/>
              <a:defRPr i="0" sz="3600" u="none" cap="none" strike="noStrike">
                <a:solidFill>
                  <a:schemeClr val="dk1"/>
                </a:solidFill>
              </a:defRPr>
            </a:lvl5pPr>
            <a:lvl6pPr indent="-457200" lvl="5" marL="2743200" marR="0" algn="l">
              <a:lnSpc>
                <a:spcPct val="115000"/>
              </a:lnSpc>
              <a:spcBef>
                <a:spcPts val="1100"/>
              </a:spcBef>
              <a:spcAft>
                <a:spcPts val="0"/>
              </a:spcAft>
              <a:buClr>
                <a:schemeClr val="dk1"/>
              </a:buClr>
              <a:buSzPts val="3600"/>
              <a:buChar char="•"/>
              <a:defRPr i="0" sz="3600" u="none" cap="none" strike="noStrike">
                <a:solidFill>
                  <a:schemeClr val="dk1"/>
                </a:solidFill>
              </a:defRPr>
            </a:lvl6pPr>
            <a:lvl7pPr indent="-457200" lvl="6" marL="3200400" marR="0" algn="l">
              <a:lnSpc>
                <a:spcPct val="115000"/>
              </a:lnSpc>
              <a:spcBef>
                <a:spcPts val="1100"/>
              </a:spcBef>
              <a:spcAft>
                <a:spcPts val="0"/>
              </a:spcAft>
              <a:buClr>
                <a:schemeClr val="dk1"/>
              </a:buClr>
              <a:buSzPts val="3600"/>
              <a:buChar char="•"/>
              <a:defRPr i="0" sz="3600" u="none" cap="none" strike="noStrike">
                <a:solidFill>
                  <a:schemeClr val="dk1"/>
                </a:solidFill>
              </a:defRPr>
            </a:lvl7pPr>
            <a:lvl8pPr indent="-457200" lvl="7" marL="3657600" marR="0" algn="l">
              <a:lnSpc>
                <a:spcPct val="115000"/>
              </a:lnSpc>
              <a:spcBef>
                <a:spcPts val="1100"/>
              </a:spcBef>
              <a:spcAft>
                <a:spcPts val="0"/>
              </a:spcAft>
              <a:buClr>
                <a:schemeClr val="dk1"/>
              </a:buClr>
              <a:buSzPts val="3600"/>
              <a:buChar char="•"/>
              <a:defRPr i="0" sz="3600" u="none" cap="none" strike="noStrike">
                <a:solidFill>
                  <a:schemeClr val="dk1"/>
                </a:solidFill>
              </a:defRPr>
            </a:lvl8pPr>
            <a:lvl9pPr indent="-457200" lvl="8" marL="4114800" marR="0" algn="l">
              <a:lnSpc>
                <a:spcPct val="115000"/>
              </a:lnSpc>
              <a:spcBef>
                <a:spcPts val="1100"/>
              </a:spcBef>
              <a:spcAft>
                <a:spcPts val="1000"/>
              </a:spcAft>
              <a:buClr>
                <a:schemeClr val="dk1"/>
              </a:buClr>
              <a:buSzPts val="3600"/>
              <a:buChar char="•"/>
              <a:defRPr i="0" sz="3600" u="none" cap="none" strike="noStrike">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ertina 1">
  <p:cSld name="TITLE_1_1">
    <p:bg>
      <p:bgPr>
        <a:solidFill>
          <a:srgbClr val="5A6EFF"/>
        </a:solidFill>
      </p:bgPr>
    </p:bg>
    <p:spTree>
      <p:nvGrpSpPr>
        <p:cNvPr id="36" name="Shape 36"/>
        <p:cNvGrpSpPr/>
        <p:nvPr/>
      </p:nvGrpSpPr>
      <p:grpSpPr>
        <a:xfrm>
          <a:off x="0" y="0"/>
          <a:ext cx="0" cy="0"/>
          <a:chOff x="0" y="0"/>
          <a:chExt cx="0" cy="0"/>
        </a:xfrm>
      </p:grpSpPr>
      <p:sp>
        <p:nvSpPr>
          <p:cNvPr id="37" name="Google Shape;37;p43"/>
          <p:cNvSpPr txBox="1"/>
          <p:nvPr>
            <p:ph type="ctrTitle"/>
          </p:nvPr>
        </p:nvSpPr>
        <p:spPr>
          <a:xfrm>
            <a:off x="831221" y="1985533"/>
            <a:ext cx="22721700" cy="5473500"/>
          </a:xfrm>
          <a:prstGeom prst="rect">
            <a:avLst/>
          </a:prstGeom>
          <a:noFill/>
          <a:ln>
            <a:noFill/>
          </a:ln>
        </p:spPr>
        <p:txBody>
          <a:bodyPr anchorCtr="0" anchor="b" bIns="243800" lIns="243800" spcFirstLastPara="1" rIns="243800" wrap="square" tIns="243800">
            <a:noAutofit/>
          </a:bodyPr>
          <a:lstStyle>
            <a:lvl1pPr lvl="0" algn="ctr">
              <a:lnSpc>
                <a:spcPct val="100000"/>
              </a:lnSpc>
              <a:spcBef>
                <a:spcPts val="0"/>
              </a:spcBef>
              <a:spcAft>
                <a:spcPts val="0"/>
              </a:spcAft>
              <a:buClr>
                <a:srgbClr val="FFFFFF"/>
              </a:buClr>
              <a:buSzPts val="13600"/>
              <a:buNone/>
              <a:defRPr b="1" sz="13600">
                <a:solidFill>
                  <a:srgbClr val="FFFFFF"/>
                </a:solidFill>
              </a:defRPr>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38" name="Google Shape;38;p43"/>
          <p:cNvSpPr txBox="1"/>
          <p:nvPr>
            <p:ph idx="1" type="subTitle"/>
          </p:nvPr>
        </p:nvSpPr>
        <p:spPr>
          <a:xfrm>
            <a:off x="831200" y="7557667"/>
            <a:ext cx="22721700" cy="2113500"/>
          </a:xfrm>
          <a:prstGeom prst="rect">
            <a:avLst/>
          </a:prstGeom>
          <a:noFill/>
          <a:ln>
            <a:noFill/>
          </a:ln>
        </p:spPr>
        <p:txBody>
          <a:bodyPr anchorCtr="0" anchor="t" bIns="243800" lIns="243800" spcFirstLastPara="1" rIns="243800" wrap="square" tIns="243800">
            <a:noAutofit/>
          </a:bodyPr>
          <a:lstStyle>
            <a:lvl1pPr lvl="0" algn="ctr">
              <a:lnSpc>
                <a:spcPct val="100000"/>
              </a:lnSpc>
              <a:spcBef>
                <a:spcPts val="0"/>
              </a:spcBef>
              <a:spcAft>
                <a:spcPts val="0"/>
              </a:spcAft>
              <a:buClr>
                <a:srgbClr val="FFFFFF"/>
              </a:buClr>
              <a:buSzPts val="7500"/>
              <a:buNone/>
              <a:defRPr sz="7500">
                <a:solidFill>
                  <a:srgbClr val="FFFFFF"/>
                </a:solidFill>
              </a:defRPr>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2" showMasterSp="0">
  <p:cSld name="TITLE_2">
    <p:bg>
      <p:bgPr>
        <a:solidFill>
          <a:srgbClr val="FF785A"/>
        </a:solidFill>
      </p:bgPr>
    </p:bg>
    <p:spTree>
      <p:nvGrpSpPr>
        <p:cNvPr id="39" name="Shape 39"/>
        <p:cNvGrpSpPr/>
        <p:nvPr/>
      </p:nvGrpSpPr>
      <p:grpSpPr>
        <a:xfrm>
          <a:off x="0" y="0"/>
          <a:ext cx="0" cy="0"/>
          <a:chOff x="0" y="0"/>
          <a:chExt cx="0" cy="0"/>
        </a:xfrm>
      </p:grpSpPr>
      <p:sp>
        <p:nvSpPr>
          <p:cNvPr id="40" name="Google Shape;40;p48"/>
          <p:cNvSpPr/>
          <p:nvPr/>
        </p:nvSpPr>
        <p:spPr>
          <a:xfrm rot="10800000">
            <a:off x="-4138" y="-1"/>
            <a:ext cx="24392286" cy="18710460"/>
          </a:xfrm>
          <a:custGeom>
            <a:rect b="b" l="l" r="r" t="t"/>
            <a:pathLst>
              <a:path extrusionOk="0" h="21600" w="21600">
                <a:moveTo>
                  <a:pt x="21600" y="0"/>
                </a:moveTo>
                <a:lnTo>
                  <a:pt x="21600" y="21600"/>
                </a:lnTo>
                <a:lnTo>
                  <a:pt x="0" y="21600"/>
                </a:lnTo>
                <a:lnTo>
                  <a:pt x="21600" y="0"/>
                </a:lnTo>
                <a:close/>
              </a:path>
            </a:pathLst>
          </a:custGeom>
          <a:blipFill rotWithShape="1">
            <a:blip r:embed="rId2">
              <a:alphaModFix/>
            </a:blip>
            <a:stretch>
              <a:fillRect b="0" l="0" r="0" t="0"/>
            </a:stretch>
          </a:blip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A6EFF"/>
              </a:buClr>
              <a:buSzPts val="3600"/>
              <a:buFont typeface="Helvetica Neue Light"/>
              <a:buNone/>
            </a:pPr>
            <a:r>
              <a:t/>
            </a:r>
            <a:endParaRPr b="0" i="0" sz="3600" u="none" cap="none" strike="noStrike">
              <a:solidFill>
                <a:srgbClr val="5A6EFF"/>
              </a:solidFill>
              <a:latin typeface="Helvetica Neue Light"/>
              <a:ea typeface="Helvetica Neue Light"/>
              <a:cs typeface="Helvetica Neue Light"/>
              <a:sym typeface="Helvetica Neue Light"/>
            </a:endParaRPr>
          </a:p>
        </p:txBody>
      </p:sp>
      <p:pic>
        <p:nvPicPr>
          <p:cNvPr descr="Immagine" id="41" name="Google Shape;41;p48"/>
          <p:cNvPicPr preferRelativeResize="0"/>
          <p:nvPr/>
        </p:nvPicPr>
        <p:blipFill rotWithShape="1">
          <a:blip r:embed="rId3">
            <a:alphaModFix/>
          </a:blip>
          <a:srcRect b="0" l="0" r="0" t="0"/>
          <a:stretch/>
        </p:blipFill>
        <p:spPr>
          <a:xfrm>
            <a:off x="828972" y="11681913"/>
            <a:ext cx="6157852" cy="889001"/>
          </a:xfrm>
          <a:prstGeom prst="rect">
            <a:avLst/>
          </a:prstGeom>
          <a:noFill/>
          <a:ln>
            <a:noFill/>
          </a:ln>
        </p:spPr>
      </p:pic>
      <p:sp>
        <p:nvSpPr>
          <p:cNvPr id="42" name="Google Shape;42;p48"/>
          <p:cNvSpPr txBox="1"/>
          <p:nvPr/>
        </p:nvSpPr>
        <p:spPr>
          <a:xfrm>
            <a:off x="1138681" y="1905000"/>
            <a:ext cx="22106700" cy="5337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p:txBody>
      </p:sp>
      <p:sp>
        <p:nvSpPr>
          <p:cNvPr id="43" name="Google Shape;43;p48"/>
          <p:cNvSpPr txBox="1"/>
          <p:nvPr/>
        </p:nvSpPr>
        <p:spPr>
          <a:xfrm>
            <a:off x="1138681" y="5711670"/>
            <a:ext cx="22106700" cy="3180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FFFAF5"/>
              </a:buClr>
              <a:buSzPts val="60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44" name="Google Shape;44;p48"/>
          <p:cNvSpPr txBox="1"/>
          <p:nvPr/>
        </p:nvSpPr>
        <p:spPr>
          <a:xfrm>
            <a:off x="1138681" y="1905000"/>
            <a:ext cx="22106700" cy="1857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p:txBody>
      </p:sp>
      <p:sp>
        <p:nvSpPr>
          <p:cNvPr id="45" name="Google Shape;45;p48"/>
          <p:cNvSpPr txBox="1"/>
          <p:nvPr>
            <p:ph type="title"/>
          </p:nvPr>
        </p:nvSpPr>
        <p:spPr>
          <a:xfrm>
            <a:off x="1138675" y="1905000"/>
            <a:ext cx="22106700" cy="185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AF5"/>
              </a:buClr>
              <a:buSzPts val="10000"/>
              <a:buNone/>
              <a:defRPr b="1" sz="10000">
                <a:solidFill>
                  <a:srgbClr val="FFFAF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8"/>
          <p:cNvSpPr txBox="1"/>
          <p:nvPr>
            <p:ph idx="2" type="title"/>
          </p:nvPr>
        </p:nvSpPr>
        <p:spPr>
          <a:xfrm>
            <a:off x="1138675" y="5711675"/>
            <a:ext cx="22106700" cy="113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AF5"/>
              </a:buClr>
              <a:buSzPts val="6000"/>
              <a:buNone/>
              <a:defRPr b="0">
                <a:solidFill>
                  <a:srgbClr val="FFFAF5"/>
                </a:solidFill>
              </a:defRPr>
            </a:lvl1pPr>
            <a:lvl2pPr lvl="1" algn="l">
              <a:lnSpc>
                <a:spcPct val="100000"/>
              </a:lnSpc>
              <a:spcBef>
                <a:spcPts val="0"/>
              </a:spcBef>
              <a:spcAft>
                <a:spcPts val="0"/>
              </a:spcAft>
              <a:buSzPts val="6000"/>
              <a:buNone/>
              <a:defRPr b="0" sz="6000"/>
            </a:lvl2pPr>
            <a:lvl3pPr lvl="2" algn="l">
              <a:lnSpc>
                <a:spcPct val="100000"/>
              </a:lnSpc>
              <a:spcBef>
                <a:spcPts val="0"/>
              </a:spcBef>
              <a:spcAft>
                <a:spcPts val="0"/>
              </a:spcAft>
              <a:buSzPts val="6000"/>
              <a:buNone/>
              <a:defRPr b="0" sz="6000"/>
            </a:lvl3pPr>
            <a:lvl4pPr lvl="3" algn="l">
              <a:lnSpc>
                <a:spcPct val="100000"/>
              </a:lnSpc>
              <a:spcBef>
                <a:spcPts val="0"/>
              </a:spcBef>
              <a:spcAft>
                <a:spcPts val="0"/>
              </a:spcAft>
              <a:buSzPts val="6000"/>
              <a:buNone/>
              <a:defRPr b="0" sz="6000"/>
            </a:lvl4pPr>
            <a:lvl5pPr lvl="4" algn="l">
              <a:lnSpc>
                <a:spcPct val="100000"/>
              </a:lnSpc>
              <a:spcBef>
                <a:spcPts val="0"/>
              </a:spcBef>
              <a:spcAft>
                <a:spcPts val="0"/>
              </a:spcAft>
              <a:buSzPts val="6000"/>
              <a:buNone/>
              <a:defRPr b="0" sz="6000"/>
            </a:lvl5pPr>
            <a:lvl6pPr lvl="5" algn="l">
              <a:lnSpc>
                <a:spcPct val="100000"/>
              </a:lnSpc>
              <a:spcBef>
                <a:spcPts val="0"/>
              </a:spcBef>
              <a:spcAft>
                <a:spcPts val="0"/>
              </a:spcAft>
              <a:buSzPts val="6000"/>
              <a:buNone/>
              <a:defRPr b="0" sz="6000"/>
            </a:lvl6pPr>
            <a:lvl7pPr lvl="6" algn="l">
              <a:lnSpc>
                <a:spcPct val="100000"/>
              </a:lnSpc>
              <a:spcBef>
                <a:spcPts val="0"/>
              </a:spcBef>
              <a:spcAft>
                <a:spcPts val="0"/>
              </a:spcAft>
              <a:buSzPts val="6000"/>
              <a:buNone/>
              <a:defRPr b="0" sz="6000"/>
            </a:lvl7pPr>
            <a:lvl8pPr lvl="7" algn="l">
              <a:lnSpc>
                <a:spcPct val="100000"/>
              </a:lnSpc>
              <a:spcBef>
                <a:spcPts val="0"/>
              </a:spcBef>
              <a:spcAft>
                <a:spcPts val="0"/>
              </a:spcAft>
              <a:buSzPts val="6000"/>
              <a:buNone/>
              <a:defRPr b="0" sz="6000"/>
            </a:lvl8pPr>
            <a:lvl9pPr lvl="8" algn="l">
              <a:lnSpc>
                <a:spcPct val="100000"/>
              </a:lnSpc>
              <a:spcBef>
                <a:spcPts val="0"/>
              </a:spcBef>
              <a:spcAft>
                <a:spcPts val="0"/>
              </a:spcAft>
              <a:buSzPts val="6000"/>
              <a:buNone/>
              <a:defRPr b="0"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g100">
  <p:cSld name="BULLET BIG_1_2_1_1_1">
    <p:spTree>
      <p:nvGrpSpPr>
        <p:cNvPr id="47" name="Shape 47"/>
        <p:cNvGrpSpPr/>
        <p:nvPr/>
      </p:nvGrpSpPr>
      <p:grpSpPr>
        <a:xfrm>
          <a:off x="0" y="0"/>
          <a:ext cx="0" cy="0"/>
          <a:chOff x="0" y="0"/>
          <a:chExt cx="0" cy="0"/>
        </a:xfrm>
      </p:grpSpPr>
      <p:sp>
        <p:nvSpPr>
          <p:cNvPr id="48" name="Google Shape;48;p49"/>
          <p:cNvSpPr txBox="1"/>
          <p:nvPr>
            <p:ph idx="12" type="sldNum"/>
          </p:nvPr>
        </p:nvSpPr>
        <p:spPr>
          <a:xfrm>
            <a:off x="21981717" y="13039200"/>
            <a:ext cx="1549500" cy="471900"/>
          </a:xfrm>
          <a:prstGeom prst="rect">
            <a:avLst/>
          </a:prstGeom>
          <a:noFill/>
          <a:ln>
            <a:noFill/>
          </a:ln>
        </p:spPr>
        <p:txBody>
          <a:bodyPr anchorCtr="0" anchor="t" bIns="50800" lIns="50800" spcFirstLastPara="1" rIns="50800" wrap="square" tIns="50800">
            <a:spAutoFit/>
          </a:bodyPr>
          <a:lstStyle>
            <a:lvl1pPr indent="0" lvl="0"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it"/>
              <a:t>‹#›</a:t>
            </a:fld>
            <a:endParaRPr/>
          </a:p>
        </p:txBody>
      </p:sp>
      <p:sp>
        <p:nvSpPr>
          <p:cNvPr id="49" name="Google Shape;49;p49"/>
          <p:cNvSpPr/>
          <p:nvPr>
            <p:ph idx="2" type="pic"/>
          </p:nvPr>
        </p:nvSpPr>
        <p:spPr>
          <a:xfrm>
            <a:off x="-125" y="0"/>
            <a:ext cx="24384000" cy="12801600"/>
          </a:xfrm>
          <a:prstGeom prst="rect">
            <a:avLst/>
          </a:prstGeom>
          <a:noFill/>
          <a:ln>
            <a:noFill/>
          </a:ln>
        </p:spPr>
      </p:sp>
    </p:spTree>
  </p:cSld>
  <p:clrMapOvr>
    <a:masterClrMapping/>
  </p:clrMapOvr>
  <p:extLst>
    <p:ext uri="{DCECCB84-F9BA-43D5-87BE-67443E8EF086}">
      <p15:sldGuideLst>
        <p15:guide id="1" pos="717">
          <p15:clr>
            <a:srgbClr val="FA7B17"/>
          </p15:clr>
        </p15:guide>
        <p15:guide id="2" orient="horz" pos="576">
          <p15:clr>
            <a:srgbClr val="FA7B17"/>
          </p15:clr>
        </p15:guide>
        <p15:guide id="3" orient="horz" pos="1728">
          <p15:clr>
            <a:srgbClr val="FA7B17"/>
          </p15:clr>
        </p15:guide>
        <p15:guide id="4" pos="14643">
          <p15:clr>
            <a:srgbClr val="FA7B17"/>
          </p15:clr>
        </p15:guide>
        <p15:guide id="5" orient="horz" pos="8064">
          <p15:clr>
            <a:srgbClr val="FA7B17"/>
          </p15:clr>
        </p15:guide>
        <p15:guide id="6" pos="7680">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6" name="Shape 56"/>
        <p:cNvGrpSpPr/>
        <p:nvPr/>
      </p:nvGrpSpPr>
      <p:grpSpPr>
        <a:xfrm>
          <a:off x="0" y="0"/>
          <a:ext cx="0" cy="0"/>
          <a:chOff x="0" y="0"/>
          <a:chExt cx="0" cy="0"/>
        </a:xfrm>
      </p:grpSpPr>
      <p:sp>
        <p:nvSpPr>
          <p:cNvPr id="57" name="Google Shape;57;p42"/>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lvl1pPr lvl="0" marR="0" algn="l">
              <a:lnSpc>
                <a:spcPct val="90000"/>
              </a:lnSpc>
              <a:spcBef>
                <a:spcPts val="0"/>
              </a:spcBef>
              <a:spcAft>
                <a:spcPts val="0"/>
              </a:spcAft>
              <a:buClr>
                <a:schemeClr val="dk1"/>
              </a:buClr>
              <a:buSzPts val="6400"/>
              <a:buFont typeface="Century Gothic"/>
              <a:buNone/>
              <a:defRPr b="1" i="0" sz="6400" u="none" cap="none" strike="noStrike">
                <a:solidFill>
                  <a:schemeClr val="dk1"/>
                </a:solidFill>
                <a:latin typeface="Century Gothic"/>
                <a:ea typeface="Century Gothic"/>
                <a:cs typeface="Century Gothic"/>
                <a:sym typeface="Century Gothic"/>
              </a:defRPr>
            </a:lvl1pPr>
            <a:lvl2pPr lvl="1"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9pPr>
          </a:lstStyle>
          <a:p/>
        </p:txBody>
      </p:sp>
      <p:sp>
        <p:nvSpPr>
          <p:cNvPr id="58" name="Google Shape;58;p42"/>
          <p:cNvSpPr txBox="1"/>
          <p:nvPr>
            <p:ph idx="10" type="dt"/>
          </p:nvPr>
        </p:nvSpPr>
        <p:spPr>
          <a:xfrm>
            <a:off x="485520" y="12500229"/>
            <a:ext cx="2115300" cy="730500"/>
          </a:xfrm>
          <a:prstGeom prst="rect">
            <a:avLst/>
          </a:prstGeom>
          <a:noFill/>
          <a:ln>
            <a:noFill/>
          </a:ln>
        </p:spPr>
        <p:txBody>
          <a:bodyPr anchorCtr="0" anchor="ctr" bIns="91400" lIns="182875" spcFirstLastPara="1" rIns="182875" wrap="square" tIns="91400">
            <a:noAutofit/>
          </a:bodyPr>
          <a:lstStyle>
            <a:lvl1pPr lvl="0"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9pPr>
          </a:lstStyle>
          <a:p/>
        </p:txBody>
      </p:sp>
      <p:sp>
        <p:nvSpPr>
          <p:cNvPr id="59" name="Google Shape;59;p42"/>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
              <a:t>‹#›</a:t>
            </a:fld>
            <a:endParaRPr/>
          </a:p>
        </p:txBody>
      </p:sp>
      <p:sp>
        <p:nvSpPr>
          <p:cNvPr id="60" name="Google Shape;60;p42"/>
          <p:cNvSpPr txBox="1"/>
          <p:nvPr>
            <p:ph idx="1" type="body"/>
          </p:nvPr>
        </p:nvSpPr>
        <p:spPr>
          <a:xfrm>
            <a:off x="712101" y="1927227"/>
            <a:ext cx="23030400" cy="11198400"/>
          </a:xfrm>
          <a:prstGeom prst="rect">
            <a:avLst/>
          </a:prstGeom>
          <a:noFill/>
          <a:ln>
            <a:noFill/>
          </a:ln>
        </p:spPr>
        <p:txBody>
          <a:bodyPr anchorCtr="0" anchor="t" bIns="91400" lIns="182875" spcFirstLastPara="1" rIns="182875" wrap="square" tIns="91400">
            <a:noAutofit/>
          </a:bodyPr>
          <a:lstStyle>
            <a:lvl1pPr indent="-533400" lvl="0" marL="457200" marR="0" algn="l">
              <a:lnSpc>
                <a:spcPct val="90000"/>
              </a:lnSpc>
              <a:spcBef>
                <a:spcPts val="2100"/>
              </a:spcBef>
              <a:spcAft>
                <a:spcPts val="0"/>
              </a:spcAft>
              <a:buClr>
                <a:schemeClr val="accent1"/>
              </a:buClr>
              <a:buSzPts val="4800"/>
              <a:buFont typeface="Arial"/>
              <a:buChar char="•"/>
              <a:defRPr b="0" i="0" sz="4800" u="none" cap="none" strike="noStrike">
                <a:solidFill>
                  <a:schemeClr val="dk1"/>
                </a:solidFill>
                <a:latin typeface="Century Gothic"/>
                <a:ea typeface="Century Gothic"/>
                <a:cs typeface="Century Gothic"/>
                <a:sym typeface="Century Gothic"/>
              </a:defRPr>
            </a:lvl1pPr>
            <a:lvl2pPr indent="-482600" lvl="1" marL="914400" marR="0" algn="l">
              <a:lnSpc>
                <a:spcPct val="90000"/>
              </a:lnSpc>
              <a:spcBef>
                <a:spcPts val="1100"/>
              </a:spcBef>
              <a:spcAft>
                <a:spcPts val="0"/>
              </a:spcAft>
              <a:buClr>
                <a:schemeClr val="accent1"/>
              </a:buClr>
              <a:buSzPts val="4000"/>
              <a:buFont typeface="Arial"/>
              <a:buChar char="•"/>
              <a:defRPr b="0" i="0" sz="4000" u="none" cap="none" strike="noStrike">
                <a:solidFill>
                  <a:schemeClr val="dk1"/>
                </a:solidFill>
                <a:latin typeface="Century Gothic"/>
                <a:ea typeface="Century Gothic"/>
                <a:cs typeface="Century Gothic"/>
                <a:sym typeface="Century Gothic"/>
              </a:defRPr>
            </a:lvl2pPr>
            <a:lvl3pPr indent="-463550" lvl="2" marL="1371600" marR="0" algn="l">
              <a:lnSpc>
                <a:spcPct val="90000"/>
              </a:lnSpc>
              <a:spcBef>
                <a:spcPts val="1100"/>
              </a:spcBef>
              <a:spcAft>
                <a:spcPts val="0"/>
              </a:spcAft>
              <a:buClr>
                <a:schemeClr val="accent1"/>
              </a:buClr>
              <a:buSzPts val="3700"/>
              <a:buFont typeface="Arial"/>
              <a:buChar char="•"/>
              <a:defRPr b="0" i="0" sz="3700" u="none" cap="none" strike="noStrike">
                <a:solidFill>
                  <a:schemeClr val="dk1"/>
                </a:solidFill>
                <a:latin typeface="Century Gothic"/>
                <a:ea typeface="Century Gothic"/>
                <a:cs typeface="Century Gothic"/>
                <a:sym typeface="Century Gothic"/>
              </a:defRPr>
            </a:lvl3pPr>
            <a:lvl4pPr indent="-431800" lvl="3" marL="1828800" marR="0" algn="l">
              <a:lnSpc>
                <a:spcPct val="90000"/>
              </a:lnSpc>
              <a:spcBef>
                <a:spcPts val="1100"/>
              </a:spcBef>
              <a:spcAft>
                <a:spcPts val="0"/>
              </a:spcAft>
              <a:buClr>
                <a:schemeClr val="accent1"/>
              </a:buClr>
              <a:buSzPts val="3200"/>
              <a:buFont typeface="Arial"/>
              <a:buChar char="•"/>
              <a:defRPr b="0" i="0" sz="3200" u="none" cap="none" strike="noStrike">
                <a:solidFill>
                  <a:schemeClr val="dk1"/>
                </a:solidFill>
                <a:latin typeface="Century Gothic"/>
                <a:ea typeface="Century Gothic"/>
                <a:cs typeface="Century Gothic"/>
                <a:sym typeface="Century Gothic"/>
              </a:defRPr>
            </a:lvl4pPr>
            <a:lvl5pPr indent="-431800" lvl="4" marL="2286000" marR="0" algn="l">
              <a:lnSpc>
                <a:spcPct val="90000"/>
              </a:lnSpc>
              <a:spcBef>
                <a:spcPts val="1100"/>
              </a:spcBef>
              <a:spcAft>
                <a:spcPts val="0"/>
              </a:spcAft>
              <a:buClr>
                <a:schemeClr val="accent1"/>
              </a:buClr>
              <a:buSzPts val="3200"/>
              <a:buFont typeface="Arial"/>
              <a:buChar char="•"/>
              <a:defRPr b="0" i="0" sz="3200" u="none" cap="none" strike="noStrike">
                <a:solidFill>
                  <a:schemeClr val="dk1"/>
                </a:solidFill>
                <a:latin typeface="Century Gothic"/>
                <a:ea typeface="Century Gothic"/>
                <a:cs typeface="Century Gothic"/>
                <a:sym typeface="Century Gothic"/>
              </a:defRPr>
            </a:lvl5pPr>
            <a:lvl6pPr indent="-463550" lvl="5" marL="27432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6pPr>
            <a:lvl7pPr indent="-463550" lvl="6" marL="32004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7pPr>
            <a:lvl8pPr indent="-463550" lvl="7" marL="36576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8pPr>
            <a:lvl9pPr indent="-463550" lvl="8" marL="41148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theme" Target="../theme/theme3.xml"/><Relationship Id="rId10" Type="http://schemas.openxmlformats.org/officeDocument/2006/relationships/slideLayout" Target="../slideLayouts/slideLayout8.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7.png"/><Relationship Id="rId3" Type="http://schemas.openxmlformats.org/officeDocument/2006/relationships/slideLayout" Target="../slideLayouts/slideLayout9.xml"/><Relationship Id="rId4" Type="http://schemas.openxmlformats.org/officeDocument/2006/relationships/slideLayout" Target="../slideLayouts/slideLayout10.xml"/><Relationship Id="rId9" Type="http://schemas.openxmlformats.org/officeDocument/2006/relationships/theme" Target="../theme/theme4.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7.png"/><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theme" Target="../theme/theme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 name="Shape 5"/>
        <p:cNvGrpSpPr/>
        <p:nvPr/>
      </p:nvGrpSpPr>
      <p:grpSpPr>
        <a:xfrm>
          <a:off x="0" y="0"/>
          <a:ext cx="0" cy="0"/>
          <a:chOff x="0" y="0"/>
          <a:chExt cx="0" cy="0"/>
        </a:xfrm>
      </p:grpSpPr>
      <p:sp>
        <p:nvSpPr>
          <p:cNvPr id="6" name="Google Shape;6;p37"/>
          <p:cNvSpPr/>
          <p:nvPr/>
        </p:nvSpPr>
        <p:spPr>
          <a:xfrm>
            <a:off x="-62425" y="12801600"/>
            <a:ext cx="24514200" cy="947100"/>
          </a:xfrm>
          <a:prstGeom prst="rect">
            <a:avLst/>
          </a:prstGeom>
          <a:blipFill rotWithShape="1">
            <a:blip r:embed="rId1">
              <a:alphaModFix/>
            </a:blip>
            <a:stretch>
              <a:fillRect b="0" l="0" r="0" t="0"/>
            </a:stretch>
          </a:blip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pic>
        <p:nvPicPr>
          <p:cNvPr descr="Immagine" id="7" name="Google Shape;7;p37"/>
          <p:cNvPicPr preferRelativeResize="0"/>
          <p:nvPr/>
        </p:nvPicPr>
        <p:blipFill rotWithShape="1">
          <a:blip r:embed="rId2">
            <a:alphaModFix/>
          </a:blip>
          <a:srcRect b="0" l="0" r="0" t="0"/>
          <a:stretch/>
        </p:blipFill>
        <p:spPr>
          <a:xfrm>
            <a:off x="1133772" y="13176882"/>
            <a:ext cx="1361349" cy="196537"/>
          </a:xfrm>
          <a:prstGeom prst="rect">
            <a:avLst/>
          </a:prstGeom>
          <a:noFill/>
          <a:ln>
            <a:noFill/>
          </a:ln>
        </p:spPr>
      </p:pic>
      <p:sp>
        <p:nvSpPr>
          <p:cNvPr id="8" name="Google Shape;8;p37"/>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lvl1pPr indent="0" lvl="0"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it"/>
              <a:t>‹#›</a:t>
            </a:fld>
            <a:endParaRPr sz="1400">
              <a:solidFill>
                <a:srgbClr val="000000"/>
              </a:solidFill>
            </a:endParaRPr>
          </a:p>
        </p:txBody>
      </p:sp>
      <p:sp>
        <p:nvSpPr>
          <p:cNvPr id="9" name="Google Shape;9;p37"/>
          <p:cNvSpPr txBox="1"/>
          <p:nvPr>
            <p:ph type="title"/>
          </p:nvPr>
        </p:nvSpPr>
        <p:spPr>
          <a:xfrm>
            <a:off x="1143475" y="914400"/>
            <a:ext cx="22101900" cy="1283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5A6EFF"/>
              </a:buClr>
              <a:buSzPts val="6000"/>
              <a:buFont typeface="Work Sans"/>
              <a:buNone/>
              <a:defRPr b="1" i="0" sz="6000" u="none" cap="none" strike="noStrike">
                <a:solidFill>
                  <a:srgbClr val="5A6EFF"/>
                </a:solidFill>
                <a:latin typeface="Work Sans"/>
                <a:ea typeface="Work Sans"/>
                <a:cs typeface="Work Sans"/>
                <a:sym typeface="Work Sans"/>
              </a:defRPr>
            </a:lvl1pPr>
            <a:lvl2pPr lvl="1"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2pPr>
            <a:lvl3pPr lvl="2"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3pPr>
            <a:lvl4pPr lvl="3"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4pPr>
            <a:lvl5pPr lvl="4"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5pPr>
            <a:lvl6pPr lvl="5"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6pPr>
            <a:lvl7pPr lvl="6"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7pPr>
            <a:lvl8pPr lvl="7"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8pPr>
            <a:lvl9pPr lvl="8"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9pPr>
          </a:lstStyle>
          <a:p/>
        </p:txBody>
      </p:sp>
      <p:sp>
        <p:nvSpPr>
          <p:cNvPr id="10" name="Google Shape;10;p37"/>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1pPr>
            <a:lvl2pPr indent="-419100" lvl="1" marL="9144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2pPr>
            <a:lvl3pPr indent="-419100" lvl="2" marL="13716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3pPr>
            <a:lvl4pPr indent="-419100" lvl="3" marL="18288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4pPr>
            <a:lvl5pPr indent="-419100" lvl="4" marL="22860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5pPr>
            <a:lvl6pPr indent="-419100" lvl="5" marL="27432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6pPr>
            <a:lvl7pPr indent="-419100" lvl="6" marL="32004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7pPr>
            <a:lvl8pPr indent="-419100" lvl="7" marL="36576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8pPr>
            <a:lvl9pPr indent="-419100" lvl="8" marL="41148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0">
          <p15:clr>
            <a:srgbClr val="EA4335"/>
          </p15:clr>
        </p15:guide>
        <p15:guide id="2" orient="horz" pos="576">
          <p15:clr>
            <a:srgbClr val="EA4335"/>
          </p15:clr>
        </p15:guide>
        <p15:guide id="3" pos="14643">
          <p15:clr>
            <a:srgbClr val="EA4335"/>
          </p15:clr>
        </p15:guide>
        <p15:guide id="4" orient="horz" pos="1728">
          <p15:clr>
            <a:srgbClr val="EA4335"/>
          </p15:clr>
        </p15:guide>
        <p15:guide id="5" orient="horz" pos="8064">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0" name="Shape 50"/>
        <p:cNvGrpSpPr/>
        <p:nvPr/>
      </p:nvGrpSpPr>
      <p:grpSpPr>
        <a:xfrm>
          <a:off x="0" y="0"/>
          <a:ext cx="0" cy="0"/>
          <a:chOff x="0" y="0"/>
          <a:chExt cx="0" cy="0"/>
        </a:xfrm>
      </p:grpSpPr>
      <p:sp>
        <p:nvSpPr>
          <p:cNvPr id="51" name="Google Shape;51;p41"/>
          <p:cNvSpPr/>
          <p:nvPr/>
        </p:nvSpPr>
        <p:spPr>
          <a:xfrm>
            <a:off x="-62425" y="12801600"/>
            <a:ext cx="24514200" cy="947100"/>
          </a:xfrm>
          <a:prstGeom prst="rect">
            <a:avLst/>
          </a:prstGeom>
          <a:blipFill rotWithShape="1">
            <a:blip r:embed="rId1">
              <a:alphaModFix/>
            </a:blip>
            <a:stretch>
              <a:fillRect b="0" l="0" r="0" t="0"/>
            </a:stretch>
          </a:blip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pic>
        <p:nvPicPr>
          <p:cNvPr descr="Immagine" id="52" name="Google Shape;52;p41"/>
          <p:cNvPicPr preferRelativeResize="0"/>
          <p:nvPr/>
        </p:nvPicPr>
        <p:blipFill rotWithShape="1">
          <a:blip r:embed="rId2">
            <a:alphaModFix/>
          </a:blip>
          <a:srcRect b="0" l="0" r="0" t="0"/>
          <a:stretch/>
        </p:blipFill>
        <p:spPr>
          <a:xfrm>
            <a:off x="1133772" y="13176882"/>
            <a:ext cx="1361349" cy="196537"/>
          </a:xfrm>
          <a:prstGeom prst="rect">
            <a:avLst/>
          </a:prstGeom>
          <a:noFill/>
          <a:ln>
            <a:noFill/>
          </a:ln>
        </p:spPr>
      </p:pic>
      <p:sp>
        <p:nvSpPr>
          <p:cNvPr id="53" name="Google Shape;53;p41"/>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lvl1pPr indent="0" lvl="0"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it"/>
              <a:t>‹#›</a:t>
            </a:fld>
            <a:endParaRPr sz="1400">
              <a:solidFill>
                <a:srgbClr val="000000"/>
              </a:solidFill>
            </a:endParaRPr>
          </a:p>
        </p:txBody>
      </p:sp>
      <p:sp>
        <p:nvSpPr>
          <p:cNvPr id="54" name="Google Shape;54;p41"/>
          <p:cNvSpPr txBox="1"/>
          <p:nvPr>
            <p:ph type="title"/>
          </p:nvPr>
        </p:nvSpPr>
        <p:spPr>
          <a:xfrm>
            <a:off x="1143475" y="914400"/>
            <a:ext cx="22101900" cy="1283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5A6EFF"/>
              </a:buClr>
              <a:buSzPts val="6000"/>
              <a:buFont typeface="Work Sans"/>
              <a:buNone/>
              <a:defRPr b="1" i="0" sz="6000" u="none" cap="none" strike="noStrike">
                <a:solidFill>
                  <a:srgbClr val="5A6EFF"/>
                </a:solidFill>
                <a:latin typeface="Work Sans"/>
                <a:ea typeface="Work Sans"/>
                <a:cs typeface="Work Sans"/>
                <a:sym typeface="Work Sans"/>
              </a:defRPr>
            </a:lvl1pPr>
            <a:lvl2pPr lvl="1"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2pPr>
            <a:lvl3pPr lvl="2"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3pPr>
            <a:lvl4pPr lvl="3"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4pPr>
            <a:lvl5pPr lvl="4"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5pPr>
            <a:lvl6pPr lvl="5"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6pPr>
            <a:lvl7pPr lvl="6"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7pPr>
            <a:lvl8pPr lvl="7"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8pPr>
            <a:lvl9pPr lvl="8"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9pPr>
          </a:lstStyle>
          <a:p/>
        </p:txBody>
      </p:sp>
      <p:sp>
        <p:nvSpPr>
          <p:cNvPr id="55" name="Google Shape;55;p41"/>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1pPr>
            <a:lvl2pPr indent="-419100" lvl="1" marL="9144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2pPr>
            <a:lvl3pPr indent="-419100" lvl="2" marL="13716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3pPr>
            <a:lvl4pPr indent="-419100" lvl="3" marL="18288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4pPr>
            <a:lvl5pPr indent="-419100" lvl="4" marL="22860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5pPr>
            <a:lvl6pPr indent="-419100" lvl="5" marL="27432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6pPr>
            <a:lvl7pPr indent="-419100" lvl="6" marL="32004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7pPr>
            <a:lvl8pPr indent="-419100" lvl="7" marL="36576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8pPr>
            <a:lvl9pPr indent="-419100" lvl="8" marL="41148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58" r:id="rId3"/>
    <p:sldLayoutId id="2147483659" r:id="rId4"/>
    <p:sldLayoutId id="2147483660" r:id="rId5"/>
    <p:sldLayoutId id="2147483661" r:id="rId6"/>
    <p:sldLayoutId id="2147483662" r:id="rId7"/>
    <p:sldLayoutId id="2147483663"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0">
          <p15:clr>
            <a:srgbClr val="EA4335"/>
          </p15:clr>
        </p15:guide>
        <p15:guide id="2" orient="horz" pos="576">
          <p15:clr>
            <a:srgbClr val="EA4335"/>
          </p15:clr>
        </p15:guide>
        <p15:guide id="3" pos="14643">
          <p15:clr>
            <a:srgbClr val="EA4335"/>
          </p15:clr>
        </p15:guide>
        <p15:guide id="4" orient="horz" pos="1728">
          <p15:clr>
            <a:srgbClr val="EA4335"/>
          </p15:clr>
        </p15:guide>
        <p15:guide id="5" orient="horz" pos="8064">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86" name="Shape 86"/>
        <p:cNvGrpSpPr/>
        <p:nvPr/>
      </p:nvGrpSpPr>
      <p:grpSpPr>
        <a:xfrm>
          <a:off x="0" y="0"/>
          <a:ext cx="0" cy="0"/>
          <a:chOff x="0" y="0"/>
          <a:chExt cx="0" cy="0"/>
        </a:xfrm>
      </p:grpSpPr>
      <p:sp>
        <p:nvSpPr>
          <p:cNvPr id="87" name="Google Shape;87;p45"/>
          <p:cNvSpPr/>
          <p:nvPr/>
        </p:nvSpPr>
        <p:spPr>
          <a:xfrm>
            <a:off x="-62425" y="12801600"/>
            <a:ext cx="24514500" cy="947100"/>
          </a:xfrm>
          <a:prstGeom prst="rect">
            <a:avLst/>
          </a:prstGeom>
          <a:blipFill rotWithShape="1">
            <a:blip r:embed="rId1">
              <a:alphaModFix/>
            </a:blip>
            <a:stretch>
              <a:fillRect b="0" l="0" r="0" t="0"/>
            </a:stretch>
          </a:blip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700"/>
              <a:buFont typeface="Helvetica Neue Light"/>
              <a:buNone/>
            </a:pPr>
            <a:r>
              <a:t/>
            </a:r>
            <a:endParaRPr b="0" i="0" sz="3700" u="none" cap="none" strike="noStrike">
              <a:solidFill>
                <a:srgbClr val="FFFFFF"/>
              </a:solidFill>
              <a:latin typeface="Helvetica Neue Light"/>
              <a:ea typeface="Helvetica Neue Light"/>
              <a:cs typeface="Helvetica Neue Light"/>
              <a:sym typeface="Helvetica Neue Light"/>
            </a:endParaRPr>
          </a:p>
        </p:txBody>
      </p:sp>
      <p:pic>
        <p:nvPicPr>
          <p:cNvPr descr="Immagine" id="88" name="Google Shape;88;p45"/>
          <p:cNvPicPr preferRelativeResize="0"/>
          <p:nvPr/>
        </p:nvPicPr>
        <p:blipFill rotWithShape="1">
          <a:blip r:embed="rId2">
            <a:alphaModFix/>
          </a:blip>
          <a:srcRect b="0" l="0" r="0" t="0"/>
          <a:stretch/>
        </p:blipFill>
        <p:spPr>
          <a:xfrm>
            <a:off x="1133772" y="13176882"/>
            <a:ext cx="1361353" cy="196536"/>
          </a:xfrm>
          <a:prstGeom prst="rect">
            <a:avLst/>
          </a:prstGeom>
          <a:noFill/>
          <a:ln>
            <a:noFill/>
          </a:ln>
        </p:spPr>
      </p:pic>
      <p:sp>
        <p:nvSpPr>
          <p:cNvPr id="89" name="Google Shape;89;p45"/>
          <p:cNvSpPr txBox="1"/>
          <p:nvPr>
            <p:ph idx="12" type="sldNum"/>
          </p:nvPr>
        </p:nvSpPr>
        <p:spPr>
          <a:xfrm>
            <a:off x="21981717" y="13039200"/>
            <a:ext cx="1549500" cy="471900"/>
          </a:xfrm>
          <a:prstGeom prst="rect">
            <a:avLst/>
          </a:prstGeom>
          <a:noFill/>
          <a:ln>
            <a:noFill/>
          </a:ln>
        </p:spPr>
        <p:txBody>
          <a:bodyPr anchorCtr="0" anchor="t" bIns="50800" lIns="50800" spcFirstLastPara="1" rIns="50800" wrap="square" tIns="50800">
            <a:spAutoFit/>
          </a:bodyPr>
          <a:lstStyle>
            <a:lvl1pPr indent="0" lvl="0"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it"/>
              <a:t>‹#›</a:t>
            </a:fld>
            <a:endParaRPr sz="1300">
              <a:solidFill>
                <a:srgbClr val="000000"/>
              </a:solidFill>
            </a:endParaRPr>
          </a:p>
        </p:txBody>
      </p:sp>
      <p:sp>
        <p:nvSpPr>
          <p:cNvPr id="90" name="Google Shape;90;p45"/>
          <p:cNvSpPr txBox="1"/>
          <p:nvPr>
            <p:ph type="title"/>
          </p:nvPr>
        </p:nvSpPr>
        <p:spPr>
          <a:xfrm>
            <a:off x="1143475" y="914400"/>
            <a:ext cx="22101600" cy="1283100"/>
          </a:xfrm>
          <a:prstGeom prst="rect">
            <a:avLst/>
          </a:prstGeom>
          <a:noFill/>
          <a:ln>
            <a:noFill/>
          </a:ln>
        </p:spPr>
        <p:txBody>
          <a:bodyPr anchorCtr="0" anchor="t" bIns="91400" lIns="91400" spcFirstLastPara="1" rIns="91400" wrap="square" tIns="91400">
            <a:noAutofit/>
          </a:bodyPr>
          <a:lstStyle>
            <a:lvl1pPr lvl="0" marR="0" rtl="0" algn="l">
              <a:lnSpc>
                <a:spcPct val="100000"/>
              </a:lnSpc>
              <a:spcBef>
                <a:spcPts val="0"/>
              </a:spcBef>
              <a:spcAft>
                <a:spcPts val="0"/>
              </a:spcAft>
              <a:buClr>
                <a:srgbClr val="5A6EFF"/>
              </a:buClr>
              <a:buSzPts val="6100"/>
              <a:buFont typeface="Work Sans"/>
              <a:buNone/>
              <a:defRPr b="1" i="0" sz="6100" u="none" cap="none" strike="noStrike">
                <a:solidFill>
                  <a:srgbClr val="5A6EFF"/>
                </a:solidFill>
                <a:latin typeface="Work Sans"/>
                <a:ea typeface="Work Sans"/>
                <a:cs typeface="Work Sans"/>
                <a:sym typeface="Work Sans"/>
              </a:defRPr>
            </a:lvl1pPr>
            <a:lvl2pPr lvl="1" marR="0" rtl="0" algn="l">
              <a:lnSpc>
                <a:spcPct val="100000"/>
              </a:lnSpc>
              <a:spcBef>
                <a:spcPts val="0"/>
              </a:spcBef>
              <a:spcAft>
                <a:spcPts val="0"/>
              </a:spcAft>
              <a:buClr>
                <a:srgbClr val="5A6EFF"/>
              </a:buClr>
              <a:buSzPts val="1300"/>
              <a:buFont typeface="Work Sans"/>
              <a:buNone/>
              <a:defRPr b="1" i="0" sz="1300" u="none" cap="none" strike="noStrike">
                <a:solidFill>
                  <a:srgbClr val="5A6EFF"/>
                </a:solidFill>
                <a:latin typeface="Work Sans"/>
                <a:ea typeface="Work Sans"/>
                <a:cs typeface="Work Sans"/>
                <a:sym typeface="Work Sans"/>
              </a:defRPr>
            </a:lvl2pPr>
            <a:lvl3pPr lvl="2" marR="0" rtl="0" algn="l">
              <a:lnSpc>
                <a:spcPct val="100000"/>
              </a:lnSpc>
              <a:spcBef>
                <a:spcPts val="0"/>
              </a:spcBef>
              <a:spcAft>
                <a:spcPts val="0"/>
              </a:spcAft>
              <a:buClr>
                <a:srgbClr val="5A6EFF"/>
              </a:buClr>
              <a:buSzPts val="1300"/>
              <a:buFont typeface="Work Sans"/>
              <a:buNone/>
              <a:defRPr b="1" i="0" sz="1300" u="none" cap="none" strike="noStrike">
                <a:solidFill>
                  <a:srgbClr val="5A6EFF"/>
                </a:solidFill>
                <a:latin typeface="Work Sans"/>
                <a:ea typeface="Work Sans"/>
                <a:cs typeface="Work Sans"/>
                <a:sym typeface="Work Sans"/>
              </a:defRPr>
            </a:lvl3pPr>
            <a:lvl4pPr lvl="3" marR="0" rtl="0" algn="l">
              <a:lnSpc>
                <a:spcPct val="100000"/>
              </a:lnSpc>
              <a:spcBef>
                <a:spcPts val="0"/>
              </a:spcBef>
              <a:spcAft>
                <a:spcPts val="0"/>
              </a:spcAft>
              <a:buClr>
                <a:srgbClr val="5A6EFF"/>
              </a:buClr>
              <a:buSzPts val="1300"/>
              <a:buFont typeface="Work Sans"/>
              <a:buNone/>
              <a:defRPr b="1" i="0" sz="1300" u="none" cap="none" strike="noStrike">
                <a:solidFill>
                  <a:srgbClr val="5A6EFF"/>
                </a:solidFill>
                <a:latin typeface="Work Sans"/>
                <a:ea typeface="Work Sans"/>
                <a:cs typeface="Work Sans"/>
                <a:sym typeface="Work Sans"/>
              </a:defRPr>
            </a:lvl4pPr>
            <a:lvl5pPr lvl="4" marR="0" rtl="0" algn="l">
              <a:lnSpc>
                <a:spcPct val="100000"/>
              </a:lnSpc>
              <a:spcBef>
                <a:spcPts val="0"/>
              </a:spcBef>
              <a:spcAft>
                <a:spcPts val="0"/>
              </a:spcAft>
              <a:buClr>
                <a:srgbClr val="5A6EFF"/>
              </a:buClr>
              <a:buSzPts val="1300"/>
              <a:buFont typeface="Work Sans"/>
              <a:buNone/>
              <a:defRPr b="1" i="0" sz="1300" u="none" cap="none" strike="noStrike">
                <a:solidFill>
                  <a:srgbClr val="5A6EFF"/>
                </a:solidFill>
                <a:latin typeface="Work Sans"/>
                <a:ea typeface="Work Sans"/>
                <a:cs typeface="Work Sans"/>
                <a:sym typeface="Work Sans"/>
              </a:defRPr>
            </a:lvl5pPr>
            <a:lvl6pPr lvl="5" marR="0" rtl="0" algn="l">
              <a:lnSpc>
                <a:spcPct val="100000"/>
              </a:lnSpc>
              <a:spcBef>
                <a:spcPts val="0"/>
              </a:spcBef>
              <a:spcAft>
                <a:spcPts val="0"/>
              </a:spcAft>
              <a:buClr>
                <a:srgbClr val="5A6EFF"/>
              </a:buClr>
              <a:buSzPts val="1300"/>
              <a:buFont typeface="Work Sans"/>
              <a:buNone/>
              <a:defRPr b="1" i="0" sz="1300" u="none" cap="none" strike="noStrike">
                <a:solidFill>
                  <a:srgbClr val="5A6EFF"/>
                </a:solidFill>
                <a:latin typeface="Work Sans"/>
                <a:ea typeface="Work Sans"/>
                <a:cs typeface="Work Sans"/>
                <a:sym typeface="Work Sans"/>
              </a:defRPr>
            </a:lvl6pPr>
            <a:lvl7pPr lvl="6" marR="0" rtl="0" algn="l">
              <a:lnSpc>
                <a:spcPct val="100000"/>
              </a:lnSpc>
              <a:spcBef>
                <a:spcPts val="0"/>
              </a:spcBef>
              <a:spcAft>
                <a:spcPts val="0"/>
              </a:spcAft>
              <a:buClr>
                <a:srgbClr val="5A6EFF"/>
              </a:buClr>
              <a:buSzPts val="1300"/>
              <a:buFont typeface="Work Sans"/>
              <a:buNone/>
              <a:defRPr b="1" i="0" sz="1300" u="none" cap="none" strike="noStrike">
                <a:solidFill>
                  <a:srgbClr val="5A6EFF"/>
                </a:solidFill>
                <a:latin typeface="Work Sans"/>
                <a:ea typeface="Work Sans"/>
                <a:cs typeface="Work Sans"/>
                <a:sym typeface="Work Sans"/>
              </a:defRPr>
            </a:lvl7pPr>
            <a:lvl8pPr lvl="7" marR="0" rtl="0" algn="l">
              <a:lnSpc>
                <a:spcPct val="100000"/>
              </a:lnSpc>
              <a:spcBef>
                <a:spcPts val="0"/>
              </a:spcBef>
              <a:spcAft>
                <a:spcPts val="0"/>
              </a:spcAft>
              <a:buClr>
                <a:srgbClr val="5A6EFF"/>
              </a:buClr>
              <a:buSzPts val="1300"/>
              <a:buFont typeface="Work Sans"/>
              <a:buNone/>
              <a:defRPr b="1" i="0" sz="1300" u="none" cap="none" strike="noStrike">
                <a:solidFill>
                  <a:srgbClr val="5A6EFF"/>
                </a:solidFill>
                <a:latin typeface="Work Sans"/>
                <a:ea typeface="Work Sans"/>
                <a:cs typeface="Work Sans"/>
                <a:sym typeface="Work Sans"/>
              </a:defRPr>
            </a:lvl8pPr>
            <a:lvl9pPr lvl="8" marR="0" rtl="0" algn="l">
              <a:lnSpc>
                <a:spcPct val="100000"/>
              </a:lnSpc>
              <a:spcBef>
                <a:spcPts val="0"/>
              </a:spcBef>
              <a:spcAft>
                <a:spcPts val="0"/>
              </a:spcAft>
              <a:buClr>
                <a:srgbClr val="5A6EFF"/>
              </a:buClr>
              <a:buSzPts val="1300"/>
              <a:buFont typeface="Work Sans"/>
              <a:buNone/>
              <a:defRPr b="1" i="0" sz="1300" u="none" cap="none" strike="noStrike">
                <a:solidFill>
                  <a:srgbClr val="5A6EFF"/>
                </a:solidFill>
                <a:latin typeface="Work Sans"/>
                <a:ea typeface="Work Sans"/>
                <a:cs typeface="Work Sans"/>
                <a:sym typeface="Work Sans"/>
              </a:defRPr>
            </a:lvl9pPr>
          </a:lstStyle>
          <a:p/>
        </p:txBody>
      </p:sp>
      <p:sp>
        <p:nvSpPr>
          <p:cNvPr id="91" name="Google Shape;91;p45"/>
          <p:cNvSpPr txBox="1"/>
          <p:nvPr>
            <p:ph idx="1" type="body"/>
          </p:nvPr>
        </p:nvSpPr>
        <p:spPr>
          <a:xfrm>
            <a:off x="1141050" y="2743200"/>
            <a:ext cx="22101600" cy="10058400"/>
          </a:xfrm>
          <a:prstGeom prst="rect">
            <a:avLst/>
          </a:prstGeom>
          <a:noFill/>
          <a:ln>
            <a:noFill/>
          </a:ln>
        </p:spPr>
        <p:txBody>
          <a:bodyPr anchorCtr="0" anchor="t" bIns="91400" lIns="91400" spcFirstLastPara="1" rIns="91400" wrap="square" tIns="91400">
            <a:noAutofit/>
          </a:bodyPr>
          <a:lstStyle>
            <a:lvl1pPr indent="-412750" lvl="0" marL="457200" marR="0" rtl="0" algn="l">
              <a:lnSpc>
                <a:spcPct val="115000"/>
              </a:lnSpc>
              <a:spcBef>
                <a:spcPts val="0"/>
              </a:spcBef>
              <a:spcAft>
                <a:spcPts val="0"/>
              </a:spcAft>
              <a:buClr>
                <a:srgbClr val="00001E"/>
              </a:buClr>
              <a:buSzPts val="2900"/>
              <a:buFont typeface="Work Sans"/>
              <a:buChar char="➔"/>
              <a:defRPr b="0" i="0" sz="2900" u="none" cap="none" strike="noStrike">
                <a:solidFill>
                  <a:srgbClr val="00001E"/>
                </a:solidFill>
                <a:latin typeface="Work Sans"/>
                <a:ea typeface="Work Sans"/>
                <a:cs typeface="Work Sans"/>
                <a:sym typeface="Work Sans"/>
              </a:defRPr>
            </a:lvl1pPr>
            <a:lvl2pPr indent="-412750" lvl="1" marL="914400" marR="0" rtl="0" algn="l">
              <a:lnSpc>
                <a:spcPct val="115000"/>
              </a:lnSpc>
              <a:spcBef>
                <a:spcPts val="0"/>
              </a:spcBef>
              <a:spcAft>
                <a:spcPts val="0"/>
              </a:spcAft>
              <a:buClr>
                <a:srgbClr val="00001E"/>
              </a:buClr>
              <a:buSzPts val="2900"/>
              <a:buFont typeface="Work Sans"/>
              <a:buChar char="◆"/>
              <a:defRPr b="0" i="0" sz="2900" u="none" cap="none" strike="noStrike">
                <a:solidFill>
                  <a:srgbClr val="00001E"/>
                </a:solidFill>
                <a:latin typeface="Work Sans"/>
                <a:ea typeface="Work Sans"/>
                <a:cs typeface="Work Sans"/>
                <a:sym typeface="Work Sans"/>
              </a:defRPr>
            </a:lvl2pPr>
            <a:lvl3pPr indent="-412750" lvl="2" marL="1371600" marR="0" rtl="0" algn="l">
              <a:lnSpc>
                <a:spcPct val="115000"/>
              </a:lnSpc>
              <a:spcBef>
                <a:spcPts val="0"/>
              </a:spcBef>
              <a:spcAft>
                <a:spcPts val="0"/>
              </a:spcAft>
              <a:buClr>
                <a:srgbClr val="00001E"/>
              </a:buClr>
              <a:buSzPts val="2900"/>
              <a:buFont typeface="Work Sans"/>
              <a:buChar char="●"/>
              <a:defRPr b="0" i="0" sz="2900" u="none" cap="none" strike="noStrike">
                <a:solidFill>
                  <a:srgbClr val="00001E"/>
                </a:solidFill>
                <a:latin typeface="Work Sans"/>
                <a:ea typeface="Work Sans"/>
                <a:cs typeface="Work Sans"/>
                <a:sym typeface="Work Sans"/>
              </a:defRPr>
            </a:lvl3pPr>
            <a:lvl4pPr indent="-412750" lvl="3" marL="1828800" marR="0" rtl="0" algn="l">
              <a:lnSpc>
                <a:spcPct val="115000"/>
              </a:lnSpc>
              <a:spcBef>
                <a:spcPts val="0"/>
              </a:spcBef>
              <a:spcAft>
                <a:spcPts val="0"/>
              </a:spcAft>
              <a:buClr>
                <a:srgbClr val="00001E"/>
              </a:buClr>
              <a:buSzPts val="2900"/>
              <a:buFont typeface="Work Sans"/>
              <a:buChar char="○"/>
              <a:defRPr b="0" i="0" sz="2900" u="none" cap="none" strike="noStrike">
                <a:solidFill>
                  <a:srgbClr val="00001E"/>
                </a:solidFill>
                <a:latin typeface="Work Sans"/>
                <a:ea typeface="Work Sans"/>
                <a:cs typeface="Work Sans"/>
                <a:sym typeface="Work Sans"/>
              </a:defRPr>
            </a:lvl4pPr>
            <a:lvl5pPr indent="-412750" lvl="4" marL="2286000" marR="0" rtl="0" algn="l">
              <a:lnSpc>
                <a:spcPct val="115000"/>
              </a:lnSpc>
              <a:spcBef>
                <a:spcPts val="0"/>
              </a:spcBef>
              <a:spcAft>
                <a:spcPts val="0"/>
              </a:spcAft>
              <a:buClr>
                <a:srgbClr val="00001E"/>
              </a:buClr>
              <a:buSzPts val="2900"/>
              <a:buFont typeface="Work Sans"/>
              <a:buChar char="◆"/>
              <a:defRPr b="0" i="0" sz="2900" u="none" cap="none" strike="noStrike">
                <a:solidFill>
                  <a:srgbClr val="00001E"/>
                </a:solidFill>
                <a:latin typeface="Work Sans"/>
                <a:ea typeface="Work Sans"/>
                <a:cs typeface="Work Sans"/>
                <a:sym typeface="Work Sans"/>
              </a:defRPr>
            </a:lvl5pPr>
            <a:lvl6pPr indent="-412750" lvl="5" marL="2743200" marR="0" rtl="0" algn="l">
              <a:lnSpc>
                <a:spcPct val="115000"/>
              </a:lnSpc>
              <a:spcBef>
                <a:spcPts val="0"/>
              </a:spcBef>
              <a:spcAft>
                <a:spcPts val="0"/>
              </a:spcAft>
              <a:buClr>
                <a:srgbClr val="00001E"/>
              </a:buClr>
              <a:buSzPts val="2900"/>
              <a:buFont typeface="Work Sans"/>
              <a:buChar char="●"/>
              <a:defRPr b="0" i="0" sz="2900" u="none" cap="none" strike="noStrike">
                <a:solidFill>
                  <a:srgbClr val="00001E"/>
                </a:solidFill>
                <a:latin typeface="Work Sans"/>
                <a:ea typeface="Work Sans"/>
                <a:cs typeface="Work Sans"/>
                <a:sym typeface="Work Sans"/>
              </a:defRPr>
            </a:lvl6pPr>
            <a:lvl7pPr indent="-412750" lvl="6" marL="3200400" marR="0" rtl="0" algn="l">
              <a:lnSpc>
                <a:spcPct val="115000"/>
              </a:lnSpc>
              <a:spcBef>
                <a:spcPts val="0"/>
              </a:spcBef>
              <a:spcAft>
                <a:spcPts val="0"/>
              </a:spcAft>
              <a:buClr>
                <a:srgbClr val="00001E"/>
              </a:buClr>
              <a:buSzPts val="2900"/>
              <a:buFont typeface="Work Sans"/>
              <a:buChar char="○"/>
              <a:defRPr b="0" i="0" sz="2900" u="none" cap="none" strike="noStrike">
                <a:solidFill>
                  <a:srgbClr val="00001E"/>
                </a:solidFill>
                <a:latin typeface="Work Sans"/>
                <a:ea typeface="Work Sans"/>
                <a:cs typeface="Work Sans"/>
                <a:sym typeface="Work Sans"/>
              </a:defRPr>
            </a:lvl7pPr>
            <a:lvl8pPr indent="-412750" lvl="7" marL="3657600" marR="0" rtl="0" algn="l">
              <a:lnSpc>
                <a:spcPct val="115000"/>
              </a:lnSpc>
              <a:spcBef>
                <a:spcPts val="0"/>
              </a:spcBef>
              <a:spcAft>
                <a:spcPts val="0"/>
              </a:spcAft>
              <a:buClr>
                <a:srgbClr val="00001E"/>
              </a:buClr>
              <a:buSzPts val="2900"/>
              <a:buFont typeface="Work Sans"/>
              <a:buChar char="◆"/>
              <a:defRPr b="0" i="0" sz="2900" u="none" cap="none" strike="noStrike">
                <a:solidFill>
                  <a:srgbClr val="00001E"/>
                </a:solidFill>
                <a:latin typeface="Work Sans"/>
                <a:ea typeface="Work Sans"/>
                <a:cs typeface="Work Sans"/>
                <a:sym typeface="Work Sans"/>
              </a:defRPr>
            </a:lvl8pPr>
            <a:lvl9pPr indent="-412750" lvl="8" marL="4114800" marR="0" rtl="0" algn="l">
              <a:lnSpc>
                <a:spcPct val="115000"/>
              </a:lnSpc>
              <a:spcBef>
                <a:spcPts val="0"/>
              </a:spcBef>
              <a:spcAft>
                <a:spcPts val="0"/>
              </a:spcAft>
              <a:buClr>
                <a:srgbClr val="00001E"/>
              </a:buClr>
              <a:buSzPts val="2900"/>
              <a:buFont typeface="Work Sans"/>
              <a:buChar char="●"/>
              <a:defRPr b="0" i="0" sz="2900" u="none" cap="none" strike="noStrike">
                <a:solidFill>
                  <a:srgbClr val="00001E"/>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65" r:id="rId3"/>
    <p:sldLayoutId id="2147483666" r:id="rId4"/>
    <p:sldLayoutId id="2147483667" r:id="rId5"/>
    <p:sldLayoutId id="2147483668" r:id="rId6"/>
    <p:sldLayoutId id="2147483669" r:id="rId7"/>
    <p:sldLayoutId id="2147483670"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0">
          <p15:clr>
            <a:srgbClr val="EA4335"/>
          </p15:clr>
        </p15:guide>
        <p15:guide id="2" orient="horz" pos="576">
          <p15:clr>
            <a:srgbClr val="EA4335"/>
          </p15:clr>
        </p15:guide>
        <p15:guide id="3" pos="14643">
          <p15:clr>
            <a:srgbClr val="EA4335"/>
          </p15:clr>
        </p15:guide>
        <p15:guide id="4" orient="horz" pos="1728">
          <p15:clr>
            <a:srgbClr val="EA4335"/>
          </p15:clr>
        </p15:guide>
        <p15:guide id="5" orient="horz" pos="8064">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www.eutekne.it/Servizi/BancaDati/Testo.aspx?IDRec=555819" TargetMode="External"/><Relationship Id="rId4" Type="http://schemas.openxmlformats.org/officeDocument/2006/relationships/hyperlink" Target="https://www.eutekne.it/Servizi/BancaDati/Testo.aspx?IDRec=55582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slide" Target="/ppt/slides/slide19.xml"/><Relationship Id="rId10" Type="http://schemas.openxmlformats.org/officeDocument/2006/relationships/slide" Target="/ppt/slides/slide17.xml"/><Relationship Id="rId13" Type="http://schemas.openxmlformats.org/officeDocument/2006/relationships/slide" Target="/ppt/slides/slide21.xml"/><Relationship Id="rId12" Type="http://schemas.openxmlformats.org/officeDocument/2006/relationships/slide" Target="/ppt/slides/slide20.xml"/><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slide" Target="/ppt/slides/slide6.xml"/><Relationship Id="rId4" Type="http://schemas.openxmlformats.org/officeDocument/2006/relationships/slide" Target="/ppt/slides/slide7.xml"/><Relationship Id="rId9" Type="http://schemas.openxmlformats.org/officeDocument/2006/relationships/slide" Target="/ppt/slides/slide16.xml"/><Relationship Id="rId15" Type="http://schemas.openxmlformats.org/officeDocument/2006/relationships/slide" Target="/ppt/slides/slide24.xml"/><Relationship Id="rId14" Type="http://schemas.openxmlformats.org/officeDocument/2006/relationships/slide" Target="/ppt/slides/slide22.xml"/><Relationship Id="rId16" Type="http://schemas.openxmlformats.org/officeDocument/2006/relationships/slide" Target="/ppt/slides/slide32.xml"/><Relationship Id="rId5" Type="http://schemas.openxmlformats.org/officeDocument/2006/relationships/slide" Target="/ppt/slides/slide9.xml"/><Relationship Id="rId6" Type="http://schemas.openxmlformats.org/officeDocument/2006/relationships/slide" Target="/ppt/slides/slide11.xml"/><Relationship Id="rId7" Type="http://schemas.openxmlformats.org/officeDocument/2006/relationships/slide" Target="/ppt/slides/slide13.xml"/><Relationship Id="rId8" Type="http://schemas.openxmlformats.org/officeDocument/2006/relationships/slide" Target="/ppt/slides/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slide" Target="/ppt/slides/slide34.xml"/><Relationship Id="rId4" Type="http://schemas.openxmlformats.org/officeDocument/2006/relationships/slide" Target="/ppt/slides/slide42.xml"/><Relationship Id="rId5" Type="http://schemas.openxmlformats.org/officeDocument/2006/relationships/slide" Target="/ppt/slides/slide48.xml"/><Relationship Id="rId6" Type="http://schemas.openxmlformats.org/officeDocument/2006/relationships/slide" Target="/ppt/slides/slide57.xml"/><Relationship Id="rId7" Type="http://schemas.openxmlformats.org/officeDocument/2006/relationships/hyperlink" Target="https://drive.google.com/file/d/16ZVkYJ07CoUanDiqC2n8svF8lWkHlaeM/vie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ask.fiscozen.it/spese-di-vitto-e-alloggio-del-professionista-nel-modello-redditi/" TargetMode="External"/><Relationship Id="rId4" Type="http://schemas.openxmlformats.org/officeDocument/2006/relationships/hyperlink" Target="https://ask.fiscozen.it/spese-di-vitto-e-alloggio-del-professionista-nel-modello-redditi/"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ask.fiscozen.it/spese-di-vitto-e-alloggio-del-professionista-nel-modello-redditi/"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ask.fiscozen.it/spese-di-vitto-e-alloggio-del-professionista-nel-modello-reddit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drive.google.com/file/d/1esRhJlxH1YdgenNQx-Yt-JqeDf2nPu14/view"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14.png"/><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hyperlink" Target="https://www.agenziaentrate.gov.it/portale/documents/20143/289118/IVA+periodica_2022_31082022.pdf/c9fddd05-3b88-87ce-cfa4-f1538d5ed970" TargetMode="Externa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hyperlink" Target="https://www.eutekne.it/Servizi/BancaDati/Testo.aspx?IDRec=566868"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hyperlink" Target="https://www.eutekne.it/Servizi/BancaDati/Testo.aspx?IDRec=569247" TargetMode="External"/><Relationship Id="rId4" Type="http://schemas.openxmlformats.org/officeDocument/2006/relationships/hyperlink" Target="https://www.eutekne.it/Servizi/RassegnaLeggi/Recensione_Articolo.aspx?IdLegge=12&amp;IdArticolo=36273&amp;Codice_Materia=&amp;testo=&amp;ReLink=Yes#Comma6" TargetMode="External"/><Relationship Id="rId5" Type="http://schemas.openxmlformats.org/officeDocument/2006/relationships/hyperlink" Target="https://www.eutekne.it/Servizi/BancaDati/Testo.aspx?IDRec=549190" TargetMode="External"/><Relationship Id="rId6" Type="http://schemas.openxmlformats.org/officeDocument/2006/relationships/hyperlink" Target="https://www.eutekne.it/Servizi/RassegnaLeggi/Recensione_leggi.aspx?IDLegge=925&amp;Codice_Materia=&amp;testo=&amp;ReLink=Yes" TargetMode="External"/><Relationship Id="rId7" Type="http://schemas.openxmlformats.org/officeDocument/2006/relationships/hyperlink" Target="https://www.eutekne.it/Servizi/BancaDati/Testo.aspx?IDRec=55449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soluzionetasse.com/scaglioni-irpef/"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hyperlink" Target="https://www.eutekne.it/Servizi/BancaDati/Testo.aspx?IDRec=56686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docs.google.com/presentation/d/16o9-DzR-TjpTjjYnziQKXTxFRNwv9W3XCjMcaciUTrY/edit#slide=id.g17b3d066911_0_9" TargetMode="External"/><Relationship Id="rId4" Type="http://schemas.openxmlformats.org/officeDocument/2006/relationships/hyperlink" Target="https://docs.google.com/presentation/d/16o9-DzR-TjpTjjYnziQKXTxFRNwv9W3XCjMcaciUTrY/edit#slide=id.g17b3d066911_0_9" TargetMode="External"/><Relationship Id="rId5" Type="http://schemas.openxmlformats.org/officeDocument/2006/relationships/hyperlink" Target="https://docs.google.com/presentation/d/16o9-DzR-TjpTjjYnziQKXTxFRNwv9W3XCjMcaciUTrY/edit#slide=id.g17b3d066911_0_9" TargetMode="External"/><Relationship Id="rId6" Type="http://schemas.openxmlformats.org/officeDocument/2006/relationships/hyperlink" Target="https://docs.google.com/presentation/d/16o9-DzR-TjpTjjYnziQKXTxFRNwv9W3XCjMcaciUTrY/edit#slide=id.g17b3d066911_0_5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5" name="Shape 125"/>
        <p:cNvGrpSpPr/>
        <p:nvPr/>
      </p:nvGrpSpPr>
      <p:grpSpPr>
        <a:xfrm>
          <a:off x="0" y="0"/>
          <a:ext cx="0" cy="0"/>
          <a:chOff x="0" y="0"/>
          <a:chExt cx="0" cy="0"/>
        </a:xfrm>
      </p:grpSpPr>
      <p:sp>
        <p:nvSpPr>
          <p:cNvPr id="126" name="Google Shape;126;p1"/>
          <p:cNvSpPr txBox="1"/>
          <p:nvPr/>
        </p:nvSpPr>
        <p:spPr>
          <a:xfrm>
            <a:off x="1138675" y="5711675"/>
            <a:ext cx="22106700" cy="11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0" i="0" lang="it" sz="6000" u="none" cap="none" strike="noStrike">
                <a:solidFill>
                  <a:srgbClr val="00001E"/>
                </a:solidFill>
                <a:latin typeface="Work Sans"/>
                <a:ea typeface="Work Sans"/>
                <a:cs typeface="Work Sans"/>
                <a:sym typeface="Work Sans"/>
              </a:rPr>
              <a:t>Regime Semplificato</a:t>
            </a:r>
            <a:endParaRPr b="0" i="0" sz="6000" u="none" cap="none" strike="noStrike">
              <a:solidFill>
                <a:srgbClr val="00001E"/>
              </a:solidFill>
              <a:latin typeface="Work Sans"/>
              <a:ea typeface="Work Sans"/>
              <a:cs typeface="Work Sans"/>
              <a:sym typeface="Work Sans"/>
            </a:endParaRPr>
          </a:p>
        </p:txBody>
      </p:sp>
      <p:sp>
        <p:nvSpPr>
          <p:cNvPr id="127" name="Google Shape;127;p1"/>
          <p:cNvSpPr txBox="1"/>
          <p:nvPr/>
        </p:nvSpPr>
        <p:spPr>
          <a:xfrm>
            <a:off x="1138675" y="1905000"/>
            <a:ext cx="22106700" cy="185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100"/>
              <a:buFont typeface="Arial"/>
              <a:buNone/>
            </a:pPr>
            <a:r>
              <a:rPr b="1" i="0" lang="it" sz="9100" u="none" cap="none" strike="noStrike">
                <a:solidFill>
                  <a:srgbClr val="00001E"/>
                </a:solidFill>
                <a:latin typeface="Work Sans"/>
                <a:ea typeface="Work Sans"/>
                <a:cs typeface="Work Sans"/>
                <a:sym typeface="Work Sans"/>
              </a:rPr>
              <a:t>Formazione Base prodotto</a:t>
            </a:r>
            <a:endParaRPr b="1" i="0" sz="10000" u="none" cap="none" strike="noStrike">
              <a:solidFill>
                <a:srgbClr val="00001E"/>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5" name="Shape 185"/>
        <p:cNvGrpSpPr/>
        <p:nvPr/>
      </p:nvGrpSpPr>
      <p:grpSpPr>
        <a:xfrm>
          <a:off x="0" y="0"/>
          <a:ext cx="0" cy="0"/>
          <a:chOff x="0" y="0"/>
          <a:chExt cx="0" cy="0"/>
        </a:xfrm>
      </p:grpSpPr>
      <p:sp>
        <p:nvSpPr>
          <p:cNvPr id="186" name="Google Shape;186;g2ffcffc9529_0_1033"/>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87" name="Google Shape;187;g2ffcffc9529_0_1033"/>
          <p:cNvSpPr txBox="1"/>
          <p:nvPr>
            <p:ph type="title"/>
          </p:nvPr>
        </p:nvSpPr>
        <p:spPr>
          <a:xfrm>
            <a:off x="1340700" y="1048700"/>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6200"/>
              <a:t>I dati da inserire</a:t>
            </a:r>
            <a:endParaRPr sz="6200"/>
          </a:p>
          <a:p>
            <a:pPr indent="0" lvl="0" marL="0" rtl="0" algn="l">
              <a:lnSpc>
                <a:spcPct val="100000"/>
              </a:lnSpc>
              <a:spcBef>
                <a:spcPts val="0"/>
              </a:spcBef>
              <a:spcAft>
                <a:spcPts val="0"/>
              </a:spcAft>
              <a:buSzPts val="6000"/>
              <a:buNone/>
            </a:pPr>
            <a:r>
              <a:t/>
            </a:r>
            <a:endParaRPr b="0" sz="8000"/>
          </a:p>
        </p:txBody>
      </p:sp>
      <p:sp>
        <p:nvSpPr>
          <p:cNvPr id="188" name="Google Shape;188;g2ffcffc9529_0_1033"/>
          <p:cNvSpPr txBox="1"/>
          <p:nvPr/>
        </p:nvSpPr>
        <p:spPr>
          <a:xfrm>
            <a:off x="12832500" y="1912150"/>
            <a:ext cx="10210800" cy="956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Per ciascuna fattura </a:t>
            </a:r>
            <a:r>
              <a:rPr b="1" i="0" lang="it" sz="3600" u="none" cap="none" strike="noStrike">
                <a:solidFill>
                  <a:srgbClr val="000000"/>
                </a:solidFill>
                <a:latin typeface="Work Sans"/>
                <a:ea typeface="Work Sans"/>
                <a:cs typeface="Work Sans"/>
                <a:sym typeface="Work Sans"/>
              </a:rPr>
              <a:t>devono </a:t>
            </a:r>
            <a:r>
              <a:rPr b="0" i="0" lang="it" sz="3600" u="none" cap="none" strike="noStrike">
                <a:solidFill>
                  <a:srgbClr val="000000"/>
                </a:solidFill>
                <a:latin typeface="Work Sans"/>
                <a:ea typeface="Work Sans"/>
                <a:cs typeface="Work Sans"/>
                <a:sym typeface="Work Sans"/>
              </a:rPr>
              <a:t>essere indicati:</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100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il numero progressivo</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la data di emissione</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l’ammontare imponibile delle operazioni</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l’ammontare dell’imposta distinta secondo l’aliquota applicata</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ditta, denominazione o ragione sociale del cessionario del bene o committente del servizio</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nome e cognome se l’altro contraente non è un impresa</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Le fatture sono registrate entro il giorno 15 del mese successivo a quello di emissione e con riferimento al medesimo mese.</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100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p:txBody>
      </p:sp>
      <p:pic>
        <p:nvPicPr>
          <p:cNvPr id="189" name="Google Shape;189;g2ffcffc9529_0_1033"/>
          <p:cNvPicPr preferRelativeResize="0"/>
          <p:nvPr/>
        </p:nvPicPr>
        <p:blipFill rotWithShape="1">
          <a:blip r:embed="rId3">
            <a:alphaModFix/>
          </a:blip>
          <a:srcRect b="0" l="1596" r="1596" t="0"/>
          <a:stretch/>
        </p:blipFill>
        <p:spPr>
          <a:xfrm>
            <a:off x="294200" y="4017575"/>
            <a:ext cx="11859900" cy="5727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sp>
        <p:nvSpPr>
          <p:cNvPr id="194" name="Google Shape;194;g2ffcffc9529_0_1048"/>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95" name="Google Shape;195;g2ffcffc9529_0_1048"/>
          <p:cNvSpPr txBox="1"/>
          <p:nvPr>
            <p:ph type="title"/>
          </p:nvPr>
        </p:nvSpPr>
        <p:spPr>
          <a:xfrm>
            <a:off x="955375" y="914400"/>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6200">
                <a:solidFill>
                  <a:schemeClr val="accent2"/>
                </a:solidFill>
              </a:rPr>
              <a:t>La registrazione lato passivo </a:t>
            </a:r>
            <a:endParaRPr sz="5000"/>
          </a:p>
          <a:p>
            <a:pPr indent="0" lvl="0" marL="0" rtl="0" algn="l">
              <a:lnSpc>
                <a:spcPct val="100000"/>
              </a:lnSpc>
              <a:spcBef>
                <a:spcPts val="0"/>
              </a:spcBef>
              <a:spcAft>
                <a:spcPts val="0"/>
              </a:spcAft>
              <a:buSzPts val="6000"/>
              <a:buNone/>
            </a:pPr>
            <a:r>
              <a:t/>
            </a:r>
            <a:endParaRPr sz="5000"/>
          </a:p>
          <a:p>
            <a:pPr indent="0" lvl="0" marL="0" rtl="0" algn="l">
              <a:lnSpc>
                <a:spcPct val="100000"/>
              </a:lnSpc>
              <a:spcBef>
                <a:spcPts val="0"/>
              </a:spcBef>
              <a:spcAft>
                <a:spcPts val="0"/>
              </a:spcAft>
              <a:buSzPts val="6000"/>
              <a:buNone/>
            </a:pPr>
            <a:r>
              <a:t/>
            </a:r>
            <a:endParaRPr b="0" sz="8000"/>
          </a:p>
        </p:txBody>
      </p:sp>
      <p:sp>
        <p:nvSpPr>
          <p:cNvPr id="196" name="Google Shape;196;g2ffcffc9529_0_1048"/>
          <p:cNvSpPr txBox="1"/>
          <p:nvPr/>
        </p:nvSpPr>
        <p:spPr>
          <a:xfrm>
            <a:off x="1143475" y="2466575"/>
            <a:ext cx="21899400" cy="918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Il contribuente deve annotare in un apposito registro le fatture e le bollette doganali relative ai </a:t>
            </a:r>
            <a:r>
              <a:rPr b="1" i="0" lang="it" sz="3600" u="none" cap="none" strike="noStrike">
                <a:solidFill>
                  <a:srgbClr val="000000"/>
                </a:solidFill>
                <a:latin typeface="Work Sans"/>
                <a:ea typeface="Work Sans"/>
                <a:cs typeface="Work Sans"/>
                <a:sym typeface="Work Sans"/>
              </a:rPr>
              <a:t>beni </a:t>
            </a:r>
            <a:r>
              <a:rPr b="0" i="0" lang="it" sz="3600" u="none" cap="none" strike="noStrike">
                <a:solidFill>
                  <a:srgbClr val="000000"/>
                </a:solidFill>
                <a:latin typeface="Work Sans"/>
                <a:ea typeface="Work Sans"/>
                <a:cs typeface="Work Sans"/>
                <a:sym typeface="Work Sans"/>
              </a:rPr>
              <a:t>e ai </a:t>
            </a:r>
            <a:r>
              <a:rPr b="1" i="0" lang="it" sz="3600" u="none" cap="none" strike="noStrike">
                <a:solidFill>
                  <a:srgbClr val="000000"/>
                </a:solidFill>
                <a:latin typeface="Work Sans"/>
                <a:ea typeface="Work Sans"/>
                <a:cs typeface="Work Sans"/>
                <a:sym typeface="Work Sans"/>
              </a:rPr>
              <a:t>servizi </a:t>
            </a:r>
            <a:r>
              <a:rPr b="0" i="0" lang="it" sz="3600" u="none" cap="none" strike="noStrike">
                <a:solidFill>
                  <a:srgbClr val="000000"/>
                </a:solidFill>
                <a:latin typeface="Work Sans"/>
                <a:ea typeface="Work Sans"/>
                <a:cs typeface="Work Sans"/>
                <a:sym typeface="Work Sans"/>
              </a:rPr>
              <a:t>acquistati o importati nell'esercizio dell'impresa, arte o professione.</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Sul registro degli acquisti </a:t>
            </a:r>
            <a:r>
              <a:rPr b="1" i="0" lang="it" sz="3600" u="none" cap="none" strike="noStrike">
                <a:solidFill>
                  <a:srgbClr val="000000"/>
                </a:solidFill>
                <a:latin typeface="Work Sans"/>
                <a:ea typeface="Work Sans"/>
                <a:cs typeface="Work Sans"/>
                <a:sym typeface="Work Sans"/>
              </a:rPr>
              <a:t>devono </a:t>
            </a:r>
            <a:r>
              <a:rPr b="0" i="0" lang="it" sz="3600" u="none" cap="none" strike="noStrike">
                <a:solidFill>
                  <a:srgbClr val="000000"/>
                </a:solidFill>
                <a:latin typeface="Work Sans"/>
                <a:ea typeface="Work Sans"/>
                <a:cs typeface="Work Sans"/>
                <a:sym typeface="Work Sans"/>
              </a:rPr>
              <a:t>essere annotate anche le autofatture di cui all'art 17 co. 2 del DPR 633/72.</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Tale comma specifica infatti che “...gli obblighi relativi alle cessioni di beni e alle prestazioni di servizi effettuate nel territorio dello Stato da soggetti non residenti nei confronti di soggetti passivi stabiliti nel territorio dello Stato sono adempiuti dai cessionari o committenti…”.</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100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p:txBody>
      </p:sp>
      <p:sp>
        <p:nvSpPr>
          <p:cNvPr id="197" name="Google Shape;197;g2ffcffc9529_0_1048"/>
          <p:cNvSpPr/>
          <p:nvPr/>
        </p:nvSpPr>
        <p:spPr>
          <a:xfrm>
            <a:off x="10441900" y="5953275"/>
            <a:ext cx="1029600" cy="17094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2ffcffc9529_0_1048"/>
          <p:cNvSpPr/>
          <p:nvPr/>
        </p:nvSpPr>
        <p:spPr>
          <a:xfrm>
            <a:off x="1138675" y="8218675"/>
            <a:ext cx="21336000" cy="1935900"/>
          </a:xfrm>
          <a:prstGeom prst="roundRect">
            <a:avLst>
              <a:gd fmla="val 16667"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sp>
        <p:nvSpPr>
          <p:cNvPr id="203" name="Google Shape;203;g2ffcffc9529_0_1057"/>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04" name="Google Shape;204;g2ffcffc9529_0_1057"/>
          <p:cNvSpPr txBox="1"/>
          <p:nvPr>
            <p:ph type="title"/>
          </p:nvPr>
        </p:nvSpPr>
        <p:spPr>
          <a:xfrm>
            <a:off x="827875" y="1048675"/>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I dati da inserire</a:t>
            </a:r>
            <a:endParaRPr/>
          </a:p>
          <a:p>
            <a:pPr indent="0" lvl="0" marL="0" rtl="0" algn="l">
              <a:lnSpc>
                <a:spcPct val="100000"/>
              </a:lnSpc>
              <a:spcBef>
                <a:spcPts val="0"/>
              </a:spcBef>
              <a:spcAft>
                <a:spcPts val="0"/>
              </a:spcAft>
              <a:buSzPts val="6000"/>
              <a:buNone/>
            </a:pPr>
            <a:r>
              <a:t/>
            </a:r>
            <a:endParaRPr b="0" sz="8000"/>
          </a:p>
        </p:txBody>
      </p:sp>
      <p:sp>
        <p:nvSpPr>
          <p:cNvPr id="205" name="Google Shape;205;g2ffcffc9529_0_1057"/>
          <p:cNvSpPr txBox="1"/>
          <p:nvPr/>
        </p:nvSpPr>
        <p:spPr>
          <a:xfrm>
            <a:off x="1143475" y="2466575"/>
            <a:ext cx="21899400" cy="879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Per ciascuna fattura devono essere indicati:</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100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la data della fattura</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l’ammontare imponibile </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l’ammontare dell’imposta distinta secondo l’aliquota applicata</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la ditta, denominazione o ragione sociale del cedente del bene o prestatore del servizio</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nome e cognome se l’altro contraente non è un impresa</a:t>
            </a:r>
            <a:endParaRPr b="0" i="0" sz="3600" u="none" cap="none" strike="noStrike">
              <a:solidFill>
                <a:srgbClr val="000000"/>
              </a:solidFill>
              <a:latin typeface="Work Sans"/>
              <a:ea typeface="Work Sans"/>
              <a:cs typeface="Work Sans"/>
              <a:sym typeface="Work Sans"/>
            </a:endParaRPr>
          </a:p>
          <a:p>
            <a:pPr indent="0" lvl="0" marL="45720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Le fatture sono registrate anteriormente alla liquidazione periodica nella quale e' esercitato il diritto alla detrazione della relativa imposta e comunque entro il termine di presentazione della dichiarazione annuale relativa all'anno di ricezione della fattura e con riferimento al medesimo anno.</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100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I</a:t>
            </a:r>
            <a:endParaRPr b="0" i="0" sz="3600" u="none" cap="none" strike="noStrike">
              <a:solidFill>
                <a:srgbClr val="000000"/>
              </a:solidFill>
              <a:latin typeface="Work Sans"/>
              <a:ea typeface="Work Sans"/>
              <a:cs typeface="Work Sans"/>
              <a:sym typeface="Work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9" name="Shape 209"/>
        <p:cNvGrpSpPr/>
        <p:nvPr/>
      </p:nvGrpSpPr>
      <p:grpSpPr>
        <a:xfrm>
          <a:off x="0" y="0"/>
          <a:ext cx="0" cy="0"/>
          <a:chOff x="0" y="0"/>
          <a:chExt cx="0" cy="0"/>
        </a:xfrm>
      </p:grpSpPr>
      <p:sp>
        <p:nvSpPr>
          <p:cNvPr id="210" name="Google Shape;210;g2ffcffc9529_0_1064"/>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11" name="Google Shape;211;g2ffcffc9529_0_1064"/>
          <p:cNvSpPr txBox="1"/>
          <p:nvPr>
            <p:ph type="title"/>
          </p:nvPr>
        </p:nvSpPr>
        <p:spPr>
          <a:xfrm>
            <a:off x="720725" y="914400"/>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I costi documentati</a:t>
            </a:r>
            <a:endParaRPr/>
          </a:p>
          <a:p>
            <a:pPr indent="0" lvl="0" marL="0" rtl="0" algn="l">
              <a:lnSpc>
                <a:spcPct val="100000"/>
              </a:lnSpc>
              <a:spcBef>
                <a:spcPts val="0"/>
              </a:spcBef>
              <a:spcAft>
                <a:spcPts val="0"/>
              </a:spcAft>
              <a:buSzPts val="6000"/>
              <a:buNone/>
            </a:pPr>
            <a:r>
              <a:t/>
            </a:r>
            <a:endParaRPr b="0" sz="8000"/>
          </a:p>
        </p:txBody>
      </p:sp>
      <p:sp>
        <p:nvSpPr>
          <p:cNvPr id="212" name="Google Shape;212;g2ffcffc9529_0_1064"/>
          <p:cNvSpPr txBox="1"/>
          <p:nvPr/>
        </p:nvSpPr>
        <p:spPr>
          <a:xfrm>
            <a:off x="1143475" y="2466575"/>
            <a:ext cx="21899400" cy="1033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Il contribuente ha la possibilità di inserire tra le componenti negative del reddito anche spese per le quali non esiste una fattura oppure esiste ma non è intestata alla partita iva.</a:t>
            </a:r>
            <a:endParaRPr b="0" i="0" sz="3600" u="none" cap="none" strike="noStrike">
              <a:solidFill>
                <a:srgbClr val="000000"/>
              </a:solidFill>
              <a:latin typeface="Work Sans"/>
              <a:ea typeface="Work Sans"/>
              <a:cs typeface="Work Sans"/>
              <a:sym typeface="Work Sans"/>
            </a:endParaRPr>
          </a:p>
          <a:p>
            <a:pPr indent="0" lvl="0" marL="45720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E’ però essenziale che di tali spese ne sia certa </a:t>
            </a:r>
            <a:r>
              <a:rPr b="1" i="0" lang="it" sz="3600" u="none" cap="none" strike="noStrike">
                <a:solidFill>
                  <a:srgbClr val="000000"/>
                </a:solidFill>
                <a:latin typeface="Work Sans"/>
                <a:ea typeface="Work Sans"/>
                <a:cs typeface="Work Sans"/>
                <a:sym typeface="Work Sans"/>
              </a:rPr>
              <a:t>l’esistenza </a:t>
            </a:r>
            <a:r>
              <a:rPr b="0" i="0" lang="it" sz="3600" u="none" cap="none" strike="noStrike">
                <a:solidFill>
                  <a:srgbClr val="000000"/>
                </a:solidFill>
                <a:latin typeface="Work Sans"/>
                <a:ea typeface="Work Sans"/>
                <a:cs typeface="Work Sans"/>
                <a:sym typeface="Work Sans"/>
              </a:rPr>
              <a:t>e che ne sia comprovata </a:t>
            </a:r>
            <a:r>
              <a:rPr b="1" i="0" lang="it" sz="3600" u="none" cap="none" strike="noStrike">
                <a:solidFill>
                  <a:srgbClr val="000000"/>
                </a:solidFill>
                <a:latin typeface="Work Sans"/>
                <a:ea typeface="Work Sans"/>
                <a:cs typeface="Work Sans"/>
                <a:sym typeface="Work Sans"/>
              </a:rPr>
              <a:t>l’inerenza</a:t>
            </a:r>
            <a:r>
              <a:rPr b="0" i="0" lang="it" sz="3600" u="none" cap="none" strike="noStrike">
                <a:solidFill>
                  <a:srgbClr val="000000"/>
                </a:solidFill>
                <a:latin typeface="Work Sans"/>
                <a:ea typeface="Work Sans"/>
                <a:cs typeface="Work Sans"/>
                <a:sym typeface="Work Sans"/>
              </a:rPr>
              <a:t>, vale a dire che si tratti di spesa che si riferisce ad attività da cui derivano ricavi o proventi che concorrono a formare il reddito di impresa.</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Alcuni esempi:</a:t>
            </a:r>
            <a:endParaRPr b="0" i="0" sz="3600" u="none" cap="none" strike="noStrike">
              <a:solidFill>
                <a:srgbClr val="000000"/>
              </a:solidFill>
              <a:latin typeface="Work Sans"/>
              <a:ea typeface="Work Sans"/>
              <a:cs typeface="Work Sans"/>
              <a:sym typeface="Work Sans"/>
            </a:endParaRPr>
          </a:p>
          <a:p>
            <a:pPr indent="0" lvl="0" marL="504000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quietanze per il pagamento di assicurazioni</a:t>
            </a:r>
            <a:endParaRPr b="0" i="0" sz="3600" u="none" cap="none" strike="noStrike">
              <a:solidFill>
                <a:srgbClr val="000000"/>
              </a:solidFill>
              <a:latin typeface="Work Sans"/>
              <a:ea typeface="Work Sans"/>
              <a:cs typeface="Work Sans"/>
              <a:sym typeface="Work Sans"/>
            </a:endParaRPr>
          </a:p>
          <a:p>
            <a:pPr indent="0" lvl="0" marL="504000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fatture di utenze per i professionisti con residenza che coincide al luogo di svolgimento dell’attività.</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A livello operativo tali spese vanno contabilizzate inserendo il loro totale nella voce di costo e senza indicazione di iva con natura iva Fuori Campo.</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100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p:txBody>
      </p:sp>
      <p:sp>
        <p:nvSpPr>
          <p:cNvPr id="213" name="Google Shape;213;g2ffcffc9529_0_1064"/>
          <p:cNvSpPr/>
          <p:nvPr/>
        </p:nvSpPr>
        <p:spPr>
          <a:xfrm>
            <a:off x="1771575" y="8404025"/>
            <a:ext cx="3707100" cy="4719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2ffcffc9529_0_1064"/>
          <p:cNvSpPr/>
          <p:nvPr/>
        </p:nvSpPr>
        <p:spPr>
          <a:xfrm>
            <a:off x="1771575" y="9050700"/>
            <a:ext cx="3707100" cy="4719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8" name="Shape 218"/>
        <p:cNvGrpSpPr/>
        <p:nvPr/>
      </p:nvGrpSpPr>
      <p:grpSpPr>
        <a:xfrm>
          <a:off x="0" y="0"/>
          <a:ext cx="0" cy="0"/>
          <a:chOff x="0" y="0"/>
          <a:chExt cx="0" cy="0"/>
        </a:xfrm>
      </p:grpSpPr>
      <p:sp>
        <p:nvSpPr>
          <p:cNvPr id="219" name="Google Shape;219;g2ffcffc9529_0_1073"/>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20" name="Google Shape;220;g2ffcffc9529_0_1073"/>
          <p:cNvSpPr txBox="1"/>
          <p:nvPr>
            <p:ph type="title"/>
          </p:nvPr>
        </p:nvSpPr>
        <p:spPr>
          <a:xfrm>
            <a:off x="876050" y="817975"/>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L’inversione contabile</a:t>
            </a:r>
            <a:endParaRPr/>
          </a:p>
          <a:p>
            <a:pPr indent="0" lvl="0" marL="0" rtl="0" algn="l">
              <a:lnSpc>
                <a:spcPct val="100000"/>
              </a:lnSpc>
              <a:spcBef>
                <a:spcPts val="0"/>
              </a:spcBef>
              <a:spcAft>
                <a:spcPts val="0"/>
              </a:spcAft>
              <a:buSzPts val="6000"/>
              <a:buNone/>
            </a:pPr>
            <a:r>
              <a:t/>
            </a:r>
            <a:endParaRPr b="0" sz="8000"/>
          </a:p>
        </p:txBody>
      </p:sp>
      <p:sp>
        <p:nvSpPr>
          <p:cNvPr id="221" name="Google Shape;221;g2ffcffc9529_0_1073"/>
          <p:cNvSpPr txBox="1"/>
          <p:nvPr/>
        </p:nvSpPr>
        <p:spPr>
          <a:xfrm>
            <a:off x="1143475" y="2466575"/>
            <a:ext cx="21899400" cy="11032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5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Il </a:t>
            </a:r>
            <a:r>
              <a:rPr b="1" i="0" lang="it" sz="3600" u="none" cap="none" strike="noStrike">
                <a:solidFill>
                  <a:srgbClr val="000000"/>
                </a:solidFill>
                <a:latin typeface="Work Sans"/>
                <a:ea typeface="Work Sans"/>
                <a:cs typeface="Work Sans"/>
                <a:sym typeface="Work Sans"/>
              </a:rPr>
              <a:t>reverse charge</a:t>
            </a:r>
            <a:r>
              <a:rPr b="0" i="0" lang="it" sz="3600" u="none" cap="none" strike="noStrike">
                <a:solidFill>
                  <a:srgbClr val="000000"/>
                </a:solidFill>
                <a:latin typeface="Work Sans"/>
                <a:ea typeface="Work Sans"/>
                <a:cs typeface="Work Sans"/>
                <a:sym typeface="Work Sans"/>
              </a:rPr>
              <a:t> (c.d. “inversione contabile”) è un particolare metodo di applicazione dell’IVA che consente di effettuare l’inversione contabile della suddetta imposta direttamente sul destinatario della cessione del bene o della prestazione di servizio, anziché sul cedente.</a:t>
            </a:r>
            <a:endParaRPr b="0" i="0" sz="3600" u="none" cap="none" strike="noStrike">
              <a:solidFill>
                <a:srgbClr val="000000"/>
              </a:solidFill>
              <a:latin typeface="Work Sans"/>
              <a:ea typeface="Work Sans"/>
              <a:cs typeface="Work Sans"/>
              <a:sym typeface="Work Sans"/>
            </a:endParaRPr>
          </a:p>
          <a:p>
            <a:pPr indent="0" lvl="0" marL="0" marR="0" rtl="0" algn="l">
              <a:lnSpc>
                <a:spcPct val="150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50000"/>
              </a:lnSpc>
              <a:spcBef>
                <a:spcPts val="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L’obbligo di fatturazione è assolto secondo due modalità:</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50000"/>
              </a:lnSpc>
              <a:spcBef>
                <a:spcPts val="0"/>
              </a:spcBef>
              <a:spcAft>
                <a:spcPts val="0"/>
              </a:spcAft>
              <a:buClr>
                <a:srgbClr val="000000"/>
              </a:buClr>
              <a:buSzPts val="3600"/>
              <a:buFont typeface="Work Sans"/>
              <a:buChar char="●"/>
            </a:pPr>
            <a:r>
              <a:rPr b="1" i="0" lang="it" sz="3600" u="none" cap="none" strike="noStrike">
                <a:solidFill>
                  <a:srgbClr val="000000"/>
                </a:solidFill>
                <a:latin typeface="Work Sans"/>
                <a:ea typeface="Work Sans"/>
                <a:cs typeface="Work Sans"/>
                <a:sym typeface="Work Sans"/>
              </a:rPr>
              <a:t>integrazione </a:t>
            </a:r>
            <a:r>
              <a:rPr b="0" i="0" lang="it" sz="3600" u="none" cap="none" strike="noStrike">
                <a:solidFill>
                  <a:srgbClr val="000000"/>
                </a:solidFill>
                <a:latin typeface="Work Sans"/>
                <a:ea typeface="Work Sans"/>
                <a:cs typeface="Work Sans"/>
                <a:sym typeface="Work Sans"/>
              </a:rPr>
              <a:t>della fattura ricevuta (Operazioni passive ricevute da prestatori residenti in paesi UE)</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50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emissione di </a:t>
            </a:r>
            <a:r>
              <a:rPr b="1" i="0" lang="it" sz="3600" u="none" cap="none" strike="noStrike">
                <a:solidFill>
                  <a:srgbClr val="000000"/>
                </a:solidFill>
                <a:latin typeface="Work Sans"/>
                <a:ea typeface="Work Sans"/>
                <a:cs typeface="Work Sans"/>
                <a:sym typeface="Work Sans"/>
              </a:rPr>
              <a:t>autofattura </a:t>
            </a:r>
            <a:r>
              <a:rPr b="0" i="0" lang="it" sz="3600" u="none" cap="none" strike="noStrike">
                <a:solidFill>
                  <a:srgbClr val="000000"/>
                </a:solidFill>
                <a:latin typeface="Work Sans"/>
                <a:ea typeface="Work Sans"/>
                <a:cs typeface="Work Sans"/>
                <a:sym typeface="Work Sans"/>
              </a:rPr>
              <a:t>(Operazioni passive ricevute da prestatori residenti in paesi extra-ue)</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5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Operativamente parlando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100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I</a:t>
            </a:r>
            <a:endParaRPr b="0" i="0" sz="3600" u="none" cap="none" strike="noStrike">
              <a:solidFill>
                <a:srgbClr val="000000"/>
              </a:solidFill>
              <a:latin typeface="Work Sans"/>
              <a:ea typeface="Work Sans"/>
              <a:cs typeface="Work Sans"/>
              <a:sym typeface="Work Sans"/>
            </a:endParaRPr>
          </a:p>
        </p:txBody>
      </p:sp>
      <p:sp>
        <p:nvSpPr>
          <p:cNvPr id="222" name="Google Shape;222;g2ffcffc9529_0_1073"/>
          <p:cNvSpPr/>
          <p:nvPr/>
        </p:nvSpPr>
        <p:spPr>
          <a:xfrm>
            <a:off x="7105575" y="10597725"/>
            <a:ext cx="1668300" cy="4719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2ffcffc9529_0_1073"/>
          <p:cNvSpPr txBox="1"/>
          <p:nvPr/>
        </p:nvSpPr>
        <p:spPr>
          <a:xfrm>
            <a:off x="9412150" y="9696925"/>
            <a:ext cx="11079900" cy="3232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doppia registrazione della fattura di acquisto debitamente integrata (o dell'autofattura) sia nel </a:t>
            </a:r>
            <a:r>
              <a:rPr b="0" i="0" lang="it" sz="3600" u="none" cap="none" strike="noStrike">
                <a:solidFill>
                  <a:srgbClr val="000000"/>
                </a:solidFill>
                <a:uFill>
                  <a:noFill/>
                </a:uFill>
                <a:latin typeface="Work Sans"/>
                <a:ea typeface="Work Sans"/>
                <a:cs typeface="Work Sans"/>
                <a:sym typeface="Work Sans"/>
                <a:hlinkClick r:id="rId3">
                  <a:extLst>
                    <a:ext uri="{A12FA001-AC4F-418D-AE19-62706E023703}">
                      <ahyp:hlinkClr val="tx"/>
                    </a:ext>
                  </a:extLst>
                </a:hlinkClick>
              </a:rPr>
              <a:t>registro delle vendite</a:t>
            </a:r>
            <a:r>
              <a:rPr b="0" i="0" lang="it" sz="3600" u="none" cap="none" strike="noStrike">
                <a:solidFill>
                  <a:srgbClr val="000000"/>
                </a:solidFill>
                <a:latin typeface="Work Sans"/>
                <a:ea typeface="Work Sans"/>
                <a:cs typeface="Work Sans"/>
                <a:sym typeface="Work Sans"/>
              </a:rPr>
              <a:t> che nel </a:t>
            </a:r>
            <a:r>
              <a:rPr b="0" i="0" lang="it" sz="3600" u="none" cap="none" strike="noStrike">
                <a:solidFill>
                  <a:srgbClr val="000000"/>
                </a:solidFill>
                <a:uFill>
                  <a:noFill/>
                </a:uFill>
                <a:latin typeface="Work Sans"/>
                <a:ea typeface="Work Sans"/>
                <a:cs typeface="Work Sans"/>
                <a:sym typeface="Work Sans"/>
                <a:hlinkClick r:id="rId4">
                  <a:extLst>
                    <a:ext uri="{A12FA001-AC4F-418D-AE19-62706E023703}">
                      <ahyp:hlinkClr val="tx"/>
                    </a:ext>
                  </a:extLst>
                </a:hlinkClick>
              </a:rPr>
              <a:t>registro degli acquisti</a:t>
            </a:r>
            <a:endParaRPr b="0" i="0" sz="1400" u="none" cap="none" strike="noStrike">
              <a:solidFill>
                <a:srgbClr val="000000"/>
              </a:solidFill>
              <a:latin typeface="Work Sans"/>
              <a:ea typeface="Work Sans"/>
              <a:cs typeface="Work Sans"/>
              <a:sym typeface="Work Sans"/>
            </a:endParaRPr>
          </a:p>
        </p:txBody>
      </p:sp>
      <p:sp>
        <p:nvSpPr>
          <p:cNvPr id="224" name="Google Shape;224;g2ffcffc9529_0_1073"/>
          <p:cNvSpPr/>
          <p:nvPr/>
        </p:nvSpPr>
        <p:spPr>
          <a:xfrm>
            <a:off x="9247400" y="9799875"/>
            <a:ext cx="11388900" cy="3001800"/>
          </a:xfrm>
          <a:prstGeom prst="roundRect">
            <a:avLst>
              <a:gd fmla="val 16667"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8" name="Shape 228"/>
        <p:cNvGrpSpPr/>
        <p:nvPr/>
      </p:nvGrpSpPr>
      <p:grpSpPr>
        <a:xfrm>
          <a:off x="0" y="0"/>
          <a:ext cx="0" cy="0"/>
          <a:chOff x="0" y="0"/>
          <a:chExt cx="0" cy="0"/>
        </a:xfrm>
      </p:grpSpPr>
      <p:sp>
        <p:nvSpPr>
          <p:cNvPr id="229" name="Google Shape;229;g2ffcffc9529_0_1083"/>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30" name="Google Shape;230;g2ffcffc9529_0_1083"/>
          <p:cNvSpPr txBox="1"/>
          <p:nvPr>
            <p:ph type="title"/>
          </p:nvPr>
        </p:nvSpPr>
        <p:spPr>
          <a:xfrm>
            <a:off x="2520900" y="1076325"/>
            <a:ext cx="22101900" cy="128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6000"/>
              <a:buNone/>
            </a:pPr>
            <a:r>
              <a:rPr lang="it" sz="5000"/>
              <a:t>Un esempio</a:t>
            </a:r>
            <a:endParaRPr sz="5000"/>
          </a:p>
        </p:txBody>
      </p:sp>
      <p:sp>
        <p:nvSpPr>
          <p:cNvPr id="231" name="Google Shape;231;g2ffcffc9529_0_1083"/>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it"/>
              <a:t> </a:t>
            </a:r>
            <a:endParaRPr/>
          </a:p>
        </p:txBody>
      </p:sp>
      <p:pic>
        <p:nvPicPr>
          <p:cNvPr id="232" name="Google Shape;232;g2ffcffc9529_0_1083"/>
          <p:cNvPicPr preferRelativeResize="0"/>
          <p:nvPr/>
        </p:nvPicPr>
        <p:blipFill rotWithShape="1">
          <a:blip r:embed="rId3">
            <a:alphaModFix/>
          </a:blip>
          <a:srcRect b="0" l="0" r="0" t="0"/>
          <a:stretch/>
        </p:blipFill>
        <p:spPr>
          <a:xfrm>
            <a:off x="10524275" y="458500"/>
            <a:ext cx="11927926" cy="12077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6" name="Shape 236"/>
        <p:cNvGrpSpPr/>
        <p:nvPr/>
      </p:nvGrpSpPr>
      <p:grpSpPr>
        <a:xfrm>
          <a:off x="0" y="0"/>
          <a:ext cx="0" cy="0"/>
          <a:chOff x="0" y="0"/>
          <a:chExt cx="0" cy="0"/>
        </a:xfrm>
      </p:grpSpPr>
      <p:sp>
        <p:nvSpPr>
          <p:cNvPr id="237" name="Google Shape;237;g2ffcffc9529_0_1091"/>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38" name="Google Shape;238;g2ffcffc9529_0_1091"/>
          <p:cNvSpPr txBox="1"/>
          <p:nvPr>
            <p:ph type="title"/>
          </p:nvPr>
        </p:nvSpPr>
        <p:spPr>
          <a:xfrm>
            <a:off x="720725" y="1024600"/>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APPROFONDIMENTI - I codici IVA</a:t>
            </a:r>
            <a:endParaRPr sz="5000"/>
          </a:p>
          <a:p>
            <a:pPr indent="0" lvl="0" marL="0" rtl="0" algn="l">
              <a:lnSpc>
                <a:spcPct val="100000"/>
              </a:lnSpc>
              <a:spcBef>
                <a:spcPts val="0"/>
              </a:spcBef>
              <a:spcAft>
                <a:spcPts val="0"/>
              </a:spcAft>
              <a:buSzPts val="6000"/>
              <a:buNone/>
            </a:pPr>
            <a:r>
              <a:t/>
            </a:r>
            <a:endParaRPr b="0" sz="8000"/>
          </a:p>
        </p:txBody>
      </p:sp>
      <p:sp>
        <p:nvSpPr>
          <p:cNvPr id="239" name="Google Shape;239;g2ffcffc9529_0_1091"/>
          <p:cNvSpPr txBox="1"/>
          <p:nvPr/>
        </p:nvSpPr>
        <p:spPr>
          <a:xfrm>
            <a:off x="1143475" y="2466575"/>
            <a:ext cx="21899400" cy="342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In caso di operazioni senza l’addebito dell’IVA, bisogna indicare oltre all'aliquota IVA a 0 anche il </a:t>
            </a:r>
            <a:r>
              <a:rPr b="1" i="0" lang="it" sz="3600" u="none" cap="none" strike="noStrike">
                <a:solidFill>
                  <a:srgbClr val="000000"/>
                </a:solidFill>
                <a:latin typeface="Work Sans"/>
                <a:ea typeface="Work Sans"/>
                <a:cs typeface="Work Sans"/>
                <a:sym typeface="Work Sans"/>
              </a:rPr>
              <a:t>codice natura</a:t>
            </a:r>
            <a:r>
              <a:rPr b="0" i="0" lang="it" sz="3600" u="none" cap="none" strike="noStrike">
                <a:solidFill>
                  <a:srgbClr val="000000"/>
                </a:solidFill>
                <a:latin typeface="Work Sans"/>
                <a:ea typeface="Work Sans"/>
                <a:cs typeface="Work Sans"/>
                <a:sym typeface="Work Sans"/>
              </a:rPr>
              <a:t> corrispondente all'operazione.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I codici natura IVA previsti dal SdI aggiornati sono i seguenti:</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100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p:txBody>
      </p:sp>
      <p:pic>
        <p:nvPicPr>
          <p:cNvPr id="240" name="Google Shape;240;g2ffcffc9529_0_1091"/>
          <p:cNvPicPr preferRelativeResize="0"/>
          <p:nvPr/>
        </p:nvPicPr>
        <p:blipFill rotWithShape="1">
          <a:blip r:embed="rId3">
            <a:alphaModFix/>
          </a:blip>
          <a:srcRect b="0" l="0" r="0" t="0"/>
          <a:stretch/>
        </p:blipFill>
        <p:spPr>
          <a:xfrm>
            <a:off x="7197812" y="4429275"/>
            <a:ext cx="9988375" cy="8073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4" name="Shape 244"/>
        <p:cNvGrpSpPr/>
        <p:nvPr/>
      </p:nvGrpSpPr>
      <p:grpSpPr>
        <a:xfrm>
          <a:off x="0" y="0"/>
          <a:ext cx="0" cy="0"/>
          <a:chOff x="0" y="0"/>
          <a:chExt cx="0" cy="0"/>
        </a:xfrm>
      </p:grpSpPr>
      <p:sp>
        <p:nvSpPr>
          <p:cNvPr id="245" name="Google Shape;245;g2ffcffc9529_0_1109"/>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46" name="Google Shape;246;g2ffcffc9529_0_1109"/>
          <p:cNvSpPr txBox="1"/>
          <p:nvPr>
            <p:ph type="title"/>
          </p:nvPr>
        </p:nvSpPr>
        <p:spPr>
          <a:xfrm>
            <a:off x="1138250" y="1024625"/>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Le note di credito attive e passive</a:t>
            </a:r>
            <a:endParaRPr sz="5000"/>
          </a:p>
          <a:p>
            <a:pPr indent="0" lvl="0" marL="0" rtl="0" algn="l">
              <a:lnSpc>
                <a:spcPct val="100000"/>
              </a:lnSpc>
              <a:spcBef>
                <a:spcPts val="0"/>
              </a:spcBef>
              <a:spcAft>
                <a:spcPts val="0"/>
              </a:spcAft>
              <a:buSzPts val="6000"/>
              <a:buNone/>
            </a:pPr>
            <a:r>
              <a:t/>
            </a:r>
            <a:endParaRPr b="0" sz="8000"/>
          </a:p>
        </p:txBody>
      </p:sp>
      <p:sp>
        <p:nvSpPr>
          <p:cNvPr id="247" name="Google Shape;247;g2ffcffc9529_0_1109"/>
          <p:cNvSpPr txBox="1"/>
          <p:nvPr/>
        </p:nvSpPr>
        <p:spPr>
          <a:xfrm>
            <a:off x="1143475" y="2466575"/>
            <a:ext cx="21899400" cy="9882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Se un'operazione per la quale sia stata emessa fattura, successivamente alla registrazione, </a:t>
            </a:r>
            <a:r>
              <a:rPr b="0" i="0" lang="it" sz="3600" u="sng" cap="none" strike="noStrike">
                <a:solidFill>
                  <a:srgbClr val="000000"/>
                </a:solidFill>
                <a:latin typeface="Work Sans"/>
                <a:ea typeface="Work Sans"/>
                <a:cs typeface="Work Sans"/>
                <a:sym typeface="Work Sans"/>
              </a:rPr>
              <a:t>viene meno in tutto o in parte, o se ne riduce l'ammontare imponibile</a:t>
            </a:r>
            <a:r>
              <a:rPr b="0" i="0" lang="it" sz="3600" u="none" cap="none" strike="noStrike">
                <a:solidFill>
                  <a:srgbClr val="000000"/>
                </a:solidFill>
                <a:latin typeface="Work Sans"/>
                <a:ea typeface="Work Sans"/>
                <a:cs typeface="Work Sans"/>
                <a:sym typeface="Work Sans"/>
              </a:rPr>
              <a:t>, va emessa una nota di variazione detta nota di credito entro un anno dall’effettuazione dell’operazione.</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La nota di credito, che ha caratteristiche uguali a una fattura e quindi anche gli stessi dati fondamentali, deve riportare i riferimenti alla fattura rettificata.</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8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Ci possono essere 2 casi: </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100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note di credito </a:t>
            </a:r>
            <a:r>
              <a:rPr b="1" i="0" lang="it" sz="3600" u="none" cap="none" strike="noStrike">
                <a:solidFill>
                  <a:srgbClr val="000000"/>
                </a:solidFill>
                <a:latin typeface="Work Sans"/>
                <a:ea typeface="Work Sans"/>
                <a:cs typeface="Work Sans"/>
                <a:sym typeface="Work Sans"/>
              </a:rPr>
              <a:t>attive</a:t>
            </a:r>
            <a:r>
              <a:rPr b="0" i="0" lang="it" sz="3600" u="none" cap="none" strike="noStrike">
                <a:solidFill>
                  <a:srgbClr val="000000"/>
                </a:solidFill>
                <a:latin typeface="Work Sans"/>
                <a:ea typeface="Work Sans"/>
                <a:cs typeface="Work Sans"/>
                <a:sym typeface="Work Sans"/>
              </a:rPr>
              <a:t>: rettificano o annullano fatture emesse e hanno una numerazione a sé stante con un sezionale ad hoc per questa tipologia documentale </a:t>
            </a:r>
            <a:endParaRPr b="0" i="0" sz="3600" u="none" cap="none" strike="noStrike">
              <a:solidFill>
                <a:srgbClr val="000000"/>
              </a:solidFill>
              <a:latin typeface="Work Sans"/>
              <a:ea typeface="Work Sans"/>
              <a:cs typeface="Work Sans"/>
              <a:sym typeface="Work Sans"/>
            </a:endParaRPr>
          </a:p>
          <a:p>
            <a:pPr indent="0" lvl="0" marL="45720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100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note di credito </a:t>
            </a:r>
            <a:r>
              <a:rPr b="1" i="0" lang="it" sz="3600" u="none" cap="none" strike="noStrike">
                <a:solidFill>
                  <a:srgbClr val="000000"/>
                </a:solidFill>
                <a:latin typeface="Work Sans"/>
                <a:ea typeface="Work Sans"/>
                <a:cs typeface="Work Sans"/>
                <a:sym typeface="Work Sans"/>
              </a:rPr>
              <a:t>passive</a:t>
            </a:r>
            <a:r>
              <a:rPr b="0" i="0" lang="it" sz="3600" u="none" cap="none" strike="noStrike">
                <a:solidFill>
                  <a:srgbClr val="000000"/>
                </a:solidFill>
                <a:latin typeface="Work Sans"/>
                <a:ea typeface="Work Sans"/>
                <a:cs typeface="Work Sans"/>
                <a:sym typeface="Work Sans"/>
              </a:rPr>
              <a:t>: rettificano o annullano fatture ricevute</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100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51" name="Shape 251"/>
        <p:cNvGrpSpPr/>
        <p:nvPr/>
      </p:nvGrpSpPr>
      <p:grpSpPr>
        <a:xfrm>
          <a:off x="0" y="0"/>
          <a:ext cx="0" cy="0"/>
          <a:chOff x="0" y="0"/>
          <a:chExt cx="0" cy="0"/>
        </a:xfrm>
      </p:grpSpPr>
      <p:sp>
        <p:nvSpPr>
          <p:cNvPr id="252" name="Google Shape;252;g2ffcffc9529_0_473"/>
          <p:cNvSpPr txBox="1"/>
          <p:nvPr>
            <p:ph type="title"/>
          </p:nvPr>
        </p:nvSpPr>
        <p:spPr>
          <a:xfrm>
            <a:off x="1589925" y="1938925"/>
            <a:ext cx="21033600" cy="1220700"/>
          </a:xfrm>
          <a:prstGeom prst="rect">
            <a:avLst/>
          </a:prstGeom>
          <a:noFill/>
          <a:ln>
            <a:noFill/>
          </a:ln>
        </p:spPr>
        <p:txBody>
          <a:bodyPr anchorCtr="0" anchor="t" bIns="91425" lIns="91425" spcFirstLastPara="1" rIns="91425" wrap="square" tIns="91425">
            <a:noAutofit/>
          </a:bodyPr>
          <a:lstStyle/>
          <a:p>
            <a:pPr indent="-508000" lvl="0" marL="457200" rtl="0" algn="l">
              <a:lnSpc>
                <a:spcPct val="100000"/>
              </a:lnSpc>
              <a:spcBef>
                <a:spcPts val="0"/>
              </a:spcBef>
              <a:spcAft>
                <a:spcPts val="0"/>
              </a:spcAft>
              <a:buClr>
                <a:schemeClr val="lt1"/>
              </a:buClr>
              <a:buSzPts val="8000"/>
              <a:buAutoNum type="arabicPeriod"/>
            </a:pPr>
            <a:r>
              <a:rPr lang="it">
                <a:solidFill>
                  <a:schemeClr val="lt1"/>
                </a:solidFill>
              </a:rPr>
              <a:t>Obblighi contabili specifici per l’impresa</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ffcffc9529_0_482"/>
          <p:cNvSpPr txBox="1"/>
          <p:nvPr/>
        </p:nvSpPr>
        <p:spPr>
          <a:xfrm>
            <a:off x="1143475" y="914400"/>
            <a:ext cx="22308300" cy="12831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Registro dei corrispettivi: per quali attività?</a:t>
            </a:r>
            <a:endParaRPr b="1" i="0" sz="6100" u="none" cap="none" strike="noStrike">
              <a:solidFill>
                <a:srgbClr val="5A6EFF"/>
              </a:solidFill>
              <a:latin typeface="Work Sans"/>
              <a:ea typeface="Work Sans"/>
              <a:cs typeface="Work Sans"/>
              <a:sym typeface="Work Sans"/>
            </a:endParaRPr>
          </a:p>
        </p:txBody>
      </p:sp>
      <p:sp>
        <p:nvSpPr>
          <p:cNvPr id="258" name="Google Shape;258;g2ffcffc9529_0_482"/>
          <p:cNvSpPr txBox="1"/>
          <p:nvPr/>
        </p:nvSpPr>
        <p:spPr>
          <a:xfrm>
            <a:off x="1143475" y="2486700"/>
            <a:ext cx="22101600" cy="9930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Il registro dei corrispettivi (</a:t>
            </a:r>
            <a:r>
              <a:rPr b="0" i="1" lang="it" sz="2600" u="none" cap="none" strike="noStrike">
                <a:solidFill>
                  <a:srgbClr val="000000"/>
                </a:solidFill>
                <a:latin typeface="Work Sans"/>
                <a:ea typeface="Work Sans"/>
                <a:cs typeface="Work Sans"/>
                <a:sym typeface="Work Sans"/>
              </a:rPr>
              <a:t>disciplinato dall'art. 24 del DPR 633/72</a:t>
            </a:r>
            <a:r>
              <a:rPr b="0" i="0" lang="it" sz="3000" u="none" cap="none" strike="noStrike">
                <a:solidFill>
                  <a:srgbClr val="000000"/>
                </a:solidFill>
                <a:latin typeface="Work Sans"/>
                <a:ea typeface="Work Sans"/>
                <a:cs typeface="Work Sans"/>
                <a:sym typeface="Work Sans"/>
              </a:rPr>
              <a:t>) </a:t>
            </a:r>
            <a:r>
              <a:rPr b="1" i="0" lang="it" sz="3000" u="none" cap="none" strike="noStrike">
                <a:solidFill>
                  <a:srgbClr val="000000"/>
                </a:solidFill>
                <a:latin typeface="Work Sans"/>
                <a:ea typeface="Work Sans"/>
                <a:cs typeface="Work Sans"/>
                <a:sym typeface="Work Sans"/>
              </a:rPr>
              <a:t>può essere tenuto in alternativa al registro delle vendite</a:t>
            </a:r>
            <a:r>
              <a:rPr b="0" i="0" lang="it" sz="3000" u="none" cap="none" strike="noStrike">
                <a:solidFill>
                  <a:srgbClr val="000000"/>
                </a:solidFill>
                <a:latin typeface="Work Sans"/>
                <a:ea typeface="Work Sans"/>
                <a:cs typeface="Work Sans"/>
                <a:sym typeface="Work Sans"/>
              </a:rPr>
              <a:t> dai commercianti al minuto e dagli altri soggetti che effettuano operazioni </a:t>
            </a:r>
            <a:r>
              <a:rPr b="0" i="1" lang="it" sz="2600" u="none" cap="none" strike="noStrike">
                <a:solidFill>
                  <a:srgbClr val="000000"/>
                </a:solidFill>
                <a:latin typeface="Work Sans"/>
                <a:ea typeface="Work Sans"/>
                <a:cs typeface="Work Sans"/>
                <a:sym typeface="Work Sans"/>
              </a:rPr>
              <a:t>di cui all'art. 22 del DPR 633/72</a:t>
            </a:r>
            <a:r>
              <a:rPr b="0" i="0" lang="it" sz="3000" u="none" cap="none" strike="noStrike">
                <a:solidFill>
                  <a:srgbClr val="000000"/>
                </a:solidFill>
                <a:latin typeface="Work Sans"/>
                <a:ea typeface="Work Sans"/>
                <a:cs typeface="Work Sans"/>
                <a:sym typeface="Work Sans"/>
              </a:rPr>
              <a:t>:</a:t>
            </a:r>
            <a:endParaRPr b="0" i="0" sz="30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15000"/>
              </a:lnSpc>
              <a:spcBef>
                <a:spcPts val="1000"/>
              </a:spcBef>
              <a:spcAft>
                <a:spcPts val="0"/>
              </a:spcAft>
              <a:buClr>
                <a:srgbClr val="000000"/>
              </a:buClr>
              <a:buSzPts val="3000"/>
              <a:buFont typeface="Work Sans"/>
              <a:buChar char="●"/>
            </a:pPr>
            <a:r>
              <a:rPr b="1" i="0" lang="it" sz="3000" u="none" cap="none" strike="noStrike">
                <a:solidFill>
                  <a:srgbClr val="000000"/>
                </a:solidFill>
                <a:latin typeface="Work Sans"/>
                <a:ea typeface="Work Sans"/>
                <a:cs typeface="Work Sans"/>
                <a:sym typeface="Work Sans"/>
              </a:rPr>
              <a:t>Cessioni di beni effettuate da commercianti al minuto</a:t>
            </a:r>
            <a:r>
              <a:rPr b="0" i="0" lang="it" sz="3000" u="none" cap="none" strike="noStrike">
                <a:solidFill>
                  <a:srgbClr val="000000"/>
                </a:solidFill>
                <a:latin typeface="Work Sans"/>
                <a:ea typeface="Work Sans"/>
                <a:cs typeface="Work Sans"/>
                <a:sym typeface="Work Sans"/>
              </a:rPr>
              <a:t> autorizzati in locali aperti al pubblico, in spacci interni, mediante apparecchi di distribuzione automatica, per corrispondenza, a domicilio o in forma ambulante</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15000"/>
              </a:lnSpc>
              <a:spcBef>
                <a:spcPts val="0"/>
              </a:spcBef>
              <a:spcAft>
                <a:spcPts val="0"/>
              </a:spcAft>
              <a:buClr>
                <a:srgbClr val="000000"/>
              </a:buClr>
              <a:buSzPts val="3000"/>
              <a:buFont typeface="Work Sans"/>
              <a:buChar char="●"/>
            </a:pPr>
            <a:r>
              <a:rPr b="1" i="0" lang="it" sz="3000" u="none" cap="none" strike="noStrike">
                <a:solidFill>
                  <a:srgbClr val="000000"/>
                </a:solidFill>
                <a:latin typeface="Work Sans"/>
                <a:ea typeface="Work Sans"/>
                <a:cs typeface="Work Sans"/>
                <a:sym typeface="Work Sans"/>
              </a:rPr>
              <a:t>Prestazioni alberghiere e somministrazioni di alimenti e bevande</a:t>
            </a:r>
            <a:r>
              <a:rPr b="0" i="0" lang="it" sz="3000" u="none" cap="none" strike="noStrike">
                <a:solidFill>
                  <a:srgbClr val="000000"/>
                </a:solidFill>
                <a:latin typeface="Work Sans"/>
                <a:ea typeface="Work Sans"/>
                <a:cs typeface="Work Sans"/>
                <a:sym typeface="Work Sans"/>
              </a:rPr>
              <a:t> effettuate dai pubblici esercizi, nelle mense aziendali o mediante apparecchi di distribuzione automatica</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15000"/>
              </a:lnSpc>
              <a:spcBef>
                <a:spcPts val="0"/>
              </a:spcBef>
              <a:spcAft>
                <a:spcPts val="0"/>
              </a:spcAft>
              <a:buClr>
                <a:srgbClr val="000000"/>
              </a:buClr>
              <a:buSzPts val="3000"/>
              <a:buFont typeface="Work Sans"/>
              <a:buChar char="●"/>
            </a:pPr>
            <a:r>
              <a:rPr b="1" i="0" lang="it" sz="3000" u="none" cap="none" strike="noStrike">
                <a:solidFill>
                  <a:srgbClr val="000000"/>
                </a:solidFill>
                <a:latin typeface="Work Sans"/>
                <a:ea typeface="Work Sans"/>
                <a:cs typeface="Work Sans"/>
                <a:sym typeface="Work Sans"/>
              </a:rPr>
              <a:t>Prestazioni di trasporto di persone</a:t>
            </a:r>
            <a:r>
              <a:rPr b="0" i="0" lang="it" sz="3000" u="none" cap="none" strike="noStrike">
                <a:solidFill>
                  <a:srgbClr val="000000"/>
                </a:solidFill>
                <a:latin typeface="Work Sans"/>
                <a:ea typeface="Work Sans"/>
                <a:cs typeface="Work Sans"/>
                <a:sym typeface="Work Sans"/>
              </a:rPr>
              <a:t>, nonché di veicoli e bagagli al seguito</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15000"/>
              </a:lnSpc>
              <a:spcBef>
                <a:spcPts val="0"/>
              </a:spcBef>
              <a:spcAft>
                <a:spcPts val="0"/>
              </a:spcAft>
              <a:buClr>
                <a:srgbClr val="000000"/>
              </a:buClr>
              <a:buSzPts val="3000"/>
              <a:buFont typeface="Work Sans"/>
              <a:buChar char="●"/>
            </a:pPr>
            <a:r>
              <a:rPr b="1" i="0" lang="it" sz="3000" u="none" cap="none" strike="noStrike">
                <a:solidFill>
                  <a:srgbClr val="000000"/>
                </a:solidFill>
                <a:latin typeface="Work Sans"/>
                <a:ea typeface="Work Sans"/>
                <a:cs typeface="Work Sans"/>
                <a:sym typeface="Work Sans"/>
              </a:rPr>
              <a:t>Prestazioni di servizi</a:t>
            </a:r>
            <a:r>
              <a:rPr b="0" i="0" lang="it" sz="3000" u="none" cap="none" strike="noStrike">
                <a:solidFill>
                  <a:srgbClr val="000000"/>
                </a:solidFill>
                <a:latin typeface="Work Sans"/>
                <a:ea typeface="Work Sans"/>
                <a:cs typeface="Work Sans"/>
                <a:sym typeface="Work Sans"/>
              </a:rPr>
              <a:t> rese nell'esercizio di imprese </a:t>
            </a:r>
            <a:r>
              <a:rPr b="1" i="0" lang="it" sz="3000" u="none" cap="none" strike="noStrike">
                <a:solidFill>
                  <a:srgbClr val="000000"/>
                </a:solidFill>
                <a:latin typeface="Work Sans"/>
                <a:ea typeface="Work Sans"/>
                <a:cs typeface="Work Sans"/>
                <a:sym typeface="Work Sans"/>
              </a:rPr>
              <a:t>in locali aperti al pubblico</a:t>
            </a:r>
            <a:r>
              <a:rPr b="0" i="0" lang="it" sz="3000" u="none" cap="none" strike="noStrike">
                <a:solidFill>
                  <a:srgbClr val="000000"/>
                </a:solidFill>
                <a:latin typeface="Work Sans"/>
                <a:ea typeface="Work Sans"/>
                <a:cs typeface="Work Sans"/>
                <a:sym typeface="Work Sans"/>
              </a:rPr>
              <a:t>, in forma ambulante o nell'abitazione dei clienti</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15000"/>
              </a:lnSpc>
              <a:spcBef>
                <a:spcPts val="0"/>
              </a:spcBef>
              <a:spcAft>
                <a:spcPts val="0"/>
              </a:spcAft>
              <a:buClr>
                <a:srgbClr val="000000"/>
              </a:buClr>
              <a:buSzPts val="3000"/>
              <a:buFont typeface="Work Sans"/>
              <a:buChar char="●"/>
            </a:pPr>
            <a:r>
              <a:rPr b="1" i="0" lang="it" sz="3000" u="none" cap="none" strike="noStrike">
                <a:solidFill>
                  <a:srgbClr val="000000"/>
                </a:solidFill>
                <a:latin typeface="Work Sans"/>
                <a:ea typeface="Work Sans"/>
                <a:cs typeface="Work Sans"/>
                <a:sym typeface="Work Sans"/>
              </a:rPr>
              <a:t>Prestazioni di custodia e amministrazioni di titoli</a:t>
            </a:r>
            <a:r>
              <a:rPr b="0" i="0" lang="it" sz="3000" u="none" cap="none" strike="noStrike">
                <a:solidFill>
                  <a:srgbClr val="000000"/>
                </a:solidFill>
                <a:latin typeface="Work Sans"/>
                <a:ea typeface="Work Sans"/>
                <a:cs typeface="Work Sans"/>
                <a:sym typeface="Work Sans"/>
              </a:rPr>
              <a:t> e gli altri servizi resi da aziende o istituti di credito e da società finanziarie o fiduciarie</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15000"/>
              </a:lnSpc>
              <a:spcBef>
                <a:spcPts val="0"/>
              </a:spcBef>
              <a:spcAft>
                <a:spcPts val="0"/>
              </a:spcAft>
              <a:buClr>
                <a:srgbClr val="000000"/>
              </a:buClr>
              <a:buSzPts val="3000"/>
              <a:buFont typeface="Work Sans"/>
              <a:buChar char="●"/>
            </a:pPr>
            <a:r>
              <a:rPr b="1" i="0" lang="it" sz="3000" u="none" cap="none" strike="noStrike">
                <a:solidFill>
                  <a:srgbClr val="000000"/>
                </a:solidFill>
                <a:latin typeface="Work Sans"/>
                <a:ea typeface="Work Sans"/>
                <a:cs typeface="Work Sans"/>
                <a:sym typeface="Work Sans"/>
              </a:rPr>
              <a:t>Attività di organizzazione di escursioni</a:t>
            </a:r>
            <a:r>
              <a:rPr b="0" i="0" lang="it" sz="3000" u="none" cap="none" strike="noStrike">
                <a:solidFill>
                  <a:srgbClr val="000000"/>
                </a:solidFill>
                <a:latin typeface="Work Sans"/>
                <a:ea typeface="Work Sans"/>
                <a:cs typeface="Work Sans"/>
                <a:sym typeface="Work Sans"/>
              </a:rPr>
              <a:t>, visite della città, giri turistici ed eventi similari, effettuata dalle agenzie di viaggi e turismo</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15000"/>
              </a:lnSpc>
              <a:spcBef>
                <a:spcPts val="0"/>
              </a:spcBef>
              <a:spcAft>
                <a:spcPts val="0"/>
              </a:spcAft>
              <a:buClr>
                <a:srgbClr val="000000"/>
              </a:buClr>
              <a:buSzPts val="3000"/>
              <a:buFont typeface="Work Sans"/>
              <a:buChar char="●"/>
            </a:pPr>
            <a:r>
              <a:rPr b="1" i="0" lang="it" sz="3000" u="none" cap="none" strike="noStrike">
                <a:solidFill>
                  <a:srgbClr val="000000"/>
                </a:solidFill>
                <a:latin typeface="Work Sans"/>
                <a:ea typeface="Work Sans"/>
                <a:cs typeface="Work Sans"/>
                <a:sym typeface="Work Sans"/>
              </a:rPr>
              <a:t>Prestazioni di servizi di telecomunicazione</a:t>
            </a:r>
            <a:r>
              <a:rPr b="0" i="0" lang="it" sz="3000" u="none" cap="none" strike="noStrike">
                <a:solidFill>
                  <a:srgbClr val="000000"/>
                </a:solidFill>
                <a:latin typeface="Work Sans"/>
                <a:ea typeface="Work Sans"/>
                <a:cs typeface="Work Sans"/>
                <a:sym typeface="Work Sans"/>
              </a:rPr>
              <a:t>, di servizi di teleradiodiffusione e di servizi elettronici resi a committenti che agiscono al di fuori dell'esercizio d'impresa, arte o professione</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15000"/>
              </a:lnSpc>
              <a:spcBef>
                <a:spcPts val="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Prestazioni di gestione del servizio delle </a:t>
            </a:r>
            <a:r>
              <a:rPr b="1" i="0" lang="it" sz="3000" u="none" cap="none" strike="noStrike">
                <a:solidFill>
                  <a:srgbClr val="000000"/>
                </a:solidFill>
                <a:latin typeface="Work Sans"/>
                <a:ea typeface="Work Sans"/>
                <a:cs typeface="Work Sans"/>
                <a:sym typeface="Work Sans"/>
              </a:rPr>
              <a:t>lampade votive nei cimiteri</a:t>
            </a:r>
            <a:endParaRPr b="1" i="0" sz="3000" u="none" cap="none" strike="noStrike">
              <a:solidFill>
                <a:srgbClr val="000000"/>
              </a:solidFill>
              <a:latin typeface="Work Sans"/>
              <a:ea typeface="Work Sans"/>
              <a:cs typeface="Work Sans"/>
              <a:sym typeface="Work Sans"/>
            </a:endParaRPr>
          </a:p>
          <a:p>
            <a:pPr indent="-419100" lvl="0" marL="457200" marR="0" rtl="0" algn="l">
              <a:lnSpc>
                <a:spcPct val="115000"/>
              </a:lnSpc>
              <a:spcBef>
                <a:spcPts val="0"/>
              </a:spcBef>
              <a:spcAft>
                <a:spcPts val="0"/>
              </a:spcAft>
              <a:buClr>
                <a:srgbClr val="000000"/>
              </a:buClr>
              <a:buSzPts val="3000"/>
              <a:buFont typeface="Work Sans"/>
              <a:buChar char="●"/>
            </a:pPr>
            <a:r>
              <a:rPr b="0" i="1" lang="it" sz="3000" u="none" cap="none" strike="noStrike">
                <a:solidFill>
                  <a:srgbClr val="000000"/>
                </a:solidFill>
                <a:latin typeface="Work Sans"/>
                <a:ea typeface="Work Sans"/>
                <a:cs typeface="Work Sans"/>
                <a:sym typeface="Work Sans"/>
              </a:rPr>
              <a:t>Operazioni esenti indicate ai numeri 1 - 5 e ai numeri 7, 8, 9, 16 e 22 dell'art. 10 del DPR 633/72</a:t>
            </a:r>
            <a:endParaRPr b="0" i="0" sz="3000" u="none" cap="none" strike="noStrike">
              <a:solidFill>
                <a:srgbClr val="000000"/>
              </a:solidFill>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nvSpPr>
        <p:spPr>
          <a:xfrm>
            <a:off x="1087000" y="239425"/>
            <a:ext cx="22101600" cy="9579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I</a:t>
            </a:r>
            <a:r>
              <a:rPr b="1" lang="it" sz="6100">
                <a:solidFill>
                  <a:srgbClr val="5A6EFF"/>
                </a:solidFill>
                <a:latin typeface="Work Sans"/>
                <a:ea typeface="Work Sans"/>
                <a:cs typeface="Work Sans"/>
                <a:sym typeface="Work Sans"/>
              </a:rPr>
              <a:t>ndice </a:t>
            </a:r>
            <a:endParaRPr b="1" i="0" sz="6100" u="none" cap="none" strike="noStrike">
              <a:solidFill>
                <a:srgbClr val="5A6EFF"/>
              </a:solidFill>
              <a:latin typeface="Work Sans"/>
              <a:ea typeface="Work Sans"/>
              <a:cs typeface="Work Sans"/>
              <a:sym typeface="Work Sans"/>
            </a:endParaRPr>
          </a:p>
        </p:txBody>
      </p:sp>
      <p:sp>
        <p:nvSpPr>
          <p:cNvPr id="133" name="Google Shape;133;p5"/>
          <p:cNvSpPr txBox="1"/>
          <p:nvPr/>
        </p:nvSpPr>
        <p:spPr>
          <a:xfrm>
            <a:off x="1087000" y="4202300"/>
            <a:ext cx="22387800" cy="8019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800"/>
              </a:spcBef>
              <a:spcAft>
                <a:spcPts val="0"/>
              </a:spcAft>
              <a:buClr>
                <a:srgbClr val="000000"/>
              </a:buClr>
              <a:buSzPts val="3000"/>
              <a:buFont typeface="Arial"/>
              <a:buNone/>
            </a:pPr>
            <a:r>
              <a:t/>
            </a:r>
            <a:endParaRPr b="0" i="0" sz="3000" u="none" cap="none" strike="noStrike">
              <a:solidFill>
                <a:srgbClr val="00001E"/>
              </a:solidFill>
              <a:latin typeface="Work Sans"/>
              <a:ea typeface="Work Sans"/>
              <a:cs typeface="Work Sans"/>
              <a:sym typeface="Work Sans"/>
            </a:endParaRPr>
          </a:p>
        </p:txBody>
      </p:sp>
      <p:sp>
        <p:nvSpPr>
          <p:cNvPr id="134" name="Google Shape;134;p5"/>
          <p:cNvSpPr txBox="1"/>
          <p:nvPr/>
        </p:nvSpPr>
        <p:spPr>
          <a:xfrm>
            <a:off x="900125" y="1197325"/>
            <a:ext cx="22101600" cy="11390400"/>
          </a:xfrm>
          <a:prstGeom prst="rect">
            <a:avLst/>
          </a:prstGeom>
          <a:noFill/>
          <a:ln>
            <a:noFill/>
          </a:ln>
        </p:spPr>
        <p:txBody>
          <a:bodyPr anchorCtr="0" anchor="t" bIns="91425" lIns="91425" spcFirstLastPara="1" rIns="91425" wrap="square" tIns="91425">
            <a:spAutoFit/>
          </a:bodyPr>
          <a:lstStyle/>
          <a:p>
            <a:pPr indent="-444500" lvl="0" marL="457200" marR="0" rtl="0" algn="l">
              <a:lnSpc>
                <a:spcPct val="100000"/>
              </a:lnSpc>
              <a:spcBef>
                <a:spcPts val="0"/>
              </a:spcBef>
              <a:spcAft>
                <a:spcPts val="0"/>
              </a:spcAft>
              <a:buSzPts val="3400"/>
              <a:buFont typeface="Work Sans"/>
              <a:buChar char="●"/>
            </a:pPr>
            <a:r>
              <a:rPr lang="it" sz="3400" u="sng">
                <a:solidFill>
                  <a:schemeClr val="hlink"/>
                </a:solidFill>
                <a:latin typeface="Work Sans"/>
                <a:ea typeface="Work Sans"/>
                <a:cs typeface="Work Sans"/>
                <a:sym typeface="Work Sans"/>
                <a:hlinkClick action="ppaction://hlinkshowjump?jump=nextslide"/>
              </a:rPr>
              <a:t>i limiti d’accesso alla contabilità semplificata</a:t>
            </a:r>
            <a:endParaRPr sz="3400">
              <a:latin typeface="Work Sans"/>
              <a:ea typeface="Work Sans"/>
              <a:cs typeface="Work Sans"/>
              <a:sym typeface="Work Sans"/>
            </a:endParaRPr>
          </a:p>
          <a:p>
            <a:pPr indent="-444500" lvl="0" marL="457200" rtl="0" algn="l">
              <a:spcBef>
                <a:spcPts val="0"/>
              </a:spcBef>
              <a:spcAft>
                <a:spcPts val="0"/>
              </a:spcAft>
              <a:buSzPts val="3400"/>
              <a:buFont typeface="Work Sans"/>
              <a:buChar char="●"/>
            </a:pPr>
            <a:r>
              <a:rPr lang="it" sz="3400" u="sng">
                <a:solidFill>
                  <a:schemeClr val="hlink"/>
                </a:solidFill>
                <a:latin typeface="Work Sans"/>
                <a:ea typeface="Work Sans"/>
                <a:cs typeface="Work Sans"/>
                <a:sym typeface="Work Sans"/>
                <a:hlinkClick action="ppaction://hlinksldjump" r:id="rId3"/>
              </a:rPr>
              <a:t>Gli obblighi del regime semplificato</a:t>
            </a:r>
            <a:endParaRPr sz="3400">
              <a:latin typeface="Work Sans"/>
              <a:ea typeface="Work Sans"/>
              <a:cs typeface="Work Sans"/>
              <a:sym typeface="Work Sans"/>
            </a:endParaRPr>
          </a:p>
          <a:p>
            <a:pPr indent="-444500" lvl="0" marL="457200" rtl="0" algn="l">
              <a:spcBef>
                <a:spcPts val="0"/>
              </a:spcBef>
              <a:spcAft>
                <a:spcPts val="0"/>
              </a:spcAft>
              <a:buSzPts val="3400"/>
              <a:buFont typeface="Work Sans"/>
              <a:buChar char="●"/>
            </a:pPr>
            <a:r>
              <a:rPr lang="it" sz="3400" u="sng">
                <a:solidFill>
                  <a:schemeClr val="hlink"/>
                </a:solidFill>
                <a:latin typeface="Work Sans"/>
                <a:ea typeface="Work Sans"/>
                <a:cs typeface="Work Sans"/>
                <a:sym typeface="Work Sans"/>
                <a:hlinkClick action="ppaction://hlinksldjump" r:id="rId4"/>
              </a:rPr>
              <a:t>Principali adempimenti e scadenze</a:t>
            </a:r>
            <a:endParaRPr sz="3400">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600"/>
              <a:buFont typeface="Arial"/>
              <a:buNone/>
            </a:pPr>
            <a:r>
              <a:t/>
            </a:r>
            <a:endParaRPr b="1" sz="3600">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600"/>
              <a:buFont typeface="Arial"/>
              <a:buNone/>
            </a:pPr>
            <a:r>
              <a:rPr b="1" lang="it" sz="3600">
                <a:latin typeface="Work Sans"/>
                <a:ea typeface="Work Sans"/>
                <a:cs typeface="Work Sans"/>
                <a:sym typeface="Work Sans"/>
              </a:rPr>
              <a:t>I registri contabili</a:t>
            </a:r>
            <a:endParaRPr b="1" sz="3600">
              <a:latin typeface="Work Sans"/>
              <a:ea typeface="Work Sans"/>
              <a:cs typeface="Work Sans"/>
              <a:sym typeface="Work Sans"/>
            </a:endParaRPr>
          </a:p>
          <a:p>
            <a:pPr indent="-444500" lvl="0" marL="457200" rtl="0" algn="l">
              <a:spcBef>
                <a:spcPts val="0"/>
              </a:spcBef>
              <a:spcAft>
                <a:spcPts val="0"/>
              </a:spcAft>
              <a:buSzPts val="3400"/>
              <a:buFont typeface="Work Sans"/>
              <a:buChar char="●"/>
            </a:pPr>
            <a:r>
              <a:rPr lang="it" sz="3400" u="sng">
                <a:solidFill>
                  <a:schemeClr val="hlink"/>
                </a:solidFill>
                <a:latin typeface="Work Sans"/>
                <a:ea typeface="Work Sans"/>
                <a:cs typeface="Work Sans"/>
                <a:sym typeface="Work Sans"/>
                <a:hlinkClick action="ppaction://hlinksldjump" r:id="rId5"/>
              </a:rPr>
              <a:t>La registrazione lato attivo</a:t>
            </a:r>
            <a:endParaRPr sz="3400">
              <a:solidFill>
                <a:schemeClr val="accent2"/>
              </a:solidFill>
              <a:latin typeface="Work Sans"/>
              <a:ea typeface="Work Sans"/>
              <a:cs typeface="Work Sans"/>
              <a:sym typeface="Work Sans"/>
            </a:endParaRPr>
          </a:p>
          <a:p>
            <a:pPr indent="-444500" lvl="0" marL="457200" rtl="0" algn="l">
              <a:spcBef>
                <a:spcPts val="0"/>
              </a:spcBef>
              <a:spcAft>
                <a:spcPts val="0"/>
              </a:spcAft>
              <a:buSzPts val="3400"/>
              <a:buFont typeface="Work Sans"/>
              <a:buChar char="●"/>
            </a:pPr>
            <a:r>
              <a:rPr lang="it" sz="3400" u="sng">
                <a:solidFill>
                  <a:schemeClr val="hlink"/>
                </a:solidFill>
                <a:latin typeface="Work Sans"/>
                <a:ea typeface="Work Sans"/>
                <a:cs typeface="Work Sans"/>
                <a:sym typeface="Work Sans"/>
                <a:hlinkClick action="ppaction://hlinksldjump" r:id="rId6"/>
              </a:rPr>
              <a:t>La registrazione lato passivo </a:t>
            </a:r>
            <a:endParaRPr sz="3400">
              <a:solidFill>
                <a:schemeClr val="accent2"/>
              </a:solidFill>
              <a:latin typeface="Work Sans"/>
              <a:ea typeface="Work Sans"/>
              <a:cs typeface="Work Sans"/>
              <a:sym typeface="Work Sans"/>
            </a:endParaRPr>
          </a:p>
          <a:p>
            <a:pPr indent="-444500" lvl="0" marL="457200" rtl="0" algn="l">
              <a:spcBef>
                <a:spcPts val="0"/>
              </a:spcBef>
              <a:spcAft>
                <a:spcPts val="0"/>
              </a:spcAft>
              <a:buSzPts val="3400"/>
              <a:buFont typeface="Work Sans"/>
              <a:buChar char="●"/>
            </a:pPr>
            <a:r>
              <a:rPr lang="it" sz="3400" u="sng">
                <a:solidFill>
                  <a:schemeClr val="hlink"/>
                </a:solidFill>
                <a:latin typeface="Work Sans"/>
                <a:ea typeface="Work Sans"/>
                <a:cs typeface="Work Sans"/>
                <a:sym typeface="Work Sans"/>
                <a:hlinkClick action="ppaction://hlinksldjump" r:id="rId7"/>
              </a:rPr>
              <a:t>I costi documentati</a:t>
            </a:r>
            <a:endParaRPr sz="3400">
              <a:solidFill>
                <a:schemeClr val="accent2"/>
              </a:solidFill>
              <a:latin typeface="Work Sans"/>
              <a:ea typeface="Work Sans"/>
              <a:cs typeface="Work Sans"/>
              <a:sym typeface="Work Sans"/>
            </a:endParaRPr>
          </a:p>
          <a:p>
            <a:pPr indent="-444500" lvl="0" marL="457200" rtl="0" algn="l">
              <a:spcBef>
                <a:spcPts val="0"/>
              </a:spcBef>
              <a:spcAft>
                <a:spcPts val="0"/>
              </a:spcAft>
              <a:buSzPts val="3400"/>
              <a:buFont typeface="Work Sans"/>
              <a:buChar char="●"/>
            </a:pPr>
            <a:r>
              <a:rPr lang="it" sz="3400" u="sng">
                <a:solidFill>
                  <a:schemeClr val="hlink"/>
                </a:solidFill>
                <a:latin typeface="Work Sans"/>
                <a:ea typeface="Work Sans"/>
                <a:cs typeface="Work Sans"/>
                <a:sym typeface="Work Sans"/>
                <a:hlinkClick action="ppaction://hlinksldjump" r:id="rId8"/>
              </a:rPr>
              <a:t>L’inversione contabile</a:t>
            </a:r>
            <a:endParaRPr sz="3400">
              <a:solidFill>
                <a:schemeClr val="accent2"/>
              </a:solidFill>
              <a:latin typeface="Work Sans"/>
              <a:ea typeface="Work Sans"/>
              <a:cs typeface="Work Sans"/>
              <a:sym typeface="Work Sans"/>
            </a:endParaRPr>
          </a:p>
          <a:p>
            <a:pPr indent="-444500" lvl="0" marL="457200" rtl="0" algn="l">
              <a:spcBef>
                <a:spcPts val="0"/>
              </a:spcBef>
              <a:spcAft>
                <a:spcPts val="0"/>
              </a:spcAft>
              <a:buSzPts val="3400"/>
              <a:buFont typeface="Work Sans"/>
              <a:buChar char="●"/>
            </a:pPr>
            <a:r>
              <a:rPr lang="it" sz="3400" u="sng">
                <a:solidFill>
                  <a:schemeClr val="hlink"/>
                </a:solidFill>
                <a:latin typeface="Work Sans"/>
                <a:ea typeface="Work Sans"/>
                <a:cs typeface="Work Sans"/>
                <a:sym typeface="Work Sans"/>
                <a:hlinkClick action="ppaction://hlinksldjump" r:id="rId9"/>
              </a:rPr>
              <a:t>I codici IVA</a:t>
            </a:r>
            <a:endParaRPr sz="3400">
              <a:solidFill>
                <a:schemeClr val="accent2"/>
              </a:solidFill>
              <a:latin typeface="Work Sans"/>
              <a:ea typeface="Work Sans"/>
              <a:cs typeface="Work Sans"/>
              <a:sym typeface="Work Sans"/>
            </a:endParaRPr>
          </a:p>
          <a:p>
            <a:pPr indent="-444500" lvl="0" marL="457200" rtl="0" algn="l">
              <a:spcBef>
                <a:spcPts val="0"/>
              </a:spcBef>
              <a:spcAft>
                <a:spcPts val="0"/>
              </a:spcAft>
              <a:buSzPts val="3400"/>
              <a:buFont typeface="Work Sans"/>
              <a:buChar char="●"/>
            </a:pPr>
            <a:r>
              <a:rPr lang="it" sz="3400" u="sng">
                <a:solidFill>
                  <a:schemeClr val="hlink"/>
                </a:solidFill>
                <a:latin typeface="Work Sans"/>
                <a:ea typeface="Work Sans"/>
                <a:cs typeface="Work Sans"/>
                <a:sym typeface="Work Sans"/>
                <a:hlinkClick action="ppaction://hlinksldjump" r:id="rId10"/>
              </a:rPr>
              <a:t>Le note di credito attive e passive</a:t>
            </a:r>
            <a:endParaRPr sz="3400">
              <a:solidFill>
                <a:schemeClr val="accent2"/>
              </a:solidFill>
              <a:latin typeface="Work Sans"/>
              <a:ea typeface="Work Sans"/>
              <a:cs typeface="Work Sans"/>
              <a:sym typeface="Work Sans"/>
            </a:endParaRPr>
          </a:p>
          <a:p>
            <a:pPr indent="0" lvl="0" marL="0" rtl="0" algn="l">
              <a:spcBef>
                <a:spcPts val="0"/>
              </a:spcBef>
              <a:spcAft>
                <a:spcPts val="0"/>
              </a:spcAft>
              <a:buClr>
                <a:srgbClr val="000000"/>
              </a:buClr>
              <a:buSzPts val="6000"/>
              <a:buFont typeface="Arial"/>
              <a:buNone/>
            </a:pPr>
            <a:r>
              <a:t/>
            </a:r>
            <a:endParaRPr b="1" sz="3600">
              <a:latin typeface="Work Sans"/>
              <a:ea typeface="Work Sans"/>
              <a:cs typeface="Work Sans"/>
              <a:sym typeface="Work Sans"/>
            </a:endParaRPr>
          </a:p>
          <a:p>
            <a:pPr indent="0" lvl="0" marL="0" rtl="0" algn="l">
              <a:spcBef>
                <a:spcPts val="0"/>
              </a:spcBef>
              <a:spcAft>
                <a:spcPts val="0"/>
              </a:spcAft>
              <a:buClr>
                <a:srgbClr val="000000"/>
              </a:buClr>
              <a:buSzPts val="6000"/>
              <a:buFont typeface="Arial"/>
              <a:buNone/>
            </a:pPr>
            <a:r>
              <a:rPr b="1" lang="it" sz="3600">
                <a:latin typeface="Work Sans"/>
                <a:ea typeface="Work Sans"/>
                <a:cs typeface="Work Sans"/>
                <a:sym typeface="Work Sans"/>
              </a:rPr>
              <a:t>Obblighi contabili specifici per la Ditta individuale</a:t>
            </a:r>
            <a:endParaRPr b="1" sz="3600">
              <a:latin typeface="Work Sans"/>
              <a:ea typeface="Work Sans"/>
              <a:cs typeface="Work Sans"/>
              <a:sym typeface="Work Sans"/>
            </a:endParaRPr>
          </a:p>
          <a:p>
            <a:pPr indent="-444500" lvl="0" marL="457200" rtl="0" algn="l">
              <a:spcBef>
                <a:spcPts val="0"/>
              </a:spcBef>
              <a:spcAft>
                <a:spcPts val="0"/>
              </a:spcAft>
              <a:buSzPts val="3400"/>
              <a:buFont typeface="Work Sans"/>
              <a:buChar char="●"/>
            </a:pPr>
            <a:r>
              <a:rPr lang="it" sz="3400" u="sng">
                <a:solidFill>
                  <a:schemeClr val="hlink"/>
                </a:solidFill>
                <a:latin typeface="Work Sans"/>
                <a:ea typeface="Work Sans"/>
                <a:cs typeface="Work Sans"/>
                <a:sym typeface="Work Sans"/>
                <a:hlinkClick action="ppaction://hlinksldjump" r:id="rId11"/>
              </a:rPr>
              <a:t>Registro dei corrispettivi: per quali attività?</a:t>
            </a:r>
            <a:endParaRPr sz="3400">
              <a:solidFill>
                <a:schemeClr val="accent2"/>
              </a:solidFill>
              <a:latin typeface="Work Sans"/>
              <a:ea typeface="Work Sans"/>
              <a:cs typeface="Work Sans"/>
              <a:sym typeface="Work Sans"/>
            </a:endParaRPr>
          </a:p>
          <a:p>
            <a:pPr indent="-444500" lvl="0" marL="457200" rtl="0" algn="l">
              <a:spcBef>
                <a:spcPts val="0"/>
              </a:spcBef>
              <a:spcAft>
                <a:spcPts val="0"/>
              </a:spcAft>
              <a:buSzPts val="3400"/>
              <a:buFont typeface="Work Sans"/>
              <a:buChar char="●"/>
            </a:pPr>
            <a:r>
              <a:rPr lang="it" sz="3400" u="sng">
                <a:solidFill>
                  <a:schemeClr val="hlink"/>
                </a:solidFill>
                <a:latin typeface="Work Sans"/>
                <a:ea typeface="Work Sans"/>
                <a:cs typeface="Work Sans"/>
                <a:sym typeface="Work Sans"/>
                <a:hlinkClick action="ppaction://hlinksldjump" r:id="rId12"/>
              </a:rPr>
              <a:t>Registro dei corrispettivi: normativa e regole generali</a:t>
            </a:r>
            <a:endParaRPr sz="3400">
              <a:solidFill>
                <a:schemeClr val="accent2"/>
              </a:solidFill>
              <a:latin typeface="Work Sans"/>
              <a:ea typeface="Work Sans"/>
              <a:cs typeface="Work Sans"/>
              <a:sym typeface="Work Sans"/>
            </a:endParaRPr>
          </a:p>
          <a:p>
            <a:pPr indent="-444500" lvl="0" marL="457200" rtl="0" algn="l">
              <a:spcBef>
                <a:spcPts val="0"/>
              </a:spcBef>
              <a:spcAft>
                <a:spcPts val="0"/>
              </a:spcAft>
              <a:buSzPts val="3400"/>
              <a:buFont typeface="Work Sans"/>
              <a:buChar char="●"/>
            </a:pPr>
            <a:r>
              <a:rPr lang="it" sz="3400" u="sng">
                <a:solidFill>
                  <a:schemeClr val="hlink"/>
                </a:solidFill>
                <a:latin typeface="Work Sans"/>
                <a:ea typeface="Work Sans"/>
                <a:cs typeface="Work Sans"/>
                <a:sym typeface="Work Sans"/>
                <a:hlinkClick action="ppaction://hlinksldjump" r:id="rId13"/>
              </a:rPr>
              <a:t>Corrispettivi telematici</a:t>
            </a:r>
            <a:endParaRPr sz="3400">
              <a:solidFill>
                <a:schemeClr val="accent2"/>
              </a:solidFill>
              <a:latin typeface="Work Sans"/>
              <a:ea typeface="Work Sans"/>
              <a:cs typeface="Work Sans"/>
              <a:sym typeface="Work Sans"/>
            </a:endParaRPr>
          </a:p>
          <a:p>
            <a:pPr indent="-444500" lvl="0" marL="457200" rtl="0" algn="l">
              <a:spcBef>
                <a:spcPts val="0"/>
              </a:spcBef>
              <a:spcAft>
                <a:spcPts val="0"/>
              </a:spcAft>
              <a:buSzPts val="3400"/>
              <a:buFont typeface="Work Sans"/>
              <a:buChar char="●"/>
            </a:pPr>
            <a:r>
              <a:rPr lang="it" sz="3400" u="sng">
                <a:solidFill>
                  <a:schemeClr val="hlink"/>
                </a:solidFill>
                <a:latin typeface="Work Sans"/>
                <a:ea typeface="Work Sans"/>
                <a:cs typeface="Work Sans"/>
                <a:sym typeface="Work Sans"/>
                <a:hlinkClick action="ppaction://hlinksldjump" r:id="rId14"/>
              </a:rPr>
              <a:t>Approfondimento: gli e-commerce</a:t>
            </a:r>
            <a:endParaRPr sz="3400">
              <a:solidFill>
                <a:schemeClr val="accent2"/>
              </a:solidFill>
              <a:latin typeface="Work Sans"/>
              <a:ea typeface="Work Sans"/>
              <a:cs typeface="Work Sans"/>
              <a:sym typeface="Work Sans"/>
            </a:endParaRPr>
          </a:p>
          <a:p>
            <a:pPr indent="0" lvl="0" marL="0" rtl="0" algn="l">
              <a:spcBef>
                <a:spcPts val="0"/>
              </a:spcBef>
              <a:spcAft>
                <a:spcPts val="0"/>
              </a:spcAft>
              <a:buClr>
                <a:srgbClr val="000000"/>
              </a:buClr>
              <a:buSzPts val="6000"/>
              <a:buFont typeface="Arial"/>
              <a:buNone/>
            </a:pPr>
            <a:r>
              <a:t/>
            </a:r>
            <a:endParaRPr b="1" sz="3600">
              <a:latin typeface="Work Sans"/>
              <a:ea typeface="Work Sans"/>
              <a:cs typeface="Work Sans"/>
              <a:sym typeface="Work Sans"/>
            </a:endParaRPr>
          </a:p>
          <a:p>
            <a:pPr indent="0" lvl="0" marL="0" rtl="0" algn="l">
              <a:spcBef>
                <a:spcPts val="0"/>
              </a:spcBef>
              <a:spcAft>
                <a:spcPts val="0"/>
              </a:spcAft>
              <a:buClr>
                <a:srgbClr val="000000"/>
              </a:buClr>
              <a:buSzPts val="6000"/>
              <a:buFont typeface="Arial"/>
              <a:buNone/>
            </a:pPr>
            <a:r>
              <a:rPr lang="it" sz="3400" u="sng">
                <a:solidFill>
                  <a:schemeClr val="dk1"/>
                </a:solidFill>
                <a:latin typeface="Work Sans"/>
                <a:ea typeface="Work Sans"/>
                <a:cs typeface="Work Sans"/>
                <a:sym typeface="Work Sans"/>
                <a:hlinkClick action="ppaction://hlinksldjump" r:id="rId15">
                  <a:extLst>
                    <a:ext uri="{A12FA001-AC4F-418D-AE19-62706E023703}">
                      <ahyp:hlinkClr val="tx"/>
                    </a:ext>
                  </a:extLst>
                </a:hlinkClick>
              </a:rPr>
              <a:t>Come si determina il reddito per un semplificato</a:t>
            </a:r>
            <a:endParaRPr sz="3400">
              <a:solidFill>
                <a:schemeClr val="dk1"/>
              </a:solidFill>
              <a:latin typeface="Work Sans"/>
              <a:ea typeface="Work Sans"/>
              <a:cs typeface="Work Sans"/>
              <a:sym typeface="Work Sans"/>
            </a:endParaRPr>
          </a:p>
          <a:p>
            <a:pPr indent="-457200" lvl="0" marL="457200" rtl="0" algn="l">
              <a:spcBef>
                <a:spcPts val="0"/>
              </a:spcBef>
              <a:spcAft>
                <a:spcPts val="0"/>
              </a:spcAft>
              <a:buSzPts val="3600"/>
              <a:buFont typeface="Work Sans"/>
              <a:buChar char="●"/>
            </a:pPr>
            <a:r>
              <a:rPr lang="it" sz="3600" u="sng">
                <a:solidFill>
                  <a:schemeClr val="hlink"/>
                </a:solidFill>
                <a:latin typeface="Work Sans"/>
                <a:ea typeface="Work Sans"/>
                <a:cs typeface="Work Sans"/>
                <a:sym typeface="Work Sans"/>
                <a:hlinkClick action="ppaction://hlinksldjump" r:id="rId16"/>
              </a:rPr>
              <a:t>Gli scaglioni IRPEF 2024</a:t>
            </a:r>
            <a:endParaRPr sz="3600">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accent2"/>
              </a:solidFill>
              <a:latin typeface="Work Sans"/>
              <a:ea typeface="Work Sans"/>
              <a:cs typeface="Work Sans"/>
              <a:sym typeface="Work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ffcffc9529_0_487"/>
          <p:cNvSpPr txBox="1"/>
          <p:nvPr/>
        </p:nvSpPr>
        <p:spPr>
          <a:xfrm>
            <a:off x="1143475" y="914400"/>
            <a:ext cx="22308300" cy="12831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Registro dei corrispettivi: normativa e regole generali</a:t>
            </a:r>
            <a:endParaRPr b="1" i="0" sz="6100" u="none" cap="none" strike="noStrike">
              <a:solidFill>
                <a:srgbClr val="5A6EFF"/>
              </a:solidFill>
              <a:latin typeface="Work Sans"/>
              <a:ea typeface="Work Sans"/>
              <a:cs typeface="Work Sans"/>
              <a:sym typeface="Work Sans"/>
            </a:endParaRPr>
          </a:p>
        </p:txBody>
      </p:sp>
      <p:sp>
        <p:nvSpPr>
          <p:cNvPr id="264" name="Google Shape;264;g2ffcffc9529_0_487"/>
          <p:cNvSpPr txBox="1"/>
          <p:nvPr/>
        </p:nvSpPr>
        <p:spPr>
          <a:xfrm>
            <a:off x="1143475" y="2715300"/>
            <a:ext cx="22101600" cy="976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Contenuto</a:t>
            </a:r>
            <a:endParaRPr b="1" i="0" sz="30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Sul registro devono essere annotati, relativamente alle operazioni effettuate in ciascun giorno:</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15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l'ammontare globale dei corrispettivi delle operazioni imponibili e delle relative imposte, distinto secondo l'aliquota applicabile</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15000"/>
              </a:lnSpc>
              <a:spcBef>
                <a:spcPts val="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l'ammontare globale dei corrispettivi delle operazioni di cui agli art. 21 co. 6 e 6-bis del DPR 633/72 (es. non imponibili, esenti), distintamente per ciascuna tipologia di operazione</a:t>
            </a:r>
            <a:endParaRPr b="0" i="0" sz="30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Registrazione</a:t>
            </a:r>
            <a:endParaRPr b="1" i="0" sz="30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Le annotazioni sul registro dei corrispettivi devono essere eseguite, con riferimento al giorno in cui le operazioni sono effettuate, entro il giorno non festivo successivo. </a:t>
            </a:r>
            <a:endParaRPr b="0" i="0" sz="30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Esoneri</a:t>
            </a:r>
            <a:endParaRPr b="1" i="0" sz="30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La memorizzazione elettronica e la connessa trasmissione dei dati dei corrispettivi giornalieri sostituiscono gli obblighi di registrazione. Pertanto, gli esercenti che memorizzano e trasmettono tali dati non sono tenuti ad annotare i corrispettivi sul registro.</a:t>
            </a:r>
            <a:endParaRPr b="0" i="0" sz="30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100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8" name="Shape 268"/>
        <p:cNvGrpSpPr/>
        <p:nvPr/>
      </p:nvGrpSpPr>
      <p:grpSpPr>
        <a:xfrm>
          <a:off x="0" y="0"/>
          <a:ext cx="0" cy="0"/>
          <a:chOff x="0" y="0"/>
          <a:chExt cx="0" cy="0"/>
        </a:xfrm>
      </p:grpSpPr>
      <p:sp>
        <p:nvSpPr>
          <p:cNvPr id="269" name="Google Shape;269;g2ffcffc9529_0_492"/>
          <p:cNvSpPr txBox="1"/>
          <p:nvPr>
            <p:ph idx="1" type="body"/>
          </p:nvPr>
        </p:nvSpPr>
        <p:spPr>
          <a:xfrm>
            <a:off x="1141200" y="2743200"/>
            <a:ext cx="22101600" cy="10292100"/>
          </a:xfrm>
          <a:prstGeom prst="rect">
            <a:avLst/>
          </a:prstGeom>
          <a:noFill/>
          <a:ln>
            <a:noFill/>
          </a:ln>
        </p:spPr>
        <p:txBody>
          <a:bodyPr anchorCtr="0" anchor="t" bIns="91400" lIns="182875" spcFirstLastPara="1" rIns="182875" wrap="square" tIns="91400">
            <a:noAutofit/>
          </a:bodyPr>
          <a:lstStyle/>
          <a:p>
            <a:pPr indent="0" lvl="0" marL="0" rtl="0" algn="l">
              <a:lnSpc>
                <a:spcPct val="115000"/>
              </a:lnSpc>
              <a:spcBef>
                <a:spcPts val="0"/>
              </a:spcBef>
              <a:spcAft>
                <a:spcPts val="0"/>
              </a:spcAft>
              <a:buSzPts val="4800"/>
              <a:buNone/>
            </a:pPr>
            <a:r>
              <a:rPr lang="it" sz="2900">
                <a:latin typeface="Work Sans"/>
                <a:ea typeface="Work Sans"/>
                <a:cs typeface="Work Sans"/>
                <a:sym typeface="Work Sans"/>
              </a:rPr>
              <a:t>I soggetti passivi IVA che effettuano operazioni per le quali è previsto l'esonero dall'emissione della fattura ossia i commercianti al minuto e i soggetti assimilati </a:t>
            </a:r>
            <a:r>
              <a:rPr b="1" lang="it" sz="2900">
                <a:solidFill>
                  <a:schemeClr val="accent2"/>
                </a:solidFill>
                <a:latin typeface="Work Sans"/>
                <a:ea typeface="Work Sans"/>
                <a:cs typeface="Work Sans"/>
                <a:sym typeface="Work Sans"/>
              </a:rPr>
              <a:t>sono tenuti alla memorizzazione elettronica e alla trasmissione telematica dei dati dei corrispettivi giornalieri.</a:t>
            </a:r>
            <a:endParaRPr b="1" sz="2900">
              <a:solidFill>
                <a:schemeClr val="accent2"/>
              </a:solidFill>
              <a:latin typeface="Work Sans"/>
              <a:ea typeface="Work Sans"/>
              <a:cs typeface="Work Sans"/>
              <a:sym typeface="Work Sans"/>
            </a:endParaRPr>
          </a:p>
          <a:p>
            <a:pPr indent="0" lvl="0" marL="0" marR="0" rtl="0" algn="l">
              <a:lnSpc>
                <a:spcPct val="100000"/>
              </a:lnSpc>
              <a:spcBef>
                <a:spcPts val="4000"/>
              </a:spcBef>
              <a:spcAft>
                <a:spcPts val="0"/>
              </a:spcAft>
              <a:buSzPts val="4800"/>
              <a:buNone/>
            </a:pPr>
            <a:r>
              <a:rPr lang="it" sz="2900">
                <a:latin typeface="Work Sans"/>
                <a:ea typeface="Work Sans"/>
                <a:cs typeface="Work Sans"/>
                <a:sym typeface="Work Sans"/>
              </a:rPr>
              <a:t>Tali adempimenti devono essere assolti mediante gli strumenti specificamente individuati dall'Agenzia delle Entrate:</a:t>
            </a:r>
            <a:endParaRPr sz="2900">
              <a:latin typeface="Work Sans"/>
              <a:ea typeface="Work Sans"/>
              <a:cs typeface="Work Sans"/>
              <a:sym typeface="Work Sans"/>
            </a:endParaRPr>
          </a:p>
          <a:p>
            <a:pPr indent="-812800" lvl="0" marL="1219200" marR="0" rtl="0" algn="l">
              <a:lnSpc>
                <a:spcPct val="100000"/>
              </a:lnSpc>
              <a:spcBef>
                <a:spcPts val="0"/>
              </a:spcBef>
              <a:spcAft>
                <a:spcPts val="0"/>
              </a:spcAft>
              <a:buSzPts val="3200"/>
              <a:buFont typeface="Work Sans"/>
              <a:buChar char="•"/>
            </a:pPr>
            <a:r>
              <a:rPr b="1" lang="it" sz="2900">
                <a:latin typeface="Work Sans"/>
                <a:ea typeface="Work Sans"/>
                <a:cs typeface="Work Sans"/>
                <a:sym typeface="Work Sans"/>
              </a:rPr>
              <a:t>registratori telematici;</a:t>
            </a:r>
            <a:endParaRPr b="1" sz="2900">
              <a:latin typeface="Work Sans"/>
              <a:ea typeface="Work Sans"/>
              <a:cs typeface="Work Sans"/>
              <a:sym typeface="Work Sans"/>
            </a:endParaRPr>
          </a:p>
          <a:p>
            <a:pPr indent="-812800" lvl="0" marL="1219200" marR="0" rtl="0" algn="l">
              <a:lnSpc>
                <a:spcPct val="100000"/>
              </a:lnSpc>
              <a:spcBef>
                <a:spcPts val="0"/>
              </a:spcBef>
              <a:spcAft>
                <a:spcPts val="0"/>
              </a:spcAft>
              <a:buSzPts val="3200"/>
              <a:buFont typeface="Work Sans"/>
              <a:buChar char="•"/>
            </a:pPr>
            <a:r>
              <a:rPr b="1" lang="it" sz="2900">
                <a:latin typeface="Work Sans"/>
                <a:ea typeface="Work Sans"/>
                <a:cs typeface="Work Sans"/>
                <a:sym typeface="Work Sans"/>
              </a:rPr>
              <a:t>registratori di cassa adattati; </a:t>
            </a:r>
            <a:endParaRPr b="1" sz="2900">
              <a:latin typeface="Work Sans"/>
              <a:ea typeface="Work Sans"/>
              <a:cs typeface="Work Sans"/>
              <a:sym typeface="Work Sans"/>
            </a:endParaRPr>
          </a:p>
          <a:p>
            <a:pPr indent="-812800" lvl="0" marL="1219200" marR="0" rtl="0" algn="l">
              <a:lnSpc>
                <a:spcPct val="100000"/>
              </a:lnSpc>
              <a:spcBef>
                <a:spcPts val="0"/>
              </a:spcBef>
              <a:spcAft>
                <a:spcPts val="0"/>
              </a:spcAft>
              <a:buSzPts val="3200"/>
              <a:buFont typeface="Work Sans"/>
              <a:buChar char="•"/>
            </a:pPr>
            <a:r>
              <a:rPr b="1" lang="it" sz="2900">
                <a:latin typeface="Work Sans"/>
                <a:ea typeface="Work Sans"/>
                <a:cs typeface="Work Sans"/>
                <a:sym typeface="Work Sans"/>
              </a:rPr>
              <a:t>Server-RT;</a:t>
            </a:r>
            <a:endParaRPr b="1" sz="2900">
              <a:latin typeface="Work Sans"/>
              <a:ea typeface="Work Sans"/>
              <a:cs typeface="Work Sans"/>
              <a:sym typeface="Work Sans"/>
            </a:endParaRPr>
          </a:p>
          <a:p>
            <a:pPr indent="-812800" lvl="0" marL="1219200" marR="0" rtl="0" algn="l">
              <a:lnSpc>
                <a:spcPct val="100000"/>
              </a:lnSpc>
              <a:spcBef>
                <a:spcPts val="0"/>
              </a:spcBef>
              <a:spcAft>
                <a:spcPts val="0"/>
              </a:spcAft>
              <a:buSzPts val="3200"/>
              <a:buFont typeface="Work Sans"/>
              <a:buChar char="•"/>
            </a:pPr>
            <a:r>
              <a:rPr b="1" lang="it" sz="2900">
                <a:latin typeface="Work Sans"/>
                <a:ea typeface="Work Sans"/>
                <a:cs typeface="Work Sans"/>
                <a:sym typeface="Work Sans"/>
              </a:rPr>
              <a:t>procedura web "Documento commerciale on line".</a:t>
            </a:r>
            <a:endParaRPr b="1" sz="2900">
              <a:latin typeface="Work Sans"/>
              <a:ea typeface="Work Sans"/>
              <a:cs typeface="Work Sans"/>
              <a:sym typeface="Work Sans"/>
            </a:endParaRPr>
          </a:p>
          <a:p>
            <a:pPr indent="0" lvl="0" marL="0" rtl="0" algn="l">
              <a:lnSpc>
                <a:spcPct val="100000"/>
              </a:lnSpc>
              <a:spcBef>
                <a:spcPts val="0"/>
              </a:spcBef>
              <a:spcAft>
                <a:spcPts val="0"/>
              </a:spcAft>
              <a:buSzPts val="4800"/>
              <a:buNone/>
            </a:pPr>
            <a:r>
              <a:t/>
            </a:r>
            <a:endParaRPr sz="2900">
              <a:latin typeface="Work Sans"/>
              <a:ea typeface="Work Sans"/>
              <a:cs typeface="Work Sans"/>
              <a:sym typeface="Work Sans"/>
            </a:endParaRPr>
          </a:p>
          <a:p>
            <a:pPr indent="0" lvl="0" marL="0" rtl="0" algn="l">
              <a:lnSpc>
                <a:spcPct val="115000"/>
              </a:lnSpc>
              <a:spcBef>
                <a:spcPts val="0"/>
              </a:spcBef>
              <a:spcAft>
                <a:spcPts val="0"/>
              </a:spcAft>
              <a:buSzPts val="4800"/>
              <a:buNone/>
            </a:pPr>
            <a:r>
              <a:rPr lang="it" sz="2900">
                <a:latin typeface="Work Sans"/>
                <a:ea typeface="Work Sans"/>
                <a:cs typeface="Work Sans"/>
                <a:sym typeface="Work Sans"/>
              </a:rPr>
              <a:t>Le ditte che memorizzano e trasmettono i corrispettivi </a:t>
            </a:r>
            <a:r>
              <a:rPr b="1" lang="it" sz="2900">
                <a:latin typeface="Work Sans"/>
                <a:ea typeface="Work Sans"/>
                <a:cs typeface="Work Sans"/>
                <a:sym typeface="Work Sans"/>
              </a:rPr>
              <a:t>non </a:t>
            </a:r>
            <a:r>
              <a:rPr lang="it" sz="2900">
                <a:latin typeface="Work Sans"/>
                <a:ea typeface="Work Sans"/>
                <a:cs typeface="Work Sans"/>
                <a:sym typeface="Work Sans"/>
              </a:rPr>
              <a:t>s</a:t>
            </a:r>
            <a:r>
              <a:rPr b="1" lang="it" sz="2900">
                <a:latin typeface="Work Sans"/>
                <a:ea typeface="Work Sans"/>
                <a:cs typeface="Work Sans"/>
                <a:sym typeface="Work Sans"/>
              </a:rPr>
              <a:t>ono tenuti ad annotare i dati sul relativo registro, né ad emettere lo scontrino</a:t>
            </a:r>
            <a:r>
              <a:rPr lang="it" sz="2900">
                <a:latin typeface="Work Sans"/>
                <a:ea typeface="Work Sans"/>
                <a:cs typeface="Work Sans"/>
                <a:sym typeface="Work Sans"/>
              </a:rPr>
              <a:t> o la</a:t>
            </a:r>
            <a:r>
              <a:rPr b="1" lang="it" sz="2900">
                <a:latin typeface="Work Sans"/>
                <a:ea typeface="Work Sans"/>
                <a:cs typeface="Work Sans"/>
                <a:sym typeface="Work Sans"/>
              </a:rPr>
              <a:t> ricevuta fiscale</a:t>
            </a:r>
            <a:r>
              <a:rPr lang="it" sz="2900">
                <a:latin typeface="Work Sans"/>
                <a:ea typeface="Work Sans"/>
                <a:cs typeface="Work Sans"/>
                <a:sym typeface="Work Sans"/>
              </a:rPr>
              <a:t>. Sono però tenuti a certificare le operazioni mediante il documento commerciale di cui al DM </a:t>
            </a:r>
            <a:r>
              <a:rPr b="1" lang="it" sz="2900">
                <a:latin typeface="Work Sans"/>
                <a:ea typeface="Work Sans"/>
                <a:cs typeface="Work Sans"/>
                <a:sym typeface="Work Sans"/>
              </a:rPr>
              <a:t>7.12.2016</a:t>
            </a:r>
            <a:r>
              <a:rPr lang="it" sz="2900">
                <a:latin typeface="Work Sans"/>
                <a:ea typeface="Work Sans"/>
                <a:cs typeface="Work Sans"/>
                <a:sym typeface="Work Sans"/>
              </a:rPr>
              <a:t> ovvero, su richiesta del cliente, mediante fattura.</a:t>
            </a:r>
            <a:endParaRPr sz="2900">
              <a:latin typeface="Work Sans"/>
              <a:ea typeface="Work Sans"/>
              <a:cs typeface="Work Sans"/>
              <a:sym typeface="Work Sans"/>
            </a:endParaRPr>
          </a:p>
          <a:p>
            <a:pPr indent="0" lvl="0" marL="0" rtl="0" algn="l">
              <a:lnSpc>
                <a:spcPct val="115000"/>
              </a:lnSpc>
              <a:spcBef>
                <a:spcPts val="4000"/>
              </a:spcBef>
              <a:spcAft>
                <a:spcPts val="0"/>
              </a:spcAft>
              <a:buSzPts val="4800"/>
              <a:buNone/>
            </a:pPr>
            <a:r>
              <a:t/>
            </a:r>
            <a:endParaRPr sz="2900">
              <a:latin typeface="Work Sans"/>
              <a:ea typeface="Work Sans"/>
              <a:cs typeface="Work Sans"/>
              <a:sym typeface="Work Sans"/>
            </a:endParaRPr>
          </a:p>
          <a:p>
            <a:pPr indent="0" lvl="0" marL="0" rtl="0" algn="l">
              <a:lnSpc>
                <a:spcPct val="115000"/>
              </a:lnSpc>
              <a:spcBef>
                <a:spcPts val="4000"/>
              </a:spcBef>
              <a:spcAft>
                <a:spcPts val="2100"/>
              </a:spcAft>
              <a:buSzPts val="4800"/>
              <a:buNone/>
            </a:pPr>
            <a:r>
              <a:rPr lang="it" sz="2900">
                <a:latin typeface="Work Sans"/>
                <a:ea typeface="Work Sans"/>
                <a:cs typeface="Work Sans"/>
                <a:sym typeface="Work Sans"/>
              </a:rPr>
              <a:t>Dal punto di vista operativo, l'esercente deve memorizzare i corrispettivi non oltre il momento di ultimazione dell'operazione e inviare i dati entro 12 giorni da quello di effettuazione della stessa ai fini IVA. </a:t>
            </a:r>
            <a:endParaRPr sz="2900">
              <a:highlight>
                <a:srgbClr val="FFFFFF"/>
              </a:highlight>
              <a:latin typeface="Work Sans"/>
              <a:ea typeface="Work Sans"/>
              <a:cs typeface="Work Sans"/>
              <a:sym typeface="Work Sans"/>
            </a:endParaRPr>
          </a:p>
        </p:txBody>
      </p:sp>
      <p:sp>
        <p:nvSpPr>
          <p:cNvPr id="270" name="Google Shape;270;g2ffcffc9529_0_492"/>
          <p:cNvSpPr txBox="1"/>
          <p:nvPr/>
        </p:nvSpPr>
        <p:spPr>
          <a:xfrm>
            <a:off x="1241867" y="1048800"/>
            <a:ext cx="22003200" cy="13545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0"/>
              </a:spcBef>
              <a:spcAft>
                <a:spcPts val="0"/>
              </a:spcAft>
              <a:buClr>
                <a:srgbClr val="000000"/>
              </a:buClr>
              <a:buSzPts val="5600"/>
              <a:buFont typeface="Arial"/>
              <a:buNone/>
            </a:pPr>
            <a:r>
              <a:rPr b="1" i="0" lang="it" sz="5600" u="none" cap="none" strike="noStrike">
                <a:solidFill>
                  <a:schemeClr val="accent2"/>
                </a:solidFill>
                <a:latin typeface="Work Sans"/>
                <a:ea typeface="Work Sans"/>
                <a:cs typeface="Work Sans"/>
                <a:sym typeface="Work Sans"/>
              </a:rPr>
              <a:t>Corrispettivi telematici</a:t>
            </a:r>
            <a:endParaRPr b="1" i="0" sz="5600" u="none" cap="none" strike="noStrike">
              <a:solidFill>
                <a:schemeClr val="accent2"/>
              </a:solidFill>
              <a:latin typeface="Work Sans"/>
              <a:ea typeface="Work Sans"/>
              <a:cs typeface="Work Sans"/>
              <a:sym typeface="Work Sans"/>
            </a:endParaRPr>
          </a:p>
        </p:txBody>
      </p:sp>
      <p:sp>
        <p:nvSpPr>
          <p:cNvPr id="271" name="Google Shape;271;g2ffcffc9529_0_492"/>
          <p:cNvSpPr txBox="1"/>
          <p:nvPr/>
        </p:nvSpPr>
        <p:spPr>
          <a:xfrm>
            <a:off x="1308400" y="9332667"/>
            <a:ext cx="21767100" cy="939000"/>
          </a:xfrm>
          <a:prstGeom prst="rect">
            <a:avLst/>
          </a:prstGeom>
          <a:solidFill>
            <a:schemeClr val="accent3"/>
          </a:solidFill>
          <a:ln>
            <a:noFill/>
          </a:ln>
        </p:spPr>
        <p:txBody>
          <a:bodyPr anchorCtr="0" anchor="t" bIns="243800" lIns="243800" spcFirstLastPara="1" rIns="243800" wrap="square" tIns="243800">
            <a:spAutoFit/>
          </a:bodyPr>
          <a:lstStyle/>
          <a:p>
            <a:pPr indent="0" lvl="0" marL="0" marR="0" rtl="0" algn="l">
              <a:lnSpc>
                <a:spcPct val="115000"/>
              </a:lnSpc>
              <a:spcBef>
                <a:spcPts val="0"/>
              </a:spcBef>
              <a:spcAft>
                <a:spcPts val="4000"/>
              </a:spcAft>
              <a:buClr>
                <a:srgbClr val="000000"/>
              </a:buClr>
              <a:buSzPts val="2900"/>
              <a:buFont typeface="Arial"/>
              <a:buNone/>
            </a:pPr>
            <a:r>
              <a:rPr b="1" i="0" lang="it" sz="2900" u="none" cap="none" strike="noStrike">
                <a:solidFill>
                  <a:schemeClr val="dk1"/>
                </a:solidFill>
                <a:latin typeface="Work Sans"/>
                <a:ea typeface="Work Sans"/>
                <a:cs typeface="Work Sans"/>
                <a:sym typeface="Work Sans"/>
              </a:rPr>
              <a:t>Se viene emessa fattura non ricorrono gli obblighi di memorizzazione e trasmissione dei dati.</a:t>
            </a:r>
            <a:endParaRPr b="1" i="0" sz="3700" u="none" cap="none" strike="noStrike">
              <a:solidFill>
                <a:srgbClr val="000000"/>
              </a:solidFill>
              <a:latin typeface="Work Sans"/>
              <a:ea typeface="Work Sans"/>
              <a:cs typeface="Work Sans"/>
              <a:sym typeface="Work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5" name="Shape 275"/>
        <p:cNvGrpSpPr/>
        <p:nvPr/>
      </p:nvGrpSpPr>
      <p:grpSpPr>
        <a:xfrm>
          <a:off x="0" y="0"/>
          <a:ext cx="0" cy="0"/>
          <a:chOff x="0" y="0"/>
          <a:chExt cx="0" cy="0"/>
        </a:xfrm>
      </p:grpSpPr>
      <p:sp>
        <p:nvSpPr>
          <p:cNvPr id="276" name="Google Shape;276;g2ffcffc9529_0_498"/>
          <p:cNvSpPr txBox="1"/>
          <p:nvPr>
            <p:ph idx="1" type="body"/>
          </p:nvPr>
        </p:nvSpPr>
        <p:spPr>
          <a:xfrm>
            <a:off x="1141200" y="3048000"/>
            <a:ext cx="22101600" cy="8826600"/>
          </a:xfrm>
          <a:prstGeom prst="rect">
            <a:avLst/>
          </a:prstGeom>
          <a:noFill/>
          <a:ln>
            <a:noFill/>
          </a:ln>
        </p:spPr>
        <p:txBody>
          <a:bodyPr anchorCtr="0" anchor="t" bIns="91400" lIns="182875" spcFirstLastPara="1" rIns="182875" wrap="square" tIns="91400">
            <a:noAutofit/>
          </a:bodyPr>
          <a:lstStyle/>
          <a:p>
            <a:pPr indent="0" lvl="0" marL="0" marR="0" rtl="0" algn="l">
              <a:lnSpc>
                <a:spcPct val="115000"/>
              </a:lnSpc>
              <a:spcBef>
                <a:spcPts val="0"/>
              </a:spcBef>
              <a:spcAft>
                <a:spcPts val="0"/>
              </a:spcAft>
              <a:buSzPts val="4800"/>
              <a:buNone/>
            </a:pPr>
            <a:r>
              <a:rPr b="1" lang="it" sz="2900">
                <a:solidFill>
                  <a:schemeClr val="accent4"/>
                </a:solidFill>
                <a:latin typeface="Work Sans"/>
                <a:ea typeface="Work Sans"/>
                <a:cs typeface="Work Sans"/>
                <a:sym typeface="Work Sans"/>
              </a:rPr>
              <a:t>E-commerce indiretto </a:t>
            </a:r>
            <a:r>
              <a:rPr lang="it" sz="2900">
                <a:latin typeface="Work Sans"/>
                <a:ea typeface="Work Sans"/>
                <a:cs typeface="Work Sans"/>
                <a:sym typeface="Work Sans"/>
              </a:rPr>
              <a:t>Ai fini IVA, tali operazioni sono assimilate alle vendite per corrispondenza, per cui, quelle effettuate in ambito nazionale da commercianti al minuto non sono soggette né all'obbligo di fatturazione, salvo richiesta del cliente, né all'obbligo di certificazione fiscale o di memorizzazione e invio dei corrispettivi telematici ex art. 1 co. 1 lett. a) del DM 10.5.2019 (risposta interpello 198/E/2019). Resta fermo l'obbligo di registrazione dei corrispettivi.</a:t>
            </a:r>
            <a:endParaRPr sz="2900">
              <a:latin typeface="Work Sans"/>
              <a:ea typeface="Work Sans"/>
              <a:cs typeface="Work Sans"/>
              <a:sym typeface="Work Sans"/>
            </a:endParaRPr>
          </a:p>
          <a:p>
            <a:pPr indent="0" lvl="0" marL="0" marR="0" rtl="0" algn="l">
              <a:lnSpc>
                <a:spcPct val="115000"/>
              </a:lnSpc>
              <a:spcBef>
                <a:spcPts val="4000"/>
              </a:spcBef>
              <a:spcAft>
                <a:spcPts val="0"/>
              </a:spcAft>
              <a:buSzPts val="4800"/>
              <a:buNone/>
            </a:pPr>
            <a:r>
              <a:rPr b="1" lang="it" sz="2900">
                <a:solidFill>
                  <a:schemeClr val="accent4"/>
                </a:solidFill>
                <a:latin typeface="Work Sans"/>
                <a:ea typeface="Work Sans"/>
                <a:cs typeface="Work Sans"/>
                <a:sym typeface="Work Sans"/>
              </a:rPr>
              <a:t>E-commerce diretto </a:t>
            </a:r>
            <a:r>
              <a:rPr lang="it" sz="2900">
                <a:latin typeface="Work Sans"/>
                <a:ea typeface="Work Sans"/>
                <a:cs typeface="Work Sans"/>
                <a:sym typeface="Work Sans"/>
              </a:rPr>
              <a:t>Il commercio elettronico diretto ha ad oggetto operazioni che si svolgono interamente in modalità telematica (ordine e messa a disposizione del bene o servizio).</a:t>
            </a:r>
            <a:endParaRPr sz="2900">
              <a:latin typeface="Work Sans"/>
              <a:ea typeface="Work Sans"/>
              <a:cs typeface="Work Sans"/>
              <a:sym typeface="Work Sans"/>
            </a:endParaRPr>
          </a:p>
          <a:p>
            <a:pPr indent="0" lvl="0" marL="0" marR="0" rtl="0" algn="l">
              <a:lnSpc>
                <a:spcPct val="115000"/>
              </a:lnSpc>
              <a:spcBef>
                <a:spcPts val="4000"/>
              </a:spcBef>
              <a:spcAft>
                <a:spcPts val="0"/>
              </a:spcAft>
              <a:buSzPts val="4800"/>
              <a:buNone/>
            </a:pPr>
            <a:r>
              <a:rPr lang="it" sz="2900">
                <a:latin typeface="Work Sans"/>
                <a:ea typeface="Work Sans"/>
                <a:cs typeface="Work Sans"/>
                <a:sym typeface="Work Sans"/>
              </a:rPr>
              <a:t>In ambito IVA, tali operazioni si qualificano come servizi elettronici (cfr. art. 7 del Reg. 282/2011, art. 58 della direttiva 2006/112/CE e l'allegato II alla direttiva 2006/112/CE e l'allegato I al Reg. UE 282/2011). Infatti, la fornitura di un bene immateriale non costituisce una cessione di beni, ma una prestazione di servizi.</a:t>
            </a:r>
            <a:endParaRPr sz="2900">
              <a:latin typeface="Work Sans"/>
              <a:ea typeface="Work Sans"/>
              <a:cs typeface="Work Sans"/>
              <a:sym typeface="Work Sans"/>
            </a:endParaRPr>
          </a:p>
          <a:p>
            <a:pPr indent="0" lvl="0" marL="0" marR="0" rtl="0" algn="l">
              <a:lnSpc>
                <a:spcPct val="115000"/>
              </a:lnSpc>
              <a:spcBef>
                <a:spcPts val="4000"/>
              </a:spcBef>
              <a:spcAft>
                <a:spcPts val="4000"/>
              </a:spcAft>
              <a:buSzPts val="4800"/>
              <a:buNone/>
            </a:pPr>
            <a:r>
              <a:rPr lang="it" sz="2900">
                <a:latin typeface="Work Sans"/>
                <a:ea typeface="Work Sans"/>
                <a:cs typeface="Work Sans"/>
                <a:sym typeface="Work Sans"/>
              </a:rPr>
              <a:t>Tali operazioni, se effettuate nei confronti di privati, sono esonerate sia dall'obbligo di fatturazione, salvo richiesta del cliente (art. 22 co. 1 n. 6-ter) del DPR 633/72), sia dall'obbligo di certificazione fiscale e di memorizzazione e trasmissione telematica dei corrispettivi (art. 1 co. 1 lett. a) del DM 10.5.2019).</a:t>
            </a:r>
            <a:endParaRPr sz="2900">
              <a:latin typeface="Work Sans"/>
              <a:ea typeface="Work Sans"/>
              <a:cs typeface="Work Sans"/>
              <a:sym typeface="Work Sans"/>
            </a:endParaRPr>
          </a:p>
        </p:txBody>
      </p:sp>
      <p:sp>
        <p:nvSpPr>
          <p:cNvPr id="277" name="Google Shape;277;g2ffcffc9529_0_498"/>
          <p:cNvSpPr txBox="1"/>
          <p:nvPr/>
        </p:nvSpPr>
        <p:spPr>
          <a:xfrm>
            <a:off x="1241867" y="1048800"/>
            <a:ext cx="22003200" cy="13545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0"/>
              </a:spcBef>
              <a:spcAft>
                <a:spcPts val="0"/>
              </a:spcAft>
              <a:buClr>
                <a:srgbClr val="000000"/>
              </a:buClr>
              <a:buSzPts val="5600"/>
              <a:buFont typeface="Arial"/>
              <a:buNone/>
            </a:pPr>
            <a:r>
              <a:rPr b="1" i="0" lang="it" sz="5600" u="none" cap="none" strike="noStrike">
                <a:solidFill>
                  <a:schemeClr val="accent2"/>
                </a:solidFill>
                <a:latin typeface="Work Sans"/>
                <a:ea typeface="Work Sans"/>
                <a:cs typeface="Work Sans"/>
                <a:sym typeface="Work Sans"/>
              </a:rPr>
              <a:t>Approfondimento: gli e-commerce</a:t>
            </a:r>
            <a:endParaRPr b="1" i="0" sz="5600" u="none" cap="none" strike="noStrike">
              <a:solidFill>
                <a:schemeClr val="accent2"/>
              </a:solidFill>
              <a:latin typeface="Work Sans"/>
              <a:ea typeface="Work Sans"/>
              <a:cs typeface="Work Sans"/>
              <a:sym typeface="Work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81" name="Shape 281"/>
        <p:cNvGrpSpPr/>
        <p:nvPr/>
      </p:nvGrpSpPr>
      <p:grpSpPr>
        <a:xfrm>
          <a:off x="0" y="0"/>
          <a:ext cx="0" cy="0"/>
          <a:chOff x="0" y="0"/>
          <a:chExt cx="0" cy="0"/>
        </a:xfrm>
      </p:grpSpPr>
      <p:sp>
        <p:nvSpPr>
          <p:cNvPr id="282" name="Google Shape;282;p14"/>
          <p:cNvSpPr txBox="1"/>
          <p:nvPr>
            <p:ph type="title"/>
          </p:nvPr>
        </p:nvSpPr>
        <p:spPr>
          <a:xfrm>
            <a:off x="1138593" y="1938933"/>
            <a:ext cx="21484800" cy="122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it">
                <a:solidFill>
                  <a:schemeClr val="lt1"/>
                </a:solidFill>
              </a:rPr>
              <a:t>Determinazione del reddito</a:t>
            </a:r>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5"/>
          <p:cNvSpPr txBox="1"/>
          <p:nvPr/>
        </p:nvSpPr>
        <p:spPr>
          <a:xfrm>
            <a:off x="1143475" y="2867700"/>
            <a:ext cx="22101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00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p:txBody>
      </p:sp>
      <p:sp>
        <p:nvSpPr>
          <p:cNvPr id="288" name="Google Shape;288;p15"/>
          <p:cNvSpPr txBox="1"/>
          <p:nvPr/>
        </p:nvSpPr>
        <p:spPr>
          <a:xfrm>
            <a:off x="1143475" y="914400"/>
            <a:ext cx="22101600" cy="18288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Determinazione del reddito d’impresa</a:t>
            </a:r>
            <a:endParaRPr b="1" i="0" sz="6100" u="none" cap="none" strike="noStrike">
              <a:solidFill>
                <a:srgbClr val="5A6EFF"/>
              </a:solidFill>
              <a:latin typeface="Work Sans"/>
              <a:ea typeface="Work Sans"/>
              <a:cs typeface="Work Sans"/>
              <a:sym typeface="Work Sans"/>
            </a:endParaRPr>
          </a:p>
        </p:txBody>
      </p:sp>
      <p:sp>
        <p:nvSpPr>
          <p:cNvPr id="289" name="Google Shape;289;p15"/>
          <p:cNvSpPr txBox="1"/>
          <p:nvPr/>
        </p:nvSpPr>
        <p:spPr>
          <a:xfrm>
            <a:off x="1143475" y="2743200"/>
            <a:ext cx="22101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it" sz="3000" u="none" cap="none" strike="noStrike">
                <a:solidFill>
                  <a:schemeClr val="accent6"/>
                </a:solidFill>
                <a:latin typeface="Work Sans"/>
                <a:ea typeface="Work Sans"/>
                <a:cs typeface="Work Sans"/>
                <a:sym typeface="Work Sans"/>
              </a:rPr>
              <a:t>I</a:t>
            </a:r>
            <a:endParaRPr b="0" i="0" sz="3000" u="none" cap="none" strike="noStrike">
              <a:solidFill>
                <a:schemeClr val="accent6"/>
              </a:solidFill>
              <a:latin typeface="Work Sans"/>
              <a:ea typeface="Work Sans"/>
              <a:cs typeface="Work Sans"/>
              <a:sym typeface="Work Sans"/>
            </a:endParaRPr>
          </a:p>
        </p:txBody>
      </p:sp>
      <p:sp>
        <p:nvSpPr>
          <p:cNvPr id="290" name="Google Shape;290;p15"/>
          <p:cNvSpPr/>
          <p:nvPr/>
        </p:nvSpPr>
        <p:spPr>
          <a:xfrm>
            <a:off x="1629925" y="6001100"/>
            <a:ext cx="9264000" cy="19533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Ricavi e altri proventi </a:t>
            </a:r>
            <a:r>
              <a:rPr b="1" i="0" lang="it" sz="3600" u="none" cap="none" strike="noStrike">
                <a:solidFill>
                  <a:srgbClr val="000000"/>
                </a:solidFill>
                <a:latin typeface="Work Sans"/>
                <a:ea typeface="Work Sans"/>
                <a:cs typeface="Work Sans"/>
                <a:sym typeface="Work Sans"/>
              </a:rPr>
              <a:t>incassati</a:t>
            </a:r>
            <a:endParaRPr b="1" i="0" sz="3600" u="none" cap="none" strike="noStrike">
              <a:solidFill>
                <a:srgbClr val="000000"/>
              </a:solidFill>
              <a:latin typeface="Work Sans"/>
              <a:ea typeface="Work Sans"/>
              <a:cs typeface="Work Sans"/>
              <a:sym typeface="Work Sans"/>
            </a:endParaRPr>
          </a:p>
        </p:txBody>
      </p:sp>
      <p:sp>
        <p:nvSpPr>
          <p:cNvPr id="291" name="Google Shape;291;p15"/>
          <p:cNvSpPr/>
          <p:nvPr/>
        </p:nvSpPr>
        <p:spPr>
          <a:xfrm>
            <a:off x="14091775" y="5955875"/>
            <a:ext cx="9153300" cy="19533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Costi sostenuti (</a:t>
            </a:r>
            <a:r>
              <a:rPr b="1" i="0" lang="it" sz="3600" u="none" cap="none" strike="noStrike">
                <a:solidFill>
                  <a:srgbClr val="000000"/>
                </a:solidFill>
                <a:latin typeface="Work Sans"/>
                <a:ea typeface="Work Sans"/>
                <a:cs typeface="Work Sans"/>
                <a:sym typeface="Work Sans"/>
              </a:rPr>
              <a:t>pagati</a:t>
            </a:r>
            <a:r>
              <a:rPr b="0" i="0" lang="it" sz="3600" u="none" cap="none" strike="noStrike">
                <a:solidFill>
                  <a:srgbClr val="000000"/>
                </a:solidFill>
                <a:latin typeface="Work Sans"/>
                <a:ea typeface="Work Sans"/>
                <a:cs typeface="Work Sans"/>
                <a:sym typeface="Work Sans"/>
              </a:rPr>
              <a:t>)</a:t>
            </a:r>
            <a:endParaRPr b="0" i="0" sz="3600" u="none" cap="none" strike="noStrike">
              <a:solidFill>
                <a:srgbClr val="000000"/>
              </a:solidFill>
              <a:latin typeface="Work Sans"/>
              <a:ea typeface="Work Sans"/>
              <a:cs typeface="Work Sans"/>
              <a:sym typeface="Work Sans"/>
            </a:endParaRPr>
          </a:p>
        </p:txBody>
      </p:sp>
      <p:sp>
        <p:nvSpPr>
          <p:cNvPr id="292" name="Google Shape;292;p15"/>
          <p:cNvSpPr/>
          <p:nvPr/>
        </p:nvSpPr>
        <p:spPr>
          <a:xfrm>
            <a:off x="14091775" y="8266675"/>
            <a:ext cx="9153300" cy="19533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0" i="0" lang="it" sz="3300" u="none" cap="none" strike="noStrike">
                <a:solidFill>
                  <a:srgbClr val="000000"/>
                </a:solidFill>
                <a:latin typeface="Work Sans"/>
                <a:ea typeface="Work Sans"/>
                <a:cs typeface="Work Sans"/>
                <a:sym typeface="Work Sans"/>
              </a:rPr>
              <a:t>Tutte le spese </a:t>
            </a:r>
            <a:r>
              <a:rPr b="1" i="1" lang="it" sz="3300" u="none" cap="none" strike="noStrike">
                <a:solidFill>
                  <a:schemeClr val="accent2"/>
                </a:solidFill>
                <a:latin typeface="Work Sans"/>
                <a:ea typeface="Work Sans"/>
                <a:cs typeface="Work Sans"/>
                <a:sym typeface="Work Sans"/>
              </a:rPr>
              <a:t>inerenti </a:t>
            </a:r>
            <a:r>
              <a:rPr b="0" i="0" lang="it" sz="3300" u="none" cap="none" strike="noStrike">
                <a:solidFill>
                  <a:srgbClr val="000000"/>
                </a:solidFill>
                <a:latin typeface="Work Sans"/>
                <a:ea typeface="Work Sans"/>
                <a:cs typeface="Work Sans"/>
                <a:sym typeface="Work Sans"/>
              </a:rPr>
              <a:t>all’attività d’impresa</a:t>
            </a:r>
            <a:endParaRPr b="0" i="0" sz="1700" u="none" cap="none" strike="noStrike">
              <a:solidFill>
                <a:srgbClr val="000000"/>
              </a:solidFill>
              <a:latin typeface="Arial"/>
              <a:ea typeface="Arial"/>
              <a:cs typeface="Arial"/>
              <a:sym typeface="Arial"/>
            </a:endParaRPr>
          </a:p>
        </p:txBody>
      </p:sp>
      <p:sp>
        <p:nvSpPr>
          <p:cNvPr id="293" name="Google Shape;293;p15"/>
          <p:cNvSpPr/>
          <p:nvPr/>
        </p:nvSpPr>
        <p:spPr>
          <a:xfrm>
            <a:off x="11696647" y="6797075"/>
            <a:ext cx="1592400" cy="733200"/>
          </a:xfrm>
          <a:prstGeom prst="mathMinus">
            <a:avLst>
              <a:gd fmla="val 23520" name="adj1"/>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5"/>
          <p:cNvSpPr txBox="1"/>
          <p:nvPr/>
        </p:nvSpPr>
        <p:spPr>
          <a:xfrm>
            <a:off x="1143475" y="2743200"/>
            <a:ext cx="22426800" cy="175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400"/>
              <a:buFont typeface="Arial"/>
              <a:buNone/>
            </a:pPr>
            <a:r>
              <a:rPr b="0" i="0" lang="it" sz="3400" u="none" cap="none" strike="noStrike">
                <a:solidFill>
                  <a:schemeClr val="dk1"/>
                </a:solidFill>
                <a:highlight>
                  <a:srgbClr val="FFFFFF"/>
                </a:highlight>
                <a:latin typeface="Work Sans"/>
                <a:ea typeface="Work Sans"/>
                <a:cs typeface="Work Sans"/>
                <a:sym typeface="Work Sans"/>
              </a:rPr>
              <a:t>Il reddito è determinato analiticamente dalla </a:t>
            </a:r>
            <a:r>
              <a:rPr b="1" i="0" lang="it" sz="3400" u="none" cap="none" strike="noStrike">
                <a:solidFill>
                  <a:schemeClr val="dk1"/>
                </a:solidFill>
                <a:highlight>
                  <a:srgbClr val="FFFFFF"/>
                </a:highlight>
                <a:latin typeface="Work Sans"/>
                <a:ea typeface="Work Sans"/>
                <a:cs typeface="Work Sans"/>
                <a:sym typeface="Work Sans"/>
              </a:rPr>
              <a:t>differenza tra</a:t>
            </a:r>
            <a:r>
              <a:rPr b="0" i="0" lang="it" sz="3400" u="none" cap="none" strike="noStrike">
                <a:solidFill>
                  <a:schemeClr val="dk1"/>
                </a:solidFill>
                <a:highlight>
                  <a:srgbClr val="FFFFFF"/>
                </a:highlight>
                <a:latin typeface="Work Sans"/>
                <a:ea typeface="Work Sans"/>
                <a:cs typeface="Work Sans"/>
                <a:sym typeface="Work Sans"/>
              </a:rPr>
              <a:t> i compensi incassati e le spese pagate (c.d. </a:t>
            </a:r>
            <a:r>
              <a:rPr b="1" i="0" lang="it" sz="3400" u="none" cap="none" strike="noStrike">
                <a:solidFill>
                  <a:schemeClr val="dk1"/>
                </a:solidFill>
                <a:highlight>
                  <a:srgbClr val="FFFFFF"/>
                </a:highlight>
                <a:latin typeface="Work Sans"/>
                <a:ea typeface="Work Sans"/>
                <a:cs typeface="Work Sans"/>
                <a:sym typeface="Work Sans"/>
              </a:rPr>
              <a:t>principio di cassa</a:t>
            </a:r>
            <a:r>
              <a:rPr b="0" i="0" lang="it" sz="3400" u="none" cap="none" strike="noStrike">
                <a:solidFill>
                  <a:schemeClr val="dk1"/>
                </a:solidFill>
                <a:highlight>
                  <a:srgbClr val="FFFFFF"/>
                </a:highlight>
                <a:latin typeface="Work Sans"/>
                <a:ea typeface="Work Sans"/>
                <a:cs typeface="Work Sans"/>
                <a:sym typeface="Work Sans"/>
              </a:rPr>
              <a:t>)</a:t>
            </a:r>
            <a:endParaRPr b="0" i="0" sz="3400" u="none" cap="none" strike="noStrike">
              <a:solidFill>
                <a:schemeClr val="dk1"/>
              </a:solidFill>
              <a:highlight>
                <a:srgbClr val="FFFFFF"/>
              </a:highlight>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t/>
            </a:r>
            <a:endParaRPr b="0" i="0" sz="3400" u="none" cap="none" strike="noStrike">
              <a:solidFill>
                <a:schemeClr val="dk1"/>
              </a:solidFill>
              <a:latin typeface="Work Sans"/>
              <a:ea typeface="Work Sans"/>
              <a:cs typeface="Work Sans"/>
              <a:sym typeface="Work Sans"/>
            </a:endParaRPr>
          </a:p>
        </p:txBody>
      </p:sp>
      <p:sp>
        <p:nvSpPr>
          <p:cNvPr id="295" name="Google Shape;295;p15"/>
          <p:cNvSpPr/>
          <p:nvPr/>
        </p:nvSpPr>
        <p:spPr>
          <a:xfrm>
            <a:off x="912250" y="5958100"/>
            <a:ext cx="1319100" cy="8718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it" sz="4800" u="none" cap="none" strike="noStrike">
                <a:solidFill>
                  <a:srgbClr val="000000"/>
                </a:solidFill>
                <a:latin typeface="Work Sans"/>
                <a:ea typeface="Work Sans"/>
                <a:cs typeface="Work Sans"/>
                <a:sym typeface="Work Sans"/>
              </a:rPr>
              <a:t>1</a:t>
            </a:r>
            <a:endParaRPr b="0" i="0" sz="4800" u="none" cap="none" strike="noStrike">
              <a:solidFill>
                <a:srgbClr val="000000"/>
              </a:solidFill>
              <a:latin typeface="Work Sans"/>
              <a:ea typeface="Work Sans"/>
              <a:cs typeface="Work Sans"/>
              <a:sym typeface="Work Sans"/>
            </a:endParaRPr>
          </a:p>
        </p:txBody>
      </p:sp>
      <p:sp>
        <p:nvSpPr>
          <p:cNvPr id="296" name="Google Shape;296;p15"/>
          <p:cNvSpPr/>
          <p:nvPr/>
        </p:nvSpPr>
        <p:spPr>
          <a:xfrm>
            <a:off x="13446325" y="5958088"/>
            <a:ext cx="1319100" cy="8718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it" sz="4800" u="none" cap="none" strike="noStrike">
                <a:solidFill>
                  <a:srgbClr val="000000"/>
                </a:solidFill>
                <a:latin typeface="Work Sans"/>
                <a:ea typeface="Work Sans"/>
                <a:cs typeface="Work Sans"/>
                <a:sym typeface="Work Sans"/>
              </a:rPr>
              <a:t>2</a:t>
            </a:r>
            <a:endParaRPr b="0" i="0" sz="4800" u="none" cap="none" strike="noStrike">
              <a:solidFill>
                <a:srgbClr val="000000"/>
              </a:solidFill>
              <a:latin typeface="Work Sans"/>
              <a:ea typeface="Work Sans"/>
              <a:cs typeface="Work Sans"/>
              <a:sym typeface="Work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0" name="Shape 300"/>
        <p:cNvGrpSpPr/>
        <p:nvPr/>
      </p:nvGrpSpPr>
      <p:grpSpPr>
        <a:xfrm>
          <a:off x="0" y="0"/>
          <a:ext cx="0" cy="0"/>
          <a:chOff x="0" y="0"/>
          <a:chExt cx="0" cy="0"/>
        </a:xfrm>
      </p:grpSpPr>
      <p:sp>
        <p:nvSpPr>
          <p:cNvPr id="301" name="Google Shape;301;g2ffcffc9529_0_868"/>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02" name="Google Shape;302;g2ffcffc9529_0_868"/>
          <p:cNvSpPr txBox="1"/>
          <p:nvPr>
            <p:ph type="title"/>
          </p:nvPr>
        </p:nvSpPr>
        <p:spPr>
          <a:xfrm>
            <a:off x="1543050" y="1076325"/>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Come si determina il Reddito</a:t>
            </a:r>
            <a:endParaRPr b="0" sz="8000"/>
          </a:p>
        </p:txBody>
      </p:sp>
      <p:sp>
        <p:nvSpPr>
          <p:cNvPr id="303" name="Google Shape;303;g2ffcffc9529_0_868"/>
          <p:cNvSpPr txBox="1"/>
          <p:nvPr/>
        </p:nvSpPr>
        <p:spPr>
          <a:xfrm>
            <a:off x="1543050" y="2635550"/>
            <a:ext cx="21471000" cy="47328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4300"/>
              <a:buFont typeface="Arial"/>
              <a:buNone/>
            </a:pPr>
            <a:r>
              <a:rPr b="0" i="0" lang="it" sz="4300" u="none" cap="none" strike="noStrike">
                <a:solidFill>
                  <a:srgbClr val="000000"/>
                </a:solidFill>
                <a:latin typeface="Work Sans"/>
                <a:ea typeface="Work Sans"/>
                <a:cs typeface="Work Sans"/>
                <a:sym typeface="Work Sans"/>
              </a:rPr>
              <a:t>Il reddito da lavoro autonomo è determinato </a:t>
            </a:r>
            <a:r>
              <a:rPr b="0" i="0" lang="it" sz="4300" u="sng" cap="none" strike="noStrike">
                <a:solidFill>
                  <a:srgbClr val="000000"/>
                </a:solidFill>
                <a:latin typeface="Work Sans"/>
                <a:ea typeface="Work Sans"/>
                <a:cs typeface="Work Sans"/>
                <a:sym typeface="Work Sans"/>
              </a:rPr>
              <a:t>analiticamente</a:t>
            </a:r>
            <a:r>
              <a:rPr b="0" i="0" lang="it" sz="4300" u="none" cap="none" strike="noStrike">
                <a:solidFill>
                  <a:srgbClr val="000000"/>
                </a:solidFill>
                <a:latin typeface="Work Sans"/>
                <a:ea typeface="Work Sans"/>
                <a:cs typeface="Work Sans"/>
                <a:sym typeface="Work Sans"/>
              </a:rPr>
              <a:t> dalla differenza tra:</a:t>
            </a:r>
            <a:endParaRPr b="0" i="0" sz="4300" u="none" cap="none" strike="noStrike">
              <a:solidFill>
                <a:srgbClr val="000000"/>
              </a:solidFill>
              <a:latin typeface="Work Sans"/>
              <a:ea typeface="Work Sans"/>
              <a:cs typeface="Work Sans"/>
              <a:sym typeface="Work Sans"/>
            </a:endParaRPr>
          </a:p>
          <a:p>
            <a:pPr indent="-457200" lvl="0" marL="457200" marR="0" rtl="0" algn="just">
              <a:lnSpc>
                <a:spcPct val="115000"/>
              </a:lnSpc>
              <a:spcBef>
                <a:spcPts val="0"/>
              </a:spcBef>
              <a:spcAft>
                <a:spcPts val="0"/>
              </a:spcAft>
              <a:buClr>
                <a:srgbClr val="000000"/>
              </a:buClr>
              <a:buSzPts val="4300"/>
              <a:buFont typeface="Work Sans"/>
              <a:buChar char="-"/>
            </a:pPr>
            <a:r>
              <a:rPr b="0" i="0" lang="it" sz="4300" u="none" cap="none" strike="noStrike">
                <a:solidFill>
                  <a:srgbClr val="000000"/>
                </a:solidFill>
                <a:latin typeface="Work Sans"/>
                <a:ea typeface="Work Sans"/>
                <a:cs typeface="Work Sans"/>
                <a:sym typeface="Work Sans"/>
              </a:rPr>
              <a:t>L’ammontare dei compensi percepiti (fatture emesse ed incassate)</a:t>
            </a:r>
            <a:endParaRPr b="0" i="0" sz="4300" u="none" cap="none" strike="noStrike">
              <a:solidFill>
                <a:srgbClr val="000000"/>
              </a:solidFill>
              <a:latin typeface="Work Sans"/>
              <a:ea typeface="Work Sans"/>
              <a:cs typeface="Work Sans"/>
              <a:sym typeface="Work Sans"/>
            </a:endParaRPr>
          </a:p>
          <a:p>
            <a:pPr indent="-457200" lvl="0" marL="457200" marR="0" rtl="0" algn="just">
              <a:lnSpc>
                <a:spcPct val="115000"/>
              </a:lnSpc>
              <a:spcBef>
                <a:spcPts val="0"/>
              </a:spcBef>
              <a:spcAft>
                <a:spcPts val="0"/>
              </a:spcAft>
              <a:buClr>
                <a:srgbClr val="000000"/>
              </a:buClr>
              <a:buSzPts val="4300"/>
              <a:buFont typeface="Work Sans"/>
              <a:buChar char="-"/>
            </a:pPr>
            <a:r>
              <a:rPr b="0" i="0" lang="it" sz="4300" u="none" cap="none" strike="noStrike">
                <a:solidFill>
                  <a:srgbClr val="000000"/>
                </a:solidFill>
                <a:latin typeface="Work Sans"/>
                <a:ea typeface="Work Sans"/>
                <a:cs typeface="Work Sans"/>
                <a:sym typeface="Work Sans"/>
              </a:rPr>
              <a:t>L’ammontare delle spese sostenute nel periodo d’imposta (fatture o ricevute fiscali passive pagate), inerenti l’esercizio dell’arte o professione.</a:t>
            </a:r>
            <a:endParaRPr b="0" i="0" sz="4300" u="none" cap="none" strike="noStrike">
              <a:solidFill>
                <a:srgbClr val="000000"/>
              </a:solidFill>
              <a:latin typeface="Work Sans"/>
              <a:ea typeface="Work Sans"/>
              <a:cs typeface="Work Sans"/>
              <a:sym typeface="Work Sans"/>
            </a:endParaRPr>
          </a:p>
          <a:p>
            <a:pPr indent="0" lvl="0" marL="457200" marR="0" rtl="0" algn="l">
              <a:lnSpc>
                <a:spcPct val="115000"/>
              </a:lnSpc>
              <a:spcBef>
                <a:spcPts val="1000"/>
              </a:spcBef>
              <a:spcAft>
                <a:spcPts val="1000"/>
              </a:spcAft>
              <a:buClr>
                <a:srgbClr val="000000"/>
              </a:buClr>
              <a:buSzPts val="4300"/>
              <a:buFont typeface="Arial"/>
              <a:buNone/>
            </a:pPr>
            <a:r>
              <a:t/>
            </a:r>
            <a:endParaRPr b="1" i="0" sz="4300" u="none" cap="none" strike="noStrike">
              <a:solidFill>
                <a:srgbClr val="000000"/>
              </a:solidFill>
              <a:latin typeface="Work Sans"/>
              <a:ea typeface="Work Sans"/>
              <a:cs typeface="Work Sans"/>
              <a:sym typeface="Work Sans"/>
            </a:endParaRPr>
          </a:p>
        </p:txBody>
      </p:sp>
      <p:sp>
        <p:nvSpPr>
          <p:cNvPr id="304" name="Google Shape;304;g2ffcffc9529_0_868"/>
          <p:cNvSpPr/>
          <p:nvPr/>
        </p:nvSpPr>
        <p:spPr>
          <a:xfrm>
            <a:off x="1370100" y="8345250"/>
            <a:ext cx="21643800" cy="701100"/>
          </a:xfrm>
          <a:prstGeom prst="rect">
            <a:avLst/>
          </a:prstGeom>
          <a:solidFill>
            <a:srgbClr val="FCE5CD"/>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it" sz="3600" u="none" cap="none" strike="noStrike">
                <a:solidFill>
                  <a:srgbClr val="000000"/>
                </a:solidFill>
                <a:latin typeface="Work Sans"/>
                <a:ea typeface="Work Sans"/>
                <a:cs typeface="Work Sans"/>
                <a:sym typeface="Work Sans"/>
              </a:rPr>
              <a:t>Lavoro Autonomo -&gt; Quadro RE Unico PF </a:t>
            </a:r>
            <a:endParaRPr b="1"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000000"/>
              </a:solidFill>
              <a:latin typeface="Work Sans"/>
              <a:ea typeface="Work Sans"/>
              <a:cs typeface="Work Sans"/>
              <a:sym typeface="Work Sans"/>
            </a:endParaRPr>
          </a:p>
        </p:txBody>
      </p:sp>
      <p:sp>
        <p:nvSpPr>
          <p:cNvPr id="305" name="Google Shape;305;g2ffcffc9529_0_868"/>
          <p:cNvSpPr/>
          <p:nvPr/>
        </p:nvSpPr>
        <p:spPr>
          <a:xfrm>
            <a:off x="1370100" y="9408600"/>
            <a:ext cx="21643800" cy="701100"/>
          </a:xfrm>
          <a:prstGeom prst="rect">
            <a:avLst/>
          </a:prstGeom>
          <a:solidFill>
            <a:srgbClr val="FFD79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it" sz="3600" u="none" cap="none" strike="noStrike">
                <a:solidFill>
                  <a:srgbClr val="000000"/>
                </a:solidFill>
                <a:latin typeface="Work Sans"/>
                <a:ea typeface="Work Sans"/>
                <a:cs typeface="Work Sans"/>
                <a:sym typeface="Work Sans"/>
              </a:rPr>
              <a:t>Ditta individuale-&gt; Quadro RG Unico PF </a:t>
            </a:r>
            <a:endParaRPr b="1"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000000"/>
              </a:solidFill>
              <a:latin typeface="Work Sans"/>
              <a:ea typeface="Work Sans"/>
              <a:cs typeface="Work Sans"/>
              <a:sym typeface="Work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9" name="Shape 309"/>
        <p:cNvGrpSpPr/>
        <p:nvPr/>
      </p:nvGrpSpPr>
      <p:grpSpPr>
        <a:xfrm>
          <a:off x="0" y="0"/>
          <a:ext cx="0" cy="0"/>
          <a:chOff x="0" y="0"/>
          <a:chExt cx="0" cy="0"/>
        </a:xfrm>
      </p:grpSpPr>
      <p:sp>
        <p:nvSpPr>
          <p:cNvPr id="310" name="Google Shape;310;g2ffcffc9529_0_875"/>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11" name="Google Shape;311;g2ffcffc9529_0_875"/>
          <p:cNvSpPr txBox="1"/>
          <p:nvPr>
            <p:ph type="title"/>
          </p:nvPr>
        </p:nvSpPr>
        <p:spPr>
          <a:xfrm>
            <a:off x="1543050" y="1076325"/>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Come si determina il Reddito</a:t>
            </a:r>
            <a:endParaRPr b="0" sz="8000"/>
          </a:p>
        </p:txBody>
      </p:sp>
      <p:sp>
        <p:nvSpPr>
          <p:cNvPr id="312" name="Google Shape;312;g2ffcffc9529_0_875"/>
          <p:cNvSpPr txBox="1"/>
          <p:nvPr/>
        </p:nvSpPr>
        <p:spPr>
          <a:xfrm>
            <a:off x="2219250" y="3069450"/>
            <a:ext cx="19945500" cy="75771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4300"/>
              <a:buFont typeface="Arial"/>
              <a:buNone/>
            </a:pPr>
            <a:r>
              <a:rPr b="0" i="0" lang="it" sz="4300" u="none" cap="none" strike="noStrike">
                <a:solidFill>
                  <a:srgbClr val="000000"/>
                </a:solidFill>
                <a:latin typeface="Work Sans"/>
                <a:ea typeface="Work Sans"/>
                <a:cs typeface="Work Sans"/>
                <a:sym typeface="Work Sans"/>
              </a:rPr>
              <a:t>Tale risultato è poi:</a:t>
            </a:r>
            <a:endParaRPr b="0" i="0" sz="4300" u="none" cap="none" strike="noStrike">
              <a:solidFill>
                <a:srgbClr val="000000"/>
              </a:solidFill>
              <a:latin typeface="Work Sans"/>
              <a:ea typeface="Work Sans"/>
              <a:cs typeface="Work Sans"/>
              <a:sym typeface="Work Sans"/>
            </a:endParaRPr>
          </a:p>
          <a:p>
            <a:pPr indent="-457200" lvl="0" marL="457200" marR="0" rtl="0" algn="just">
              <a:lnSpc>
                <a:spcPct val="115000"/>
              </a:lnSpc>
              <a:spcBef>
                <a:spcPts val="0"/>
              </a:spcBef>
              <a:spcAft>
                <a:spcPts val="0"/>
              </a:spcAft>
              <a:buClr>
                <a:srgbClr val="000000"/>
              </a:buClr>
              <a:buSzPts val="4300"/>
              <a:buFont typeface="Work Sans"/>
              <a:buAutoNum type="arabicParenR"/>
            </a:pPr>
            <a:r>
              <a:rPr b="0" i="0" lang="it" sz="4300" u="none" cap="none" strike="noStrike">
                <a:solidFill>
                  <a:srgbClr val="000000"/>
                </a:solidFill>
                <a:latin typeface="Work Sans"/>
                <a:ea typeface="Work Sans"/>
                <a:cs typeface="Work Sans"/>
                <a:sym typeface="Work Sans"/>
              </a:rPr>
              <a:t>aumentato/diminuito degli altri componenti positivi e negativi di reddito -&gt; plusvalenze e sopravvenienze attive, minusvalenze e sopravvenienze passive. </a:t>
            </a:r>
            <a:endParaRPr b="0" i="0" sz="4300" u="none" cap="none" strike="noStrike">
              <a:solidFill>
                <a:srgbClr val="000000"/>
              </a:solidFill>
              <a:latin typeface="Work Sans"/>
              <a:ea typeface="Work Sans"/>
              <a:cs typeface="Work Sans"/>
              <a:sym typeface="Work Sans"/>
            </a:endParaRPr>
          </a:p>
          <a:p>
            <a:pPr indent="-457200" lvl="0" marL="457200" marR="0" rtl="0" algn="just">
              <a:lnSpc>
                <a:spcPct val="115000"/>
              </a:lnSpc>
              <a:spcBef>
                <a:spcPts val="0"/>
              </a:spcBef>
              <a:spcAft>
                <a:spcPts val="0"/>
              </a:spcAft>
              <a:buClr>
                <a:srgbClr val="000000"/>
              </a:buClr>
              <a:buSzPts val="4300"/>
              <a:buFont typeface="Work Sans"/>
              <a:buAutoNum type="arabicParenR"/>
            </a:pPr>
            <a:r>
              <a:rPr b="0" i="0" lang="it" sz="4300" u="none" cap="none" strike="noStrike">
                <a:solidFill>
                  <a:srgbClr val="000000"/>
                </a:solidFill>
                <a:latin typeface="Work Sans"/>
                <a:ea typeface="Work Sans"/>
                <a:cs typeface="Work Sans"/>
                <a:sym typeface="Work Sans"/>
              </a:rPr>
              <a:t>diminuito dalle “</a:t>
            </a:r>
            <a:r>
              <a:rPr b="0" i="0" lang="it" sz="4300" u="sng" cap="none" strike="noStrike">
                <a:solidFill>
                  <a:srgbClr val="000000"/>
                </a:solidFill>
                <a:latin typeface="Work Sans"/>
                <a:ea typeface="Work Sans"/>
                <a:cs typeface="Work Sans"/>
                <a:sym typeface="Work Sans"/>
              </a:rPr>
              <a:t>scritture di rettifica</a:t>
            </a:r>
            <a:r>
              <a:rPr b="0" i="0" lang="it" sz="4300" u="none" cap="none" strike="noStrike">
                <a:solidFill>
                  <a:srgbClr val="000000"/>
                </a:solidFill>
                <a:latin typeface="Work Sans"/>
                <a:ea typeface="Work Sans"/>
                <a:cs typeface="Work Sans"/>
                <a:sym typeface="Work Sans"/>
              </a:rPr>
              <a:t>”:</a:t>
            </a:r>
            <a:endParaRPr b="0" i="0" sz="4300" u="none" cap="none" strike="noStrike">
              <a:solidFill>
                <a:srgbClr val="000000"/>
              </a:solidFill>
              <a:latin typeface="Work Sans"/>
              <a:ea typeface="Work Sans"/>
              <a:cs typeface="Work Sans"/>
              <a:sym typeface="Work Sans"/>
            </a:endParaRPr>
          </a:p>
          <a:p>
            <a:pPr indent="-501650" lvl="1" marL="914400" marR="0" rtl="0" algn="just">
              <a:lnSpc>
                <a:spcPct val="115000"/>
              </a:lnSpc>
              <a:spcBef>
                <a:spcPts val="0"/>
              </a:spcBef>
              <a:spcAft>
                <a:spcPts val="0"/>
              </a:spcAft>
              <a:buClr>
                <a:srgbClr val="000000"/>
              </a:buClr>
              <a:buSzPts val="4300"/>
              <a:buFont typeface="Work Sans"/>
              <a:buAutoNum type="alphaLcParenR"/>
            </a:pPr>
            <a:r>
              <a:rPr b="0" i="0" lang="it" sz="4300" u="none" cap="none" strike="noStrike">
                <a:solidFill>
                  <a:srgbClr val="000000"/>
                </a:solidFill>
                <a:latin typeface="Work Sans"/>
                <a:ea typeface="Work Sans"/>
                <a:cs typeface="Work Sans"/>
                <a:sym typeface="Work Sans"/>
              </a:rPr>
              <a:t>Ammortamenti</a:t>
            </a:r>
            <a:endParaRPr b="0" i="0" sz="4300" u="none" cap="none" strike="noStrike">
              <a:solidFill>
                <a:srgbClr val="000000"/>
              </a:solidFill>
              <a:latin typeface="Work Sans"/>
              <a:ea typeface="Work Sans"/>
              <a:cs typeface="Work Sans"/>
              <a:sym typeface="Work Sans"/>
            </a:endParaRPr>
          </a:p>
          <a:p>
            <a:pPr indent="-501650" lvl="1" marL="914400" marR="0" rtl="0" algn="just">
              <a:lnSpc>
                <a:spcPct val="115000"/>
              </a:lnSpc>
              <a:spcBef>
                <a:spcPts val="0"/>
              </a:spcBef>
              <a:spcAft>
                <a:spcPts val="0"/>
              </a:spcAft>
              <a:buClr>
                <a:srgbClr val="000000"/>
              </a:buClr>
              <a:buSzPts val="4300"/>
              <a:buFont typeface="Work Sans"/>
              <a:buAutoNum type="alphaLcParenR"/>
            </a:pPr>
            <a:r>
              <a:rPr b="0" i="0" lang="it" sz="4300" u="none" cap="none" strike="noStrike">
                <a:solidFill>
                  <a:srgbClr val="000000"/>
                </a:solidFill>
                <a:latin typeface="Work Sans"/>
                <a:ea typeface="Work Sans"/>
                <a:cs typeface="Work Sans"/>
                <a:sym typeface="Work Sans"/>
              </a:rPr>
              <a:t>Canoni Leasing</a:t>
            </a:r>
            <a:endParaRPr b="0" i="0" sz="4300" u="none" cap="none" strike="noStrike">
              <a:solidFill>
                <a:srgbClr val="000000"/>
              </a:solidFill>
              <a:latin typeface="Work Sans"/>
              <a:ea typeface="Work Sans"/>
              <a:cs typeface="Work Sans"/>
              <a:sym typeface="Work Sans"/>
            </a:endParaRPr>
          </a:p>
          <a:p>
            <a:pPr indent="-501650" lvl="1" marL="914400" marR="0" rtl="0" algn="just">
              <a:lnSpc>
                <a:spcPct val="115000"/>
              </a:lnSpc>
              <a:spcBef>
                <a:spcPts val="0"/>
              </a:spcBef>
              <a:spcAft>
                <a:spcPts val="0"/>
              </a:spcAft>
              <a:buClr>
                <a:srgbClr val="000000"/>
              </a:buClr>
              <a:buSzPts val="4300"/>
              <a:buFont typeface="Work Sans"/>
              <a:buAutoNum type="alphaLcParenR"/>
            </a:pPr>
            <a:r>
              <a:rPr b="0" i="0" lang="it" sz="4300" u="none" cap="none" strike="noStrike">
                <a:solidFill>
                  <a:srgbClr val="000000"/>
                </a:solidFill>
                <a:latin typeface="Work Sans"/>
                <a:ea typeface="Work Sans"/>
                <a:cs typeface="Work Sans"/>
                <a:sym typeface="Work Sans"/>
              </a:rPr>
              <a:t>Accantonamenti TFR</a:t>
            </a:r>
            <a:endParaRPr b="0" i="0" sz="4300" u="none" cap="none" strike="noStrike">
              <a:solidFill>
                <a:srgbClr val="000000"/>
              </a:solidFill>
              <a:latin typeface="Work Sans"/>
              <a:ea typeface="Work Sans"/>
              <a:cs typeface="Work Sans"/>
              <a:sym typeface="Work Sans"/>
            </a:endParaRPr>
          </a:p>
          <a:p>
            <a:pPr indent="-457200" lvl="0" marL="457200" marR="0" rtl="0" algn="just">
              <a:lnSpc>
                <a:spcPct val="115000"/>
              </a:lnSpc>
              <a:spcBef>
                <a:spcPts val="0"/>
              </a:spcBef>
              <a:spcAft>
                <a:spcPts val="0"/>
              </a:spcAft>
              <a:buClr>
                <a:srgbClr val="000000"/>
              </a:buClr>
              <a:buSzPts val="4300"/>
              <a:buFont typeface="Work Sans"/>
              <a:buAutoNum type="arabicParenR"/>
            </a:pPr>
            <a:r>
              <a:rPr b="0" i="0" lang="it" sz="4300" u="sng" cap="none" strike="noStrike">
                <a:solidFill>
                  <a:srgbClr val="000000"/>
                </a:solidFill>
                <a:latin typeface="Work Sans"/>
                <a:ea typeface="Work Sans"/>
                <a:cs typeface="Work Sans"/>
                <a:sym typeface="Work Sans"/>
              </a:rPr>
              <a:t>aumentato/diminuito dei costi/ricavi fiscalmente rilevanti</a:t>
            </a:r>
            <a:endParaRPr b="0" i="0" sz="4300" u="sng" cap="none" strike="noStrike">
              <a:solidFill>
                <a:srgbClr val="000000"/>
              </a:solidFill>
              <a:latin typeface="Work Sans"/>
              <a:ea typeface="Work Sans"/>
              <a:cs typeface="Work Sans"/>
              <a:sym typeface="Work Sans"/>
            </a:endParaRPr>
          </a:p>
          <a:p>
            <a:pPr indent="0" lvl="0" marL="914400" marR="0" rtl="0" algn="just">
              <a:lnSpc>
                <a:spcPct val="115000"/>
              </a:lnSpc>
              <a:spcBef>
                <a:spcPts val="0"/>
              </a:spcBef>
              <a:spcAft>
                <a:spcPts val="0"/>
              </a:spcAft>
              <a:buClr>
                <a:srgbClr val="000000"/>
              </a:buClr>
              <a:buSzPts val="4300"/>
              <a:buFont typeface="Arial"/>
              <a:buNone/>
            </a:pPr>
            <a:r>
              <a:t/>
            </a:r>
            <a:endParaRPr b="1" i="0" sz="4300" u="none" cap="none" strike="noStrike">
              <a:solidFill>
                <a:srgbClr val="000000"/>
              </a:solidFill>
              <a:latin typeface="Work Sans"/>
              <a:ea typeface="Work Sans"/>
              <a:cs typeface="Work Sans"/>
              <a:sym typeface="Work Sans"/>
            </a:endParaRPr>
          </a:p>
          <a:p>
            <a:pPr indent="0" lvl="0" marL="457200" marR="0" rtl="0" algn="l">
              <a:lnSpc>
                <a:spcPct val="115000"/>
              </a:lnSpc>
              <a:spcBef>
                <a:spcPts val="0"/>
              </a:spcBef>
              <a:spcAft>
                <a:spcPts val="1000"/>
              </a:spcAft>
              <a:buClr>
                <a:srgbClr val="000000"/>
              </a:buClr>
              <a:buSzPts val="4300"/>
              <a:buFont typeface="Arial"/>
              <a:buNone/>
            </a:pPr>
            <a:r>
              <a:t/>
            </a:r>
            <a:endParaRPr b="1" i="0" sz="4300" u="none" cap="none" strike="noStrike">
              <a:solidFill>
                <a:srgbClr val="000000"/>
              </a:solidFill>
              <a:latin typeface="Work Sans"/>
              <a:ea typeface="Work Sans"/>
              <a:cs typeface="Work Sans"/>
              <a:sym typeface="Work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6" name="Shape 316"/>
        <p:cNvGrpSpPr/>
        <p:nvPr/>
      </p:nvGrpSpPr>
      <p:grpSpPr>
        <a:xfrm>
          <a:off x="0" y="0"/>
          <a:ext cx="0" cy="0"/>
          <a:chOff x="0" y="0"/>
          <a:chExt cx="0" cy="0"/>
        </a:xfrm>
      </p:grpSpPr>
      <p:sp>
        <p:nvSpPr>
          <p:cNvPr id="317" name="Google Shape;317;g2ffcffc9529_0_882"/>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18" name="Google Shape;318;g2ffcffc9529_0_882"/>
          <p:cNvSpPr txBox="1"/>
          <p:nvPr>
            <p:ph type="title"/>
          </p:nvPr>
        </p:nvSpPr>
        <p:spPr>
          <a:xfrm>
            <a:off x="1543050" y="1076325"/>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Come si determina il Reddito</a:t>
            </a:r>
            <a:endParaRPr sz="5000"/>
          </a:p>
          <a:p>
            <a:pPr indent="0" lvl="0" marL="0" rtl="0" algn="l">
              <a:lnSpc>
                <a:spcPct val="100000"/>
              </a:lnSpc>
              <a:spcBef>
                <a:spcPts val="0"/>
              </a:spcBef>
              <a:spcAft>
                <a:spcPts val="0"/>
              </a:spcAft>
              <a:buSzPts val="6000"/>
              <a:buNone/>
            </a:pPr>
            <a:r>
              <a:t/>
            </a:r>
            <a:endParaRPr b="0" sz="8000"/>
          </a:p>
        </p:txBody>
      </p:sp>
      <p:sp>
        <p:nvSpPr>
          <p:cNvPr id="319" name="Google Shape;319;g2ffcffc9529_0_882"/>
          <p:cNvSpPr txBox="1"/>
          <p:nvPr/>
        </p:nvSpPr>
        <p:spPr>
          <a:xfrm>
            <a:off x="2207400" y="2603575"/>
            <a:ext cx="19957500" cy="8043000"/>
          </a:xfrm>
          <a:prstGeom prst="rect">
            <a:avLst/>
          </a:prstGeom>
          <a:noFill/>
          <a:ln>
            <a:noFill/>
          </a:ln>
        </p:spPr>
        <p:txBody>
          <a:bodyPr anchorCtr="0" anchor="ctr"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4300"/>
              <a:buFont typeface="Arial"/>
              <a:buNone/>
            </a:pPr>
            <a:r>
              <a:rPr b="1" i="0" lang="it" sz="4300" u="sng" cap="none" strike="noStrike">
                <a:solidFill>
                  <a:srgbClr val="000000"/>
                </a:solidFill>
                <a:latin typeface="Work Sans"/>
                <a:ea typeface="Work Sans"/>
                <a:cs typeface="Work Sans"/>
                <a:sym typeface="Work Sans"/>
              </a:rPr>
              <a:t>Punti di attenzione:</a:t>
            </a:r>
            <a:endParaRPr b="1" i="0" sz="4300" u="sng" cap="none" strike="noStrike">
              <a:solidFill>
                <a:srgbClr val="000000"/>
              </a:solidFill>
              <a:latin typeface="Work Sans"/>
              <a:ea typeface="Work Sans"/>
              <a:cs typeface="Work Sans"/>
              <a:sym typeface="Work Sans"/>
            </a:endParaRPr>
          </a:p>
          <a:p>
            <a:pPr indent="0" lvl="0" marL="0" marR="0" rtl="0" algn="just">
              <a:lnSpc>
                <a:spcPct val="115000"/>
              </a:lnSpc>
              <a:spcBef>
                <a:spcPts val="0"/>
              </a:spcBef>
              <a:spcAft>
                <a:spcPts val="0"/>
              </a:spcAft>
              <a:buClr>
                <a:srgbClr val="000000"/>
              </a:buClr>
              <a:buSzPts val="4300"/>
              <a:buFont typeface="Arial"/>
              <a:buNone/>
            </a:pPr>
            <a:r>
              <a:t/>
            </a:r>
            <a:endParaRPr b="1" i="0" sz="4300" u="none" cap="none" strike="noStrike">
              <a:solidFill>
                <a:srgbClr val="000000"/>
              </a:solidFill>
              <a:latin typeface="Work Sans"/>
              <a:ea typeface="Work Sans"/>
              <a:cs typeface="Work Sans"/>
              <a:sym typeface="Work Sans"/>
            </a:endParaRPr>
          </a:p>
          <a:p>
            <a:pPr indent="-457200" lvl="0" marL="457200" marR="0" rtl="0" algn="just">
              <a:lnSpc>
                <a:spcPct val="115000"/>
              </a:lnSpc>
              <a:spcBef>
                <a:spcPts val="0"/>
              </a:spcBef>
              <a:spcAft>
                <a:spcPts val="0"/>
              </a:spcAft>
              <a:buClr>
                <a:srgbClr val="000000"/>
              </a:buClr>
              <a:buSzPts val="4300"/>
              <a:buFont typeface="Work Sans"/>
              <a:buAutoNum type="arabicParenR"/>
            </a:pPr>
            <a:r>
              <a:rPr b="0" i="0" lang="it" sz="4300" u="sng" cap="none" strike="noStrike">
                <a:solidFill>
                  <a:srgbClr val="000000"/>
                </a:solidFill>
                <a:latin typeface="Work Sans"/>
                <a:ea typeface="Work Sans"/>
                <a:cs typeface="Work Sans"/>
                <a:sym typeface="Work Sans"/>
              </a:rPr>
              <a:t>Variazioni in aument</a:t>
            </a:r>
            <a:r>
              <a:rPr b="0" i="0" lang="it" sz="4300" u="none" cap="none" strike="noStrike">
                <a:solidFill>
                  <a:srgbClr val="000000"/>
                </a:solidFill>
                <a:latin typeface="Work Sans"/>
                <a:ea typeface="Work Sans"/>
                <a:cs typeface="Work Sans"/>
                <a:sym typeface="Work Sans"/>
              </a:rPr>
              <a:t>o -&gt; rettifiche di costi non interamente deducibili (es. autovetture/telefonini/sopravvenienza passiva)</a:t>
            </a:r>
            <a:endParaRPr b="0" i="0" sz="4300" u="none" cap="none" strike="noStrike">
              <a:solidFill>
                <a:srgbClr val="000000"/>
              </a:solidFill>
              <a:latin typeface="Work Sans"/>
              <a:ea typeface="Work Sans"/>
              <a:cs typeface="Work Sans"/>
              <a:sym typeface="Work Sans"/>
            </a:endParaRPr>
          </a:p>
          <a:p>
            <a:pPr indent="0" lvl="0" marL="457200" marR="0" rtl="0" algn="just">
              <a:lnSpc>
                <a:spcPct val="115000"/>
              </a:lnSpc>
              <a:spcBef>
                <a:spcPts val="0"/>
              </a:spcBef>
              <a:spcAft>
                <a:spcPts val="0"/>
              </a:spcAft>
              <a:buClr>
                <a:srgbClr val="000000"/>
              </a:buClr>
              <a:buSzPts val="4300"/>
              <a:buFont typeface="Arial"/>
              <a:buNone/>
            </a:pPr>
            <a:r>
              <a:t/>
            </a:r>
            <a:endParaRPr b="0" i="0" sz="4300" u="none" cap="none" strike="noStrike">
              <a:solidFill>
                <a:srgbClr val="000000"/>
              </a:solidFill>
              <a:latin typeface="Work Sans"/>
              <a:ea typeface="Work Sans"/>
              <a:cs typeface="Work Sans"/>
              <a:sym typeface="Work Sans"/>
            </a:endParaRPr>
          </a:p>
          <a:p>
            <a:pPr indent="-457200" lvl="0" marL="457200" marR="0" rtl="0" algn="just">
              <a:lnSpc>
                <a:spcPct val="115000"/>
              </a:lnSpc>
              <a:spcBef>
                <a:spcPts val="0"/>
              </a:spcBef>
              <a:spcAft>
                <a:spcPts val="0"/>
              </a:spcAft>
              <a:buClr>
                <a:srgbClr val="000000"/>
              </a:buClr>
              <a:buSzPts val="4300"/>
              <a:buFont typeface="Work Sans"/>
              <a:buAutoNum type="arabicParenR"/>
            </a:pPr>
            <a:r>
              <a:rPr b="0" i="0" lang="it" sz="4300" u="sng" cap="none" strike="noStrike">
                <a:solidFill>
                  <a:srgbClr val="000000"/>
                </a:solidFill>
                <a:latin typeface="Work Sans"/>
                <a:ea typeface="Work Sans"/>
                <a:cs typeface="Work Sans"/>
                <a:sym typeface="Work Sans"/>
              </a:rPr>
              <a:t>Variazioni in diminuzione</a:t>
            </a:r>
            <a:r>
              <a:rPr b="0" i="0" lang="it" sz="4300" u="none" cap="none" strike="noStrike">
                <a:solidFill>
                  <a:srgbClr val="000000"/>
                </a:solidFill>
                <a:latin typeface="Work Sans"/>
                <a:ea typeface="Work Sans"/>
                <a:cs typeface="Work Sans"/>
                <a:sym typeface="Work Sans"/>
              </a:rPr>
              <a:t> -&gt; rettifiche di costi/ricavi non fiscalmente rilevanti (sopravvenienze attive non imponibili)</a:t>
            </a:r>
            <a:endParaRPr b="0" i="0" sz="4300" u="none" cap="none" strike="noStrike">
              <a:solidFill>
                <a:srgbClr val="000000"/>
              </a:solidFill>
              <a:latin typeface="Work Sans"/>
              <a:ea typeface="Work Sans"/>
              <a:cs typeface="Work Sans"/>
              <a:sym typeface="Work Sans"/>
            </a:endParaRPr>
          </a:p>
          <a:p>
            <a:pPr indent="0" lvl="0" marL="457200" marR="0" rtl="0" algn="just">
              <a:lnSpc>
                <a:spcPct val="115000"/>
              </a:lnSpc>
              <a:spcBef>
                <a:spcPts val="0"/>
              </a:spcBef>
              <a:spcAft>
                <a:spcPts val="0"/>
              </a:spcAft>
              <a:buClr>
                <a:srgbClr val="000000"/>
              </a:buClr>
              <a:buSzPts val="4300"/>
              <a:buFont typeface="Arial"/>
              <a:buNone/>
            </a:pPr>
            <a:r>
              <a:t/>
            </a:r>
            <a:endParaRPr b="1" i="0" sz="4300" u="none" cap="none" strike="noStrike">
              <a:solidFill>
                <a:srgbClr val="000000"/>
              </a:solidFill>
              <a:latin typeface="Work Sans"/>
              <a:ea typeface="Work Sans"/>
              <a:cs typeface="Work Sans"/>
              <a:sym typeface="Work Sans"/>
            </a:endParaRPr>
          </a:p>
          <a:p>
            <a:pPr indent="0" lvl="0" marL="457200" marR="0" rtl="0" algn="l">
              <a:lnSpc>
                <a:spcPct val="115000"/>
              </a:lnSpc>
              <a:spcBef>
                <a:spcPts val="0"/>
              </a:spcBef>
              <a:spcAft>
                <a:spcPts val="1000"/>
              </a:spcAft>
              <a:buClr>
                <a:srgbClr val="000000"/>
              </a:buClr>
              <a:buSzPts val="4300"/>
              <a:buFont typeface="Arial"/>
              <a:buNone/>
            </a:pPr>
            <a:r>
              <a:t/>
            </a:r>
            <a:endParaRPr b="1" i="0" sz="4300" u="none" cap="none" strike="noStrike">
              <a:solidFill>
                <a:srgbClr val="000000"/>
              </a:solidFill>
              <a:latin typeface="Work Sans"/>
              <a:ea typeface="Work Sans"/>
              <a:cs typeface="Work Sans"/>
              <a:sym typeface="Work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sp>
        <p:nvSpPr>
          <p:cNvPr id="324" name="Google Shape;324;g2ffcffc9529_0_830"/>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SzPts val="2400"/>
              <a:buNone/>
            </a:pPr>
            <a:fld id="{00000000-1234-1234-1234-123412341234}" type="slidenum">
              <a:rPr lang="it"/>
              <a:t>‹#›</a:t>
            </a:fld>
            <a:endParaRPr/>
          </a:p>
        </p:txBody>
      </p:sp>
      <p:sp>
        <p:nvSpPr>
          <p:cNvPr id="325" name="Google Shape;325;g2ffcffc9529_0_830"/>
          <p:cNvSpPr txBox="1"/>
          <p:nvPr>
            <p:ph type="title"/>
          </p:nvPr>
        </p:nvSpPr>
        <p:spPr>
          <a:xfrm>
            <a:off x="1543050" y="1076325"/>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solidFill>
                  <a:schemeClr val="accent2"/>
                </a:solidFill>
              </a:rPr>
              <a:t>Proventi/ricavi rilevanti </a:t>
            </a:r>
            <a:endParaRPr sz="5000">
              <a:solidFill>
                <a:schemeClr val="accent2"/>
              </a:solidFill>
            </a:endParaRPr>
          </a:p>
          <a:p>
            <a:pPr indent="0" lvl="0" marL="0" rtl="0" algn="l">
              <a:lnSpc>
                <a:spcPct val="100000"/>
              </a:lnSpc>
              <a:spcBef>
                <a:spcPts val="0"/>
              </a:spcBef>
              <a:spcAft>
                <a:spcPts val="0"/>
              </a:spcAft>
              <a:buSzPts val="6000"/>
              <a:buNone/>
            </a:pPr>
            <a:r>
              <a:t/>
            </a:r>
            <a:endParaRPr sz="5000"/>
          </a:p>
          <a:p>
            <a:pPr indent="0" lvl="0" marL="0" rtl="0" algn="l">
              <a:lnSpc>
                <a:spcPct val="100000"/>
              </a:lnSpc>
              <a:spcBef>
                <a:spcPts val="0"/>
              </a:spcBef>
              <a:spcAft>
                <a:spcPts val="0"/>
              </a:spcAft>
              <a:buSzPts val="6000"/>
              <a:buNone/>
            </a:pPr>
            <a:r>
              <a:t/>
            </a:r>
            <a:endParaRPr b="0" sz="8000"/>
          </a:p>
        </p:txBody>
      </p:sp>
      <p:sp>
        <p:nvSpPr>
          <p:cNvPr id="326" name="Google Shape;326;g2ffcffc9529_0_830"/>
          <p:cNvSpPr txBox="1"/>
          <p:nvPr/>
        </p:nvSpPr>
        <p:spPr>
          <a:xfrm>
            <a:off x="1689350" y="1883400"/>
            <a:ext cx="19945500" cy="9528300"/>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800"/>
              </a:spcBef>
              <a:spcAft>
                <a:spcPts val="0"/>
              </a:spcAft>
              <a:buClr>
                <a:srgbClr val="000000"/>
              </a:buClr>
              <a:buSzPts val="3600"/>
              <a:buFont typeface="Arial"/>
              <a:buNone/>
            </a:pPr>
            <a:r>
              <a:rPr b="1" i="0" lang="it" sz="3600" u="sng" cap="none" strike="noStrike">
                <a:solidFill>
                  <a:schemeClr val="dk1"/>
                </a:solidFill>
                <a:latin typeface="Work Sans"/>
                <a:ea typeface="Work Sans"/>
                <a:cs typeface="Work Sans"/>
                <a:sym typeface="Work Sans"/>
              </a:rPr>
              <a:t>Sono considerati tutti i proventi incassati nell’anno di riferimento, ossia:</a:t>
            </a:r>
            <a:endParaRPr b="1" i="0" sz="3600" u="sng" cap="none" strike="noStrike">
              <a:solidFill>
                <a:schemeClr val="dk1"/>
              </a:solidFill>
              <a:latin typeface="Work Sans"/>
              <a:ea typeface="Work Sans"/>
              <a:cs typeface="Work Sans"/>
              <a:sym typeface="Work Sans"/>
            </a:endParaRPr>
          </a:p>
          <a:p>
            <a:pPr indent="-457200" lvl="0" marL="457200" marR="0" rtl="0" algn="just">
              <a:lnSpc>
                <a:spcPct val="90000"/>
              </a:lnSpc>
              <a:spcBef>
                <a:spcPts val="80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compensi per la prestazione</a:t>
            </a:r>
            <a:endParaRPr b="0" i="0" sz="3600" u="none" cap="none" strike="noStrike">
              <a:solidFill>
                <a:schemeClr val="dk1"/>
              </a:solidFill>
              <a:latin typeface="Work Sans"/>
              <a:ea typeface="Work Sans"/>
              <a:cs typeface="Work Sans"/>
              <a:sym typeface="Work Sans"/>
            </a:endParaRPr>
          </a:p>
          <a:p>
            <a:pPr indent="-457200" lvl="0" marL="457200" marR="0" rtl="0" algn="just">
              <a:lnSpc>
                <a:spcPct val="90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rimborsi spese sostenute per lo svolgimento del proprio incarico e riaddebitate al cliente.</a:t>
            </a:r>
            <a:endParaRPr b="0" i="0" sz="3600" u="none" cap="none" strike="noStrike">
              <a:solidFill>
                <a:schemeClr val="dk1"/>
              </a:solidFill>
              <a:latin typeface="Work Sans"/>
              <a:ea typeface="Work Sans"/>
              <a:cs typeface="Work Sans"/>
              <a:sym typeface="Work Sans"/>
            </a:endParaRPr>
          </a:p>
          <a:p>
            <a:pPr indent="-457200" lvl="0" marL="457200" marR="0" rtl="0" algn="just">
              <a:lnSpc>
                <a:spcPct val="90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il 4% rivalsa inps addebitato al cliente dal professionista senza autonoma cassa di previdenza, mentre il contributo integrativo in fattura non è considerato un compenso.</a:t>
            </a:r>
            <a:endParaRPr b="0" i="0" sz="3600" u="none" cap="none" strike="noStrike">
              <a:solidFill>
                <a:schemeClr val="dk1"/>
              </a:solidFill>
              <a:latin typeface="Work Sans"/>
              <a:ea typeface="Work Sans"/>
              <a:cs typeface="Work Sans"/>
              <a:sym typeface="Work Sans"/>
            </a:endParaRPr>
          </a:p>
          <a:p>
            <a:pPr indent="0" lvl="0" marL="457200" marR="0" rtl="0" algn="just">
              <a:lnSpc>
                <a:spcPct val="90000"/>
              </a:lnSpc>
              <a:spcBef>
                <a:spcPts val="800"/>
              </a:spcBef>
              <a:spcAft>
                <a:spcPts val="0"/>
              </a:spcAft>
              <a:buClr>
                <a:srgbClr val="000000"/>
              </a:buClr>
              <a:buSzPts val="3600"/>
              <a:buFont typeface="Arial"/>
              <a:buNone/>
            </a:pPr>
            <a:r>
              <a:t/>
            </a:r>
            <a:endParaRPr b="0" i="0" sz="3600" u="none" cap="none" strike="noStrike">
              <a:solidFill>
                <a:schemeClr val="dk1"/>
              </a:solidFill>
              <a:latin typeface="Work Sans"/>
              <a:ea typeface="Work Sans"/>
              <a:cs typeface="Work Sans"/>
              <a:sym typeface="Work Sans"/>
            </a:endParaRPr>
          </a:p>
          <a:p>
            <a:pPr indent="0" lvl="0" marL="0" marR="0" rtl="0" algn="just">
              <a:lnSpc>
                <a:spcPct val="90000"/>
              </a:lnSpc>
              <a:spcBef>
                <a:spcPts val="800"/>
              </a:spcBef>
              <a:spcAft>
                <a:spcPts val="0"/>
              </a:spcAft>
              <a:buClr>
                <a:srgbClr val="000000"/>
              </a:buClr>
              <a:buSzPts val="3600"/>
              <a:buFont typeface="Arial"/>
              <a:buNone/>
            </a:pPr>
            <a:r>
              <a:rPr b="1" i="0" lang="it" sz="3600" u="sng" cap="none" strike="noStrike">
                <a:solidFill>
                  <a:schemeClr val="dk1"/>
                </a:solidFill>
                <a:latin typeface="Work Sans"/>
                <a:ea typeface="Work Sans"/>
                <a:cs typeface="Work Sans"/>
                <a:sym typeface="Work Sans"/>
              </a:rPr>
              <a:t>Inoltre sono considerati compensi anche:</a:t>
            </a:r>
            <a:endParaRPr b="1" i="0" sz="3600" u="sng" cap="none" strike="noStrike">
              <a:solidFill>
                <a:schemeClr val="dk1"/>
              </a:solidFill>
              <a:latin typeface="Work Sans"/>
              <a:ea typeface="Work Sans"/>
              <a:cs typeface="Work Sans"/>
              <a:sym typeface="Work Sans"/>
            </a:endParaRPr>
          </a:p>
          <a:p>
            <a:pPr indent="-457200" lvl="0" marL="457200" marR="0" rtl="0" algn="just">
              <a:lnSpc>
                <a:spcPct val="90000"/>
              </a:lnSpc>
              <a:spcBef>
                <a:spcPts val="80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indennità di maternità</a:t>
            </a:r>
            <a:endParaRPr b="0" i="0" sz="3600" u="none" cap="none" strike="noStrike">
              <a:solidFill>
                <a:schemeClr val="dk1"/>
              </a:solidFill>
              <a:latin typeface="Work Sans"/>
              <a:ea typeface="Work Sans"/>
              <a:cs typeface="Work Sans"/>
              <a:sym typeface="Work Sans"/>
            </a:endParaRPr>
          </a:p>
          <a:p>
            <a:pPr indent="-457200" lvl="0" marL="457200" marR="0" rtl="0" algn="just">
              <a:lnSpc>
                <a:spcPct val="90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interessi moratori e per dilazione di pagamento, maturati su crediti da prestazioni professionali</a:t>
            </a:r>
            <a:endParaRPr b="0" i="0" sz="3600" u="none" cap="none" strike="noStrike">
              <a:solidFill>
                <a:schemeClr val="dk1"/>
              </a:solidFill>
              <a:latin typeface="Work Sans"/>
              <a:ea typeface="Work Sans"/>
              <a:cs typeface="Work Sans"/>
              <a:sym typeface="Work Sans"/>
            </a:endParaRPr>
          </a:p>
          <a:p>
            <a:pPr indent="-457200" lvl="0" marL="457200" marR="0" rtl="0" algn="just">
              <a:lnSpc>
                <a:spcPct val="90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utili da partecipazione in società</a:t>
            </a:r>
            <a:endParaRPr b="0" i="0" sz="3600" u="none" cap="none" strike="noStrike">
              <a:solidFill>
                <a:schemeClr val="dk1"/>
              </a:solidFill>
              <a:latin typeface="Work Sans"/>
              <a:ea typeface="Work Sans"/>
              <a:cs typeface="Work Sans"/>
              <a:sym typeface="Work Sans"/>
            </a:endParaRPr>
          </a:p>
          <a:p>
            <a:pPr indent="-457200" lvl="0" marL="457200" marR="0" rtl="0" algn="just">
              <a:lnSpc>
                <a:spcPct val="90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indennità o risarcimento conseguito per la perdita del reddito professionale (es. per danno all’immagine, per spese processuali sostenute per il risarcimento danni fronte di mancati guadagni)</a:t>
            </a:r>
            <a:endParaRPr b="1" i="0" sz="4300" u="none" cap="none" strike="noStrike">
              <a:solidFill>
                <a:srgbClr val="000000"/>
              </a:solidFill>
              <a:latin typeface="Work Sans"/>
              <a:ea typeface="Work Sans"/>
              <a:cs typeface="Work Sans"/>
              <a:sym typeface="Work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0" name="Shape 330"/>
        <p:cNvGrpSpPr/>
        <p:nvPr/>
      </p:nvGrpSpPr>
      <p:grpSpPr>
        <a:xfrm>
          <a:off x="0" y="0"/>
          <a:ext cx="0" cy="0"/>
          <a:chOff x="0" y="0"/>
          <a:chExt cx="0" cy="0"/>
        </a:xfrm>
      </p:grpSpPr>
      <p:sp>
        <p:nvSpPr>
          <p:cNvPr id="331" name="Google Shape;331;g2ffcffc9529_0_843"/>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32" name="Google Shape;332;g2ffcffc9529_0_843"/>
          <p:cNvSpPr txBox="1"/>
          <p:nvPr>
            <p:ph type="title"/>
          </p:nvPr>
        </p:nvSpPr>
        <p:spPr>
          <a:xfrm>
            <a:off x="1543050" y="1076325"/>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Che costi posso dedurre ai fini IRPEF</a:t>
            </a:r>
            <a:endParaRPr sz="5000"/>
          </a:p>
          <a:p>
            <a:pPr indent="0" lvl="0" marL="0" rtl="0" algn="l">
              <a:lnSpc>
                <a:spcPct val="100000"/>
              </a:lnSpc>
              <a:spcBef>
                <a:spcPts val="0"/>
              </a:spcBef>
              <a:spcAft>
                <a:spcPts val="0"/>
              </a:spcAft>
              <a:buSzPts val="6000"/>
              <a:buNone/>
            </a:pPr>
            <a:r>
              <a:t/>
            </a:r>
            <a:endParaRPr b="0" sz="8000"/>
          </a:p>
        </p:txBody>
      </p:sp>
      <p:sp>
        <p:nvSpPr>
          <p:cNvPr id="333" name="Google Shape;333;g2ffcffc9529_0_843"/>
          <p:cNvSpPr txBox="1"/>
          <p:nvPr/>
        </p:nvSpPr>
        <p:spPr>
          <a:xfrm>
            <a:off x="1771650" y="4743450"/>
            <a:ext cx="19945500" cy="846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000"/>
              </a:spcAft>
              <a:buClr>
                <a:srgbClr val="000000"/>
              </a:buClr>
              <a:buSzPts val="4300"/>
              <a:buFont typeface="Arial"/>
              <a:buNone/>
            </a:pPr>
            <a:r>
              <a:t/>
            </a:r>
            <a:endParaRPr b="1" i="0" sz="4300" u="none" cap="none" strike="noStrike">
              <a:solidFill>
                <a:srgbClr val="000000"/>
              </a:solidFill>
              <a:latin typeface="Work Sans"/>
              <a:ea typeface="Work Sans"/>
              <a:cs typeface="Work Sans"/>
              <a:sym typeface="Work Sans"/>
            </a:endParaRPr>
          </a:p>
        </p:txBody>
      </p:sp>
      <p:graphicFrame>
        <p:nvGraphicFramePr>
          <p:cNvPr id="334" name="Google Shape;334;g2ffcffc9529_0_843"/>
          <p:cNvGraphicFramePr/>
          <p:nvPr/>
        </p:nvGraphicFramePr>
        <p:xfrm>
          <a:off x="2255075" y="2455775"/>
          <a:ext cx="3000000" cy="3000000"/>
        </p:xfrm>
        <a:graphic>
          <a:graphicData uri="http://schemas.openxmlformats.org/drawingml/2006/table">
            <a:tbl>
              <a:tblPr>
                <a:noFill/>
                <a:tableStyleId>{AE02632E-2AA9-4E8D-A6AB-6ADF0FC4CB5F}</a:tableStyleId>
              </a:tblPr>
              <a:tblGrid>
                <a:gridCol w="5436000"/>
                <a:gridCol w="3680825"/>
                <a:gridCol w="6271000"/>
                <a:gridCol w="4890725"/>
              </a:tblGrid>
              <a:tr h="492650">
                <a:tc gridSpan="2">
                  <a:txBody>
                    <a:bodyPr/>
                    <a:lstStyle/>
                    <a:p>
                      <a:pPr indent="0" lvl="0" marL="0" marR="0" rtl="0" algn="ctr">
                        <a:lnSpc>
                          <a:spcPct val="115000"/>
                        </a:lnSpc>
                        <a:spcBef>
                          <a:spcPts val="0"/>
                        </a:spcBef>
                        <a:spcAft>
                          <a:spcPts val="0"/>
                        </a:spcAft>
                        <a:buClr>
                          <a:srgbClr val="000000"/>
                        </a:buClr>
                        <a:buSzPts val="1800"/>
                        <a:buFont typeface="Arial"/>
                        <a:buNone/>
                      </a:pPr>
                      <a:r>
                        <a:rPr b="1" lang="it" sz="1800" u="none" cap="none" strike="noStrike">
                          <a:latin typeface="Work Sans"/>
                          <a:ea typeface="Work Sans"/>
                          <a:cs typeface="Work Sans"/>
                          <a:sym typeface="Work Sans"/>
                        </a:rPr>
                        <a:t>Spese</a:t>
                      </a:r>
                      <a:endParaRPr b="1" sz="1800" u="none" cap="none" strike="noStrike">
                        <a:latin typeface="Work Sans"/>
                        <a:ea typeface="Work Sans"/>
                        <a:cs typeface="Work Sans"/>
                        <a:sym typeface="Work Sans"/>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800"/>
                        <a:buFont typeface="Arial"/>
                        <a:buNone/>
                      </a:pPr>
                      <a:r>
                        <a:rPr b="1" lang="it" sz="1800" u="none" cap="none" strike="noStrike">
                          <a:latin typeface="Work Sans"/>
                          <a:ea typeface="Work Sans"/>
                          <a:cs typeface="Work Sans"/>
                          <a:sym typeface="Work Sans"/>
                        </a:rPr>
                        <a:t>Deducibilità integrale/parziale</a:t>
                      </a:r>
                      <a:endParaRPr b="1" sz="1800" u="none" cap="none" strike="noStrike">
                        <a:latin typeface="Work Sans"/>
                        <a:ea typeface="Work Sans"/>
                        <a:cs typeface="Work Sans"/>
                        <a:sym typeface="Work Sans"/>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b="1" lang="it" sz="1800" u="none" cap="none" strike="noStrike">
                          <a:latin typeface="Work Sans"/>
                          <a:ea typeface="Work Sans"/>
                          <a:cs typeface="Work Sans"/>
                          <a:sym typeface="Work Sans"/>
                        </a:rPr>
                        <a:t>Fonti e/o precisazioni</a:t>
                      </a:r>
                      <a:endParaRPr b="1" sz="1800" u="none" cap="none" strike="noStrike">
                        <a:latin typeface="Work Sans"/>
                        <a:ea typeface="Work Sans"/>
                        <a:cs typeface="Work Sans"/>
                        <a:sym typeface="Work Sans"/>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932050">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 Prestazioni di lavoro subordinato e assimilato</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rowSpan="2">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Integrale</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rowSpan="2">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Art. 33 c.2 DL 41/95</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15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r>
              <a:tr h="932050">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b) Premi di assicurazione dell'attività professionale</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rowSpan="2">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Integrale</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ART. 54 C.5 dpr 917/86</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15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r>
              <a:tr h="932050">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c) libri, riviste, sussidi dell'attività professionale</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rowSpan="2">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Integrale</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15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r>
              <a:tr h="932050">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d) convegni, congressi, corsi di formazione</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iscizione</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integrale nel limite annuo di 10k - spese per alberghi e ristoranti deducibili al 75%</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3">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Art. 54 c.5 dpr 917/86</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32050">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o aggiornamento professionale, master</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viaggio e trasporto</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r>
              <a:tr h="9320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alberghi e ristoranti</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r>
              <a:tr h="3515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2650">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e) cancelleria</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Integrale</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15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2650">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f) valori bollati e postali</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Integrale</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515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20725">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g) energia elettrica, riscaldamento, acqua</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Integrale</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0cdb817bc4_0_8"/>
          <p:cNvSpPr txBox="1"/>
          <p:nvPr/>
        </p:nvSpPr>
        <p:spPr>
          <a:xfrm>
            <a:off x="1087000" y="4202300"/>
            <a:ext cx="22387800" cy="8019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800"/>
              </a:spcBef>
              <a:spcAft>
                <a:spcPts val="0"/>
              </a:spcAft>
              <a:buClr>
                <a:srgbClr val="000000"/>
              </a:buClr>
              <a:buSzPts val="3000"/>
              <a:buFont typeface="Arial"/>
              <a:buNone/>
            </a:pPr>
            <a:r>
              <a:t/>
            </a:r>
            <a:endParaRPr b="0" i="0" sz="3000" u="none" cap="none" strike="noStrike">
              <a:solidFill>
                <a:srgbClr val="00001E"/>
              </a:solidFill>
              <a:latin typeface="Work Sans"/>
              <a:ea typeface="Work Sans"/>
              <a:cs typeface="Work Sans"/>
              <a:sym typeface="Work Sans"/>
            </a:endParaRPr>
          </a:p>
        </p:txBody>
      </p:sp>
      <p:sp>
        <p:nvSpPr>
          <p:cNvPr id="140" name="Google Shape;140;g30cdb817bc4_0_8"/>
          <p:cNvSpPr txBox="1"/>
          <p:nvPr/>
        </p:nvSpPr>
        <p:spPr>
          <a:xfrm>
            <a:off x="1141200" y="670200"/>
            <a:ext cx="22101600" cy="551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lang="it" sz="3400" u="sng">
                <a:solidFill>
                  <a:schemeClr val="dk1"/>
                </a:solidFill>
                <a:latin typeface="Work Sans"/>
                <a:ea typeface="Work Sans"/>
                <a:cs typeface="Work Sans"/>
                <a:sym typeface="Work Sans"/>
                <a:hlinkClick action="ppaction://hlinksldjump" r:id="rId3">
                  <a:extLst>
                    <a:ext uri="{A12FA001-AC4F-418D-AE19-62706E023703}">
                      <ahyp:hlinkClr val="tx"/>
                    </a:ext>
                  </a:extLst>
                </a:hlinkClick>
              </a:rPr>
              <a:t>Le principali spese deducibili e le aliquote di deducibilità</a:t>
            </a:r>
            <a:endParaRPr b="1" sz="3400">
              <a:solidFill>
                <a:schemeClr val="dk1"/>
              </a:solidFill>
              <a:latin typeface="Work Sans"/>
              <a:ea typeface="Work Sans"/>
              <a:cs typeface="Work Sans"/>
              <a:sym typeface="Work Sans"/>
            </a:endParaRPr>
          </a:p>
          <a:p>
            <a:pPr indent="0" lvl="0" marL="0" rtl="0" algn="l">
              <a:spcBef>
                <a:spcPts val="0"/>
              </a:spcBef>
              <a:spcAft>
                <a:spcPts val="0"/>
              </a:spcAft>
              <a:buClr>
                <a:srgbClr val="000000"/>
              </a:buClr>
              <a:buSzPts val="6100"/>
              <a:buFont typeface="Arial"/>
              <a:buNone/>
            </a:pPr>
            <a:r>
              <a:t/>
            </a:r>
            <a:endParaRPr b="1" sz="3400">
              <a:solidFill>
                <a:schemeClr val="dk1"/>
              </a:solidFill>
              <a:latin typeface="Work Sans"/>
              <a:ea typeface="Work Sans"/>
              <a:cs typeface="Work Sans"/>
              <a:sym typeface="Work Sans"/>
            </a:endParaRPr>
          </a:p>
          <a:p>
            <a:pPr indent="0" lvl="0" marL="0" rtl="0" algn="l">
              <a:spcBef>
                <a:spcPts val="0"/>
              </a:spcBef>
              <a:spcAft>
                <a:spcPts val="0"/>
              </a:spcAft>
              <a:buClr>
                <a:srgbClr val="000000"/>
              </a:buClr>
              <a:buSzPts val="6100"/>
              <a:buFont typeface="Arial"/>
              <a:buNone/>
            </a:pPr>
            <a:r>
              <a:rPr b="1" lang="it" sz="3400" u="sng">
                <a:solidFill>
                  <a:schemeClr val="dk1"/>
                </a:solidFill>
                <a:latin typeface="Work Sans"/>
                <a:ea typeface="Work Sans"/>
                <a:cs typeface="Work Sans"/>
                <a:sym typeface="Work Sans"/>
                <a:hlinkClick action="ppaction://hlinksldjump" r:id="rId4">
                  <a:extLst>
                    <a:ext uri="{A12FA001-AC4F-418D-AE19-62706E023703}">
                      <ahyp:hlinkClr val="tx"/>
                    </a:ext>
                  </a:extLst>
                </a:hlinkClick>
              </a:rPr>
              <a:t>Le spese relative ai beni strumentali </a:t>
            </a:r>
            <a:endParaRPr b="1" sz="3400">
              <a:solidFill>
                <a:schemeClr val="dk1"/>
              </a:solidFill>
              <a:latin typeface="Work Sans"/>
              <a:ea typeface="Work Sans"/>
              <a:cs typeface="Work Sans"/>
              <a:sym typeface="Work Sans"/>
            </a:endParaRPr>
          </a:p>
          <a:p>
            <a:pPr indent="0" lvl="0" marL="0" rtl="0" algn="l">
              <a:spcBef>
                <a:spcPts val="0"/>
              </a:spcBef>
              <a:spcAft>
                <a:spcPts val="0"/>
              </a:spcAft>
              <a:buClr>
                <a:srgbClr val="000000"/>
              </a:buClr>
              <a:buSzPts val="6100"/>
              <a:buFont typeface="Arial"/>
              <a:buNone/>
            </a:pPr>
            <a:r>
              <a:t/>
            </a:r>
            <a:endParaRPr b="1" sz="3400">
              <a:solidFill>
                <a:schemeClr val="dk1"/>
              </a:solidFill>
              <a:latin typeface="Work Sans"/>
              <a:ea typeface="Work Sans"/>
              <a:cs typeface="Work Sans"/>
              <a:sym typeface="Work Sans"/>
            </a:endParaRPr>
          </a:p>
          <a:p>
            <a:pPr indent="0" lvl="0" marL="0" rtl="0" algn="l">
              <a:spcBef>
                <a:spcPts val="0"/>
              </a:spcBef>
              <a:spcAft>
                <a:spcPts val="0"/>
              </a:spcAft>
              <a:buClr>
                <a:srgbClr val="000000"/>
              </a:buClr>
              <a:buSzPts val="6100"/>
              <a:buFont typeface="Arial"/>
              <a:buNone/>
            </a:pPr>
            <a:r>
              <a:rPr b="1" lang="it" sz="3400" u="sng">
                <a:solidFill>
                  <a:schemeClr val="dk1"/>
                </a:solidFill>
                <a:latin typeface="Work Sans"/>
                <a:ea typeface="Work Sans"/>
                <a:cs typeface="Work Sans"/>
                <a:sym typeface="Work Sans"/>
                <a:hlinkClick action="ppaction://hlinksldjump" r:id="rId5">
                  <a:extLst>
                    <a:ext uri="{A12FA001-AC4F-418D-AE19-62706E023703}">
                      <ahyp:hlinkClr val="tx"/>
                    </a:ext>
                  </a:extLst>
                </a:hlinkClick>
              </a:rPr>
              <a:t>Le liquidazioni IVA</a:t>
            </a:r>
            <a:endParaRPr b="1" sz="3400">
              <a:solidFill>
                <a:schemeClr val="dk1"/>
              </a:solidFill>
              <a:latin typeface="Work Sans"/>
              <a:ea typeface="Work Sans"/>
              <a:cs typeface="Work Sans"/>
              <a:sym typeface="Work Sans"/>
            </a:endParaRPr>
          </a:p>
          <a:p>
            <a:pPr indent="0" lvl="0" marL="0" rtl="0" algn="l">
              <a:spcBef>
                <a:spcPts val="0"/>
              </a:spcBef>
              <a:spcAft>
                <a:spcPts val="0"/>
              </a:spcAft>
              <a:buClr>
                <a:srgbClr val="000000"/>
              </a:buClr>
              <a:buSzPts val="6100"/>
              <a:buFont typeface="Arial"/>
              <a:buNone/>
            </a:pPr>
            <a:r>
              <a:t/>
            </a:r>
            <a:endParaRPr b="1" sz="3400">
              <a:solidFill>
                <a:schemeClr val="dk1"/>
              </a:solidFill>
              <a:latin typeface="Work Sans"/>
              <a:ea typeface="Work Sans"/>
              <a:cs typeface="Work Sans"/>
              <a:sym typeface="Work Sans"/>
            </a:endParaRPr>
          </a:p>
          <a:p>
            <a:pPr indent="0" lvl="0" marL="0" rtl="0" algn="l">
              <a:spcBef>
                <a:spcPts val="0"/>
              </a:spcBef>
              <a:spcAft>
                <a:spcPts val="0"/>
              </a:spcAft>
              <a:buClr>
                <a:srgbClr val="000000"/>
              </a:buClr>
              <a:buSzPts val="6100"/>
              <a:buFont typeface="Arial"/>
              <a:buNone/>
            </a:pPr>
            <a:r>
              <a:rPr b="1" lang="it" sz="3400" u="sng">
                <a:solidFill>
                  <a:schemeClr val="dk1"/>
                </a:solidFill>
                <a:latin typeface="Work Sans"/>
                <a:ea typeface="Work Sans"/>
                <a:cs typeface="Work Sans"/>
                <a:sym typeface="Work Sans"/>
                <a:hlinkClick action="ppaction://hlinksldjump" r:id="rId6">
                  <a:extLst>
                    <a:ext uri="{A12FA001-AC4F-418D-AE19-62706E023703}">
                      <ahyp:hlinkClr val="tx"/>
                    </a:ext>
                  </a:extLst>
                </a:hlinkClick>
              </a:rPr>
              <a:t>La dichiarazione IVA </a:t>
            </a:r>
            <a:endParaRPr b="1" sz="3400">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600"/>
              <a:buFont typeface="Arial"/>
              <a:buNone/>
            </a:pPr>
            <a:r>
              <a:t/>
            </a:r>
            <a:endParaRPr sz="3600">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600"/>
              <a:buFont typeface="Arial"/>
              <a:buNone/>
            </a:pPr>
            <a:r>
              <a:t/>
            </a:r>
            <a:endParaRPr sz="3600">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600"/>
              <a:buFont typeface="Arial"/>
              <a:buNone/>
            </a:pPr>
            <a:r>
              <a:rPr b="1" lang="it" sz="3600" u="sng">
                <a:solidFill>
                  <a:schemeClr val="hlink"/>
                </a:solidFill>
                <a:latin typeface="Work Sans"/>
                <a:ea typeface="Work Sans"/>
                <a:cs typeface="Work Sans"/>
                <a:sym typeface="Work Sans"/>
                <a:hlinkClick r:id="rId7"/>
              </a:rPr>
              <a:t>Link lezione registrata</a:t>
            </a:r>
            <a:endParaRPr b="1" i="0" sz="3600" u="none" cap="none" strike="noStrike">
              <a:solidFill>
                <a:schemeClr val="accent2"/>
              </a:solidFill>
              <a:latin typeface="Work Sans"/>
              <a:ea typeface="Work Sans"/>
              <a:cs typeface="Work Sans"/>
              <a:sym typeface="Work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8" name="Shape 338"/>
        <p:cNvGrpSpPr/>
        <p:nvPr/>
      </p:nvGrpSpPr>
      <p:grpSpPr>
        <a:xfrm>
          <a:off x="0" y="0"/>
          <a:ext cx="0" cy="0"/>
          <a:chOff x="0" y="0"/>
          <a:chExt cx="0" cy="0"/>
        </a:xfrm>
      </p:grpSpPr>
      <p:sp>
        <p:nvSpPr>
          <p:cNvPr id="339" name="Google Shape;339;g2ffcffc9529_0_850"/>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40" name="Google Shape;340;g2ffcffc9529_0_850"/>
          <p:cNvSpPr txBox="1"/>
          <p:nvPr>
            <p:ph type="title"/>
          </p:nvPr>
        </p:nvSpPr>
        <p:spPr>
          <a:xfrm>
            <a:off x="1543050" y="1076325"/>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Che costi posso dedurre ai fini IRPEF</a:t>
            </a:r>
            <a:endParaRPr sz="5000"/>
          </a:p>
          <a:p>
            <a:pPr indent="0" lvl="0" marL="0" rtl="0" algn="l">
              <a:lnSpc>
                <a:spcPct val="100000"/>
              </a:lnSpc>
              <a:spcBef>
                <a:spcPts val="0"/>
              </a:spcBef>
              <a:spcAft>
                <a:spcPts val="0"/>
              </a:spcAft>
              <a:buSzPts val="6000"/>
              <a:buNone/>
            </a:pPr>
            <a:r>
              <a:t/>
            </a:r>
            <a:endParaRPr b="0" sz="8000"/>
          </a:p>
        </p:txBody>
      </p:sp>
      <p:sp>
        <p:nvSpPr>
          <p:cNvPr id="341" name="Google Shape;341;g2ffcffc9529_0_850"/>
          <p:cNvSpPr txBox="1"/>
          <p:nvPr/>
        </p:nvSpPr>
        <p:spPr>
          <a:xfrm>
            <a:off x="1771650" y="4743450"/>
            <a:ext cx="19945500" cy="846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000"/>
              </a:spcAft>
              <a:buClr>
                <a:srgbClr val="000000"/>
              </a:buClr>
              <a:buSzPts val="4300"/>
              <a:buFont typeface="Arial"/>
              <a:buNone/>
            </a:pPr>
            <a:r>
              <a:t/>
            </a:r>
            <a:endParaRPr b="1" i="0" sz="4300" u="none" cap="none" strike="noStrike">
              <a:solidFill>
                <a:srgbClr val="000000"/>
              </a:solidFill>
              <a:latin typeface="Work Sans"/>
              <a:ea typeface="Work Sans"/>
              <a:cs typeface="Work Sans"/>
              <a:sym typeface="Work Sans"/>
            </a:endParaRPr>
          </a:p>
        </p:txBody>
      </p:sp>
      <p:graphicFrame>
        <p:nvGraphicFramePr>
          <p:cNvPr id="342" name="Google Shape;342;g2ffcffc9529_0_850"/>
          <p:cNvGraphicFramePr/>
          <p:nvPr/>
        </p:nvGraphicFramePr>
        <p:xfrm>
          <a:off x="1263900" y="2544813"/>
          <a:ext cx="3000000" cy="3000000"/>
        </p:xfrm>
        <a:graphic>
          <a:graphicData uri="http://schemas.openxmlformats.org/drawingml/2006/table">
            <a:tbl>
              <a:tblPr>
                <a:noFill/>
                <a:tableStyleId>{AE02632E-2AA9-4E8D-A6AB-6ADF0FC4CB5F}</a:tableStyleId>
              </a:tblPr>
              <a:tblGrid>
                <a:gridCol w="6045125"/>
                <a:gridCol w="3699000"/>
                <a:gridCol w="6302000"/>
                <a:gridCol w="4914875"/>
              </a:tblGrid>
              <a:tr h="333375">
                <a:tc gridSpan="2">
                  <a:txBody>
                    <a:bodyPr/>
                    <a:lstStyle/>
                    <a:p>
                      <a:pPr indent="0" lvl="0" marL="0" marR="0" rtl="0" algn="ctr">
                        <a:lnSpc>
                          <a:spcPct val="115000"/>
                        </a:lnSpc>
                        <a:spcBef>
                          <a:spcPts val="0"/>
                        </a:spcBef>
                        <a:spcAft>
                          <a:spcPts val="0"/>
                        </a:spcAft>
                        <a:buClr>
                          <a:srgbClr val="000000"/>
                        </a:buClr>
                        <a:buSzPts val="1800"/>
                        <a:buFont typeface="Arial"/>
                        <a:buNone/>
                      </a:pPr>
                      <a:r>
                        <a:rPr b="1" lang="it" sz="1800" u="none" cap="none" strike="noStrike">
                          <a:latin typeface="Work Sans"/>
                          <a:ea typeface="Work Sans"/>
                          <a:cs typeface="Work Sans"/>
                          <a:sym typeface="Work Sans"/>
                        </a:rPr>
                        <a:t>Spese</a:t>
                      </a:r>
                      <a:endParaRPr b="1" sz="1800" u="none" cap="none" strike="noStrike">
                        <a:latin typeface="Work Sans"/>
                        <a:ea typeface="Work Sans"/>
                        <a:cs typeface="Work Sans"/>
                        <a:sym typeface="Work Sans"/>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hMerge="1"/>
                <a:tc>
                  <a:txBody>
                    <a:bodyPr/>
                    <a:lstStyle/>
                    <a:p>
                      <a:pPr indent="0" lvl="0" marL="0" marR="0" rtl="0" algn="ctr">
                        <a:lnSpc>
                          <a:spcPct val="115000"/>
                        </a:lnSpc>
                        <a:spcBef>
                          <a:spcPts val="0"/>
                        </a:spcBef>
                        <a:spcAft>
                          <a:spcPts val="0"/>
                        </a:spcAft>
                        <a:buClr>
                          <a:srgbClr val="000000"/>
                        </a:buClr>
                        <a:buSzPts val="1800"/>
                        <a:buFont typeface="Arial"/>
                        <a:buNone/>
                      </a:pPr>
                      <a:r>
                        <a:rPr b="1" lang="it" sz="1800" u="none" cap="none" strike="noStrike">
                          <a:latin typeface="Work Sans"/>
                          <a:ea typeface="Work Sans"/>
                          <a:cs typeface="Work Sans"/>
                          <a:sym typeface="Work Sans"/>
                        </a:rPr>
                        <a:t>Deducibilità integrale/parziale</a:t>
                      </a:r>
                      <a:endParaRPr b="1" sz="1800" u="none" cap="none" strike="noStrike">
                        <a:latin typeface="Work Sans"/>
                        <a:ea typeface="Work Sans"/>
                        <a:cs typeface="Work Sans"/>
                        <a:sym typeface="Work Sans"/>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b="1" lang="it" sz="1800" u="none" cap="none" strike="noStrike">
                          <a:latin typeface="Work Sans"/>
                          <a:ea typeface="Work Sans"/>
                          <a:cs typeface="Work Sans"/>
                          <a:sym typeface="Work Sans"/>
                        </a:rPr>
                        <a:t>Fonti e/o precisazioni</a:t>
                      </a:r>
                      <a:endParaRPr b="1" sz="1800" u="none" cap="none" strike="noStrike">
                        <a:latin typeface="Work Sans"/>
                        <a:ea typeface="Work Sans"/>
                        <a:cs typeface="Work Sans"/>
                        <a:sym typeface="Work Sans"/>
                      </a:endParaRPr>
                    </a:p>
                  </a:txBody>
                  <a:tcPr marT="19050" marB="19050" marR="28575" marL="28575"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323850">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h) telefoniche</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80% importo</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1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4325">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h) autovetture e carburanti</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uso promiscuo</a:t>
                      </a:r>
                      <a:endParaRPr sz="1800" u="none" cap="none" strike="noStrike">
                        <a:latin typeface="Work Sans"/>
                        <a:ea typeface="Work Sans"/>
                        <a:cs typeface="Work Sans"/>
                        <a:sym typeface="Work Sans"/>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20% importo</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1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47725">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i) alberghi e ristoranti</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per esecuzione incarico e riaddebitate</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rowSpan="2">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Integrale</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Art. 54 c.5 dpr 917/86</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0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analiticamente al cliente</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r>
              <a:tr h="5810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non riaddebitate (per incarico o meno)</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75% nel limite del 2% del compenso annuo</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5810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per clienti o per rappresentanza</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75% nel limite del 1% del compenso annuo</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251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4325">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l) viaggio e trasporto</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Integrale</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1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025">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m) di rappresentanza</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nel limite dell'1% del compenso dell'anno</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Art. 54 c.5 dpr 917/86</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1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025">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n) imposte diverse (Tari, imposta di registro, ecc)</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integrale</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Art. 99 c.1 Dpr 917/86</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1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14325">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o) somme pagate a terzi per servizi</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integrale</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1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025">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p) Interessi passivi per finanziamenti o per dilazioni</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rowSpan="2">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Integrale</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2">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Art. 54 c.5 dpr 917/86</a:t>
                      </a:r>
                      <a:endParaRPr sz="1800" u="none" cap="none" strike="noStrike">
                        <a:latin typeface="Work Sans"/>
                        <a:ea typeface="Work Sans"/>
                        <a:cs typeface="Work Sans"/>
                        <a:sym typeface="Work Sans"/>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025">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di pagamento sull'acquisto di beni strumentali</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r>
              <a:tr h="2514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025">
                <a:tc>
                  <a:txBody>
                    <a:bodyPr/>
                    <a:lstStyle/>
                    <a:p>
                      <a:pPr indent="0" lvl="0" marL="0" marR="0" rtl="0" algn="l">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q) Servizi di certificazione delle competenze, orientamento</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Integrale nel limite annuo di 5k</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800"/>
                        <a:buFont typeface="Arial"/>
                        <a:buNone/>
                      </a:pPr>
                      <a:r>
                        <a:rPr lang="it" sz="1800" u="none" cap="none" strike="noStrike">
                          <a:latin typeface="Work Sans"/>
                          <a:ea typeface="Work Sans"/>
                          <a:cs typeface="Work Sans"/>
                          <a:sym typeface="Work Sans"/>
                        </a:rPr>
                        <a:t>Art. 54 c.5 dpr 917/86</a:t>
                      </a:r>
                      <a:endParaRPr sz="1800" u="none" cap="none" strike="noStrike">
                        <a:latin typeface="Work Sans"/>
                        <a:ea typeface="Work Sans"/>
                        <a:cs typeface="Work Sans"/>
                        <a:sym typeface="Work Sans"/>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1"/>
          <p:cNvSpPr txBox="1"/>
          <p:nvPr/>
        </p:nvSpPr>
        <p:spPr>
          <a:xfrm>
            <a:off x="1143475" y="914400"/>
            <a:ext cx="22101600" cy="18288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Determinazione dell’imposta </a:t>
            </a:r>
            <a:endParaRPr b="1" i="0" sz="6100" u="none" cap="none" strike="noStrike">
              <a:solidFill>
                <a:srgbClr val="5A6EFF"/>
              </a:solidFill>
              <a:latin typeface="Work Sans"/>
              <a:ea typeface="Work Sans"/>
              <a:cs typeface="Work Sans"/>
              <a:sym typeface="Work Sans"/>
            </a:endParaRPr>
          </a:p>
        </p:txBody>
      </p:sp>
      <p:sp>
        <p:nvSpPr>
          <p:cNvPr id="348" name="Google Shape;348;p21"/>
          <p:cNvSpPr txBox="1"/>
          <p:nvPr/>
        </p:nvSpPr>
        <p:spPr>
          <a:xfrm>
            <a:off x="1143475" y="2743200"/>
            <a:ext cx="22025400" cy="8961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000"/>
              <a:buFont typeface="Arial"/>
              <a:buNone/>
            </a:pPr>
            <a:r>
              <a:rPr b="0" i="0" lang="it" sz="3000" u="none" cap="none" strike="noStrike">
                <a:solidFill>
                  <a:schemeClr val="dk1"/>
                </a:solidFill>
                <a:highlight>
                  <a:srgbClr val="FFFFFF"/>
                </a:highlight>
                <a:latin typeface="Work Sans"/>
                <a:ea typeface="Work Sans"/>
                <a:cs typeface="Work Sans"/>
                <a:sym typeface="Work Sans"/>
              </a:rPr>
              <a:t>Per determinare l'imposta annuale dovuta occorre, nell'ordine:</a:t>
            </a:r>
            <a:endParaRPr b="0" i="0" sz="3000" u="none" cap="none" strike="noStrike">
              <a:solidFill>
                <a:schemeClr val="dk1"/>
              </a:solidFill>
              <a:highlight>
                <a:srgbClr val="FFFFFF"/>
              </a:highlight>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rPr b="1" i="0" lang="it" sz="3000" u="none" cap="none" strike="noStrike">
                <a:solidFill>
                  <a:schemeClr val="dk1"/>
                </a:solidFill>
                <a:highlight>
                  <a:srgbClr val="FFFFFF"/>
                </a:highlight>
                <a:latin typeface="Work Sans"/>
                <a:ea typeface="Work Sans"/>
                <a:cs typeface="Work Sans"/>
                <a:sym typeface="Work Sans"/>
              </a:rPr>
              <a:t>a)</a:t>
            </a:r>
            <a:r>
              <a:rPr b="0" i="0" lang="it" sz="3000" u="none" cap="none" strike="noStrike">
                <a:solidFill>
                  <a:schemeClr val="dk1"/>
                </a:solidFill>
                <a:highlight>
                  <a:srgbClr val="FFFFFF"/>
                </a:highlight>
                <a:latin typeface="Work Sans"/>
                <a:ea typeface="Work Sans"/>
                <a:cs typeface="Work Sans"/>
                <a:sym typeface="Work Sans"/>
              </a:rPr>
              <a:t> determinare il </a:t>
            </a:r>
            <a:r>
              <a:rPr b="1" i="0" lang="it" sz="3000" u="none" cap="none" strike="noStrike">
                <a:solidFill>
                  <a:schemeClr val="dk1"/>
                </a:solidFill>
                <a:highlight>
                  <a:srgbClr val="FFFFFF"/>
                </a:highlight>
                <a:latin typeface="Work Sans"/>
                <a:ea typeface="Work Sans"/>
                <a:cs typeface="Work Sans"/>
                <a:sym typeface="Work Sans"/>
              </a:rPr>
              <a:t>reddito complessivo:</a:t>
            </a:r>
            <a:r>
              <a:rPr b="0" i="0" lang="it" sz="3000" u="none" cap="none" strike="noStrike">
                <a:solidFill>
                  <a:schemeClr val="dk1"/>
                </a:solidFill>
                <a:highlight>
                  <a:srgbClr val="FFFFFF"/>
                </a:highlight>
                <a:latin typeface="Work Sans"/>
                <a:ea typeface="Work Sans"/>
                <a:cs typeface="Work Sans"/>
                <a:sym typeface="Work Sans"/>
              </a:rPr>
              <a:t> Esempio Debora ha incassato € 150.000</a:t>
            </a:r>
            <a:endParaRPr b="0" i="0" sz="3000" u="none" cap="none" strike="noStrike">
              <a:solidFill>
                <a:schemeClr val="dk1"/>
              </a:solidFill>
              <a:highlight>
                <a:srgbClr val="FFFFFF"/>
              </a:highlight>
              <a:latin typeface="Work Sans"/>
              <a:ea typeface="Work Sans"/>
              <a:cs typeface="Work Sans"/>
              <a:sym typeface="Work Sans"/>
            </a:endParaRPr>
          </a:p>
          <a:p>
            <a:pPr indent="0" lvl="0" marL="457200" marR="0" rtl="0" algn="l">
              <a:lnSpc>
                <a:spcPct val="115000"/>
              </a:lnSpc>
              <a:spcBef>
                <a:spcPts val="1000"/>
              </a:spcBef>
              <a:spcAft>
                <a:spcPts val="0"/>
              </a:spcAft>
              <a:buClr>
                <a:srgbClr val="000000"/>
              </a:buClr>
              <a:buSzPts val="3000"/>
              <a:buFont typeface="Arial"/>
              <a:buNone/>
            </a:pPr>
            <a:r>
              <a:t/>
            </a:r>
            <a:endParaRPr b="1" i="0" sz="3000" u="none" cap="none" strike="noStrike">
              <a:solidFill>
                <a:schemeClr val="dk1"/>
              </a:solidFill>
              <a:highlight>
                <a:srgbClr val="FFFFFF"/>
              </a:highlight>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rPr b="1" i="0" lang="it" sz="3000" u="none" cap="none" strike="noStrike">
                <a:solidFill>
                  <a:schemeClr val="dk1"/>
                </a:solidFill>
                <a:highlight>
                  <a:srgbClr val="FFFFFF"/>
                </a:highlight>
                <a:latin typeface="Work Sans"/>
                <a:ea typeface="Work Sans"/>
                <a:cs typeface="Work Sans"/>
                <a:sym typeface="Work Sans"/>
              </a:rPr>
              <a:t>b)</a:t>
            </a:r>
            <a:r>
              <a:rPr b="0" i="0" lang="it" sz="3000" u="none" cap="none" strike="noStrike">
                <a:solidFill>
                  <a:schemeClr val="dk1"/>
                </a:solidFill>
                <a:highlight>
                  <a:srgbClr val="FFFFFF"/>
                </a:highlight>
                <a:latin typeface="Work Sans"/>
                <a:ea typeface="Work Sans"/>
                <a:cs typeface="Work Sans"/>
                <a:sym typeface="Work Sans"/>
              </a:rPr>
              <a:t> individuare il </a:t>
            </a:r>
            <a:r>
              <a:rPr b="1" i="0" lang="it" sz="3000" u="none" cap="none" strike="noStrike">
                <a:solidFill>
                  <a:schemeClr val="dk1"/>
                </a:solidFill>
                <a:highlight>
                  <a:srgbClr val="FFFFFF"/>
                </a:highlight>
                <a:latin typeface="Work Sans"/>
                <a:ea typeface="Work Sans"/>
                <a:cs typeface="Work Sans"/>
                <a:sym typeface="Work Sans"/>
              </a:rPr>
              <a:t>reddito imponibile (Differenza Ricavi - costi)</a:t>
            </a:r>
            <a:r>
              <a:rPr b="0" i="0" lang="it" sz="3000" u="none" cap="none" strike="noStrike">
                <a:solidFill>
                  <a:schemeClr val="dk1"/>
                </a:solidFill>
                <a:highlight>
                  <a:srgbClr val="FFFFFF"/>
                </a:highlight>
                <a:latin typeface="Work Sans"/>
                <a:ea typeface="Work Sans"/>
                <a:cs typeface="Work Sans"/>
                <a:sym typeface="Work Sans"/>
              </a:rPr>
              <a:t>, sottraendo al reddito complessivo gli oneri deducibili</a:t>
            </a:r>
            <a:endParaRPr b="0" i="0" sz="3000" u="none" cap="none" strike="noStrike">
              <a:solidFill>
                <a:schemeClr val="dk1"/>
              </a:solidFill>
              <a:highlight>
                <a:srgbClr val="FFFFFF"/>
              </a:highlight>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rPr b="0" i="0" lang="it" sz="3000" u="none" cap="none" strike="noStrike">
                <a:solidFill>
                  <a:schemeClr val="dk1"/>
                </a:solidFill>
                <a:highlight>
                  <a:srgbClr val="FFFFFF"/>
                </a:highlight>
                <a:latin typeface="Work Sans"/>
                <a:ea typeface="Work Sans"/>
                <a:cs typeface="Work Sans"/>
                <a:sym typeface="Work Sans"/>
              </a:rPr>
              <a:t>Debora ha sostenuto costi per € 40.000</a:t>
            </a:r>
            <a:endParaRPr b="0" i="0" sz="3000" u="none" cap="none" strike="noStrike">
              <a:solidFill>
                <a:schemeClr val="dk1"/>
              </a:solidFill>
              <a:highlight>
                <a:srgbClr val="FFFFFF"/>
              </a:highlight>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chemeClr val="dk1"/>
              </a:solidFill>
              <a:highlight>
                <a:srgbClr val="FFFFFF"/>
              </a:highlight>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rPr b="1" i="0" lang="it" sz="3000" u="none" cap="none" strike="noStrike">
                <a:solidFill>
                  <a:schemeClr val="dk1"/>
                </a:solidFill>
                <a:highlight>
                  <a:srgbClr val="FFFFFF"/>
                </a:highlight>
                <a:latin typeface="Work Sans"/>
                <a:ea typeface="Work Sans"/>
                <a:cs typeface="Work Sans"/>
                <a:sym typeface="Work Sans"/>
              </a:rPr>
              <a:t>c)</a:t>
            </a:r>
            <a:r>
              <a:rPr b="0" i="0" lang="it" sz="3000" u="none" cap="none" strike="noStrike">
                <a:solidFill>
                  <a:schemeClr val="dk1"/>
                </a:solidFill>
                <a:highlight>
                  <a:srgbClr val="FFFFFF"/>
                </a:highlight>
                <a:latin typeface="Work Sans"/>
                <a:ea typeface="Work Sans"/>
                <a:cs typeface="Work Sans"/>
                <a:sym typeface="Work Sans"/>
              </a:rPr>
              <a:t> sul reddito imponibile devo calcolare l'</a:t>
            </a:r>
            <a:r>
              <a:rPr b="1" i="0" lang="it" sz="3000" u="none" cap="none" strike="noStrike">
                <a:solidFill>
                  <a:schemeClr val="dk1"/>
                </a:solidFill>
                <a:highlight>
                  <a:srgbClr val="FFFFFF"/>
                </a:highlight>
                <a:latin typeface="Work Sans"/>
                <a:ea typeface="Work Sans"/>
                <a:cs typeface="Work Sans"/>
                <a:sym typeface="Work Sans"/>
              </a:rPr>
              <a:t>imposta lorda</a:t>
            </a:r>
            <a:r>
              <a:rPr b="0" i="0" lang="it" sz="3000" u="none" cap="none" strike="noStrike">
                <a:solidFill>
                  <a:schemeClr val="dk1"/>
                </a:solidFill>
                <a:highlight>
                  <a:srgbClr val="FFFFFF"/>
                </a:highlight>
                <a:latin typeface="Work Sans"/>
                <a:ea typeface="Work Sans"/>
                <a:cs typeface="Work Sans"/>
                <a:sym typeface="Work Sans"/>
              </a:rPr>
              <a:t>. Come?</a:t>
            </a:r>
            <a:r>
              <a:rPr b="1" i="0" lang="it" sz="3000" u="none" cap="none" strike="noStrike">
                <a:solidFill>
                  <a:schemeClr val="accent2"/>
                </a:solidFill>
                <a:highlight>
                  <a:srgbClr val="FFFFFF"/>
                </a:highlight>
                <a:latin typeface="Work Sans"/>
                <a:ea typeface="Work Sans"/>
                <a:cs typeface="Work Sans"/>
                <a:sym typeface="Work Sans"/>
              </a:rPr>
              <a:t> </a:t>
            </a:r>
            <a:r>
              <a:rPr b="0" i="0" lang="it" sz="3000" u="none" cap="none" strike="noStrike">
                <a:solidFill>
                  <a:schemeClr val="accent6"/>
                </a:solidFill>
                <a:highlight>
                  <a:srgbClr val="FFFFFF"/>
                </a:highlight>
                <a:latin typeface="Work Sans"/>
                <a:ea typeface="Work Sans"/>
                <a:cs typeface="Work Sans"/>
                <a:sym typeface="Work Sans"/>
              </a:rPr>
              <a:t>Applicando al reddito imponibile </a:t>
            </a:r>
            <a:r>
              <a:rPr b="1" i="0" lang="it" sz="3000" u="none" cap="none" strike="noStrike">
                <a:solidFill>
                  <a:schemeClr val="accent6"/>
                </a:solidFill>
                <a:highlight>
                  <a:srgbClr val="FFFFFF"/>
                </a:highlight>
                <a:latin typeface="Work Sans"/>
                <a:ea typeface="Work Sans"/>
                <a:cs typeface="Work Sans"/>
                <a:sym typeface="Work Sans"/>
              </a:rPr>
              <a:t>GLI SCAGLIONI IRPEF. Su € 110.000 devo calcolare IRPEF </a:t>
            </a:r>
            <a:endParaRPr b="1" i="0" sz="3000" u="none" cap="none" strike="noStrike">
              <a:solidFill>
                <a:schemeClr val="accent6"/>
              </a:solidFill>
              <a:highlight>
                <a:srgbClr val="FFFFFF"/>
              </a:highlight>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t/>
            </a:r>
            <a:endParaRPr b="1" i="0" sz="3000" u="none" cap="none" strike="noStrike">
              <a:solidFill>
                <a:schemeClr val="accent6"/>
              </a:solidFill>
              <a:highlight>
                <a:srgbClr val="FFFFFF"/>
              </a:highlight>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rPr b="1" i="0" lang="it" sz="3000" u="none" cap="none" strike="noStrike">
                <a:solidFill>
                  <a:schemeClr val="dk1"/>
                </a:solidFill>
                <a:highlight>
                  <a:srgbClr val="FFFFFF"/>
                </a:highlight>
                <a:latin typeface="Work Sans"/>
                <a:ea typeface="Work Sans"/>
                <a:cs typeface="Work Sans"/>
                <a:sym typeface="Work Sans"/>
              </a:rPr>
              <a:t>d)</a:t>
            </a:r>
            <a:r>
              <a:rPr b="0" i="0" lang="it" sz="3000" u="none" cap="none" strike="noStrike">
                <a:solidFill>
                  <a:schemeClr val="dk1"/>
                </a:solidFill>
                <a:highlight>
                  <a:srgbClr val="FFFFFF"/>
                </a:highlight>
                <a:latin typeface="Work Sans"/>
                <a:ea typeface="Work Sans"/>
                <a:cs typeface="Work Sans"/>
                <a:sym typeface="Work Sans"/>
              </a:rPr>
              <a:t> calcolare l'</a:t>
            </a:r>
            <a:r>
              <a:rPr b="1" i="0" lang="it" sz="3000" u="none" cap="none" strike="noStrike">
                <a:solidFill>
                  <a:schemeClr val="dk1"/>
                </a:solidFill>
                <a:highlight>
                  <a:srgbClr val="FFFFFF"/>
                </a:highlight>
                <a:latin typeface="Work Sans"/>
                <a:ea typeface="Work Sans"/>
                <a:cs typeface="Work Sans"/>
                <a:sym typeface="Work Sans"/>
              </a:rPr>
              <a:t>imposta netta</a:t>
            </a:r>
            <a:r>
              <a:rPr b="0" i="0" lang="it" sz="3000" u="none" cap="none" strike="noStrike">
                <a:solidFill>
                  <a:schemeClr val="dk1"/>
                </a:solidFill>
                <a:highlight>
                  <a:srgbClr val="FFFFFF"/>
                </a:highlight>
                <a:latin typeface="Work Sans"/>
                <a:ea typeface="Work Sans"/>
                <a:cs typeface="Work Sans"/>
                <a:sym typeface="Work Sans"/>
              </a:rPr>
              <a:t>, sottraendo dall'imposta lorda le detrazioni </a:t>
            </a:r>
            <a:r>
              <a:rPr b="1" i="0" lang="it" sz="3000" u="none" cap="none" strike="noStrike">
                <a:solidFill>
                  <a:schemeClr val="dk1"/>
                </a:solidFill>
                <a:highlight>
                  <a:srgbClr val="FFFFFF"/>
                </a:highlight>
                <a:latin typeface="Work Sans"/>
                <a:ea typeface="Work Sans"/>
                <a:cs typeface="Work Sans"/>
                <a:sym typeface="Work Sans"/>
              </a:rPr>
              <a:t>(Spese personali)</a:t>
            </a:r>
            <a:endParaRPr b="1" i="0" sz="3000" u="none" cap="none" strike="noStrike">
              <a:solidFill>
                <a:schemeClr val="dk1"/>
              </a:solidFill>
              <a:highlight>
                <a:srgbClr val="FFFFFF"/>
              </a:highlight>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t/>
            </a:r>
            <a:endParaRPr b="0" i="0" sz="3000" u="none" cap="none" strike="noStrike">
              <a:solidFill>
                <a:schemeClr val="dk1"/>
              </a:solidFill>
              <a:highlight>
                <a:srgbClr val="FFFFFF"/>
              </a:highlight>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000"/>
              <a:buFont typeface="Arial"/>
              <a:buNone/>
            </a:pPr>
            <a:r>
              <a:rPr b="0" i="0" lang="it" sz="3000" u="none" cap="none" strike="noStrike">
                <a:solidFill>
                  <a:schemeClr val="dk1"/>
                </a:solidFill>
                <a:highlight>
                  <a:srgbClr val="FFFFFF"/>
                </a:highlight>
                <a:latin typeface="Work Sans"/>
                <a:ea typeface="Work Sans"/>
                <a:cs typeface="Work Sans"/>
                <a:sym typeface="Work Sans"/>
              </a:rPr>
              <a:t>L'imposta effettivamente da versare, potrà essere ancora diversa, in quanto devono essere scomputate anche le </a:t>
            </a:r>
            <a:r>
              <a:rPr b="1" i="0" lang="it" sz="3000" u="none" cap="none" strike="noStrike">
                <a:solidFill>
                  <a:schemeClr val="dk1"/>
                </a:solidFill>
                <a:highlight>
                  <a:srgbClr val="FFFFFF"/>
                </a:highlight>
                <a:latin typeface="Work Sans"/>
                <a:ea typeface="Work Sans"/>
                <a:cs typeface="Work Sans"/>
                <a:sym typeface="Work Sans"/>
              </a:rPr>
              <a:t>ritenute</a:t>
            </a:r>
            <a:r>
              <a:rPr b="0" i="0" lang="it" sz="3000" u="none" cap="none" strike="noStrike">
                <a:solidFill>
                  <a:schemeClr val="dk1"/>
                </a:solidFill>
                <a:highlight>
                  <a:srgbClr val="FFFFFF"/>
                </a:highlight>
                <a:latin typeface="Work Sans"/>
                <a:ea typeface="Work Sans"/>
                <a:cs typeface="Work Sans"/>
                <a:sym typeface="Work Sans"/>
              </a:rPr>
              <a:t> d'acconto subite e gli </a:t>
            </a:r>
            <a:r>
              <a:rPr b="1" i="0" lang="it" sz="3000" u="none" cap="none" strike="noStrike">
                <a:solidFill>
                  <a:schemeClr val="dk1"/>
                </a:solidFill>
                <a:highlight>
                  <a:srgbClr val="FFFFFF"/>
                </a:highlight>
                <a:latin typeface="Work Sans"/>
                <a:ea typeface="Work Sans"/>
                <a:cs typeface="Work Sans"/>
                <a:sym typeface="Work Sans"/>
              </a:rPr>
              <a:t>acconti</a:t>
            </a:r>
            <a:r>
              <a:rPr b="0" i="0" lang="it" sz="3000" u="none" cap="none" strike="noStrike">
                <a:solidFill>
                  <a:schemeClr val="dk1"/>
                </a:solidFill>
                <a:highlight>
                  <a:srgbClr val="FFFFFF"/>
                </a:highlight>
                <a:latin typeface="Work Sans"/>
                <a:ea typeface="Work Sans"/>
                <a:cs typeface="Work Sans"/>
                <a:sym typeface="Work Sans"/>
              </a:rPr>
              <a:t> versati.</a:t>
            </a:r>
            <a:endParaRPr b="0" i="0" sz="3000" u="none" cap="none" strike="noStrike">
              <a:solidFill>
                <a:schemeClr val="dk1"/>
              </a:solidFill>
              <a:highlight>
                <a:srgbClr val="FFFFFF"/>
              </a:highlight>
              <a:latin typeface="Work Sans"/>
              <a:ea typeface="Work Sans"/>
              <a:cs typeface="Work Sans"/>
              <a:sym typeface="Work Sans"/>
            </a:endParaRPr>
          </a:p>
          <a:p>
            <a:pPr indent="0" lvl="0" marL="0" marR="0" rtl="0" algn="l">
              <a:lnSpc>
                <a:spcPct val="115000"/>
              </a:lnSpc>
              <a:spcBef>
                <a:spcPts val="1000"/>
              </a:spcBef>
              <a:spcAft>
                <a:spcPts val="1000"/>
              </a:spcAft>
              <a:buClr>
                <a:srgbClr val="000000"/>
              </a:buClr>
              <a:buSzPts val="3000"/>
              <a:buFont typeface="Arial"/>
              <a:buNone/>
            </a:pPr>
            <a:r>
              <a:t/>
            </a:r>
            <a:endParaRPr b="0" i="0" sz="3000" u="none" cap="none" strike="noStrike">
              <a:solidFill>
                <a:schemeClr val="dk1"/>
              </a:solidFill>
              <a:highlight>
                <a:srgbClr val="FFFFFF"/>
              </a:highlight>
              <a:latin typeface="Work Sans"/>
              <a:ea typeface="Work Sans"/>
              <a:cs typeface="Work Sans"/>
              <a:sym typeface="Work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2"/>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354" name="Google Shape;354;p22"/>
          <p:cNvSpPr txBox="1"/>
          <p:nvPr>
            <p:ph idx="1" type="body"/>
          </p:nvPr>
        </p:nvSpPr>
        <p:spPr>
          <a:xfrm>
            <a:off x="1094775" y="914400"/>
            <a:ext cx="21747600" cy="1828800"/>
          </a:xfrm>
          <a:prstGeom prst="rect">
            <a:avLst/>
          </a:prstGeom>
          <a:noFill/>
          <a:ln>
            <a:noFill/>
          </a:ln>
        </p:spPr>
        <p:txBody>
          <a:bodyPr anchorCtr="0" anchor="ctr" bIns="91400" lIns="182875" spcFirstLastPara="1" rIns="182875" wrap="square" tIns="91400">
            <a:noAutofit/>
          </a:bodyPr>
          <a:lstStyle/>
          <a:p>
            <a:pPr indent="0" lvl="0" marL="0" rtl="0" algn="l">
              <a:lnSpc>
                <a:spcPct val="100000"/>
              </a:lnSpc>
              <a:spcBef>
                <a:spcPts val="0"/>
              </a:spcBef>
              <a:spcAft>
                <a:spcPts val="0"/>
              </a:spcAft>
              <a:buSzPts val="4800"/>
              <a:buNone/>
            </a:pPr>
            <a:r>
              <a:rPr b="1" lang="it" sz="6100">
                <a:solidFill>
                  <a:schemeClr val="accent2"/>
                </a:solidFill>
                <a:latin typeface="Work Sans"/>
                <a:ea typeface="Work Sans"/>
                <a:cs typeface="Work Sans"/>
                <a:sym typeface="Work Sans"/>
              </a:rPr>
              <a:t>Gli scaglioni IRPEF 2024 </a:t>
            </a:r>
            <a:endParaRPr/>
          </a:p>
        </p:txBody>
      </p:sp>
      <p:graphicFrame>
        <p:nvGraphicFramePr>
          <p:cNvPr id="355" name="Google Shape;355;p22"/>
          <p:cNvGraphicFramePr/>
          <p:nvPr/>
        </p:nvGraphicFramePr>
        <p:xfrm>
          <a:off x="1143475" y="2743200"/>
          <a:ext cx="3000000" cy="3000000"/>
        </p:xfrm>
        <a:graphic>
          <a:graphicData uri="http://schemas.openxmlformats.org/drawingml/2006/table">
            <a:tbl>
              <a:tblPr>
                <a:solidFill>
                  <a:srgbClr val="FFFFFF"/>
                </a:solidFill>
                <a:tableStyleId>{AE02632E-2AA9-4E8D-A6AB-6ADF0FC4CB5F}</a:tableStyleId>
              </a:tblPr>
              <a:tblGrid>
                <a:gridCol w="8653925"/>
                <a:gridCol w="3480050"/>
                <a:gridCol w="9516200"/>
              </a:tblGrid>
              <a:tr h="1260150">
                <a:tc gridSpan="3">
                  <a:txBody>
                    <a:bodyPr/>
                    <a:lstStyle/>
                    <a:p>
                      <a:pPr indent="0" lvl="0" marL="0" marR="0" rtl="0" algn="ctr">
                        <a:lnSpc>
                          <a:spcPct val="115000"/>
                        </a:lnSpc>
                        <a:spcBef>
                          <a:spcPts val="0"/>
                        </a:spcBef>
                        <a:spcAft>
                          <a:spcPts val="0"/>
                        </a:spcAft>
                        <a:buClr>
                          <a:srgbClr val="000000"/>
                        </a:buClr>
                        <a:buSzPts val="3000"/>
                        <a:buFont typeface="Arial"/>
                        <a:buNone/>
                      </a:pPr>
                      <a:r>
                        <a:rPr b="1" lang="it" sz="3000" u="none" cap="none" strike="noStrike">
                          <a:solidFill>
                            <a:schemeClr val="dk1"/>
                          </a:solidFill>
                          <a:highlight>
                            <a:srgbClr val="FFFFFF"/>
                          </a:highlight>
                          <a:latin typeface="Work Sans"/>
                          <a:ea typeface="Work Sans"/>
                          <a:cs typeface="Work Sans"/>
                          <a:sym typeface="Work Sans"/>
                        </a:rPr>
                        <a:t>Anno 2024</a:t>
                      </a:r>
                      <a:endParaRPr b="1" sz="3000" u="none" cap="none" strike="noStrike">
                        <a:solidFill>
                          <a:schemeClr val="dk1"/>
                        </a:solidFill>
                        <a:highlight>
                          <a:srgbClr val="FFFFFF"/>
                        </a:highlight>
                        <a:latin typeface="Work Sans"/>
                        <a:ea typeface="Work Sans"/>
                        <a:cs typeface="Work Sans"/>
                        <a:sym typeface="Work Sans"/>
                      </a:endParaRPr>
                    </a:p>
                  </a:txBody>
                  <a:tcPr marT="47625" marB="47625" marR="47625" marL="47625" anchor="ctr">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hMerge="1"/>
                <a:tc hMerge="1"/>
              </a:tr>
              <a:tr h="1260150">
                <a:tc>
                  <a:txBody>
                    <a:bodyPr/>
                    <a:lstStyle/>
                    <a:p>
                      <a:pPr indent="0" lvl="0" marL="0" marR="0" rtl="0" algn="ctr">
                        <a:lnSpc>
                          <a:spcPct val="115000"/>
                        </a:lnSpc>
                        <a:spcBef>
                          <a:spcPts val="0"/>
                        </a:spcBef>
                        <a:spcAft>
                          <a:spcPts val="0"/>
                        </a:spcAft>
                        <a:buClr>
                          <a:srgbClr val="000000"/>
                        </a:buClr>
                        <a:buSzPts val="3000"/>
                        <a:buFont typeface="Arial"/>
                        <a:buNone/>
                      </a:pPr>
                      <a:r>
                        <a:rPr b="1" lang="it" sz="3000" u="none" cap="none" strike="noStrike">
                          <a:solidFill>
                            <a:schemeClr val="dk1"/>
                          </a:solidFill>
                          <a:highlight>
                            <a:srgbClr val="FFFFFF"/>
                          </a:highlight>
                          <a:latin typeface="Work Sans"/>
                          <a:ea typeface="Work Sans"/>
                          <a:cs typeface="Work Sans"/>
                          <a:sym typeface="Work Sans"/>
                        </a:rPr>
                        <a:t>Scaglioni</a:t>
                      </a:r>
                      <a:endParaRPr b="1" sz="3000" u="none" cap="none" strike="noStrike">
                        <a:solidFill>
                          <a:schemeClr val="dk1"/>
                        </a:solidFill>
                        <a:highlight>
                          <a:srgbClr val="FFFFFF"/>
                        </a:highlight>
                        <a:latin typeface="Work Sans"/>
                        <a:ea typeface="Work Sans"/>
                        <a:cs typeface="Work Sans"/>
                        <a:sym typeface="Work Sans"/>
                      </a:endParaRPr>
                    </a:p>
                  </a:txBody>
                  <a:tcPr marT="47625" marB="47625" marR="47625" marL="47625" anchor="ctr">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000"/>
                        <a:buFont typeface="Arial"/>
                        <a:buNone/>
                      </a:pPr>
                      <a:r>
                        <a:rPr b="1" lang="it" sz="3000" u="none" cap="none" strike="noStrike">
                          <a:solidFill>
                            <a:schemeClr val="dk1"/>
                          </a:solidFill>
                          <a:highlight>
                            <a:srgbClr val="FFFFFF"/>
                          </a:highlight>
                          <a:latin typeface="Work Sans"/>
                          <a:ea typeface="Work Sans"/>
                          <a:cs typeface="Work Sans"/>
                          <a:sym typeface="Work Sans"/>
                        </a:rPr>
                        <a:t>Aliquota (*)</a:t>
                      </a:r>
                      <a:endParaRPr b="1" sz="3000" u="none" cap="none" strike="noStrike">
                        <a:solidFill>
                          <a:schemeClr val="dk1"/>
                        </a:solidFill>
                        <a:highlight>
                          <a:srgbClr val="FFFFFF"/>
                        </a:highlight>
                        <a:latin typeface="Work Sans"/>
                        <a:ea typeface="Work Sans"/>
                        <a:cs typeface="Work Sans"/>
                        <a:sym typeface="Work Sans"/>
                      </a:endParaRPr>
                    </a:p>
                  </a:txBody>
                  <a:tcPr marT="47625" marB="47625" marR="47625" marL="47625" anchor="ctr">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000"/>
                        <a:buFont typeface="Arial"/>
                        <a:buNone/>
                      </a:pPr>
                      <a:r>
                        <a:rPr b="1" lang="it" sz="3000" u="none" cap="none" strike="noStrike">
                          <a:solidFill>
                            <a:schemeClr val="dk1"/>
                          </a:solidFill>
                          <a:highlight>
                            <a:srgbClr val="FFFFFF"/>
                          </a:highlight>
                          <a:latin typeface="Work Sans"/>
                          <a:ea typeface="Work Sans"/>
                          <a:cs typeface="Work Sans"/>
                          <a:sym typeface="Work Sans"/>
                        </a:rPr>
                        <a:t> Imposta €</a:t>
                      </a:r>
                      <a:endParaRPr b="1" sz="3000" u="none" cap="none" strike="noStrike">
                        <a:solidFill>
                          <a:schemeClr val="dk1"/>
                        </a:solidFill>
                        <a:highlight>
                          <a:srgbClr val="FFFFFF"/>
                        </a:highlight>
                        <a:latin typeface="Work Sans"/>
                        <a:ea typeface="Work Sans"/>
                        <a:cs typeface="Work Sans"/>
                        <a:sym typeface="Work Sans"/>
                      </a:endParaRPr>
                    </a:p>
                  </a:txBody>
                  <a:tcPr marT="47625" marB="47625" marR="47625" marL="47625" anchor="ctr">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1260150">
                <a:tc>
                  <a:txBody>
                    <a:bodyPr/>
                    <a:lstStyle/>
                    <a:p>
                      <a:pPr indent="0" lvl="0" marL="0" marR="0" rtl="0" algn="ctr">
                        <a:lnSpc>
                          <a:spcPct val="115000"/>
                        </a:lnSpc>
                        <a:spcBef>
                          <a:spcPts val="0"/>
                        </a:spcBef>
                        <a:spcAft>
                          <a:spcPts val="0"/>
                        </a:spcAft>
                        <a:buClr>
                          <a:srgbClr val="000000"/>
                        </a:buClr>
                        <a:buSzPts val="3000"/>
                        <a:buFont typeface="Arial"/>
                        <a:buNone/>
                      </a:pPr>
                      <a:r>
                        <a:rPr lang="it" sz="3000" u="none" cap="none" strike="noStrike">
                          <a:solidFill>
                            <a:schemeClr val="dk1"/>
                          </a:solidFill>
                          <a:highlight>
                            <a:srgbClr val="FFFFFF"/>
                          </a:highlight>
                          <a:latin typeface="Work Sans"/>
                          <a:ea typeface="Work Sans"/>
                          <a:cs typeface="Work Sans"/>
                          <a:sym typeface="Work Sans"/>
                        </a:rPr>
                        <a:t>fino a 28.000</a:t>
                      </a:r>
                      <a:endParaRPr sz="3000" u="none" cap="none" strike="noStrike">
                        <a:solidFill>
                          <a:schemeClr val="dk1"/>
                        </a:solidFill>
                        <a:highlight>
                          <a:srgbClr val="FFFFFF"/>
                        </a:highlight>
                        <a:latin typeface="Work Sans"/>
                        <a:ea typeface="Work Sans"/>
                        <a:cs typeface="Work Sans"/>
                        <a:sym typeface="Work Sans"/>
                      </a:endParaRPr>
                    </a:p>
                  </a:txBody>
                  <a:tcPr marT="47625" marB="47625" marR="47625" marL="476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000"/>
                        <a:buFont typeface="Arial"/>
                        <a:buNone/>
                      </a:pPr>
                      <a:r>
                        <a:rPr lang="it" sz="3000" u="none" cap="none" strike="noStrike">
                          <a:solidFill>
                            <a:schemeClr val="dk1"/>
                          </a:solidFill>
                          <a:highlight>
                            <a:srgbClr val="FFFFFF"/>
                          </a:highlight>
                          <a:latin typeface="Work Sans"/>
                          <a:ea typeface="Work Sans"/>
                          <a:cs typeface="Work Sans"/>
                          <a:sym typeface="Work Sans"/>
                        </a:rPr>
                        <a:t>23%</a:t>
                      </a:r>
                      <a:endParaRPr sz="3000" u="none" cap="none" strike="noStrike">
                        <a:solidFill>
                          <a:schemeClr val="dk1"/>
                        </a:solidFill>
                        <a:highlight>
                          <a:srgbClr val="FFFFFF"/>
                        </a:highlight>
                        <a:latin typeface="Work Sans"/>
                        <a:ea typeface="Work Sans"/>
                        <a:cs typeface="Work Sans"/>
                        <a:sym typeface="Work Sans"/>
                      </a:endParaRPr>
                    </a:p>
                  </a:txBody>
                  <a:tcPr marT="47625" marB="47625" marR="47625" marL="476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000"/>
                        <a:buFont typeface="Arial"/>
                        <a:buNone/>
                      </a:pPr>
                      <a:r>
                        <a:rPr lang="it" sz="3000" u="none" cap="none" strike="noStrike">
                          <a:solidFill>
                            <a:schemeClr val="dk1"/>
                          </a:solidFill>
                          <a:highlight>
                            <a:srgbClr val="FFFFFF"/>
                          </a:highlight>
                          <a:latin typeface="Work Sans"/>
                          <a:ea typeface="Work Sans"/>
                          <a:cs typeface="Work Sans"/>
                          <a:sym typeface="Work Sans"/>
                        </a:rPr>
                        <a:t>23% sull'intero importo</a:t>
                      </a:r>
                      <a:endParaRPr sz="3000" u="none" cap="none" strike="noStrike">
                        <a:solidFill>
                          <a:schemeClr val="dk1"/>
                        </a:solidFill>
                        <a:highlight>
                          <a:srgbClr val="FFFFFF"/>
                        </a:highlight>
                        <a:latin typeface="Work Sans"/>
                        <a:ea typeface="Work Sans"/>
                        <a:cs typeface="Work Sans"/>
                        <a:sym typeface="Work Sans"/>
                      </a:endParaRPr>
                    </a:p>
                  </a:txBody>
                  <a:tcPr marT="47625" marB="47625" marR="47625" marL="476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1260150">
                <a:tc>
                  <a:txBody>
                    <a:bodyPr/>
                    <a:lstStyle/>
                    <a:p>
                      <a:pPr indent="0" lvl="0" marL="0" marR="0" rtl="0" algn="ctr">
                        <a:lnSpc>
                          <a:spcPct val="115000"/>
                        </a:lnSpc>
                        <a:spcBef>
                          <a:spcPts val="0"/>
                        </a:spcBef>
                        <a:spcAft>
                          <a:spcPts val="0"/>
                        </a:spcAft>
                        <a:buClr>
                          <a:srgbClr val="000000"/>
                        </a:buClr>
                        <a:buSzPts val="3000"/>
                        <a:buFont typeface="Arial"/>
                        <a:buNone/>
                      </a:pPr>
                      <a:r>
                        <a:rPr lang="it" sz="3000" u="none" cap="none" strike="noStrike">
                          <a:solidFill>
                            <a:schemeClr val="dk1"/>
                          </a:solidFill>
                          <a:highlight>
                            <a:srgbClr val="FFFFFF"/>
                          </a:highlight>
                          <a:latin typeface="Work Sans"/>
                          <a:ea typeface="Work Sans"/>
                          <a:cs typeface="Work Sans"/>
                          <a:sym typeface="Work Sans"/>
                        </a:rPr>
                        <a:t>da 28.000 fino a 50.000</a:t>
                      </a:r>
                      <a:endParaRPr sz="3000" u="none" cap="none" strike="noStrike">
                        <a:solidFill>
                          <a:schemeClr val="dk1"/>
                        </a:solidFill>
                        <a:highlight>
                          <a:srgbClr val="FFFFFF"/>
                        </a:highlight>
                        <a:latin typeface="Work Sans"/>
                        <a:ea typeface="Work Sans"/>
                        <a:cs typeface="Work Sans"/>
                        <a:sym typeface="Work Sans"/>
                      </a:endParaRPr>
                    </a:p>
                  </a:txBody>
                  <a:tcPr marT="47625" marB="47625" marR="47625" marL="476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000"/>
                        <a:buFont typeface="Arial"/>
                        <a:buNone/>
                      </a:pPr>
                      <a:r>
                        <a:rPr lang="it" sz="3000" u="none" cap="none" strike="noStrike">
                          <a:solidFill>
                            <a:schemeClr val="dk1"/>
                          </a:solidFill>
                          <a:highlight>
                            <a:srgbClr val="FFFFFF"/>
                          </a:highlight>
                          <a:latin typeface="Work Sans"/>
                          <a:ea typeface="Work Sans"/>
                          <a:cs typeface="Work Sans"/>
                          <a:sym typeface="Work Sans"/>
                        </a:rPr>
                        <a:t>35%</a:t>
                      </a:r>
                      <a:endParaRPr sz="3000" u="none" cap="none" strike="noStrike">
                        <a:solidFill>
                          <a:schemeClr val="dk1"/>
                        </a:solidFill>
                        <a:highlight>
                          <a:srgbClr val="FFFFFF"/>
                        </a:highlight>
                        <a:latin typeface="Work Sans"/>
                        <a:ea typeface="Work Sans"/>
                        <a:cs typeface="Work Sans"/>
                        <a:sym typeface="Work Sans"/>
                      </a:endParaRPr>
                    </a:p>
                  </a:txBody>
                  <a:tcPr marT="47625" marB="47625" marR="47625" marL="476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000"/>
                        <a:buFont typeface="Arial"/>
                        <a:buNone/>
                      </a:pPr>
                      <a:r>
                        <a:rPr lang="it" sz="3000" u="none" cap="none" strike="noStrike">
                          <a:solidFill>
                            <a:schemeClr val="dk1"/>
                          </a:solidFill>
                          <a:highlight>
                            <a:srgbClr val="FFFFFF"/>
                          </a:highlight>
                          <a:latin typeface="Work Sans"/>
                          <a:ea typeface="Work Sans"/>
                          <a:cs typeface="Work Sans"/>
                          <a:sym typeface="Work Sans"/>
                        </a:rPr>
                        <a:t>6.440 + 35% sulla parte eccedente € 28.000</a:t>
                      </a:r>
                      <a:endParaRPr sz="3000" u="none" cap="none" strike="noStrike">
                        <a:solidFill>
                          <a:schemeClr val="dk1"/>
                        </a:solidFill>
                        <a:highlight>
                          <a:srgbClr val="FFFFFF"/>
                        </a:highlight>
                        <a:latin typeface="Work Sans"/>
                        <a:ea typeface="Work Sans"/>
                        <a:cs typeface="Work Sans"/>
                        <a:sym typeface="Work Sans"/>
                      </a:endParaRPr>
                    </a:p>
                    <a:p>
                      <a:pPr indent="0" lvl="0" marL="0" marR="0" rtl="0" algn="ctr">
                        <a:lnSpc>
                          <a:spcPct val="115000"/>
                        </a:lnSpc>
                        <a:spcBef>
                          <a:spcPts val="0"/>
                        </a:spcBef>
                        <a:spcAft>
                          <a:spcPts val="0"/>
                        </a:spcAft>
                        <a:buClr>
                          <a:srgbClr val="000000"/>
                        </a:buClr>
                        <a:buSzPts val="3000"/>
                        <a:buFont typeface="Arial"/>
                        <a:buNone/>
                      </a:pPr>
                      <a:r>
                        <a:rPr lang="it" sz="3000" u="none" cap="none" strike="noStrike">
                          <a:solidFill>
                            <a:schemeClr val="dk1"/>
                          </a:solidFill>
                          <a:highlight>
                            <a:srgbClr val="FFFFFF"/>
                          </a:highlight>
                          <a:latin typeface="Work Sans"/>
                          <a:ea typeface="Work Sans"/>
                          <a:cs typeface="Work Sans"/>
                          <a:sym typeface="Work Sans"/>
                        </a:rPr>
                        <a:t>(7.770)</a:t>
                      </a:r>
                      <a:endParaRPr sz="3000" u="none" cap="none" strike="noStrike">
                        <a:solidFill>
                          <a:schemeClr val="dk1"/>
                        </a:solidFill>
                        <a:highlight>
                          <a:srgbClr val="FFFFFF"/>
                        </a:highlight>
                        <a:latin typeface="Work Sans"/>
                        <a:ea typeface="Work Sans"/>
                        <a:cs typeface="Work Sans"/>
                        <a:sym typeface="Work Sans"/>
                      </a:endParaRPr>
                    </a:p>
                  </a:txBody>
                  <a:tcPr marT="47625" marB="47625" marR="47625" marL="476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2426125">
                <a:tc>
                  <a:txBody>
                    <a:bodyPr/>
                    <a:lstStyle/>
                    <a:p>
                      <a:pPr indent="0" lvl="0" marL="0" marR="0" rtl="0" algn="ctr">
                        <a:lnSpc>
                          <a:spcPct val="115000"/>
                        </a:lnSpc>
                        <a:spcBef>
                          <a:spcPts val="0"/>
                        </a:spcBef>
                        <a:spcAft>
                          <a:spcPts val="0"/>
                        </a:spcAft>
                        <a:buClr>
                          <a:srgbClr val="000000"/>
                        </a:buClr>
                        <a:buSzPts val="3000"/>
                        <a:buFont typeface="Arial"/>
                        <a:buNone/>
                      </a:pPr>
                      <a:r>
                        <a:rPr lang="it" sz="3000" u="none" cap="none" strike="noStrike">
                          <a:solidFill>
                            <a:schemeClr val="dk1"/>
                          </a:solidFill>
                          <a:highlight>
                            <a:srgbClr val="FFFFFF"/>
                          </a:highlight>
                          <a:latin typeface="Work Sans"/>
                          <a:ea typeface="Work Sans"/>
                          <a:cs typeface="Work Sans"/>
                          <a:sym typeface="Work Sans"/>
                        </a:rPr>
                        <a:t>oltre 50.000</a:t>
                      </a:r>
                      <a:endParaRPr sz="3000" u="none" cap="none" strike="noStrike">
                        <a:solidFill>
                          <a:schemeClr val="dk1"/>
                        </a:solidFill>
                        <a:highlight>
                          <a:srgbClr val="FFFFFF"/>
                        </a:highlight>
                        <a:latin typeface="Work Sans"/>
                        <a:ea typeface="Work Sans"/>
                        <a:cs typeface="Work Sans"/>
                        <a:sym typeface="Work Sans"/>
                      </a:endParaRPr>
                    </a:p>
                  </a:txBody>
                  <a:tcPr marT="47625" marB="47625" marR="47625" marL="476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000"/>
                        <a:buFont typeface="Arial"/>
                        <a:buNone/>
                      </a:pPr>
                      <a:r>
                        <a:rPr lang="it" sz="3000" u="none" cap="none" strike="noStrike">
                          <a:solidFill>
                            <a:schemeClr val="dk1"/>
                          </a:solidFill>
                          <a:highlight>
                            <a:srgbClr val="FFFFFF"/>
                          </a:highlight>
                          <a:latin typeface="Work Sans"/>
                          <a:ea typeface="Work Sans"/>
                          <a:cs typeface="Work Sans"/>
                          <a:sym typeface="Work Sans"/>
                        </a:rPr>
                        <a:t>43%</a:t>
                      </a:r>
                      <a:endParaRPr sz="3000" u="none" cap="none" strike="noStrike">
                        <a:solidFill>
                          <a:schemeClr val="dk1"/>
                        </a:solidFill>
                        <a:highlight>
                          <a:srgbClr val="FFFFFF"/>
                        </a:highlight>
                        <a:latin typeface="Work Sans"/>
                        <a:ea typeface="Work Sans"/>
                        <a:cs typeface="Work Sans"/>
                        <a:sym typeface="Work Sans"/>
                      </a:endParaRPr>
                    </a:p>
                  </a:txBody>
                  <a:tcPr marT="47625" marB="47625" marR="47625" marL="476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3000"/>
                        <a:buFont typeface="Arial"/>
                        <a:buNone/>
                      </a:pPr>
                      <a:r>
                        <a:rPr lang="it" sz="3000" u="none" cap="none" strike="noStrike">
                          <a:solidFill>
                            <a:schemeClr val="dk1"/>
                          </a:solidFill>
                          <a:highlight>
                            <a:srgbClr val="FFFFFF"/>
                          </a:highlight>
                          <a:latin typeface="Work Sans"/>
                          <a:ea typeface="Work Sans"/>
                          <a:cs typeface="Work Sans"/>
                          <a:sym typeface="Work Sans"/>
                        </a:rPr>
                        <a:t>(6440+7770) + 43% sulla parte eccedente 50.000</a:t>
                      </a:r>
                      <a:endParaRPr sz="3000" u="none" cap="none" strike="noStrike">
                        <a:solidFill>
                          <a:schemeClr val="dk1"/>
                        </a:solidFill>
                        <a:highlight>
                          <a:srgbClr val="FFFFFF"/>
                        </a:highlight>
                        <a:latin typeface="Work Sans"/>
                        <a:ea typeface="Work Sans"/>
                        <a:cs typeface="Work Sans"/>
                        <a:sym typeface="Work Sans"/>
                      </a:endParaRPr>
                    </a:p>
                  </a:txBody>
                  <a:tcPr marT="47625" marB="47625" marR="47625" marL="476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bl>
          </a:graphicData>
        </a:graphic>
      </p:graphicFrame>
      <p:sp>
        <p:nvSpPr>
          <p:cNvPr id="356" name="Google Shape;356;p22"/>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360" name="Shape 360"/>
        <p:cNvGrpSpPr/>
        <p:nvPr/>
      </p:nvGrpSpPr>
      <p:grpSpPr>
        <a:xfrm>
          <a:off x="0" y="0"/>
          <a:ext cx="0" cy="0"/>
          <a:chOff x="0" y="0"/>
          <a:chExt cx="0" cy="0"/>
        </a:xfrm>
      </p:grpSpPr>
      <p:sp>
        <p:nvSpPr>
          <p:cNvPr id="361" name="Google Shape;361;g2ffcffc9529_0_193"/>
          <p:cNvSpPr txBox="1"/>
          <p:nvPr>
            <p:ph type="title"/>
          </p:nvPr>
        </p:nvSpPr>
        <p:spPr>
          <a:xfrm>
            <a:off x="1138593" y="1938933"/>
            <a:ext cx="21484800" cy="122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it">
                <a:solidFill>
                  <a:schemeClr val="lt1"/>
                </a:solidFill>
              </a:rPr>
              <a:t>Le principali spese correnti deducibili</a:t>
            </a:r>
            <a:endParaRPr>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9"/>
          <p:cNvSpPr txBox="1"/>
          <p:nvPr/>
        </p:nvSpPr>
        <p:spPr>
          <a:xfrm>
            <a:off x="1141200" y="1011400"/>
            <a:ext cx="22101600" cy="17319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Principali spese correnti e loro deducibilità</a:t>
            </a:r>
            <a:endParaRPr b="1" i="0" sz="6100" u="none" cap="none" strike="noStrike">
              <a:solidFill>
                <a:srgbClr val="5A6EFF"/>
              </a:solidFill>
              <a:latin typeface="Work Sans"/>
              <a:ea typeface="Work Sans"/>
              <a:cs typeface="Work Sans"/>
              <a:sym typeface="Work Sans"/>
            </a:endParaRPr>
          </a:p>
        </p:txBody>
      </p:sp>
      <p:graphicFrame>
        <p:nvGraphicFramePr>
          <p:cNvPr id="367" name="Google Shape;367;p19"/>
          <p:cNvGraphicFramePr/>
          <p:nvPr/>
        </p:nvGraphicFramePr>
        <p:xfrm>
          <a:off x="1143525" y="2743164"/>
          <a:ext cx="3000000" cy="3000000"/>
        </p:xfrm>
        <a:graphic>
          <a:graphicData uri="http://schemas.openxmlformats.org/drawingml/2006/table">
            <a:tbl>
              <a:tblPr>
                <a:noFill/>
                <a:tableStyleId>{117AC72D-CA57-4F89-B386-9E32FD3CE314}</a:tableStyleId>
              </a:tblPr>
              <a:tblGrid>
                <a:gridCol w="17376175"/>
                <a:gridCol w="4725425"/>
              </a:tblGrid>
              <a:tr h="623150">
                <a:tc>
                  <a:txBody>
                    <a:bodyPr/>
                    <a:lstStyle/>
                    <a:p>
                      <a:pPr indent="0" lvl="0" marL="0" marR="0" rtl="0" algn="l">
                        <a:lnSpc>
                          <a:spcPct val="100000"/>
                        </a:lnSpc>
                        <a:spcBef>
                          <a:spcPts val="0"/>
                        </a:spcBef>
                        <a:spcAft>
                          <a:spcPts val="0"/>
                        </a:spcAft>
                        <a:buClr>
                          <a:srgbClr val="000000"/>
                        </a:buClr>
                        <a:buSzPts val="2800"/>
                        <a:buFont typeface="Arial"/>
                        <a:buNone/>
                      </a:pPr>
                      <a:r>
                        <a:rPr b="1" lang="it" sz="2800" u="none" cap="none" strike="noStrike">
                          <a:latin typeface="Work Sans"/>
                          <a:ea typeface="Work Sans"/>
                          <a:cs typeface="Work Sans"/>
                          <a:sym typeface="Work Sans"/>
                        </a:rPr>
                        <a:t>Spese correnti</a:t>
                      </a:r>
                      <a:endParaRPr b="1" sz="2800" u="none" cap="none" strike="noStrike">
                        <a:latin typeface="Work Sans"/>
                        <a:ea typeface="Work Sans"/>
                        <a:cs typeface="Work Sans"/>
                        <a:sym typeface="Work Sans"/>
                      </a:endParaRPr>
                    </a:p>
                  </a:txBody>
                  <a:tcPr marT="91425" marB="91425" marR="91425" marL="91425">
                    <a:solidFill>
                      <a:srgbClr val="5A6EFF">
                        <a:alpha val="45098"/>
                      </a:srgbClr>
                    </a:solidFill>
                  </a:tcPr>
                </a:tc>
                <a:tc>
                  <a:txBody>
                    <a:bodyPr/>
                    <a:lstStyle/>
                    <a:p>
                      <a:pPr indent="0" lvl="0" marL="0" marR="0" rtl="0" algn="l">
                        <a:lnSpc>
                          <a:spcPct val="100000"/>
                        </a:lnSpc>
                        <a:spcBef>
                          <a:spcPts val="0"/>
                        </a:spcBef>
                        <a:spcAft>
                          <a:spcPts val="0"/>
                        </a:spcAft>
                        <a:buClr>
                          <a:srgbClr val="000000"/>
                        </a:buClr>
                        <a:buSzPts val="2800"/>
                        <a:buFont typeface="Arial"/>
                        <a:buNone/>
                      </a:pPr>
                      <a:r>
                        <a:rPr b="1" lang="it" sz="2800" u="none" cap="none" strike="noStrike">
                          <a:latin typeface="Work Sans"/>
                          <a:ea typeface="Work Sans"/>
                          <a:cs typeface="Work Sans"/>
                          <a:sym typeface="Work Sans"/>
                        </a:rPr>
                        <a:t>Deducibilità</a:t>
                      </a:r>
                      <a:endParaRPr b="1" sz="2800" u="none" cap="none" strike="noStrike">
                        <a:latin typeface="Work Sans"/>
                        <a:ea typeface="Work Sans"/>
                        <a:cs typeface="Work Sans"/>
                        <a:sym typeface="Work Sans"/>
                      </a:endParaRPr>
                    </a:p>
                  </a:txBody>
                  <a:tcPr marT="91425" marB="91425" marR="91425" marL="91425">
                    <a:solidFill>
                      <a:srgbClr val="5A6EFF">
                        <a:alpha val="45098"/>
                      </a:srgbClr>
                    </a:solidFill>
                  </a:tcPr>
                </a:tc>
              </a:tr>
              <a:tr h="625525">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Premio assicurazione professionale</a:t>
                      </a:r>
                      <a:endParaRPr sz="2800" u="none" cap="none" strike="noStrike">
                        <a:latin typeface="Work Sans"/>
                        <a:ea typeface="Work Sans"/>
                        <a:cs typeface="Work Sans"/>
                        <a:sym typeface="Work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100%</a:t>
                      </a:r>
                      <a:endParaRPr sz="2800" u="none" cap="none" strike="noStrike">
                        <a:latin typeface="Work Sans"/>
                        <a:ea typeface="Work Sans"/>
                        <a:cs typeface="Work Sans"/>
                        <a:sym typeface="Work Sans"/>
                      </a:endParaRPr>
                    </a:p>
                  </a:txBody>
                  <a:tcPr marT="91425" marB="91425" marR="91425" marL="91425"/>
                </a:tc>
              </a:tr>
              <a:tr h="625525">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Libri, riviste, sussidi per aggiornamento professionale</a:t>
                      </a:r>
                      <a:endParaRPr sz="2800" u="none" cap="none" strike="noStrike">
                        <a:latin typeface="Work Sans"/>
                        <a:ea typeface="Work Sans"/>
                        <a:cs typeface="Work Sans"/>
                        <a:sym typeface="Work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100%</a:t>
                      </a:r>
                      <a:endParaRPr sz="2800" u="none" cap="none" strike="noStrike">
                        <a:latin typeface="Work Sans"/>
                        <a:ea typeface="Work Sans"/>
                        <a:cs typeface="Work Sans"/>
                        <a:sym typeface="Work Sans"/>
                      </a:endParaRPr>
                    </a:p>
                  </a:txBody>
                  <a:tcPr marT="91425" marB="91425" marR="91425" marL="91425"/>
                </a:tc>
              </a:tr>
              <a:tr h="1059375">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Convegni, congressi, corsi di formazione o agg. master (iscrizione,</a:t>
                      </a:r>
                      <a:r>
                        <a:rPr lang="it" sz="2800" u="sng" cap="none" strike="noStrike">
                          <a:solidFill>
                            <a:schemeClr val="accent2"/>
                          </a:solidFill>
                          <a:latin typeface="Work Sans"/>
                          <a:ea typeface="Work Sans"/>
                          <a:cs typeface="Work Sans"/>
                          <a:sym typeface="Work Sans"/>
                        </a:rPr>
                        <a:t> viaggio e trasporto, alberghi e ristoranti fuori sede attività</a:t>
                      </a:r>
                      <a:r>
                        <a:rPr lang="it" sz="2800" u="none" cap="none" strike="noStrike">
                          <a:latin typeface="Work Sans"/>
                          <a:ea typeface="Work Sans"/>
                          <a:cs typeface="Work Sans"/>
                          <a:sym typeface="Work Sans"/>
                        </a:rPr>
                        <a:t>) </a:t>
                      </a:r>
                      <a:r>
                        <a:rPr b="1" lang="it" sz="2800" u="none" cap="none" strike="noStrike">
                          <a:solidFill>
                            <a:schemeClr val="accent4"/>
                          </a:solidFill>
                          <a:latin typeface="Work Sans"/>
                          <a:ea typeface="Work Sans"/>
                          <a:cs typeface="Work Sans"/>
                          <a:sym typeface="Work Sans"/>
                        </a:rPr>
                        <a:t>*</a:t>
                      </a:r>
                      <a:endParaRPr b="1" sz="2800" u="none" cap="none" strike="noStrike">
                        <a:solidFill>
                          <a:schemeClr val="accent4"/>
                        </a:solidFill>
                        <a:latin typeface="Work Sans"/>
                        <a:ea typeface="Work Sans"/>
                        <a:cs typeface="Work Sans"/>
                        <a:sym typeface="Work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100%, fino a 10k€</a:t>
                      </a:r>
                      <a:br>
                        <a:rPr lang="it" sz="2800" u="none" cap="none" strike="noStrike">
                          <a:latin typeface="Work Sans"/>
                          <a:ea typeface="Work Sans"/>
                          <a:cs typeface="Work Sans"/>
                          <a:sym typeface="Work Sans"/>
                        </a:rPr>
                      </a:br>
                      <a:r>
                        <a:rPr lang="it" sz="2800" u="none" cap="none" strike="noStrike">
                          <a:latin typeface="Work Sans"/>
                          <a:ea typeface="Work Sans"/>
                          <a:cs typeface="Work Sans"/>
                          <a:sym typeface="Work Sans"/>
                        </a:rPr>
                        <a:t>(</a:t>
                      </a:r>
                      <a:r>
                        <a:rPr lang="it" sz="2800" u="sng" cap="none" strike="noStrike">
                          <a:solidFill>
                            <a:schemeClr val="hlink"/>
                          </a:solidFill>
                          <a:latin typeface="Work Sans"/>
                          <a:ea typeface="Work Sans"/>
                          <a:cs typeface="Work Sans"/>
                          <a:sym typeface="Work Sans"/>
                          <a:hlinkClick r:id="rId3"/>
                        </a:rPr>
                        <a:t>vedi Ask</a:t>
                      </a:r>
                      <a:r>
                        <a:rPr lang="it" sz="2800" u="none" cap="none" strike="noStrike">
                          <a:latin typeface="Work Sans"/>
                          <a:ea typeface="Work Sans"/>
                          <a:cs typeface="Work Sans"/>
                          <a:sym typeface="Work Sans"/>
                        </a:rPr>
                        <a:t>)</a:t>
                      </a:r>
                      <a:endParaRPr sz="2800" u="none" cap="none" strike="noStrike">
                        <a:latin typeface="Work Sans"/>
                        <a:ea typeface="Work Sans"/>
                        <a:cs typeface="Work Sans"/>
                        <a:sym typeface="Work Sans"/>
                      </a:endParaRPr>
                    </a:p>
                  </a:txBody>
                  <a:tcPr marT="91425" marB="91425" marR="91425" marL="91425"/>
                </a:tc>
              </a:tr>
              <a:tr h="625525">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Cancelleria per l’ufficio</a:t>
                      </a:r>
                      <a:endParaRPr sz="2800" u="none" cap="none" strike="noStrike">
                        <a:latin typeface="Work Sans"/>
                        <a:ea typeface="Work Sans"/>
                        <a:cs typeface="Work Sans"/>
                        <a:sym typeface="Work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100%</a:t>
                      </a:r>
                      <a:endParaRPr sz="2800" u="none" cap="none" strike="noStrike">
                        <a:latin typeface="Work Sans"/>
                        <a:ea typeface="Work Sans"/>
                        <a:cs typeface="Work Sans"/>
                        <a:sym typeface="Work Sans"/>
                      </a:endParaRPr>
                    </a:p>
                  </a:txBody>
                  <a:tcPr marT="91425" marB="91425" marR="91425" marL="91425"/>
                </a:tc>
              </a:tr>
              <a:tr h="625525">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Energia elettrica, acqua, gas per lo studio professionale (fatture intestate alla p.iva)</a:t>
                      </a:r>
                      <a:endParaRPr sz="2800" u="none" cap="none" strike="noStrike">
                        <a:latin typeface="Work Sans"/>
                        <a:ea typeface="Work Sans"/>
                        <a:cs typeface="Work Sans"/>
                        <a:sym typeface="Work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100%</a:t>
                      </a:r>
                      <a:endParaRPr sz="2800" u="none" cap="none" strike="noStrike">
                        <a:latin typeface="Work Sans"/>
                        <a:ea typeface="Work Sans"/>
                        <a:cs typeface="Work Sans"/>
                        <a:sym typeface="Work Sans"/>
                      </a:endParaRPr>
                    </a:p>
                  </a:txBody>
                  <a:tcPr marT="91425" marB="91425" marR="91425" marL="91425"/>
                </a:tc>
              </a:tr>
              <a:tr h="625525">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Utenza telefonica fissa, ricarica cellulare </a:t>
                      </a:r>
                      <a:r>
                        <a:rPr b="1" lang="it" sz="2800" u="none" cap="none" strike="noStrike">
                          <a:solidFill>
                            <a:schemeClr val="accent4"/>
                          </a:solidFill>
                          <a:latin typeface="Work Sans"/>
                          <a:ea typeface="Work Sans"/>
                          <a:cs typeface="Work Sans"/>
                          <a:sym typeface="Work Sans"/>
                        </a:rPr>
                        <a:t>**</a:t>
                      </a:r>
                      <a:endParaRPr b="1" sz="2800" u="none" cap="none" strike="noStrike">
                        <a:solidFill>
                          <a:schemeClr val="accent4"/>
                        </a:solidFill>
                        <a:latin typeface="Work Sans"/>
                        <a:ea typeface="Work Sans"/>
                        <a:cs typeface="Work Sans"/>
                        <a:sym typeface="Work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80%</a:t>
                      </a:r>
                      <a:endParaRPr sz="2800" u="none" cap="none" strike="noStrike">
                        <a:latin typeface="Work Sans"/>
                        <a:ea typeface="Work Sans"/>
                        <a:cs typeface="Work Sans"/>
                        <a:sym typeface="Work Sans"/>
                      </a:endParaRPr>
                    </a:p>
                  </a:txBody>
                  <a:tcPr marT="91425" marB="91425" marR="91425" marL="91425"/>
                </a:tc>
              </a:tr>
              <a:tr h="625525">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Alberghi e ristoranti diverse casistiche</a:t>
                      </a:r>
                      <a:endParaRPr sz="2800" u="none" cap="none" strike="noStrike">
                        <a:latin typeface="Work Sans"/>
                        <a:ea typeface="Work Sans"/>
                        <a:cs typeface="Work Sans"/>
                        <a:sym typeface="Work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Variabile (</a:t>
                      </a:r>
                      <a:r>
                        <a:rPr lang="it" sz="2800" u="sng" cap="none" strike="noStrike">
                          <a:solidFill>
                            <a:schemeClr val="accent2"/>
                          </a:solidFill>
                          <a:latin typeface="Work Sans"/>
                          <a:ea typeface="Work Sans"/>
                          <a:cs typeface="Work Sans"/>
                          <a:sym typeface="Work Sans"/>
                          <a:hlinkClick r:id="rId4">
                            <a:extLst>
                              <a:ext uri="{A12FA001-AC4F-418D-AE19-62706E023703}">
                                <ahyp:hlinkClr val="tx"/>
                              </a:ext>
                            </a:extLst>
                          </a:hlinkClick>
                        </a:rPr>
                        <a:t>vedi Ask</a:t>
                      </a:r>
                      <a:r>
                        <a:rPr lang="it" sz="2800" u="none" cap="none" strike="noStrike">
                          <a:latin typeface="Work Sans"/>
                          <a:ea typeface="Work Sans"/>
                          <a:cs typeface="Work Sans"/>
                          <a:sym typeface="Work Sans"/>
                        </a:rPr>
                        <a:t>)</a:t>
                      </a:r>
                      <a:endParaRPr sz="2800" u="none" cap="none" strike="noStrike">
                        <a:latin typeface="Work Sans"/>
                        <a:ea typeface="Work Sans"/>
                        <a:cs typeface="Work Sans"/>
                        <a:sym typeface="Work Sans"/>
                      </a:endParaRPr>
                    </a:p>
                  </a:txBody>
                  <a:tcPr marT="91425" marB="91425" marR="91425" marL="91425"/>
                </a:tc>
              </a:tr>
              <a:tr h="625525">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Viaggio e trasporto per lavoro</a:t>
                      </a:r>
                      <a:endParaRPr sz="2800" u="none" cap="none" strike="noStrike">
                        <a:latin typeface="Work Sans"/>
                        <a:ea typeface="Work Sans"/>
                        <a:cs typeface="Work Sans"/>
                        <a:sym typeface="Work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100%</a:t>
                      </a:r>
                      <a:endParaRPr sz="2800" u="none" cap="none" strike="noStrike">
                        <a:latin typeface="Work Sans"/>
                        <a:ea typeface="Work Sans"/>
                        <a:cs typeface="Work Sans"/>
                        <a:sym typeface="Work Sans"/>
                      </a:endParaRPr>
                    </a:p>
                  </a:txBody>
                  <a:tcPr marT="91425" marB="91425" marR="91425" marL="91425"/>
                </a:tc>
              </a:tr>
              <a:tr h="1059375">
                <a:tc>
                  <a:txBody>
                    <a:bodyPr/>
                    <a:lstStyle/>
                    <a:p>
                      <a:pPr indent="0" lvl="0" marL="0" marR="0" rtl="0" algn="l">
                        <a:lnSpc>
                          <a:spcPct val="100000"/>
                        </a:lnSpc>
                        <a:spcBef>
                          <a:spcPts val="0"/>
                        </a:spcBef>
                        <a:spcAft>
                          <a:spcPts val="0"/>
                        </a:spcAft>
                        <a:buClr>
                          <a:srgbClr val="000000"/>
                        </a:buClr>
                        <a:buSzPts val="2800"/>
                        <a:buFont typeface="Arial"/>
                        <a:buNone/>
                      </a:pPr>
                      <a:r>
                        <a:rPr b="1" lang="it" sz="2800" u="none" cap="none" strike="noStrike">
                          <a:solidFill>
                            <a:schemeClr val="accent2"/>
                          </a:solidFill>
                          <a:latin typeface="Work Sans"/>
                          <a:ea typeface="Work Sans"/>
                          <a:cs typeface="Work Sans"/>
                          <a:sym typeface="Work Sans"/>
                        </a:rPr>
                        <a:t>Spese di rappresentanza (es., omaggi alla clientela, cene offerte a clienti, ecc.) comprese le spese per l'acquisto o l'importazione di beni da cedere a titolo gratuito</a:t>
                      </a:r>
                      <a:endParaRPr b="1" sz="2800" u="none" cap="none" strike="noStrike">
                        <a:solidFill>
                          <a:schemeClr val="accent2"/>
                        </a:solidFill>
                        <a:latin typeface="Work Sans"/>
                        <a:ea typeface="Work Sans"/>
                        <a:cs typeface="Work Sans"/>
                        <a:sym typeface="Work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100%, fino all’1% dei compensi</a:t>
                      </a:r>
                      <a:endParaRPr sz="2800" u="none" cap="none" strike="noStrike">
                        <a:latin typeface="Work Sans"/>
                        <a:ea typeface="Work Sans"/>
                        <a:cs typeface="Work Sans"/>
                        <a:sym typeface="Work Sans"/>
                      </a:endParaRPr>
                    </a:p>
                  </a:txBody>
                  <a:tcPr marT="91425" marB="91425" marR="91425" marL="91425"/>
                </a:tc>
              </a:tr>
              <a:tr h="625525">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Spese di pubblicità</a:t>
                      </a:r>
                      <a:endParaRPr sz="2800" u="none" cap="none" strike="noStrike">
                        <a:latin typeface="Work Sans"/>
                        <a:ea typeface="Work Sans"/>
                        <a:cs typeface="Work Sans"/>
                        <a:sym typeface="Work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100%</a:t>
                      </a:r>
                      <a:endParaRPr sz="2800" u="none" cap="none" strike="noStrike">
                        <a:latin typeface="Work Sans"/>
                        <a:ea typeface="Work Sans"/>
                        <a:cs typeface="Work Sans"/>
                        <a:sym typeface="Work Sans"/>
                      </a:endParaRPr>
                    </a:p>
                  </a:txBody>
                  <a:tcPr marT="91425" marB="91425" marR="91425" marL="91425"/>
                </a:tc>
              </a:tr>
              <a:tr h="625525">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Costi per servizi pagati a terzi (es., altri professionisti, in funzione strumentale all’attività)</a:t>
                      </a:r>
                      <a:endParaRPr sz="2800" u="none" cap="none" strike="noStrike">
                        <a:latin typeface="Work Sans"/>
                        <a:ea typeface="Work Sans"/>
                        <a:cs typeface="Work Sans"/>
                        <a:sym typeface="Work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100%</a:t>
                      </a:r>
                      <a:endParaRPr sz="2800" u="none" cap="none" strike="noStrike">
                        <a:latin typeface="Work Sans"/>
                        <a:ea typeface="Work Sans"/>
                        <a:cs typeface="Work Sans"/>
                        <a:sym typeface="Work Sans"/>
                      </a:endParaRPr>
                    </a:p>
                  </a:txBody>
                  <a:tcPr marT="91425" marB="91425" marR="91425" marL="91425"/>
                </a:tc>
              </a:tr>
              <a:tr h="625525">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Imposte diverse (esempio la TARI dell’ufficio)</a:t>
                      </a:r>
                      <a:endParaRPr sz="2800" u="none" cap="none" strike="noStrike">
                        <a:latin typeface="Work Sans"/>
                        <a:ea typeface="Work Sans"/>
                        <a:cs typeface="Work Sans"/>
                        <a:sym typeface="Work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800"/>
                        <a:buFont typeface="Arial"/>
                        <a:buNone/>
                      </a:pPr>
                      <a:r>
                        <a:rPr lang="it" sz="2800" u="none" cap="none" strike="noStrike">
                          <a:latin typeface="Work Sans"/>
                          <a:ea typeface="Work Sans"/>
                          <a:cs typeface="Work Sans"/>
                          <a:sym typeface="Work Sans"/>
                        </a:rPr>
                        <a:t>100%</a:t>
                      </a:r>
                      <a:endParaRPr sz="2800" u="none" cap="none" strike="noStrike">
                        <a:latin typeface="Work Sans"/>
                        <a:ea typeface="Work Sans"/>
                        <a:cs typeface="Work Sans"/>
                        <a:sym typeface="Work Sans"/>
                      </a:endParaRPr>
                    </a:p>
                  </a:txBody>
                  <a:tcPr marT="91425" marB="91425" marR="91425" marL="91425"/>
                </a:tc>
              </a:tr>
            </a:tbl>
          </a:graphicData>
        </a:graphic>
      </p:graphicFrame>
      <p:sp>
        <p:nvSpPr>
          <p:cNvPr id="368" name="Google Shape;368;p19"/>
          <p:cNvSpPr txBox="1"/>
          <p:nvPr/>
        </p:nvSpPr>
        <p:spPr>
          <a:xfrm>
            <a:off x="1143475" y="11692024"/>
            <a:ext cx="217245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it" sz="2400" u="none" cap="none" strike="noStrike">
                <a:solidFill>
                  <a:schemeClr val="accent4"/>
                </a:solidFill>
                <a:latin typeface="Work Sans"/>
                <a:ea typeface="Work Sans"/>
                <a:cs typeface="Work Sans"/>
                <a:sym typeface="Work Sans"/>
              </a:rPr>
              <a:t>*</a:t>
            </a:r>
            <a:r>
              <a:rPr b="0" i="0" lang="it" sz="2400" u="none" cap="none" strike="noStrike">
                <a:solidFill>
                  <a:srgbClr val="000000"/>
                </a:solidFill>
                <a:latin typeface="Work Sans"/>
                <a:ea typeface="Work Sans"/>
                <a:cs typeface="Work Sans"/>
                <a:sym typeface="Work Sans"/>
              </a:rPr>
              <a:t> </a:t>
            </a:r>
            <a:r>
              <a:rPr b="0" i="0" lang="it" sz="2400" u="none" cap="none" strike="noStrike">
                <a:solidFill>
                  <a:schemeClr val="dk1"/>
                </a:solidFill>
                <a:latin typeface="Work Sans"/>
                <a:ea typeface="Work Sans"/>
                <a:cs typeface="Work Sans"/>
                <a:sym typeface="Work Sans"/>
              </a:rPr>
              <a:t>Spese alberghi ristoranti se sostenuti nello stesso territorio dove svolge l’attività professionale, </a:t>
            </a:r>
            <a:r>
              <a:rPr b="1" i="0" lang="it" sz="2400" u="none" cap="none" strike="noStrike">
                <a:solidFill>
                  <a:schemeClr val="dk1"/>
                </a:solidFill>
                <a:latin typeface="Work Sans"/>
                <a:ea typeface="Work Sans"/>
                <a:cs typeface="Work Sans"/>
                <a:sym typeface="Work Sans"/>
              </a:rPr>
              <a:t>deducibilità = 75%</a:t>
            </a:r>
            <a:br>
              <a:rPr b="1" i="0" lang="it" sz="2400" u="none" cap="none" strike="noStrike">
                <a:solidFill>
                  <a:schemeClr val="dk1"/>
                </a:solidFill>
                <a:latin typeface="Work Sans"/>
                <a:ea typeface="Work Sans"/>
                <a:cs typeface="Work Sans"/>
                <a:sym typeface="Work Sans"/>
              </a:rPr>
            </a:br>
            <a:r>
              <a:rPr b="1" i="0" lang="it" sz="2400" u="none" cap="none" strike="noStrike">
                <a:solidFill>
                  <a:schemeClr val="accent4"/>
                </a:solidFill>
                <a:latin typeface="Work Sans"/>
                <a:ea typeface="Work Sans"/>
                <a:cs typeface="Work Sans"/>
                <a:sym typeface="Work Sans"/>
              </a:rPr>
              <a:t>**</a:t>
            </a:r>
            <a:r>
              <a:rPr b="0" i="0" lang="it" sz="2400" u="none" cap="none" strike="noStrike">
                <a:solidFill>
                  <a:schemeClr val="dk1"/>
                </a:solidFill>
                <a:latin typeface="Work Sans"/>
                <a:ea typeface="Work Sans"/>
                <a:cs typeface="Work Sans"/>
                <a:sym typeface="Work Sans"/>
              </a:rPr>
              <a:t> Devono essere intestate alla p.iva e inerenti all’attività; in caso di uso promiscuo, </a:t>
            </a:r>
            <a:r>
              <a:rPr b="1" i="0" lang="it" sz="2400" u="none" cap="none" strike="noStrike">
                <a:solidFill>
                  <a:schemeClr val="dk1"/>
                </a:solidFill>
                <a:latin typeface="Work Sans"/>
                <a:ea typeface="Work Sans"/>
                <a:cs typeface="Work Sans"/>
                <a:sym typeface="Work Sans"/>
              </a:rPr>
              <a:t>deducibilità = 50%</a:t>
            </a:r>
            <a:endParaRPr b="1" i="0" sz="2400" u="none" cap="none" strike="noStrike">
              <a:solidFill>
                <a:srgbClr val="000000"/>
              </a:solidFill>
              <a:latin typeface="Work Sans"/>
              <a:ea typeface="Work Sans"/>
              <a:cs typeface="Work Sans"/>
              <a:sym typeface="Work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ffcffc9529_0_197"/>
          <p:cNvSpPr/>
          <p:nvPr/>
        </p:nvSpPr>
        <p:spPr>
          <a:xfrm>
            <a:off x="1010575" y="6645435"/>
            <a:ext cx="22158300" cy="3490500"/>
          </a:xfrm>
          <a:prstGeom prst="rect">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2ffcffc9529_0_197"/>
          <p:cNvSpPr txBox="1"/>
          <p:nvPr/>
        </p:nvSpPr>
        <p:spPr>
          <a:xfrm>
            <a:off x="1143475" y="2519350"/>
            <a:ext cx="22025400" cy="998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Deducibilità 100%, fino a 10k€</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Spese per formazione come l’iscrizione a master e a corsi di formazione o di aggiornamento professionale, nonché le spese di iscrizione a convegni e congressi (comprese spese di viaggio e soggiorno relative) sono integralmente deducibili entro il limite annuo di 10.000€.</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Spese di soggiorno → Deducibilità 75% se nel medesimo ambito territoriale, fino al 2% dei compensi</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Le spese di vitto e alloggio afferenti a un convegno che si tiene nel medesimo ambito territoriale in cui il professionista svolge la propria attività sono deducibili al 75% e nel limite del 2% dei compensi.</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1"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chemeClr val="accent2"/>
                </a:solidFill>
                <a:latin typeface="Work Sans"/>
                <a:ea typeface="Work Sans"/>
                <a:cs typeface="Work Sans"/>
                <a:sym typeface="Work Sans"/>
              </a:rPr>
              <a:t>Esempio 1: </a:t>
            </a:r>
            <a:r>
              <a:rPr b="0" i="0" lang="it" sz="3000" u="none" cap="none" strike="noStrike">
                <a:solidFill>
                  <a:schemeClr val="dk1"/>
                </a:solidFill>
                <a:latin typeface="Work Sans"/>
                <a:ea typeface="Work Sans"/>
                <a:cs typeface="Work Sans"/>
                <a:sym typeface="Work Sans"/>
              </a:rPr>
              <a:t>Un professionista ha spese per un convegno pari a 2000€ (delle quali 300€ per vitto e alloggio). La spesa è deducibile per l’intero importo di 2000€.</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chemeClr val="accent2"/>
                </a:solidFill>
                <a:latin typeface="Work Sans"/>
                <a:ea typeface="Work Sans"/>
                <a:cs typeface="Work Sans"/>
                <a:sym typeface="Work Sans"/>
              </a:rPr>
              <a:t>Esempio 2:</a:t>
            </a:r>
            <a:r>
              <a:rPr b="0" i="0" lang="it" sz="3000" u="none" cap="none" strike="noStrike">
                <a:solidFill>
                  <a:srgbClr val="000000"/>
                </a:solidFill>
                <a:latin typeface="Work Sans"/>
                <a:ea typeface="Work Sans"/>
                <a:cs typeface="Work Sans"/>
                <a:sym typeface="Work Sans"/>
              </a:rPr>
              <a:t> </a:t>
            </a:r>
            <a:r>
              <a:rPr b="0" i="0" lang="it" sz="3000" u="none" cap="none" strike="noStrike">
                <a:solidFill>
                  <a:schemeClr val="dk1"/>
                </a:solidFill>
                <a:latin typeface="Work Sans"/>
                <a:ea typeface="Work Sans"/>
                <a:cs typeface="Work Sans"/>
                <a:sym typeface="Work Sans"/>
              </a:rPr>
              <a:t>Un avvocato si reca a Roma per patrocinare una causa in Cassazione il mercoledì e per seguire un convegno il giovedì. Supponendo che sia a Roma già martedì sera, le spese del pernottamento di martedì sono deducibili secondo le regole ordinarie (75% e plafond del 2%), mentre le spese del pernottamento del mercoledì invece sono deducibili in misura integrale in quanto connesse all'evento formativo.</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100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Documentazione: </a:t>
            </a:r>
            <a:r>
              <a:rPr b="0" i="0" lang="it" sz="3000" u="none" cap="none" strike="noStrike">
                <a:solidFill>
                  <a:srgbClr val="000000"/>
                </a:solidFill>
                <a:latin typeface="Work Sans"/>
                <a:ea typeface="Work Sans"/>
                <a:cs typeface="Work Sans"/>
                <a:sym typeface="Work Sans"/>
              </a:rPr>
              <a:t>Molto importante mantenere tutti i documenti idonei a dimostrare il collegamento delle spese (spese di viaggio e soggiorno) con l’evento a cui il professionista ha partecipato. Soprattutto in caso di congressi gratuiti, in cui non è disponibile la fattura, ad esempio la relazione del convegno o l’attestazione dei crediti formativi.</a:t>
            </a:r>
            <a:endParaRPr b="0" i="1" sz="3000" u="none" cap="none" strike="noStrike">
              <a:solidFill>
                <a:schemeClr val="accent2"/>
              </a:solidFill>
              <a:latin typeface="Work Sans"/>
              <a:ea typeface="Work Sans"/>
              <a:cs typeface="Work Sans"/>
              <a:sym typeface="Work Sans"/>
            </a:endParaRPr>
          </a:p>
        </p:txBody>
      </p:sp>
      <p:sp>
        <p:nvSpPr>
          <p:cNvPr id="375" name="Google Shape;375;g2ffcffc9529_0_197"/>
          <p:cNvSpPr txBox="1"/>
          <p:nvPr/>
        </p:nvSpPr>
        <p:spPr>
          <a:xfrm>
            <a:off x="1143475" y="914400"/>
            <a:ext cx="22101600" cy="12831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Le spese di formazione </a:t>
            </a:r>
            <a:r>
              <a:rPr b="1" i="0" lang="it" sz="3000" u="none" cap="none" strike="noStrike">
                <a:solidFill>
                  <a:srgbClr val="5A6EFF"/>
                </a:solidFill>
                <a:latin typeface="Work Sans"/>
                <a:ea typeface="Work Sans"/>
                <a:cs typeface="Work Sans"/>
                <a:sym typeface="Work Sans"/>
              </a:rPr>
              <a:t>(</a:t>
            </a:r>
            <a:r>
              <a:rPr b="1" i="1" lang="it" sz="3000" u="sng" cap="none" strike="noStrike">
                <a:solidFill>
                  <a:schemeClr val="accent2"/>
                </a:solidFill>
                <a:latin typeface="Work Sans"/>
                <a:ea typeface="Work Sans"/>
                <a:cs typeface="Work Sans"/>
                <a:sym typeface="Work Sans"/>
                <a:hlinkClick r:id="rId3">
                  <a:extLst>
                    <a:ext uri="{A12FA001-AC4F-418D-AE19-62706E023703}">
                      <ahyp:hlinkClr val="tx"/>
                    </a:ext>
                  </a:extLst>
                </a:hlinkClick>
              </a:rPr>
              <a:t>Vedi approfondimento in Ask</a:t>
            </a:r>
            <a:r>
              <a:rPr b="1" i="0" lang="it" sz="3000" u="none" cap="none" strike="noStrike">
                <a:solidFill>
                  <a:srgbClr val="5A6EFF"/>
                </a:solidFill>
                <a:latin typeface="Work Sans"/>
                <a:ea typeface="Work Sans"/>
                <a:cs typeface="Work Sans"/>
                <a:sym typeface="Work Sans"/>
              </a:rPr>
              <a:t>)</a:t>
            </a:r>
            <a:endParaRPr b="1" i="0" sz="3000" u="none" cap="none" strike="noStrike">
              <a:solidFill>
                <a:srgbClr val="5A6EFF"/>
              </a:solidFill>
              <a:latin typeface="Work Sans"/>
              <a:ea typeface="Work Sans"/>
              <a:cs typeface="Work Sans"/>
              <a:sym typeface="Work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ffcffc9529_0_203"/>
          <p:cNvSpPr txBox="1"/>
          <p:nvPr/>
        </p:nvSpPr>
        <p:spPr>
          <a:xfrm>
            <a:off x="1143475" y="3128950"/>
            <a:ext cx="22025400" cy="839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Definizione</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Le spese di rappresentanza sono spese inerenti all’attività, sempre effettivamente documentate e sostenute, relative ad erogazioni di beni/servizi (1) a titolo gratuito e (2) effettuate con finalità promozionali o di pubbliche relazioni. Il loro sostenimento deve rispondere a criteri di ragionevolezza in funzione dell’obiettivo di generare benefici economici per l’attività svolta, anche potenziale.</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Casi particolari</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Rientrano tra le spese di rappresentanza anche quelle sostenute per l’acquisto o l’importazione di:</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Beni destinati ad essere ceduti gratuitamente (omaggi)</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Oggetti d’arte, collezione o d’antiquariato</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Deducibilità</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Sono deducibili dal reddito professionale </a:t>
            </a:r>
            <a:r>
              <a:rPr b="1" i="0" lang="it" sz="3000" u="none" cap="none" strike="noStrike">
                <a:solidFill>
                  <a:schemeClr val="accent2"/>
                </a:solidFill>
                <a:latin typeface="Work Sans"/>
                <a:ea typeface="Work Sans"/>
                <a:cs typeface="Work Sans"/>
                <a:sym typeface="Work Sans"/>
              </a:rPr>
              <a:t>al 100%</a:t>
            </a:r>
            <a:r>
              <a:rPr b="0" i="0" lang="it" sz="3000" u="none" cap="none" strike="noStrike">
                <a:solidFill>
                  <a:srgbClr val="000000"/>
                </a:solidFill>
                <a:latin typeface="Work Sans"/>
                <a:ea typeface="Work Sans"/>
                <a:cs typeface="Work Sans"/>
                <a:sym typeface="Work Sans"/>
              </a:rPr>
              <a:t>, </a:t>
            </a:r>
            <a:r>
              <a:rPr b="1" i="0" lang="it" sz="3000" u="none" cap="none" strike="noStrike">
                <a:solidFill>
                  <a:schemeClr val="accent2"/>
                </a:solidFill>
                <a:latin typeface="Work Sans"/>
                <a:ea typeface="Work Sans"/>
                <a:cs typeface="Work Sans"/>
                <a:sym typeface="Work Sans"/>
              </a:rPr>
              <a:t>nei limiti dell’1% dei compensi</a:t>
            </a:r>
            <a:r>
              <a:rPr b="0" i="0" lang="it" sz="3000" u="none" cap="none" strike="noStrike">
                <a:solidFill>
                  <a:srgbClr val="000000"/>
                </a:solidFill>
                <a:latin typeface="Work Sans"/>
                <a:ea typeface="Work Sans"/>
                <a:cs typeface="Work Sans"/>
                <a:sym typeface="Work Sans"/>
              </a:rPr>
              <a:t> percepiti nel periodo d’imposta.</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1000"/>
              </a:spcAft>
              <a:buClr>
                <a:srgbClr val="000000"/>
              </a:buClr>
              <a:buSzPts val="3000"/>
              <a:buFont typeface="Arial"/>
              <a:buNone/>
            </a:pPr>
            <a:r>
              <a:rPr b="0" i="1" lang="it" sz="3000" u="none" cap="none" strike="noStrike">
                <a:solidFill>
                  <a:srgbClr val="000000"/>
                </a:solidFill>
                <a:latin typeface="Work Sans"/>
                <a:ea typeface="Work Sans"/>
                <a:cs typeface="Work Sans"/>
                <a:sym typeface="Work Sans"/>
              </a:rPr>
              <a:t>Riferimento normativo: DM 19/11/2008 - circolare Ade 34 2009</a:t>
            </a:r>
            <a:endParaRPr b="0" i="1" sz="3000" u="none" cap="none" strike="noStrike">
              <a:solidFill>
                <a:srgbClr val="000000"/>
              </a:solidFill>
              <a:latin typeface="Work Sans"/>
              <a:ea typeface="Work Sans"/>
              <a:cs typeface="Work Sans"/>
              <a:sym typeface="Work Sans"/>
            </a:endParaRPr>
          </a:p>
        </p:txBody>
      </p:sp>
      <p:sp>
        <p:nvSpPr>
          <p:cNvPr id="381" name="Google Shape;381;g2ffcffc9529_0_203"/>
          <p:cNvSpPr txBox="1"/>
          <p:nvPr/>
        </p:nvSpPr>
        <p:spPr>
          <a:xfrm>
            <a:off x="1143475" y="914400"/>
            <a:ext cx="22101600" cy="12831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Le spese di rappresentanza</a:t>
            </a:r>
            <a:endParaRPr b="1" i="0" sz="6100" u="none" cap="none" strike="noStrike">
              <a:solidFill>
                <a:srgbClr val="5A6EFF"/>
              </a:solidFill>
              <a:latin typeface="Work Sans"/>
              <a:ea typeface="Work Sans"/>
              <a:cs typeface="Work Sans"/>
              <a:sym typeface="Work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2ffcffc9529_0_208"/>
          <p:cNvSpPr/>
          <p:nvPr/>
        </p:nvSpPr>
        <p:spPr>
          <a:xfrm>
            <a:off x="1010575" y="6587509"/>
            <a:ext cx="21580500" cy="5467500"/>
          </a:xfrm>
          <a:prstGeom prst="rect">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2ffcffc9529_0_208"/>
          <p:cNvSpPr txBox="1"/>
          <p:nvPr/>
        </p:nvSpPr>
        <p:spPr>
          <a:xfrm>
            <a:off x="1143475" y="2671750"/>
            <a:ext cx="22025400" cy="936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Deducibilità</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Le spese alberghiere e di ristorazione sostenute per finalità di rappresentanza sono deducibili </a:t>
            </a:r>
            <a:r>
              <a:rPr b="1" i="0" lang="it" sz="3000" u="none" cap="none" strike="noStrike">
                <a:solidFill>
                  <a:srgbClr val="000000"/>
                </a:solidFill>
                <a:latin typeface="Work Sans"/>
                <a:ea typeface="Work Sans"/>
                <a:cs typeface="Work Sans"/>
                <a:sym typeface="Work Sans"/>
              </a:rPr>
              <a:t>al 75%</a:t>
            </a:r>
            <a:r>
              <a:rPr b="0" i="0" lang="it" sz="3000" u="none" cap="none" strike="noStrike">
                <a:solidFill>
                  <a:srgbClr val="000000"/>
                </a:solidFill>
                <a:latin typeface="Work Sans"/>
                <a:ea typeface="Work Sans"/>
                <a:cs typeface="Work Sans"/>
                <a:sym typeface="Work Sans"/>
              </a:rPr>
              <a:t>, </a:t>
            </a:r>
            <a:r>
              <a:rPr b="1" i="0" lang="it" sz="3000" u="none" cap="none" strike="noStrike">
                <a:solidFill>
                  <a:srgbClr val="000000"/>
                </a:solidFill>
                <a:latin typeface="Work Sans"/>
                <a:ea typeface="Work Sans"/>
                <a:cs typeface="Work Sans"/>
                <a:sym typeface="Work Sans"/>
              </a:rPr>
              <a:t>fino all’1% dei compensi</a:t>
            </a:r>
            <a:r>
              <a:rPr b="0" i="0" lang="it" sz="3000" u="none" cap="none" strike="noStrike">
                <a:solidFill>
                  <a:srgbClr val="000000"/>
                </a:solidFill>
                <a:latin typeface="Work Sans"/>
                <a:ea typeface="Work Sans"/>
                <a:cs typeface="Work Sans"/>
                <a:sym typeface="Work Sans"/>
              </a:rPr>
              <a:t>. </a:t>
            </a:r>
            <a:r>
              <a:rPr b="0" i="1" lang="it" sz="3000" u="none" cap="none" strike="noStrike">
                <a:solidFill>
                  <a:schemeClr val="accent2"/>
                </a:solidFill>
                <a:latin typeface="Work Sans"/>
                <a:ea typeface="Work Sans"/>
                <a:cs typeface="Work Sans"/>
                <a:sym typeface="Work Sans"/>
              </a:rPr>
              <a:t>Es., la cena di natale con clienti/fornitori.</a:t>
            </a:r>
            <a:endParaRPr b="0" i="1"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In pratica queste spese di vitto e alloggio sono:</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Assoggettate al limite di deducibilità del 75% (invece che 100% per le normali spese di rappresentanza)</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Sommate alle altre spese di rappresentanza e sottoposte al limite di deducibilità dell’1% dei compensi</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chemeClr val="accent2"/>
                </a:solidFill>
                <a:latin typeface="Work Sans"/>
                <a:ea typeface="Work Sans"/>
                <a:cs typeface="Work Sans"/>
                <a:sym typeface="Work Sans"/>
              </a:rPr>
              <a:t>Esempio:</a:t>
            </a:r>
            <a:endParaRPr b="1"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chemeClr val="dk1"/>
                </a:solidFill>
                <a:latin typeface="Work Sans"/>
                <a:ea typeface="Work Sans"/>
                <a:cs typeface="Work Sans"/>
                <a:sym typeface="Work Sans"/>
              </a:rPr>
              <a:t>Si supponga che, nel periodo d'imposta di riferimento, il professionista Tizio abbia:</a:t>
            </a:r>
            <a:endParaRPr b="0" i="0" sz="3000" u="none" cap="none" strike="noStrike">
              <a:solidFill>
                <a:schemeClr val="dk1"/>
              </a:solidFill>
              <a:latin typeface="Work Sans"/>
              <a:ea typeface="Work Sans"/>
              <a:cs typeface="Work Sans"/>
              <a:sym typeface="Work Sans"/>
            </a:endParaRPr>
          </a:p>
          <a:p>
            <a:pPr indent="-419100" lvl="0" marL="457200" marR="0" rtl="0" algn="l">
              <a:lnSpc>
                <a:spcPct val="100000"/>
              </a:lnSpc>
              <a:spcBef>
                <a:spcPts val="1000"/>
              </a:spcBef>
              <a:spcAft>
                <a:spcPts val="0"/>
              </a:spcAft>
              <a:buClr>
                <a:schemeClr val="dk1"/>
              </a:buClr>
              <a:buSzPts val="3000"/>
              <a:buFont typeface="Work Sans"/>
              <a:buChar char="●"/>
            </a:pPr>
            <a:r>
              <a:rPr b="0" i="0" lang="it" sz="3000" u="none" cap="none" strike="noStrike">
                <a:solidFill>
                  <a:schemeClr val="dk1"/>
                </a:solidFill>
                <a:latin typeface="Work Sans"/>
                <a:ea typeface="Work Sans"/>
                <a:cs typeface="Work Sans"/>
                <a:sym typeface="Work Sans"/>
              </a:rPr>
              <a:t>Compensi = 200.000€</a:t>
            </a:r>
            <a:endParaRPr b="0" i="0" sz="3000" u="none" cap="none" strike="noStrike">
              <a:solidFill>
                <a:schemeClr val="dk1"/>
              </a:solidFill>
              <a:latin typeface="Work Sans"/>
              <a:ea typeface="Work Sans"/>
              <a:cs typeface="Work Sans"/>
              <a:sym typeface="Work Sans"/>
            </a:endParaRPr>
          </a:p>
          <a:p>
            <a:pPr indent="-419100" lvl="0" marL="457200" marR="0" rtl="0" algn="l">
              <a:lnSpc>
                <a:spcPct val="100000"/>
              </a:lnSpc>
              <a:spcBef>
                <a:spcPts val="1000"/>
              </a:spcBef>
              <a:spcAft>
                <a:spcPts val="0"/>
              </a:spcAft>
              <a:buClr>
                <a:schemeClr val="dk1"/>
              </a:buClr>
              <a:buSzPts val="3000"/>
              <a:buFont typeface="Work Sans"/>
              <a:buChar char="●"/>
            </a:pPr>
            <a:r>
              <a:rPr b="0" i="0" lang="it" sz="3000" u="none" cap="none" strike="noStrike">
                <a:solidFill>
                  <a:schemeClr val="dk1"/>
                </a:solidFill>
                <a:latin typeface="Work Sans"/>
                <a:ea typeface="Work Sans"/>
                <a:cs typeface="Work Sans"/>
                <a:sym typeface="Work Sans"/>
              </a:rPr>
              <a:t>Spese di rappresentanza = 2.500€, delle quali 800€ relative a prestazioni alberghiere e alimenti/bevande</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chemeClr val="dk1"/>
                </a:solidFill>
                <a:latin typeface="Work Sans"/>
                <a:ea typeface="Work Sans"/>
                <a:cs typeface="Work Sans"/>
                <a:sym typeface="Work Sans"/>
              </a:rPr>
              <a:t>Si opera come segue:</a:t>
            </a:r>
            <a:endParaRPr b="0" i="0" sz="3000" u="none" cap="none" strike="noStrike">
              <a:solidFill>
                <a:schemeClr val="dk1"/>
              </a:solidFill>
              <a:latin typeface="Work Sans"/>
              <a:ea typeface="Work Sans"/>
              <a:cs typeface="Work Sans"/>
              <a:sym typeface="Work Sans"/>
            </a:endParaRPr>
          </a:p>
          <a:p>
            <a:pPr indent="-419100" lvl="0" marL="457200" marR="0" rtl="0" algn="l">
              <a:lnSpc>
                <a:spcPct val="100000"/>
              </a:lnSpc>
              <a:spcBef>
                <a:spcPts val="1000"/>
              </a:spcBef>
              <a:spcAft>
                <a:spcPts val="0"/>
              </a:spcAft>
              <a:buClr>
                <a:schemeClr val="dk1"/>
              </a:buClr>
              <a:buSzPts val="3000"/>
              <a:buFont typeface="Work Sans"/>
              <a:buChar char="●"/>
            </a:pPr>
            <a:r>
              <a:rPr b="0" i="0" lang="it" sz="3000" u="none" cap="none" strike="noStrike">
                <a:solidFill>
                  <a:schemeClr val="dk1"/>
                </a:solidFill>
                <a:latin typeface="Work Sans"/>
                <a:ea typeface="Work Sans"/>
                <a:cs typeface="Work Sans"/>
                <a:sym typeface="Work Sans"/>
              </a:rPr>
              <a:t>Il limite del 75% viene applicato alle spese di vitto e alloggio (800€ × 75% = 600€);</a:t>
            </a:r>
            <a:endParaRPr b="0" i="0" sz="3000" u="none" cap="none" strike="noStrike">
              <a:solidFill>
                <a:schemeClr val="dk1"/>
              </a:solidFill>
              <a:latin typeface="Work Sans"/>
              <a:ea typeface="Work Sans"/>
              <a:cs typeface="Work Sans"/>
              <a:sym typeface="Work Sans"/>
            </a:endParaRPr>
          </a:p>
          <a:p>
            <a:pPr indent="-419100" lvl="0" marL="457200" marR="0" rtl="0" algn="l">
              <a:lnSpc>
                <a:spcPct val="100000"/>
              </a:lnSpc>
              <a:spcBef>
                <a:spcPts val="1000"/>
              </a:spcBef>
              <a:spcAft>
                <a:spcPts val="0"/>
              </a:spcAft>
              <a:buClr>
                <a:schemeClr val="dk1"/>
              </a:buClr>
              <a:buSzPts val="3000"/>
              <a:buFont typeface="Work Sans"/>
              <a:buChar char="●"/>
            </a:pPr>
            <a:r>
              <a:rPr b="0" i="0" lang="it" sz="3000" u="none" cap="none" strike="noStrike">
                <a:solidFill>
                  <a:schemeClr val="dk1"/>
                </a:solidFill>
                <a:latin typeface="Work Sans"/>
                <a:ea typeface="Work Sans"/>
                <a:cs typeface="Work Sans"/>
                <a:sym typeface="Work Sans"/>
              </a:rPr>
              <a:t>L'ammontare così ottenuto (600€) si somma all'importo delle altre spese di rappresentanza (1.700€) = 2.300€</a:t>
            </a:r>
            <a:endParaRPr b="0" i="0" sz="3000" u="none" cap="none" strike="noStrike">
              <a:solidFill>
                <a:schemeClr val="dk1"/>
              </a:solidFill>
              <a:latin typeface="Work Sans"/>
              <a:ea typeface="Work Sans"/>
              <a:cs typeface="Work Sans"/>
              <a:sym typeface="Work Sans"/>
            </a:endParaRPr>
          </a:p>
          <a:p>
            <a:pPr indent="-419100" lvl="0" marL="457200" marR="0" rtl="0" algn="l">
              <a:lnSpc>
                <a:spcPct val="100000"/>
              </a:lnSpc>
              <a:spcBef>
                <a:spcPts val="1000"/>
              </a:spcBef>
              <a:spcAft>
                <a:spcPts val="0"/>
              </a:spcAft>
              <a:buClr>
                <a:schemeClr val="dk1"/>
              </a:buClr>
              <a:buSzPts val="3000"/>
              <a:buFont typeface="Work Sans"/>
              <a:buChar char="●"/>
            </a:pPr>
            <a:r>
              <a:rPr b="0" i="0" lang="it" sz="3000" u="none" cap="none" strike="noStrike">
                <a:solidFill>
                  <a:schemeClr val="dk1"/>
                </a:solidFill>
                <a:latin typeface="Work Sans"/>
                <a:ea typeface="Work Sans"/>
                <a:cs typeface="Work Sans"/>
                <a:sym typeface="Work Sans"/>
              </a:rPr>
              <a:t>si applica il limite dell'1% dei compensi (200.000€ × 1% = 2.000€)</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1000"/>
              </a:spcBef>
              <a:spcAft>
                <a:spcPts val="1000"/>
              </a:spcAft>
              <a:buClr>
                <a:srgbClr val="000000"/>
              </a:buClr>
              <a:buSzPts val="3000"/>
              <a:buFont typeface="Arial"/>
              <a:buNone/>
            </a:pPr>
            <a:r>
              <a:rPr b="1" i="0" lang="it" sz="3000" u="none" cap="none" strike="noStrike">
                <a:solidFill>
                  <a:schemeClr val="dk1"/>
                </a:solidFill>
                <a:latin typeface="Work Sans"/>
                <a:ea typeface="Work Sans"/>
                <a:cs typeface="Work Sans"/>
                <a:sym typeface="Work Sans"/>
              </a:rPr>
              <a:t>L'importo deducibile è pertanto pari a 2.000€. I restanti 500€ sono quindi definitivamente indeducibili.</a:t>
            </a:r>
            <a:endParaRPr b="1" i="0" sz="3000" u="none" cap="none" strike="noStrike">
              <a:solidFill>
                <a:schemeClr val="dk1"/>
              </a:solidFill>
              <a:latin typeface="Work Sans"/>
              <a:ea typeface="Work Sans"/>
              <a:cs typeface="Work Sans"/>
              <a:sym typeface="Work Sans"/>
            </a:endParaRPr>
          </a:p>
        </p:txBody>
      </p:sp>
      <p:sp>
        <p:nvSpPr>
          <p:cNvPr id="388" name="Google Shape;388;g2ffcffc9529_0_208"/>
          <p:cNvSpPr txBox="1"/>
          <p:nvPr/>
        </p:nvSpPr>
        <p:spPr>
          <a:xfrm>
            <a:off x="1143475" y="914400"/>
            <a:ext cx="22101600" cy="12831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Le spese per alberghi e ristorazione (rappresentanza)</a:t>
            </a:r>
            <a:endParaRPr b="1" i="0" sz="6100" u="none" cap="none" strike="noStrike">
              <a:solidFill>
                <a:srgbClr val="5A6EFF"/>
              </a:solidFill>
              <a:latin typeface="Work Sans"/>
              <a:ea typeface="Work Sans"/>
              <a:cs typeface="Work Sans"/>
              <a:sym typeface="Work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graphicFrame>
        <p:nvGraphicFramePr>
          <p:cNvPr id="393" name="Google Shape;393;g2ffcffc9529_0_214"/>
          <p:cNvGraphicFramePr/>
          <p:nvPr/>
        </p:nvGraphicFramePr>
        <p:xfrm>
          <a:off x="1143450" y="3253650"/>
          <a:ext cx="3000000" cy="3000000"/>
        </p:xfrm>
        <a:graphic>
          <a:graphicData uri="http://schemas.openxmlformats.org/drawingml/2006/table">
            <a:tbl>
              <a:tblPr>
                <a:noFill/>
                <a:tableStyleId>{117AC72D-CA57-4F89-B386-9E32FD3CE314}</a:tableStyleId>
              </a:tblPr>
              <a:tblGrid>
                <a:gridCol w="11050800"/>
                <a:gridCol w="11050800"/>
              </a:tblGrid>
              <a:tr h="736675">
                <a:tc>
                  <a:txBody>
                    <a:bodyPr/>
                    <a:lstStyle/>
                    <a:p>
                      <a:pPr indent="0" lvl="0" marL="0" marR="0" rtl="0" algn="l">
                        <a:lnSpc>
                          <a:spcPct val="100000"/>
                        </a:lnSpc>
                        <a:spcBef>
                          <a:spcPts val="0"/>
                        </a:spcBef>
                        <a:spcAft>
                          <a:spcPts val="0"/>
                        </a:spcAft>
                        <a:buClr>
                          <a:srgbClr val="000000"/>
                        </a:buClr>
                        <a:buSzPts val="2400"/>
                        <a:buFont typeface="Arial"/>
                        <a:buNone/>
                      </a:pPr>
                      <a:r>
                        <a:rPr b="1" lang="it" sz="2400" u="none" cap="none" strike="noStrike"/>
                        <a:t>Spese qualificabili di rappresentanza</a:t>
                      </a:r>
                      <a:endParaRPr b="1" sz="2400" u="none" cap="none" strike="noStrike"/>
                    </a:p>
                  </a:txBody>
                  <a:tcPr marT="91425" marB="91425" marR="91425" marL="91425">
                    <a:solidFill>
                      <a:srgbClr val="5A6EFF">
                        <a:alpha val="45098"/>
                      </a:srgbClr>
                    </a:solidFill>
                  </a:tcPr>
                </a:tc>
                <a:tc>
                  <a:txBody>
                    <a:bodyPr/>
                    <a:lstStyle/>
                    <a:p>
                      <a:pPr indent="0" lvl="0" marL="0" marR="0" rtl="0" algn="l">
                        <a:lnSpc>
                          <a:spcPct val="100000"/>
                        </a:lnSpc>
                        <a:spcBef>
                          <a:spcPts val="0"/>
                        </a:spcBef>
                        <a:spcAft>
                          <a:spcPts val="0"/>
                        </a:spcAft>
                        <a:buClr>
                          <a:srgbClr val="000000"/>
                        </a:buClr>
                        <a:buSzPts val="2400"/>
                        <a:buFont typeface="Arial"/>
                        <a:buNone/>
                      </a:pPr>
                      <a:r>
                        <a:rPr b="1" lang="it" sz="2400" u="none" cap="none" strike="noStrike"/>
                        <a:t>Spese non qualificabili di rappresentanza</a:t>
                      </a:r>
                      <a:endParaRPr b="1" sz="2400" u="none" cap="none" strike="noStrike"/>
                    </a:p>
                  </a:txBody>
                  <a:tcPr marT="91425" marB="91425" marR="91425" marL="91425">
                    <a:solidFill>
                      <a:srgbClr val="5A6EFF">
                        <a:alpha val="45098"/>
                      </a:srgbClr>
                    </a:solidFill>
                  </a:tcPr>
                </a:tc>
              </a:tr>
              <a:tr h="134497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t>Spese per viaggi turistici in occasione dei quali siano programmate e in concreto svolte significative attività promozionali dei beni o dei servizi la cui produzione o il cui scambio costituisce oggetto dell'attività caratteristica dell'impresa</a:t>
                      </a:r>
                      <a:endParaRPr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t>Spese di viaggio, vitto e alloggio sostenute per ospitare clienti, anche potenziali, in occasione di:</a:t>
                      </a:r>
                      <a:endParaRPr sz="2400" u="none" cap="none" strike="noStrike"/>
                    </a:p>
                    <a:p>
                      <a:pPr indent="-381000" lvl="0" marL="457200" marR="0" rtl="0" algn="l">
                        <a:lnSpc>
                          <a:spcPct val="100000"/>
                        </a:lnSpc>
                        <a:spcBef>
                          <a:spcPts val="0"/>
                        </a:spcBef>
                        <a:spcAft>
                          <a:spcPts val="0"/>
                        </a:spcAft>
                        <a:buClr>
                          <a:srgbClr val="000000"/>
                        </a:buClr>
                        <a:buSzPts val="2400"/>
                        <a:buFont typeface="Arial"/>
                        <a:buChar char="●"/>
                      </a:pPr>
                      <a:r>
                        <a:rPr lang="it" sz="2400" u="none" cap="none" strike="noStrike"/>
                        <a:t>mostre, fiere, esposizioni ed eventi simili in cui sono esposti i beni e i servizi prodotti dall'impresa</a:t>
                      </a:r>
                      <a:endParaRPr sz="2400" u="none" cap="none" strike="noStrike"/>
                    </a:p>
                    <a:p>
                      <a:pPr indent="-381000" lvl="0" marL="457200" marR="0" rtl="0" algn="l">
                        <a:lnSpc>
                          <a:spcPct val="100000"/>
                        </a:lnSpc>
                        <a:spcBef>
                          <a:spcPts val="0"/>
                        </a:spcBef>
                        <a:spcAft>
                          <a:spcPts val="0"/>
                        </a:spcAft>
                        <a:buClr>
                          <a:srgbClr val="000000"/>
                        </a:buClr>
                        <a:buSzPts val="2400"/>
                        <a:buFont typeface="Arial"/>
                        <a:buChar char="●"/>
                      </a:pPr>
                      <a:r>
                        <a:rPr lang="it" sz="2400" u="none" cap="none" strike="noStrike"/>
                        <a:t>visite a sedi, stabilimenti o unità produttive dell'impresa</a:t>
                      </a:r>
                      <a:endParaRPr sz="2400" u="none" cap="none" strike="noStrike"/>
                    </a:p>
                  </a:txBody>
                  <a:tcPr marT="91425" marB="91425" marR="91425" marL="91425"/>
                </a:tc>
              </a:tr>
              <a:tr h="134497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t>Spese per feste, ricevimenti e altri eventi di intrattenimento organizzati in occasione di ricorrenze aziendali o di festività nazionali o religiose</a:t>
                      </a:r>
                      <a:endParaRPr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t>Spese di viaggio, vitto e alloggio sostenute per ospitare clienti, anche potenziali, nell'ambito di iniziative finalizzate alla promozione di specifiche manifestazioni espositive o altri eventi simili (per le imprese la cui attività caratteristica consiste nell'organizzazione di manifestazioni fieristiche e altri eventi simili)</a:t>
                      </a:r>
                      <a:endParaRPr sz="2400" u="none" cap="none" strike="noStrike"/>
                    </a:p>
                  </a:txBody>
                  <a:tcPr marT="91425" marB="91425" marR="91425" marL="91425"/>
                </a:tc>
              </a:tr>
              <a:tr h="134497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t>Spese per feste, ricevimenti e altri eventi di intrattenimento organizzati in occasione dell'inaugurazione di nuove sedi, uffici o stabilimenti dell'impresa</a:t>
                      </a:r>
                      <a:endParaRPr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t>Spese di viaggio, vitto e alloggio sostenute direttamente dall'imprenditore individuale in occasione di trasferte effettuate per la partecipazione a mostre, fiere, ed eventi simili in cui sono esposti beni e servizi prodotti dall'impresa o attinenti all'attività caratteristica della stessa</a:t>
                      </a:r>
                      <a:endParaRPr sz="2400" u="none" cap="none" strike="noStrike"/>
                    </a:p>
                  </a:txBody>
                  <a:tcPr marT="91425" marB="91425" marR="91425" marL="91425"/>
                </a:tc>
              </a:tr>
              <a:tr h="134497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t>Spese per feste, ricevimenti e altri eventi di intrattenimento organizzati in occasione di mostre, fiere ed eventi simili in cui sono esposti i beni e i servizi prodotti dall'impresa</a:t>
                      </a:r>
                      <a:endParaRPr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t>—</a:t>
                      </a:r>
                      <a:endParaRPr sz="2400" u="none" cap="none" strike="noStrike"/>
                    </a:p>
                  </a:txBody>
                  <a:tcPr marT="91425" marB="91425" marR="91425" marL="91425"/>
                </a:tc>
              </a:tr>
              <a:tr h="134497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t>Ogni altra spesa per beni e servizi distribuiti o erogati gratuitamente, ivi inclusi i contributi erogati gratuitamente per convegni, seminari e manifestazioni simili, il cui sostenimento risponda ai criteri di inerenza precedentemente indicati (c.d. categoria residuale)</a:t>
                      </a:r>
                      <a:endParaRPr sz="2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t>—</a:t>
                      </a:r>
                      <a:endParaRPr sz="2400" u="none" cap="none" strike="noStrike"/>
                    </a:p>
                  </a:txBody>
                  <a:tcPr marT="91425" marB="91425" marR="91425" marL="91425"/>
                </a:tc>
              </a:tr>
            </a:tbl>
          </a:graphicData>
        </a:graphic>
      </p:graphicFrame>
      <p:sp>
        <p:nvSpPr>
          <p:cNvPr id="394" name="Google Shape;394;g2ffcffc9529_0_214"/>
          <p:cNvSpPr txBox="1"/>
          <p:nvPr/>
        </p:nvSpPr>
        <p:spPr>
          <a:xfrm>
            <a:off x="1143475" y="914400"/>
            <a:ext cx="22101600" cy="12831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Spese rappresentanza - alberghi e ristorazione (esempi)</a:t>
            </a:r>
            <a:endParaRPr b="1" i="0" sz="6100" u="none" cap="none" strike="noStrike">
              <a:solidFill>
                <a:srgbClr val="5A6EFF"/>
              </a:solidFill>
              <a:latin typeface="Work Sans"/>
              <a:ea typeface="Work Sans"/>
              <a:cs typeface="Work Sans"/>
              <a:sym typeface="Work Sans"/>
            </a:endParaRPr>
          </a:p>
        </p:txBody>
      </p:sp>
      <p:sp>
        <p:nvSpPr>
          <p:cNvPr id="395" name="Google Shape;395;g2ffcffc9529_0_214"/>
          <p:cNvSpPr txBox="1"/>
          <p:nvPr/>
        </p:nvSpPr>
        <p:spPr>
          <a:xfrm>
            <a:off x="1140925" y="2531435"/>
            <a:ext cx="221016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Tabella con esempi indicata nello stesso DM:</a:t>
            </a:r>
            <a:endParaRPr b="1" i="0" sz="3000" u="none" cap="none" strike="noStrike">
              <a:solidFill>
                <a:srgbClr val="000000"/>
              </a:solidFill>
              <a:latin typeface="Work Sans"/>
              <a:ea typeface="Work Sans"/>
              <a:cs typeface="Work Sans"/>
              <a:sym typeface="Work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ffcffc9529_0_220"/>
          <p:cNvSpPr txBox="1"/>
          <p:nvPr/>
        </p:nvSpPr>
        <p:spPr>
          <a:xfrm>
            <a:off x="1143475" y="2824150"/>
            <a:ext cx="22025400" cy="918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Deducibilità</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Per i professionisti le spese relative a prestazioni alberghiere e alla somministrazione di alimenti e bevande sono deducibili nella misura del </a:t>
            </a:r>
            <a:r>
              <a:rPr b="1" i="0" lang="it" sz="3000" u="none" cap="none" strike="noStrike">
                <a:solidFill>
                  <a:srgbClr val="000000"/>
                </a:solidFill>
                <a:latin typeface="Work Sans"/>
                <a:ea typeface="Work Sans"/>
                <a:cs typeface="Work Sans"/>
                <a:sym typeface="Work Sans"/>
              </a:rPr>
              <a:t>75% del loro ammontare</a:t>
            </a:r>
            <a:r>
              <a:rPr b="0" i="0" lang="it" sz="3000" u="none" cap="none" strike="noStrike">
                <a:solidFill>
                  <a:srgbClr val="000000"/>
                </a:solidFill>
                <a:latin typeface="Work Sans"/>
                <a:ea typeface="Work Sans"/>
                <a:cs typeface="Work Sans"/>
                <a:sym typeface="Work Sans"/>
              </a:rPr>
              <a:t> e in ogni caso per un </a:t>
            </a:r>
            <a:r>
              <a:rPr b="1" i="0" lang="it" sz="3000" u="none" cap="none" strike="noStrike">
                <a:solidFill>
                  <a:srgbClr val="000000"/>
                </a:solidFill>
                <a:latin typeface="Work Sans"/>
                <a:ea typeface="Work Sans"/>
                <a:cs typeface="Work Sans"/>
                <a:sym typeface="Work Sans"/>
              </a:rPr>
              <a:t>importo massimo complessivamente non superiore al 2%</a:t>
            </a:r>
            <a:r>
              <a:rPr b="0" i="0" lang="it" sz="3000" u="none" cap="none" strike="noStrike">
                <a:solidFill>
                  <a:srgbClr val="000000"/>
                </a:solidFill>
                <a:latin typeface="Work Sans"/>
                <a:ea typeface="Work Sans"/>
                <a:cs typeface="Work Sans"/>
                <a:sym typeface="Work Sans"/>
              </a:rPr>
              <a:t> dell’ammontare dei compensi percepiti nel periodo d’imposta. Naturalmente le spese non inerenti all’attività professionale (tipo cene di famiglia) sono indeducibili.</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chemeClr val="accent2"/>
                </a:solidFill>
                <a:latin typeface="Work Sans"/>
                <a:ea typeface="Work Sans"/>
                <a:cs typeface="Work Sans"/>
                <a:sym typeface="Work Sans"/>
              </a:rPr>
              <a:t>Esempio:</a:t>
            </a:r>
            <a:r>
              <a:rPr b="1" i="0" lang="it" sz="3000" u="none" cap="none" strike="noStrike">
                <a:solidFill>
                  <a:srgbClr val="000000"/>
                </a:solidFill>
                <a:latin typeface="Work Sans"/>
                <a:ea typeface="Work Sans"/>
                <a:cs typeface="Work Sans"/>
                <a:sym typeface="Work Sans"/>
              </a:rPr>
              <a:t> </a:t>
            </a:r>
            <a:r>
              <a:rPr b="0" i="0" lang="it" sz="3000" u="none" cap="none" strike="noStrike">
                <a:solidFill>
                  <a:srgbClr val="000000"/>
                </a:solidFill>
                <a:latin typeface="Work Sans"/>
                <a:ea typeface="Work Sans"/>
                <a:cs typeface="Work Sans"/>
                <a:sym typeface="Work Sans"/>
              </a:rPr>
              <a:t>Un professionista con compensi pari a 100.000€ e spese di vitto e alloggio pari a 3.000€, dovrà:</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Applicare prima il limite del 75% su 3.000€ = 2.250€</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Verificare il limite del 2% su 100.000€ = 2.000€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 Quindi l’importo deducibile sarà 2.000€</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NB. In caso di spese riaddebitate al cliente o prepagate dal committente, vedi </a:t>
            </a:r>
            <a:r>
              <a:rPr b="0" i="0" lang="it" sz="3000" u="sng" cap="none" strike="noStrike">
                <a:solidFill>
                  <a:schemeClr val="hlink"/>
                </a:solidFill>
                <a:latin typeface="Work Sans"/>
                <a:ea typeface="Work Sans"/>
                <a:cs typeface="Work Sans"/>
                <a:sym typeface="Work Sans"/>
                <a:hlinkClick r:id="rId3"/>
              </a:rPr>
              <a:t>approfondimento Ask</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Deducibilità dell’IVA non detratta</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L’eventuale IVA non detratta e compresa nel costo sostenuto per la prestazione alberghiera e di ristorazione può essere dedotta se:</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in ottica di convenienza economico-gestionale il contribuente abbia deciso di non richiedere la fattura</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riceve un documento diverso dalla fattura (ricevuta o scontrino) che non espone in modo specifico l’indicazione dell’IVA (</a:t>
            </a:r>
            <a:r>
              <a:rPr b="0" i="1" lang="it" sz="3000" u="none" cap="none" strike="noStrike">
                <a:solidFill>
                  <a:srgbClr val="000000"/>
                </a:solidFill>
                <a:latin typeface="Work Sans"/>
                <a:ea typeface="Work Sans"/>
                <a:cs typeface="Work Sans"/>
                <a:sym typeface="Work Sans"/>
              </a:rPr>
              <a:t>circolare Ade 25 del 2010</a:t>
            </a:r>
            <a:r>
              <a:rPr b="0" i="0" lang="it" sz="3000" u="none" cap="none" strike="noStrike">
                <a:solidFill>
                  <a:srgbClr val="000000"/>
                </a:solidFill>
                <a:latin typeface="Work Sans"/>
                <a:ea typeface="Work Sans"/>
                <a:cs typeface="Work Sans"/>
                <a:sym typeface="Work Sans"/>
              </a:rPr>
              <a:t>)</a:t>
            </a:r>
            <a:endParaRPr b="0" i="0" sz="3000" u="none" cap="none" strike="noStrike">
              <a:solidFill>
                <a:srgbClr val="000000"/>
              </a:solidFill>
              <a:latin typeface="Work Sans"/>
              <a:ea typeface="Work Sans"/>
              <a:cs typeface="Work Sans"/>
              <a:sym typeface="Work Sans"/>
            </a:endParaRPr>
          </a:p>
        </p:txBody>
      </p:sp>
      <p:sp>
        <p:nvSpPr>
          <p:cNvPr id="401" name="Google Shape;401;g2ffcffc9529_0_220"/>
          <p:cNvSpPr txBox="1"/>
          <p:nvPr/>
        </p:nvSpPr>
        <p:spPr>
          <a:xfrm>
            <a:off x="1143475" y="914400"/>
            <a:ext cx="22101600" cy="12831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Le spese per alberghi e ristorazione (NO rappresentanza)</a:t>
            </a:r>
            <a:endParaRPr b="1" i="0" sz="6100" u="none" cap="none" strike="noStrike">
              <a:solidFill>
                <a:srgbClr val="5A6EFF"/>
              </a:solidFill>
              <a:latin typeface="Work Sans"/>
              <a:ea typeface="Work Sans"/>
              <a:cs typeface="Work Sans"/>
              <a:sym typeface="Work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0cdb817bc4_0_0"/>
          <p:cNvSpPr txBox="1"/>
          <p:nvPr/>
        </p:nvSpPr>
        <p:spPr>
          <a:xfrm>
            <a:off x="1087000" y="914400"/>
            <a:ext cx="22101600" cy="18288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I limiti per l’accesso alla contabilità semplificata</a:t>
            </a:r>
            <a:endParaRPr b="1" i="0" sz="6100" u="none" cap="none" strike="noStrike">
              <a:solidFill>
                <a:srgbClr val="5A6EFF"/>
              </a:solidFill>
              <a:latin typeface="Work Sans"/>
              <a:ea typeface="Work Sans"/>
              <a:cs typeface="Work Sans"/>
              <a:sym typeface="Work Sans"/>
            </a:endParaRPr>
          </a:p>
        </p:txBody>
      </p:sp>
      <p:sp>
        <p:nvSpPr>
          <p:cNvPr id="146" name="Google Shape;146;g30cdb817bc4_0_0"/>
          <p:cNvSpPr txBox="1"/>
          <p:nvPr/>
        </p:nvSpPr>
        <p:spPr>
          <a:xfrm>
            <a:off x="1087000" y="4202300"/>
            <a:ext cx="22387800" cy="8019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800"/>
              </a:spcBef>
              <a:spcAft>
                <a:spcPts val="0"/>
              </a:spcAft>
              <a:buClr>
                <a:srgbClr val="000000"/>
              </a:buClr>
              <a:buSzPts val="3000"/>
              <a:buFont typeface="Arial"/>
              <a:buNone/>
            </a:pPr>
            <a:r>
              <a:t/>
            </a:r>
            <a:endParaRPr b="0" i="0" sz="3000" u="none" cap="none" strike="noStrike">
              <a:solidFill>
                <a:srgbClr val="00001E"/>
              </a:solidFill>
              <a:latin typeface="Work Sans"/>
              <a:ea typeface="Work Sans"/>
              <a:cs typeface="Work Sans"/>
              <a:sym typeface="Work Sans"/>
            </a:endParaRPr>
          </a:p>
        </p:txBody>
      </p:sp>
      <p:sp>
        <p:nvSpPr>
          <p:cNvPr id="147" name="Google Shape;147;g30cdb817bc4_0_0"/>
          <p:cNvSpPr txBox="1"/>
          <p:nvPr/>
        </p:nvSpPr>
        <p:spPr>
          <a:xfrm>
            <a:off x="1087000" y="2743200"/>
            <a:ext cx="221016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it" sz="3600" u="none" cap="none" strike="noStrike">
                <a:solidFill>
                  <a:schemeClr val="dk1"/>
                </a:solidFill>
                <a:latin typeface="Work Sans"/>
                <a:ea typeface="Work Sans"/>
                <a:cs typeface="Work Sans"/>
                <a:sym typeface="Work Sans"/>
              </a:rPr>
              <a:t>La possibilità di tenere la contabilità semplificata è subordinata all’ammontare dei ricavi percepiti l’anno precedente. Il limite dei ricavi vale solo</a:t>
            </a:r>
            <a:r>
              <a:rPr b="1" i="0" lang="it" sz="3600" u="none" cap="none" strike="noStrike">
                <a:solidFill>
                  <a:schemeClr val="dk1"/>
                </a:solidFill>
                <a:latin typeface="Work Sans"/>
                <a:ea typeface="Work Sans"/>
                <a:cs typeface="Work Sans"/>
                <a:sym typeface="Work Sans"/>
              </a:rPr>
              <a:t> </a:t>
            </a:r>
            <a:r>
              <a:rPr b="1" i="0" lang="it" sz="3600" u="none" cap="none" strike="noStrike">
                <a:solidFill>
                  <a:schemeClr val="accent4"/>
                </a:solidFill>
                <a:latin typeface="Work Sans"/>
                <a:ea typeface="Work Sans"/>
                <a:cs typeface="Work Sans"/>
                <a:sym typeface="Work Sans"/>
              </a:rPr>
              <a:t>per le Ditte individuali</a:t>
            </a:r>
            <a:r>
              <a:rPr b="0" i="0" lang="it" sz="3600" u="none" cap="none" strike="noStrike">
                <a:solidFill>
                  <a:schemeClr val="dk1"/>
                </a:solidFill>
                <a:latin typeface="Work Sans"/>
                <a:ea typeface="Work Sans"/>
                <a:cs typeface="Work Sans"/>
                <a:sym typeface="Work Sans"/>
              </a:rPr>
              <a:t> </a:t>
            </a:r>
            <a:r>
              <a:rPr b="1" i="0" lang="it" sz="3600" u="none" cap="none" strike="noStrike">
                <a:solidFill>
                  <a:schemeClr val="accent2"/>
                </a:solidFill>
                <a:latin typeface="Work Sans"/>
                <a:ea typeface="Work Sans"/>
                <a:cs typeface="Work Sans"/>
                <a:sym typeface="Work Sans"/>
              </a:rPr>
              <a:t>NON per i liberi professionisti </a:t>
            </a:r>
            <a:endParaRPr b="1" i="0" sz="3600" u="none" cap="none" strike="noStrike">
              <a:solidFill>
                <a:schemeClr val="accent2"/>
              </a:solidFill>
              <a:latin typeface="Work Sans"/>
              <a:ea typeface="Work Sans"/>
              <a:cs typeface="Work Sans"/>
              <a:sym typeface="Work Sans"/>
            </a:endParaRPr>
          </a:p>
        </p:txBody>
      </p:sp>
      <p:graphicFrame>
        <p:nvGraphicFramePr>
          <p:cNvPr id="148" name="Google Shape;148;g30cdb817bc4_0_0"/>
          <p:cNvGraphicFramePr/>
          <p:nvPr/>
        </p:nvGraphicFramePr>
        <p:xfrm>
          <a:off x="1115200" y="4978338"/>
          <a:ext cx="3000000" cy="3000000"/>
        </p:xfrm>
        <a:graphic>
          <a:graphicData uri="http://schemas.openxmlformats.org/drawingml/2006/table">
            <a:tbl>
              <a:tblPr>
                <a:noFill/>
                <a:tableStyleId>{117AC72D-CA57-4F89-B386-9E32FD3CE314}</a:tableStyleId>
              </a:tblPr>
              <a:tblGrid>
                <a:gridCol w="11022600"/>
                <a:gridCol w="11022600"/>
              </a:tblGrid>
              <a:tr h="1050400">
                <a:tc>
                  <a:txBody>
                    <a:bodyPr/>
                    <a:lstStyle/>
                    <a:p>
                      <a:pPr indent="0" lvl="0" marL="0" marR="0" rtl="0" algn="ctr">
                        <a:lnSpc>
                          <a:spcPct val="100000"/>
                        </a:lnSpc>
                        <a:spcBef>
                          <a:spcPts val="0"/>
                        </a:spcBef>
                        <a:spcAft>
                          <a:spcPts val="0"/>
                        </a:spcAft>
                        <a:buClr>
                          <a:srgbClr val="000000"/>
                        </a:buClr>
                        <a:buSzPts val="3000"/>
                        <a:buFont typeface="Arial"/>
                        <a:buNone/>
                      </a:pPr>
                      <a:r>
                        <a:rPr b="1" lang="it" sz="3000" u="none" cap="none" strike="noStrike">
                          <a:latin typeface="Work Sans"/>
                          <a:ea typeface="Work Sans"/>
                          <a:cs typeface="Work Sans"/>
                          <a:sym typeface="Work Sans"/>
                        </a:rPr>
                        <a:t>Attività</a:t>
                      </a:r>
                      <a:endParaRPr b="1" sz="3000" u="none" cap="none" strike="noStrike">
                        <a:latin typeface="Work Sans"/>
                        <a:ea typeface="Work Sans"/>
                        <a:cs typeface="Work Sans"/>
                        <a:sym typeface="Work Sans"/>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000"/>
                        <a:buFont typeface="Arial"/>
                        <a:buNone/>
                      </a:pPr>
                      <a:r>
                        <a:rPr b="1" lang="it" sz="3000" u="none" cap="none" strike="noStrike">
                          <a:latin typeface="Work Sans"/>
                          <a:ea typeface="Work Sans"/>
                          <a:cs typeface="Work Sans"/>
                          <a:sym typeface="Work Sans"/>
                        </a:rPr>
                        <a:t>Limite</a:t>
                      </a:r>
                      <a:endParaRPr b="1" sz="3000" u="none" cap="none" strike="noStrike">
                        <a:latin typeface="Work Sans"/>
                        <a:ea typeface="Work Sans"/>
                        <a:cs typeface="Work Sans"/>
                        <a:sym typeface="Work Sans"/>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1517275">
                <a:tc>
                  <a:txBody>
                    <a:bodyPr/>
                    <a:lstStyle/>
                    <a:p>
                      <a:pPr indent="0" lvl="0" marL="0" marR="0" rtl="0" algn="ctr">
                        <a:lnSpc>
                          <a:spcPct val="100000"/>
                        </a:lnSpc>
                        <a:spcBef>
                          <a:spcPts val="0"/>
                        </a:spcBef>
                        <a:spcAft>
                          <a:spcPts val="0"/>
                        </a:spcAft>
                        <a:buClr>
                          <a:srgbClr val="000000"/>
                        </a:buClr>
                        <a:buSzPts val="3000"/>
                        <a:buFont typeface="Arial"/>
                        <a:buNone/>
                      </a:pPr>
                      <a:r>
                        <a:rPr b="1" lang="it" sz="3000" u="none" cap="none" strike="noStrike">
                          <a:latin typeface="Work Sans"/>
                          <a:ea typeface="Work Sans"/>
                          <a:cs typeface="Work Sans"/>
                          <a:sym typeface="Work Sans"/>
                        </a:rPr>
                        <a:t>Prestazione di servizi </a:t>
                      </a:r>
                      <a:endParaRPr b="1" sz="3000" u="none" cap="none" strike="noStrike">
                        <a:latin typeface="Work Sans"/>
                        <a:ea typeface="Work Sans"/>
                        <a:cs typeface="Work Sans"/>
                        <a:sym typeface="Work Sans"/>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000"/>
                        <a:buFont typeface="Arial"/>
                        <a:buNone/>
                      </a:pPr>
                      <a:r>
                        <a:rPr lang="it" sz="3000" u="none" cap="none" strike="noStrike">
                          <a:latin typeface="Work Sans"/>
                          <a:ea typeface="Work Sans"/>
                          <a:cs typeface="Work Sans"/>
                          <a:sym typeface="Work Sans"/>
                        </a:rPr>
                        <a:t>€ 500.000</a:t>
                      </a:r>
                      <a:endParaRPr sz="3000" u="none" cap="none" strike="noStrike">
                        <a:latin typeface="Work Sans"/>
                        <a:ea typeface="Work Sans"/>
                        <a:cs typeface="Work Sans"/>
                        <a:sym typeface="Work Sans"/>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1517275">
                <a:tc>
                  <a:txBody>
                    <a:bodyPr/>
                    <a:lstStyle/>
                    <a:p>
                      <a:pPr indent="0" lvl="0" marL="0" marR="0" rtl="0" algn="ctr">
                        <a:lnSpc>
                          <a:spcPct val="100000"/>
                        </a:lnSpc>
                        <a:spcBef>
                          <a:spcPts val="0"/>
                        </a:spcBef>
                        <a:spcAft>
                          <a:spcPts val="0"/>
                        </a:spcAft>
                        <a:buClr>
                          <a:srgbClr val="000000"/>
                        </a:buClr>
                        <a:buSzPts val="3000"/>
                        <a:buFont typeface="Arial"/>
                        <a:buNone/>
                      </a:pPr>
                      <a:r>
                        <a:rPr b="1" lang="it" sz="3000" u="none" cap="none" strike="noStrike">
                          <a:latin typeface="Work Sans"/>
                          <a:ea typeface="Work Sans"/>
                          <a:cs typeface="Work Sans"/>
                          <a:sym typeface="Work Sans"/>
                        </a:rPr>
                        <a:t>Altre attività </a:t>
                      </a:r>
                      <a:endParaRPr b="1" sz="3000" u="none" cap="none" strike="noStrike">
                        <a:latin typeface="Work Sans"/>
                        <a:ea typeface="Work Sans"/>
                        <a:cs typeface="Work Sans"/>
                        <a:sym typeface="Work Sans"/>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000"/>
                        <a:buFont typeface="Arial"/>
                        <a:buNone/>
                      </a:pPr>
                      <a:r>
                        <a:rPr lang="it" sz="3000" u="none" cap="none" strike="noStrike">
                          <a:latin typeface="Work Sans"/>
                          <a:ea typeface="Work Sans"/>
                          <a:cs typeface="Work Sans"/>
                          <a:sym typeface="Work Sans"/>
                        </a:rPr>
                        <a:t>€800.00</a:t>
                      </a:r>
                      <a:endParaRPr sz="3000" u="none" cap="none" strike="noStrike">
                        <a:latin typeface="Work Sans"/>
                        <a:ea typeface="Work Sans"/>
                        <a:cs typeface="Work Sans"/>
                        <a:sym typeface="Work Sans"/>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bl>
          </a:graphicData>
        </a:graphic>
      </p:graphicFrame>
      <p:sp>
        <p:nvSpPr>
          <p:cNvPr id="149" name="Google Shape;149;g30cdb817bc4_0_0"/>
          <p:cNvSpPr txBox="1"/>
          <p:nvPr/>
        </p:nvSpPr>
        <p:spPr>
          <a:xfrm>
            <a:off x="1143475" y="9444525"/>
            <a:ext cx="22045200" cy="1569900"/>
          </a:xfrm>
          <a:prstGeom prst="rect">
            <a:avLst/>
          </a:prstGeom>
          <a:solidFill>
            <a:schemeClr val="accent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it" sz="3000" u="none" cap="none" strike="noStrike">
                <a:solidFill>
                  <a:schemeClr val="dk1"/>
                </a:solidFill>
                <a:latin typeface="Work Sans"/>
                <a:ea typeface="Work Sans"/>
                <a:cs typeface="Work Sans"/>
                <a:sym typeface="Work Sans"/>
              </a:rPr>
              <a:t>Se i predetti limiti sono superati si passa alla contabilità ordinaria. Se una Ditta svolge contemporaneamente sia prestazioni di servizi sia altre attività ai fini della tenuta della contabilità è necessario far riferimento all’ammontare dei ricavi percepiti con lo svolgimento dell’attività principale.</a:t>
            </a:r>
            <a:endParaRPr b="0" i="0" sz="1400" u="none" cap="none" strike="noStrike">
              <a:solidFill>
                <a:srgbClr val="000000"/>
              </a:solidFill>
              <a:latin typeface="Work Sans"/>
              <a:ea typeface="Work Sans"/>
              <a:cs typeface="Work Sans"/>
              <a:sym typeface="Work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2ffcffc9529_0_225"/>
          <p:cNvSpPr/>
          <p:nvPr/>
        </p:nvSpPr>
        <p:spPr>
          <a:xfrm>
            <a:off x="1010575" y="9629058"/>
            <a:ext cx="22158300" cy="2716800"/>
          </a:xfrm>
          <a:prstGeom prst="rect">
            <a:avLst/>
          </a:prstGeom>
          <a:solidFill>
            <a:srgbClr val="FFF2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g2ffcffc9529_0_225"/>
          <p:cNvSpPr txBox="1"/>
          <p:nvPr/>
        </p:nvSpPr>
        <p:spPr>
          <a:xfrm>
            <a:off x="1371375" y="2566450"/>
            <a:ext cx="22025400" cy="977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Definizione</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Si tratta di spese sostenute promiscuamente in quanto il luogo di svolgimento dell’attività professionale è la propria abitazione. Quindi una parte dell’immobile abitativo è destinato all’attività del professionista.</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In questi casi il professionista non avrà una fattura intestata alla propria partita iva ma una normale fattura di privato e quindi la spesa sarà registrata solo ai fini del costo.</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chemeClr val="accent2"/>
                </a:solidFill>
                <a:latin typeface="Work Sans"/>
                <a:ea typeface="Work Sans"/>
                <a:cs typeface="Work Sans"/>
                <a:sym typeface="Work Sans"/>
              </a:rPr>
              <a:t>Esempio:</a:t>
            </a:r>
            <a:r>
              <a:rPr b="0" i="0" lang="it" sz="3000" u="none" cap="none" strike="noStrike">
                <a:solidFill>
                  <a:srgbClr val="000000"/>
                </a:solidFill>
                <a:latin typeface="Work Sans"/>
                <a:ea typeface="Work Sans"/>
                <a:cs typeface="Work Sans"/>
                <a:sym typeface="Work Sans"/>
              </a:rPr>
              <a:t> </a:t>
            </a:r>
            <a:r>
              <a:rPr b="0" i="1" lang="it" sz="3000" u="none" cap="none" strike="noStrike">
                <a:solidFill>
                  <a:schemeClr val="accent2"/>
                </a:solidFill>
                <a:latin typeface="Work Sans"/>
                <a:ea typeface="Work Sans"/>
                <a:cs typeface="Work Sans"/>
                <a:sym typeface="Work Sans"/>
              </a:rPr>
              <a:t>L’utenza di energia elettrica, gas, telefono ed eventuale canone di locazione.</a:t>
            </a:r>
            <a:endParaRPr b="0" i="1"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Deducibilità</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Dato che in questo caso per il professionista l’immobile è sia abitazione sia luogo di esercizio, le spese sostenute in riferimento all’abitazione risulteranno </a:t>
            </a:r>
            <a:r>
              <a:rPr b="1" i="0" lang="it" sz="3000" u="none" cap="none" strike="noStrike">
                <a:solidFill>
                  <a:srgbClr val="000000"/>
                </a:solidFill>
                <a:latin typeface="Work Sans"/>
                <a:ea typeface="Work Sans"/>
                <a:cs typeface="Work Sans"/>
                <a:sym typeface="Work Sans"/>
              </a:rPr>
              <a:t>promiscue</a:t>
            </a:r>
            <a:r>
              <a:rPr b="0" i="0" lang="it" sz="3000" u="none" cap="none" strike="noStrike">
                <a:solidFill>
                  <a:srgbClr val="000000"/>
                </a:solidFill>
                <a:latin typeface="Work Sans"/>
                <a:ea typeface="Work Sans"/>
                <a:cs typeface="Work Sans"/>
                <a:sym typeface="Work Sans"/>
              </a:rPr>
              <a:t> e quindi il </a:t>
            </a:r>
            <a:r>
              <a:rPr b="1" i="0" lang="it" sz="3000" u="none" cap="none" strike="noStrike">
                <a:solidFill>
                  <a:srgbClr val="000000"/>
                </a:solidFill>
                <a:latin typeface="Work Sans"/>
                <a:ea typeface="Work Sans"/>
                <a:cs typeface="Work Sans"/>
                <a:sym typeface="Work Sans"/>
              </a:rPr>
              <a:t>costo è deducibile al 50%.</a:t>
            </a:r>
            <a:r>
              <a:rPr b="0" i="0" lang="it" sz="3000" u="none" cap="none" strike="noStrike">
                <a:solidFill>
                  <a:srgbClr val="000000"/>
                </a:solidFill>
                <a:latin typeface="Work Sans"/>
                <a:ea typeface="Work Sans"/>
                <a:cs typeface="Work Sans"/>
                <a:sym typeface="Work Sans"/>
              </a:rPr>
              <a:t>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La norma fiscale (Tuir art 54), consente la deducibilità di tali spese promiscue se il professionista non ha un altro immobile utilizzato esclusivamente allo svolgimento dell’attività professionale.</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Cedolare secca</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100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I contratti a cedolare secca non consentono l’utilizzo diverso da quello abitativo e quindi neanche promiscuo. Se un professionista dimora e svolge attività in abitazione con cedolare secca, dovrà effettuare la variazione del contratto di locazione a tassazione ordinaria comunicando al proprietario di voler esercitare la propria attività lavorativa nell’immobile, altrimenti i relativi costi risulterebbero non deducibili.</a:t>
            </a:r>
            <a:endParaRPr b="0" i="0" sz="3000" u="none" cap="none" strike="noStrike">
              <a:solidFill>
                <a:srgbClr val="000000"/>
              </a:solidFill>
              <a:latin typeface="Work Sans"/>
              <a:ea typeface="Work Sans"/>
              <a:cs typeface="Work Sans"/>
              <a:sym typeface="Work Sans"/>
            </a:endParaRPr>
          </a:p>
        </p:txBody>
      </p:sp>
      <p:sp>
        <p:nvSpPr>
          <p:cNvPr id="408" name="Google Shape;408;g2ffcffc9529_0_225"/>
          <p:cNvSpPr txBox="1"/>
          <p:nvPr/>
        </p:nvSpPr>
        <p:spPr>
          <a:xfrm>
            <a:off x="1143475" y="914400"/>
            <a:ext cx="22101600" cy="12831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Le spese per studio/casa e promiscue</a:t>
            </a:r>
            <a:endParaRPr b="1" i="0" sz="6100" u="none" cap="none" strike="noStrike">
              <a:solidFill>
                <a:srgbClr val="5A6EFF"/>
              </a:solidFill>
              <a:latin typeface="Work Sans"/>
              <a:ea typeface="Work Sans"/>
              <a:cs typeface="Work Sans"/>
              <a:sym typeface="Work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412" name="Shape 412"/>
        <p:cNvGrpSpPr/>
        <p:nvPr/>
      </p:nvGrpSpPr>
      <p:grpSpPr>
        <a:xfrm>
          <a:off x="0" y="0"/>
          <a:ext cx="0" cy="0"/>
          <a:chOff x="0" y="0"/>
          <a:chExt cx="0" cy="0"/>
        </a:xfrm>
      </p:grpSpPr>
      <p:sp>
        <p:nvSpPr>
          <p:cNvPr id="413" name="Google Shape;413;g2ffcffc9529_0_231"/>
          <p:cNvSpPr txBox="1"/>
          <p:nvPr>
            <p:ph type="title"/>
          </p:nvPr>
        </p:nvSpPr>
        <p:spPr>
          <a:xfrm>
            <a:off x="1138593" y="1938933"/>
            <a:ext cx="21484800" cy="122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it">
                <a:solidFill>
                  <a:schemeClr val="lt1"/>
                </a:solidFill>
              </a:rPr>
              <a:t>Le spese relative a beni strumentali</a:t>
            </a:r>
            <a:endParaRPr>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2ffcffc9529_0_235"/>
          <p:cNvSpPr txBox="1"/>
          <p:nvPr/>
        </p:nvSpPr>
        <p:spPr>
          <a:xfrm>
            <a:off x="1143475" y="2595550"/>
            <a:ext cx="22025400" cy="957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Regole di deducibilità per acquisto di beni strumentali</a:t>
            </a:r>
            <a:endParaRPr b="1"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Il costo di acquisto del bene è deducibile in quote di ammortamento in base al principio di competenza</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Se l’utilizzo è promiscuo, la deducibilità è al 50% (come per le spese correnti)</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L’ammortamento si calcola applicando al costo di acquisto i coefficienti ministeriali in base alla tipologia di bene e categoria di appartenenza</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Se il valore del bene è inferiore a 516,46€, la deduzione può essere effettuata interamente nell’esercizio di pagamento</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chemeClr val="accent2"/>
                </a:solidFill>
                <a:latin typeface="Work Sans"/>
                <a:ea typeface="Work Sans"/>
                <a:cs typeface="Work Sans"/>
                <a:sym typeface="Work Sans"/>
              </a:rPr>
              <a:t>Esempio:</a:t>
            </a:r>
            <a:r>
              <a:rPr b="1" i="0" lang="it" sz="3000" u="none" cap="none" strike="noStrike">
                <a:solidFill>
                  <a:srgbClr val="000000"/>
                </a:solidFill>
                <a:latin typeface="Work Sans"/>
                <a:ea typeface="Work Sans"/>
                <a:cs typeface="Work Sans"/>
                <a:sym typeface="Work Sans"/>
              </a:rPr>
              <a:t> L’autovettura</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Uno degli esempi tipici nella categoria dei beni mobili è l’autovettura. Regole di deducibilità:</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Per le autovetture, il coefficiente di deducibilità dell’ammortamento è del 20% (per un solo veicolo)</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Tutte le spese relative all’utilizzo dell’autovettura seguono la stessa deducibilità dell’autovettura (es., le spese di assicurazione, bollo, carburanti o eventuale sostituzione del pneumatico), quindi del 20%</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Anche in caso di noleggio o leasing, il canone è deducibile per il 20%</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Anche l’IVA indetraibile è deducibile per il 20%</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100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Esiste un limite massimo fiscale deducibile per l’autovettura: 18.075,99€ (per acquisto o leasing) e 3.615,20€ (per il noleggio)</a:t>
            </a:r>
            <a:endParaRPr b="0" i="0" sz="3000" u="none" cap="none" strike="noStrike">
              <a:solidFill>
                <a:srgbClr val="000000"/>
              </a:solidFill>
              <a:latin typeface="Work Sans"/>
              <a:ea typeface="Work Sans"/>
              <a:cs typeface="Work Sans"/>
              <a:sym typeface="Work Sans"/>
            </a:endParaRPr>
          </a:p>
        </p:txBody>
      </p:sp>
      <p:sp>
        <p:nvSpPr>
          <p:cNvPr id="419" name="Google Shape;419;g2ffcffc9529_0_235"/>
          <p:cNvSpPr txBox="1"/>
          <p:nvPr/>
        </p:nvSpPr>
        <p:spPr>
          <a:xfrm>
            <a:off x="1143475" y="914400"/>
            <a:ext cx="22101600" cy="12831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Le spese relative a beni strumentali</a:t>
            </a:r>
            <a:endParaRPr b="1" i="0" sz="6100" u="none" cap="none" strike="noStrike">
              <a:solidFill>
                <a:srgbClr val="5A6EFF"/>
              </a:solidFill>
              <a:latin typeface="Work Sans"/>
              <a:ea typeface="Work Sans"/>
              <a:cs typeface="Work Sans"/>
              <a:sym typeface="Work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2ffcffc9529_0_240"/>
          <p:cNvSpPr txBox="1"/>
          <p:nvPr/>
        </p:nvSpPr>
        <p:spPr>
          <a:xfrm>
            <a:off x="1143475" y="2519350"/>
            <a:ext cx="22025400" cy="985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Regole di deducibilità per ammortamento autovettura</a:t>
            </a:r>
            <a:endParaRPr b="1"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Quote di ammortamento: L’ammortamento è deducibile in misura non superiore a quella prevista dall’applicazione dei coefficienti ministeriali (DM 31/12/88) → per l’autovettura è del </a:t>
            </a:r>
            <a:r>
              <a:rPr b="1" i="0" lang="it" sz="3000" u="none" cap="none" strike="noStrike">
                <a:solidFill>
                  <a:srgbClr val="000000"/>
                </a:solidFill>
                <a:latin typeface="Work Sans"/>
                <a:ea typeface="Work Sans"/>
                <a:cs typeface="Work Sans"/>
                <a:sym typeface="Work Sans"/>
              </a:rPr>
              <a:t>25%</a:t>
            </a:r>
            <a:endParaRPr b="1"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Coefficiente di deducibilità: La percentuale di deducibilità per i costi relativi all’autovettura è il </a:t>
            </a:r>
            <a:r>
              <a:rPr b="1" i="0" lang="it" sz="3000" u="none" cap="none" strike="noStrike">
                <a:solidFill>
                  <a:srgbClr val="000000"/>
                </a:solidFill>
                <a:latin typeface="Work Sans"/>
                <a:ea typeface="Work Sans"/>
                <a:cs typeface="Work Sans"/>
                <a:sym typeface="Work Sans"/>
              </a:rPr>
              <a:t>20%</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 Ogni anno posso portare in deduzione il 20% del 25% del costo dell’autovettura</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Esempio pratico: </a:t>
            </a:r>
            <a:r>
              <a:rPr b="0" i="0" lang="it" sz="3000" u="none" cap="none" strike="noStrike">
                <a:solidFill>
                  <a:srgbClr val="000000"/>
                </a:solidFill>
                <a:latin typeface="Work Sans"/>
                <a:ea typeface="Work Sans"/>
                <a:cs typeface="Work Sans"/>
                <a:sym typeface="Work Sans"/>
              </a:rPr>
              <a:t>Acquisto di autovettura del costo di 15.000€ (senza considerare l’IVA per semplificazione, altrimenti deve essere aggiunta l’IVA indetraibile nel costo e quindi dedotto in base alla percentuale di deducibilità).</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AutoNum type="arabicPeriod"/>
            </a:pPr>
            <a:r>
              <a:rPr b="0" i="0" lang="it" sz="3000" u="none" cap="none" strike="noStrike">
                <a:solidFill>
                  <a:srgbClr val="000000"/>
                </a:solidFill>
                <a:latin typeface="Work Sans"/>
                <a:ea typeface="Work Sans"/>
                <a:cs typeface="Work Sans"/>
                <a:sym typeface="Work Sans"/>
              </a:rPr>
              <a:t>Verifico il limite: il costo è fiscalmente deducibile per intero, posto che rientra nel limite di 18.075,99€</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0"/>
              </a:spcBef>
              <a:spcAft>
                <a:spcPts val="0"/>
              </a:spcAft>
              <a:buClr>
                <a:srgbClr val="000000"/>
              </a:buClr>
              <a:buSzPts val="3000"/>
              <a:buFont typeface="Work Sans"/>
              <a:buAutoNum type="arabicPeriod"/>
            </a:pPr>
            <a:r>
              <a:rPr b="0" i="0" lang="it" sz="3000" u="none" cap="none" strike="noStrike">
                <a:solidFill>
                  <a:srgbClr val="000000"/>
                </a:solidFill>
                <a:latin typeface="Work Sans"/>
                <a:ea typeface="Work Sans"/>
                <a:cs typeface="Work Sans"/>
                <a:sym typeface="Work Sans"/>
              </a:rPr>
              <a:t>Calcolo la quota annuale deducibile:  15.000€ x 25% (coeff. ammortamento) x 20% (deducibilità) = 750€</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0"/>
              </a:spcBef>
              <a:spcAft>
                <a:spcPts val="0"/>
              </a:spcAft>
              <a:buClr>
                <a:srgbClr val="000000"/>
              </a:buClr>
              <a:buSzPts val="3000"/>
              <a:buFont typeface="Work Sans"/>
              <a:buAutoNum type="arabicPeriod"/>
            </a:pPr>
            <a:r>
              <a:rPr b="0" i="0" lang="it" sz="3000" u="none" cap="none" strike="noStrike">
                <a:solidFill>
                  <a:srgbClr val="000000"/>
                </a:solidFill>
                <a:latin typeface="Work Sans"/>
                <a:ea typeface="Work Sans"/>
                <a:cs typeface="Work Sans"/>
                <a:sym typeface="Work Sans"/>
              </a:rPr>
              <a:t>Registro la fattura in contabilità, con:</a:t>
            </a:r>
            <a:endParaRPr b="0" i="0" sz="3000" u="none" cap="none" strike="noStrike">
              <a:solidFill>
                <a:srgbClr val="000000"/>
              </a:solidFill>
              <a:latin typeface="Work Sans"/>
              <a:ea typeface="Work Sans"/>
              <a:cs typeface="Work Sans"/>
              <a:sym typeface="Work Sans"/>
            </a:endParaRPr>
          </a:p>
          <a:p>
            <a:pPr indent="-419100" lvl="1" marL="914400" marR="0" rtl="0" algn="l">
              <a:lnSpc>
                <a:spcPct val="100000"/>
              </a:lnSpc>
              <a:spcBef>
                <a:spcPts val="0"/>
              </a:spcBef>
              <a:spcAft>
                <a:spcPts val="0"/>
              </a:spcAft>
              <a:buClr>
                <a:srgbClr val="000000"/>
              </a:buClr>
              <a:buSzPts val="3000"/>
              <a:buFont typeface="Work Sans"/>
              <a:buAutoNum type="alphaLcPeriod"/>
            </a:pPr>
            <a:r>
              <a:rPr b="0" i="0" lang="it" sz="3000" u="none" cap="none" strike="noStrike">
                <a:solidFill>
                  <a:srgbClr val="000000"/>
                </a:solidFill>
                <a:latin typeface="Work Sans"/>
                <a:ea typeface="Work Sans"/>
                <a:cs typeface="Work Sans"/>
                <a:sym typeface="Work Sans"/>
              </a:rPr>
              <a:t>Il costo storico del cespite nel conto patrimoniale (sarà caricato nel registro dei beni ammortizzabili, indicando la % di ammortamento, la % di deducibilità e la descrizione della tipologia di bene)</a:t>
            </a:r>
            <a:endParaRPr b="0" i="0" sz="3000" u="none" cap="none" strike="noStrike">
              <a:solidFill>
                <a:srgbClr val="000000"/>
              </a:solidFill>
              <a:latin typeface="Work Sans"/>
              <a:ea typeface="Work Sans"/>
              <a:cs typeface="Work Sans"/>
              <a:sym typeface="Work Sans"/>
            </a:endParaRPr>
          </a:p>
          <a:p>
            <a:pPr indent="-419100" lvl="1" marL="914400" marR="0" rtl="0" algn="l">
              <a:lnSpc>
                <a:spcPct val="100000"/>
              </a:lnSpc>
              <a:spcBef>
                <a:spcPts val="0"/>
              </a:spcBef>
              <a:spcAft>
                <a:spcPts val="0"/>
              </a:spcAft>
              <a:buClr>
                <a:srgbClr val="000000"/>
              </a:buClr>
              <a:buSzPts val="3000"/>
              <a:buFont typeface="Work Sans"/>
              <a:buAutoNum type="alphaLcPeriod"/>
            </a:pPr>
            <a:r>
              <a:rPr b="0" i="0" lang="it" sz="3000" u="none" cap="none" strike="noStrike">
                <a:solidFill>
                  <a:srgbClr val="000000"/>
                </a:solidFill>
                <a:latin typeface="Work Sans"/>
                <a:ea typeface="Work Sans"/>
                <a:cs typeface="Work Sans"/>
                <a:sym typeface="Work Sans"/>
              </a:rPr>
              <a:t>L’IVA</a:t>
            </a:r>
            <a:endParaRPr b="0" i="0" sz="3000" u="none" cap="none" strike="noStrike">
              <a:solidFill>
                <a:srgbClr val="000000"/>
              </a:solidFill>
              <a:latin typeface="Work Sans"/>
              <a:ea typeface="Work Sans"/>
              <a:cs typeface="Work Sans"/>
              <a:sym typeface="Work Sans"/>
            </a:endParaRPr>
          </a:p>
          <a:p>
            <a:pPr indent="-419100" lvl="1" marL="914400" marR="0" rtl="0" algn="l">
              <a:lnSpc>
                <a:spcPct val="100000"/>
              </a:lnSpc>
              <a:spcBef>
                <a:spcPts val="0"/>
              </a:spcBef>
              <a:spcAft>
                <a:spcPts val="0"/>
              </a:spcAft>
              <a:buClr>
                <a:srgbClr val="000000"/>
              </a:buClr>
              <a:buSzPts val="3000"/>
              <a:buFont typeface="Work Sans"/>
              <a:buAutoNum type="alphaLcPeriod"/>
            </a:pPr>
            <a:r>
              <a:rPr b="0" i="0" lang="it" sz="3000" u="none" cap="none" strike="noStrike">
                <a:solidFill>
                  <a:srgbClr val="000000"/>
                </a:solidFill>
                <a:latin typeface="Work Sans"/>
                <a:ea typeface="Work Sans"/>
                <a:cs typeface="Work Sans"/>
                <a:sym typeface="Work Sans"/>
              </a:rPr>
              <a:t>Il debito verso il fornitore</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0"/>
              </a:spcBef>
              <a:spcAft>
                <a:spcPts val="0"/>
              </a:spcAft>
              <a:buClr>
                <a:srgbClr val="000000"/>
              </a:buClr>
              <a:buSzPts val="3000"/>
              <a:buFont typeface="Work Sans"/>
              <a:buAutoNum type="arabicPeriod"/>
            </a:pPr>
            <a:r>
              <a:rPr b="0" i="0" lang="it" sz="3000" u="none" cap="none" strike="noStrike">
                <a:solidFill>
                  <a:srgbClr val="000000"/>
                </a:solidFill>
                <a:latin typeface="Work Sans"/>
                <a:ea typeface="Work Sans"/>
                <a:cs typeface="Work Sans"/>
                <a:sym typeface="Work Sans"/>
              </a:rPr>
              <a:t>Chiusura d’anno: al 31/12 con la generazione delle scritture di fine anno, sarà determinata la quota di competenza dell’esercizio e quindi la registrazione della quota di ammortamento</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100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 </a:t>
            </a:r>
            <a:r>
              <a:rPr b="1" i="0" lang="it" sz="3000" u="none" cap="none" strike="noStrike">
                <a:solidFill>
                  <a:srgbClr val="000000"/>
                </a:solidFill>
                <a:latin typeface="Work Sans"/>
                <a:ea typeface="Work Sans"/>
                <a:cs typeface="Work Sans"/>
                <a:sym typeface="Work Sans"/>
              </a:rPr>
              <a:t>Approfondimento:</a:t>
            </a:r>
            <a:r>
              <a:rPr b="0" i="0" lang="it" sz="3000" u="none" cap="none" strike="noStrike">
                <a:solidFill>
                  <a:srgbClr val="000000"/>
                </a:solidFill>
                <a:latin typeface="Work Sans"/>
                <a:ea typeface="Work Sans"/>
                <a:cs typeface="Work Sans"/>
                <a:sym typeface="Work Sans"/>
              </a:rPr>
              <a:t> </a:t>
            </a:r>
            <a:r>
              <a:rPr b="1" i="0" lang="it" sz="3000" u="none" cap="none" strike="noStrike">
                <a:solidFill>
                  <a:schemeClr val="accent4"/>
                </a:solidFill>
                <a:latin typeface="Work Sans"/>
                <a:ea typeface="Work Sans"/>
                <a:cs typeface="Work Sans"/>
                <a:sym typeface="Work Sans"/>
              </a:rPr>
              <a:t>Autovettura, meglio l’acquisto o il leasing?</a:t>
            </a:r>
            <a:r>
              <a:rPr b="0" i="0" lang="it" sz="3000" u="none" cap="none" strike="noStrike">
                <a:solidFill>
                  <a:schemeClr val="accent4"/>
                </a:solidFill>
                <a:latin typeface="Work Sans"/>
                <a:ea typeface="Work Sans"/>
                <a:cs typeface="Work Sans"/>
                <a:sym typeface="Work Sans"/>
              </a:rPr>
              <a:t> </a:t>
            </a:r>
            <a:r>
              <a:rPr b="1" i="0" lang="it" sz="3000" u="sng" cap="none" strike="noStrike">
                <a:solidFill>
                  <a:schemeClr val="hlink"/>
                </a:solidFill>
                <a:latin typeface="Work Sans"/>
                <a:ea typeface="Work Sans"/>
                <a:cs typeface="Work Sans"/>
                <a:sym typeface="Work Sans"/>
                <a:hlinkClick r:id="rId3"/>
              </a:rPr>
              <a:t>Link</a:t>
            </a:r>
            <a:endParaRPr b="1" i="0" sz="3000" u="none" cap="none" strike="noStrike">
              <a:solidFill>
                <a:schemeClr val="accent4"/>
              </a:solidFill>
              <a:latin typeface="Work Sans"/>
              <a:ea typeface="Work Sans"/>
              <a:cs typeface="Work Sans"/>
              <a:sym typeface="Work Sans"/>
            </a:endParaRPr>
          </a:p>
        </p:txBody>
      </p:sp>
      <p:sp>
        <p:nvSpPr>
          <p:cNvPr id="425" name="Google Shape;425;g2ffcffc9529_0_240"/>
          <p:cNvSpPr txBox="1"/>
          <p:nvPr/>
        </p:nvSpPr>
        <p:spPr>
          <a:xfrm>
            <a:off x="1143475" y="914400"/>
            <a:ext cx="22101600" cy="12831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Un esempio di calcolo di ammortamento per autovettura</a:t>
            </a:r>
            <a:endParaRPr b="1" i="0" sz="6100" u="none" cap="none" strike="noStrike">
              <a:solidFill>
                <a:srgbClr val="5A6EFF"/>
              </a:solidFill>
              <a:latin typeface="Work Sans"/>
              <a:ea typeface="Work Sans"/>
              <a:cs typeface="Work Sans"/>
              <a:sym typeface="Work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2ffcffc9529_0_245"/>
          <p:cNvSpPr txBox="1"/>
          <p:nvPr/>
        </p:nvSpPr>
        <p:spPr>
          <a:xfrm>
            <a:off x="1143475" y="3128950"/>
            <a:ext cx="22025400" cy="7342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Regole di deducibilità per ammortamento cellulari</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Quote di ammortamento: L’ammortamento è deducibile in misura non superiore a quella prevista dall’applicazione dei coefficienti ministeriali (DM 31/12/88) → per i cellulari è del </a:t>
            </a:r>
            <a:r>
              <a:rPr b="1" i="0" lang="it" sz="3000" u="none" cap="none" strike="noStrike">
                <a:solidFill>
                  <a:srgbClr val="000000"/>
                </a:solidFill>
                <a:latin typeface="Work Sans"/>
                <a:ea typeface="Work Sans"/>
                <a:cs typeface="Work Sans"/>
                <a:sym typeface="Work Sans"/>
              </a:rPr>
              <a:t>20%</a:t>
            </a:r>
            <a:r>
              <a:rPr b="0" i="0" lang="it" sz="3000" u="none" cap="none" strike="noStrike">
                <a:solidFill>
                  <a:srgbClr val="000000"/>
                </a:solidFill>
                <a:latin typeface="Work Sans"/>
                <a:ea typeface="Work Sans"/>
                <a:cs typeface="Work Sans"/>
                <a:sym typeface="Work Sans"/>
              </a:rPr>
              <a:t> (se superiore ai 516,46€)</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Coefficiente di deducibilità: La percentuale di deducibilità per i costi relativi ai cellulari è l’</a:t>
            </a:r>
            <a:r>
              <a:rPr b="1" i="0" lang="it" sz="3000" u="none" cap="none" strike="noStrike">
                <a:solidFill>
                  <a:srgbClr val="000000"/>
                </a:solidFill>
                <a:latin typeface="Work Sans"/>
                <a:ea typeface="Work Sans"/>
                <a:cs typeface="Work Sans"/>
                <a:sym typeface="Work Sans"/>
              </a:rPr>
              <a:t>80%</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 Ogni anno posso portare in deduzione l’80% del 20% del costo del cellulare</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NB: La deducibilità dell’80% è applicabile sia alle quote di ammortamento sia all’IVA indetraibile</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Inerenza all’attività</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100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L’acquisto dovrà essere documentato dalla fattura intestata alla partita iva e il bene dovrà essere considerato inerente all’attività svolta altrimenti se viene utilizzato in modo promiscuo allora la percentuale scende al 50%.</a:t>
            </a:r>
            <a:endParaRPr b="0" i="0" sz="3000" u="none" cap="none" strike="noStrike">
              <a:solidFill>
                <a:srgbClr val="000000"/>
              </a:solidFill>
              <a:latin typeface="Work Sans"/>
              <a:ea typeface="Work Sans"/>
              <a:cs typeface="Work Sans"/>
              <a:sym typeface="Work Sans"/>
            </a:endParaRPr>
          </a:p>
        </p:txBody>
      </p:sp>
      <p:sp>
        <p:nvSpPr>
          <p:cNvPr id="431" name="Google Shape;431;g2ffcffc9529_0_245"/>
          <p:cNvSpPr txBox="1"/>
          <p:nvPr/>
        </p:nvSpPr>
        <p:spPr>
          <a:xfrm>
            <a:off x="1143475" y="914400"/>
            <a:ext cx="22101600" cy="12831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Un altro esempio tipico: i cellulari</a:t>
            </a:r>
            <a:endParaRPr b="1" i="0" sz="6100" u="none" cap="none" strike="noStrike">
              <a:solidFill>
                <a:srgbClr val="5A6EFF"/>
              </a:solidFill>
              <a:latin typeface="Work Sans"/>
              <a:ea typeface="Work Sans"/>
              <a:cs typeface="Work Sans"/>
              <a:sym typeface="Work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2ffcffc9529_0_250"/>
          <p:cNvSpPr txBox="1"/>
          <p:nvPr/>
        </p:nvSpPr>
        <p:spPr>
          <a:xfrm>
            <a:off x="1143475" y="2976550"/>
            <a:ext cx="22025400" cy="839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Regole di deducibilità</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Per i beni con costo inferiore 516,46€, la spesa può essere dedotta (a scelta):</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integralmente nell’esercizio</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in quote di ammortamento sulla base dei coefficienti ministeriali</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Come calcolare i 516,46€ (beni autonomi)</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La verifica del limite dei 516,46€ deve essere fatta in relazione ai beni che sono suscettibili di singola autonoma utilizzazione, cioè se il tipo di bene può essere utilizzato in modo autonomo.</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Se l’utilizzo è connesso ad un altro bene, allora il bene non può essere considerato autonomo e quindi non può rientrare in questa categoria.</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1"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chemeClr val="accent2"/>
                </a:solidFill>
                <a:latin typeface="Work Sans"/>
                <a:ea typeface="Work Sans"/>
                <a:cs typeface="Work Sans"/>
                <a:sym typeface="Work Sans"/>
              </a:rPr>
              <a:t>Esempio:</a:t>
            </a:r>
            <a:r>
              <a:rPr b="0" i="0" lang="it" sz="3000" u="none" cap="none" strike="noStrike">
                <a:solidFill>
                  <a:srgbClr val="000000"/>
                </a:solidFill>
                <a:latin typeface="Work Sans"/>
                <a:ea typeface="Work Sans"/>
                <a:cs typeface="Work Sans"/>
                <a:sym typeface="Work Sans"/>
              </a:rPr>
              <a:t> </a:t>
            </a:r>
            <a:r>
              <a:rPr b="0" i="1" lang="it" sz="3000" u="none" cap="none" strike="noStrike">
                <a:solidFill>
                  <a:schemeClr val="accent2"/>
                </a:solidFill>
                <a:latin typeface="Work Sans"/>
                <a:ea typeface="Work Sans"/>
                <a:cs typeface="Work Sans"/>
                <a:sym typeface="Work Sans"/>
              </a:rPr>
              <a:t>Una tastiera di un pc, anche se ha un costo inferiore a 516,46€, non è un bene autonomo in quanto è collegata all’utilizzo del PC e quindi segue la deducibilità e i coefficienti di ammortamento del computer.</a:t>
            </a:r>
            <a:endParaRPr b="0" i="1"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100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p:txBody>
      </p:sp>
      <p:sp>
        <p:nvSpPr>
          <p:cNvPr id="437" name="Google Shape;437;g2ffcffc9529_0_250"/>
          <p:cNvSpPr txBox="1"/>
          <p:nvPr/>
        </p:nvSpPr>
        <p:spPr>
          <a:xfrm>
            <a:off x="1143475" y="914400"/>
            <a:ext cx="22101600" cy="12831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I beni con valore di acquisto &lt; 516,46€</a:t>
            </a:r>
            <a:endParaRPr b="1" i="0" sz="6100" u="none" cap="none" strike="noStrike">
              <a:solidFill>
                <a:srgbClr val="5A6EFF"/>
              </a:solidFill>
              <a:latin typeface="Work Sans"/>
              <a:ea typeface="Work Sans"/>
              <a:cs typeface="Work Sans"/>
              <a:sym typeface="Work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g2ffcffc9529_0_255"/>
          <p:cNvSpPr txBox="1"/>
          <p:nvPr/>
        </p:nvSpPr>
        <p:spPr>
          <a:xfrm>
            <a:off x="1143475" y="6862750"/>
            <a:ext cx="22025400" cy="557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Fondo ammortamento:</a:t>
            </a:r>
            <a:r>
              <a:rPr b="0" i="0" lang="it" sz="3000" u="none" cap="none" strike="noStrike">
                <a:solidFill>
                  <a:srgbClr val="000000"/>
                </a:solidFill>
                <a:latin typeface="Work Sans"/>
                <a:ea typeface="Work Sans"/>
                <a:cs typeface="Work Sans"/>
                <a:sym typeface="Work Sans"/>
              </a:rPr>
              <a:t> In ogni esercizio, con la rilevazione dell’ammortamento, viene alimentato il fondo ammortamento del bene e per differenza con il costo di acquisto si determina il valore residuo da ammortizzare.</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Cessioni di beni strumentali:</a:t>
            </a:r>
            <a:r>
              <a:rPr b="0" i="0" lang="it" sz="3000" u="none" cap="none" strike="noStrike">
                <a:solidFill>
                  <a:srgbClr val="000000"/>
                </a:solidFill>
                <a:latin typeface="Work Sans"/>
                <a:ea typeface="Work Sans"/>
                <a:cs typeface="Work Sans"/>
                <a:sym typeface="Work Sans"/>
              </a:rPr>
              <a:t> In caso di cessione di un bene ammortizzabile, dovremo calcolare l’eventuale plusvalenza o minusvalenza patrimoniale, confrontando il valore residuo con il prezzo di vendita del bene.</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Di seguito qualche esempio di altri beni mobili che possono essere deducibili al 100% (se inerenti l’attività professionale) o al 50% (nel caso di uso promiscuo):</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Mobili e arredi per l’ufficio</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Strumenti per l’attività professionale, esempio il pc, stampante</a:t>
            </a:r>
            <a:endParaRPr b="0" i="0" sz="3000" u="none" cap="none" strike="noStrike">
              <a:solidFill>
                <a:srgbClr val="000000"/>
              </a:solidFill>
              <a:latin typeface="Work Sans"/>
              <a:ea typeface="Work Sans"/>
              <a:cs typeface="Work Sans"/>
              <a:sym typeface="Work Sans"/>
            </a:endParaRPr>
          </a:p>
          <a:p>
            <a:pPr indent="-419100" lvl="0" marL="457200" marR="0" rtl="0" algn="l">
              <a:lnSpc>
                <a:spcPct val="100000"/>
              </a:lnSpc>
              <a:spcBef>
                <a:spcPts val="1000"/>
              </a:spcBef>
              <a:spcAft>
                <a:spcPts val="1000"/>
              </a:spcAft>
              <a:buClr>
                <a:srgbClr val="000000"/>
              </a:buClr>
              <a:buSzPts val="3000"/>
              <a:buFont typeface="Work Sans"/>
              <a:buChar char="●"/>
            </a:pPr>
            <a:r>
              <a:rPr b="0" i="0" lang="it" sz="3000" u="none" cap="none" strike="noStrike">
                <a:solidFill>
                  <a:srgbClr val="000000"/>
                </a:solidFill>
                <a:latin typeface="Work Sans"/>
                <a:ea typeface="Work Sans"/>
                <a:cs typeface="Work Sans"/>
                <a:sym typeface="Work Sans"/>
              </a:rPr>
              <a:t>Attrezzature</a:t>
            </a:r>
            <a:endParaRPr b="0" i="0" sz="3000" u="none" cap="none" strike="noStrike">
              <a:solidFill>
                <a:srgbClr val="000000"/>
              </a:solidFill>
              <a:latin typeface="Work Sans"/>
              <a:ea typeface="Work Sans"/>
              <a:cs typeface="Work Sans"/>
              <a:sym typeface="Work Sans"/>
            </a:endParaRPr>
          </a:p>
        </p:txBody>
      </p:sp>
      <p:sp>
        <p:nvSpPr>
          <p:cNvPr id="443" name="Google Shape;443;g2ffcffc9529_0_255"/>
          <p:cNvSpPr txBox="1"/>
          <p:nvPr/>
        </p:nvSpPr>
        <p:spPr>
          <a:xfrm>
            <a:off x="1143475" y="914400"/>
            <a:ext cx="22101600" cy="12831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Libro cespiti: esempio per un professionista</a:t>
            </a:r>
            <a:endParaRPr b="1" i="0" sz="6100" u="none" cap="none" strike="noStrike">
              <a:solidFill>
                <a:srgbClr val="5A6EFF"/>
              </a:solidFill>
              <a:latin typeface="Work Sans"/>
              <a:ea typeface="Work Sans"/>
              <a:cs typeface="Work Sans"/>
              <a:sym typeface="Work Sans"/>
            </a:endParaRPr>
          </a:p>
        </p:txBody>
      </p:sp>
      <p:pic>
        <p:nvPicPr>
          <p:cNvPr id="444" name="Google Shape;444;g2ffcffc9529_0_255"/>
          <p:cNvPicPr preferRelativeResize="0"/>
          <p:nvPr/>
        </p:nvPicPr>
        <p:blipFill rotWithShape="1">
          <a:blip r:embed="rId3">
            <a:alphaModFix/>
          </a:blip>
          <a:srcRect b="0" l="0" r="0" t="0"/>
          <a:stretch/>
        </p:blipFill>
        <p:spPr>
          <a:xfrm>
            <a:off x="1221925" y="2440262"/>
            <a:ext cx="19825551" cy="41797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A6EFF"/>
        </a:solidFill>
      </p:bgPr>
    </p:bg>
    <p:spTree>
      <p:nvGrpSpPr>
        <p:cNvPr id="448" name="Shape 448"/>
        <p:cNvGrpSpPr/>
        <p:nvPr/>
      </p:nvGrpSpPr>
      <p:grpSpPr>
        <a:xfrm>
          <a:off x="0" y="0"/>
          <a:ext cx="0" cy="0"/>
          <a:chOff x="0" y="0"/>
          <a:chExt cx="0" cy="0"/>
        </a:xfrm>
      </p:grpSpPr>
      <p:sp>
        <p:nvSpPr>
          <p:cNvPr id="449" name="Google Shape;449;g2ffcffc9529_0_1151"/>
          <p:cNvSpPr txBox="1"/>
          <p:nvPr>
            <p:ph type="title"/>
          </p:nvPr>
        </p:nvSpPr>
        <p:spPr>
          <a:xfrm>
            <a:off x="1138625" y="1938900"/>
            <a:ext cx="16558800" cy="122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it">
                <a:solidFill>
                  <a:schemeClr val="lt1"/>
                </a:solidFill>
              </a:rPr>
              <a:t>LIQUIDAZIONE IVA:</a:t>
            </a:r>
            <a:endParaRPr>
              <a:solidFill>
                <a:schemeClr val="lt1"/>
              </a:solidFill>
            </a:endParaRPr>
          </a:p>
          <a:p>
            <a:pPr indent="0" lvl="0" marL="0" rtl="0" algn="l">
              <a:lnSpc>
                <a:spcPct val="100000"/>
              </a:lnSpc>
              <a:spcBef>
                <a:spcPts val="0"/>
              </a:spcBef>
              <a:spcAft>
                <a:spcPts val="0"/>
              </a:spcAft>
              <a:buSzPts val="8000"/>
              <a:buNone/>
            </a:pPr>
            <a:r>
              <a:t/>
            </a:r>
            <a:endParaRPr sz="6000">
              <a:solidFill>
                <a:schemeClr val="lt1"/>
              </a:solidFill>
            </a:endParaRPr>
          </a:p>
          <a:p>
            <a:pPr indent="0" lvl="0" marL="0" rtl="0" algn="ctr">
              <a:lnSpc>
                <a:spcPct val="100000"/>
              </a:lnSpc>
              <a:spcBef>
                <a:spcPts val="0"/>
              </a:spcBef>
              <a:spcAft>
                <a:spcPts val="0"/>
              </a:spcAft>
              <a:buSzPts val="8000"/>
              <a:buNone/>
            </a:pPr>
            <a:r>
              <a:t/>
            </a:r>
            <a:endParaRPr sz="3600">
              <a:solidFill>
                <a:srgbClr val="000000"/>
              </a:solidFill>
              <a:latin typeface="Arial"/>
              <a:ea typeface="Arial"/>
              <a:cs typeface="Arial"/>
              <a:sym typeface="Arial"/>
            </a:endParaRPr>
          </a:p>
          <a:p>
            <a:pPr indent="-609600" lvl="0" marL="1439999" rtl="0" algn="l">
              <a:lnSpc>
                <a:spcPct val="100000"/>
              </a:lnSpc>
              <a:spcBef>
                <a:spcPts val="0"/>
              </a:spcBef>
              <a:spcAft>
                <a:spcPts val="0"/>
              </a:spcAft>
              <a:buClr>
                <a:schemeClr val="lt1"/>
              </a:buClr>
              <a:buSzPts val="6000"/>
              <a:buAutoNum type="alphaLcParenR"/>
            </a:pPr>
            <a:r>
              <a:rPr lang="it" sz="6000">
                <a:solidFill>
                  <a:schemeClr val="lt1"/>
                </a:solidFill>
              </a:rPr>
              <a:t>liquidazione mensile e trimestrale</a:t>
            </a:r>
            <a:endParaRPr sz="6000">
              <a:solidFill>
                <a:schemeClr val="lt1"/>
              </a:solidFill>
            </a:endParaRPr>
          </a:p>
          <a:p>
            <a:pPr indent="-228600" lvl="0" marL="1439999" rtl="0" algn="l">
              <a:lnSpc>
                <a:spcPct val="100000"/>
              </a:lnSpc>
              <a:spcBef>
                <a:spcPts val="0"/>
              </a:spcBef>
              <a:spcAft>
                <a:spcPts val="0"/>
              </a:spcAft>
              <a:buSzPts val="8000"/>
              <a:buNone/>
            </a:pPr>
            <a:r>
              <a:t/>
            </a:r>
            <a:endParaRPr sz="6000">
              <a:solidFill>
                <a:schemeClr val="lt1"/>
              </a:solidFill>
            </a:endParaRPr>
          </a:p>
          <a:p>
            <a:pPr indent="-609600" lvl="0" marL="1439999" rtl="0" algn="l">
              <a:lnSpc>
                <a:spcPct val="100000"/>
              </a:lnSpc>
              <a:spcBef>
                <a:spcPts val="0"/>
              </a:spcBef>
              <a:spcAft>
                <a:spcPts val="0"/>
              </a:spcAft>
              <a:buClr>
                <a:schemeClr val="lt1"/>
              </a:buClr>
              <a:buSzPts val="6000"/>
              <a:buAutoNum type="alphaLcParenR"/>
            </a:pPr>
            <a:r>
              <a:rPr lang="it" sz="6000">
                <a:solidFill>
                  <a:schemeClr val="lt1"/>
                </a:solidFill>
              </a:rPr>
              <a:t>i controlli da fare</a:t>
            </a:r>
            <a:endParaRPr sz="6000">
              <a:solidFill>
                <a:schemeClr val="lt1"/>
              </a:solidFill>
            </a:endParaRPr>
          </a:p>
          <a:p>
            <a:pPr indent="0" lvl="0" marL="457200" rtl="0" algn="l">
              <a:lnSpc>
                <a:spcPct val="100000"/>
              </a:lnSpc>
              <a:spcBef>
                <a:spcPts val="0"/>
              </a:spcBef>
              <a:spcAft>
                <a:spcPts val="0"/>
              </a:spcAft>
              <a:buSzPts val="8000"/>
              <a:buNone/>
            </a:pPr>
            <a:r>
              <a:t/>
            </a:r>
            <a:endParaRPr sz="6000">
              <a:solidFill>
                <a:schemeClr val="lt1"/>
              </a:solidFill>
            </a:endParaRPr>
          </a:p>
          <a:p>
            <a:pPr indent="0" lvl="0" marL="457200" rtl="0" algn="l">
              <a:lnSpc>
                <a:spcPct val="100000"/>
              </a:lnSpc>
              <a:spcBef>
                <a:spcPts val="0"/>
              </a:spcBef>
              <a:spcAft>
                <a:spcPts val="0"/>
              </a:spcAft>
              <a:buSzPts val="8000"/>
              <a:buNone/>
            </a:pPr>
            <a:r>
              <a:t/>
            </a:r>
            <a:endParaRPr sz="6000">
              <a:solidFill>
                <a:schemeClr val="lt1"/>
              </a:solidFill>
            </a:endParaRPr>
          </a:p>
          <a:p>
            <a:pPr indent="0" lvl="0" marL="0" rtl="0" algn="l">
              <a:lnSpc>
                <a:spcPct val="100000"/>
              </a:lnSpc>
              <a:spcBef>
                <a:spcPts val="0"/>
              </a:spcBef>
              <a:spcAft>
                <a:spcPts val="0"/>
              </a:spcAft>
              <a:buSzPts val="8000"/>
              <a:buNone/>
            </a:pPr>
            <a:r>
              <a:t/>
            </a:r>
            <a:endParaRPr>
              <a:solidFill>
                <a:schemeClr val="lt1"/>
              </a:solidFill>
            </a:endParaRPr>
          </a:p>
        </p:txBody>
      </p:sp>
      <p:sp>
        <p:nvSpPr>
          <p:cNvPr id="450" name="Google Shape;450;g2ffcffc9529_0_1151"/>
          <p:cNvSpPr txBox="1"/>
          <p:nvPr>
            <p:ph idx="2" type="title"/>
          </p:nvPr>
        </p:nvSpPr>
        <p:spPr>
          <a:xfrm>
            <a:off x="18010325" y="914400"/>
            <a:ext cx="5235000" cy="57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0000"/>
              <a:buNone/>
            </a:pPr>
            <a:r>
              <a:t/>
            </a:r>
            <a:endParaRPr>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4" name="Shape 454"/>
        <p:cNvGrpSpPr/>
        <p:nvPr/>
      </p:nvGrpSpPr>
      <p:grpSpPr>
        <a:xfrm>
          <a:off x="0" y="0"/>
          <a:ext cx="0" cy="0"/>
          <a:chOff x="0" y="0"/>
          <a:chExt cx="0" cy="0"/>
        </a:xfrm>
      </p:grpSpPr>
      <p:sp>
        <p:nvSpPr>
          <p:cNvPr id="455" name="Google Shape;455;g2ffcffc9529_0_1156"/>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56" name="Google Shape;456;g2ffcffc9529_0_1156"/>
          <p:cNvSpPr txBox="1"/>
          <p:nvPr>
            <p:ph type="title"/>
          </p:nvPr>
        </p:nvSpPr>
        <p:spPr>
          <a:xfrm>
            <a:off x="2559925" y="1076325"/>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LA LIQUIDAZIONE IVA</a:t>
            </a:r>
            <a:endParaRPr sz="5000"/>
          </a:p>
          <a:p>
            <a:pPr indent="0" lvl="0" marL="0" rtl="0" algn="l">
              <a:lnSpc>
                <a:spcPct val="100000"/>
              </a:lnSpc>
              <a:spcBef>
                <a:spcPts val="0"/>
              </a:spcBef>
              <a:spcAft>
                <a:spcPts val="0"/>
              </a:spcAft>
              <a:buSzPts val="6000"/>
              <a:buNone/>
            </a:pPr>
            <a:r>
              <a:t/>
            </a:r>
            <a:endParaRPr sz="5000"/>
          </a:p>
          <a:p>
            <a:pPr indent="0" lvl="0" marL="0" rtl="0" algn="l">
              <a:lnSpc>
                <a:spcPct val="100000"/>
              </a:lnSpc>
              <a:spcBef>
                <a:spcPts val="0"/>
              </a:spcBef>
              <a:spcAft>
                <a:spcPts val="0"/>
              </a:spcAft>
              <a:buSzPts val="6000"/>
              <a:buNone/>
            </a:pPr>
            <a:r>
              <a:t/>
            </a:r>
            <a:endParaRPr b="0" sz="8000"/>
          </a:p>
        </p:txBody>
      </p:sp>
      <p:sp>
        <p:nvSpPr>
          <p:cNvPr id="457" name="Google Shape;457;g2ffcffc9529_0_1156"/>
          <p:cNvSpPr txBox="1"/>
          <p:nvPr/>
        </p:nvSpPr>
        <p:spPr>
          <a:xfrm>
            <a:off x="1143475" y="2466575"/>
            <a:ext cx="21899400" cy="1219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La </a:t>
            </a:r>
            <a:r>
              <a:rPr b="1" i="0" lang="it" sz="3600" u="none" cap="none" strike="noStrike">
                <a:solidFill>
                  <a:srgbClr val="000000"/>
                </a:solidFill>
                <a:latin typeface="Work Sans"/>
                <a:ea typeface="Work Sans"/>
                <a:cs typeface="Work Sans"/>
                <a:sym typeface="Work Sans"/>
              </a:rPr>
              <a:t>liquidazione IVA</a:t>
            </a:r>
            <a:r>
              <a:rPr b="0" i="0" lang="it" sz="3600" u="none" cap="none" strike="noStrike">
                <a:solidFill>
                  <a:srgbClr val="000000"/>
                </a:solidFill>
                <a:latin typeface="Work Sans"/>
                <a:ea typeface="Work Sans"/>
                <a:cs typeface="Work Sans"/>
                <a:sym typeface="Work Sans"/>
              </a:rPr>
              <a:t> è l’operazione che i soggetti passivi IVA effettuano mensilmente o trimestralmente per </a:t>
            </a:r>
            <a:r>
              <a:rPr b="1" i="0" lang="it" sz="3600" u="none" cap="none" strike="noStrike">
                <a:solidFill>
                  <a:srgbClr val="000000"/>
                </a:solidFill>
                <a:latin typeface="Work Sans"/>
                <a:ea typeface="Work Sans"/>
                <a:cs typeface="Work Sans"/>
                <a:sym typeface="Work Sans"/>
              </a:rPr>
              <a:t>determinare il debito o il credito d’imposta</a:t>
            </a:r>
            <a:r>
              <a:rPr b="0" i="0" lang="it" sz="3600" u="none" cap="none" strike="noStrike">
                <a:solidFill>
                  <a:srgbClr val="000000"/>
                </a:solidFill>
                <a:latin typeface="Work Sans"/>
                <a:ea typeface="Work Sans"/>
                <a:cs typeface="Work Sans"/>
                <a:sym typeface="Work Sans"/>
              </a:rPr>
              <a:t>, rispettivamente da versare all’erario o da riportare al periodo successivo.</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Con la liquidazione IVA, quindi, si calcola tutta l’IVA a credito, derivante dalle operazioni di acquisto facendo riferimento alle fatture ricevute dai fornitori, e tutta l’IVA a debito, derivante dalle operazioni di vendita facendo riferimento alle fatture emesse ai clienti.</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21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21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IVA DEBITO </a:t>
            </a:r>
            <a:r>
              <a:rPr b="1" i="0" lang="it" sz="3600" u="none" cap="none" strike="noStrike">
                <a:solidFill>
                  <a:srgbClr val="000000"/>
                </a:solidFill>
                <a:latin typeface="Work Sans"/>
                <a:ea typeface="Work Sans"/>
                <a:cs typeface="Work Sans"/>
                <a:sym typeface="Work Sans"/>
              </a:rPr>
              <a:t>&lt; </a:t>
            </a:r>
            <a:r>
              <a:rPr b="0" i="0" lang="it" sz="3600" u="none" cap="none" strike="noStrike">
                <a:solidFill>
                  <a:srgbClr val="000000"/>
                </a:solidFill>
                <a:latin typeface="Work Sans"/>
                <a:ea typeface="Work Sans"/>
                <a:cs typeface="Work Sans"/>
                <a:sym typeface="Work Sans"/>
              </a:rPr>
              <a:t>IVA CREDITO              riporto del credito al periodo successivo o rimborso </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21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IVA DEBITO </a:t>
            </a:r>
            <a:r>
              <a:rPr b="1" i="0" lang="it" sz="3600" u="none" cap="none" strike="noStrike">
                <a:solidFill>
                  <a:srgbClr val="000000"/>
                </a:solidFill>
                <a:latin typeface="Work Sans"/>
                <a:ea typeface="Work Sans"/>
                <a:cs typeface="Work Sans"/>
                <a:sym typeface="Work Sans"/>
              </a:rPr>
              <a:t>&gt; </a:t>
            </a:r>
            <a:r>
              <a:rPr b="0" i="0" lang="it" sz="3600" u="none" cap="none" strike="noStrike">
                <a:solidFill>
                  <a:srgbClr val="000000"/>
                </a:solidFill>
                <a:latin typeface="Work Sans"/>
                <a:ea typeface="Work Sans"/>
                <a:cs typeface="Work Sans"/>
                <a:sym typeface="Work Sans"/>
              </a:rPr>
              <a:t>IVA CREDITO              versamento alle casse dello Stato</a:t>
            </a:r>
            <a:endParaRPr b="0" i="0" sz="3600" u="none" cap="none" strike="noStrike">
              <a:solidFill>
                <a:srgbClr val="000000"/>
              </a:solidFill>
              <a:latin typeface="Work Sans"/>
              <a:ea typeface="Work Sans"/>
              <a:cs typeface="Work Sans"/>
              <a:sym typeface="Work Sans"/>
            </a:endParaRPr>
          </a:p>
          <a:p>
            <a:pPr indent="0" lvl="0" marL="457200" marR="0" rtl="0" algn="l">
              <a:lnSpc>
                <a:spcPct val="100000"/>
              </a:lnSpc>
              <a:spcBef>
                <a:spcPts val="21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 </a:t>
            </a:r>
            <a:endParaRPr b="0" i="0" sz="3600" u="none" cap="none" strike="noStrike">
              <a:solidFill>
                <a:srgbClr val="000000"/>
              </a:solidFill>
              <a:latin typeface="Work Sans"/>
              <a:ea typeface="Work Sans"/>
              <a:cs typeface="Work Sans"/>
              <a:sym typeface="Work Sans"/>
            </a:endParaRPr>
          </a:p>
          <a:p>
            <a:pPr indent="0" lvl="0" marL="45720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100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p:txBody>
      </p:sp>
      <p:sp>
        <p:nvSpPr>
          <p:cNvPr id="458" name="Google Shape;458;g2ffcffc9529_0_1156"/>
          <p:cNvSpPr/>
          <p:nvPr/>
        </p:nvSpPr>
        <p:spPr>
          <a:xfrm>
            <a:off x="1400850" y="1076325"/>
            <a:ext cx="926700" cy="8856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i="0" lang="it" sz="4000" u="none" cap="none" strike="noStrike">
                <a:solidFill>
                  <a:srgbClr val="000000"/>
                </a:solidFill>
                <a:latin typeface="Arial"/>
                <a:ea typeface="Arial"/>
                <a:cs typeface="Arial"/>
                <a:sym typeface="Arial"/>
              </a:rPr>
              <a:t>a</a:t>
            </a:r>
            <a:endParaRPr b="1" i="0" sz="4000" u="none" cap="none" strike="noStrike">
              <a:solidFill>
                <a:srgbClr val="000000"/>
              </a:solidFill>
              <a:latin typeface="Arial"/>
              <a:ea typeface="Arial"/>
              <a:cs typeface="Arial"/>
              <a:sym typeface="Arial"/>
            </a:endParaRPr>
          </a:p>
        </p:txBody>
      </p:sp>
      <p:sp>
        <p:nvSpPr>
          <p:cNvPr id="459" name="Google Shape;459;g2ffcffc9529_0_1156"/>
          <p:cNvSpPr/>
          <p:nvPr/>
        </p:nvSpPr>
        <p:spPr>
          <a:xfrm>
            <a:off x="7496850" y="8939475"/>
            <a:ext cx="1318200" cy="3708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g2ffcffc9529_0_1156"/>
          <p:cNvSpPr/>
          <p:nvPr/>
        </p:nvSpPr>
        <p:spPr>
          <a:xfrm>
            <a:off x="7496850" y="9730325"/>
            <a:ext cx="1318200" cy="3708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4" name="Shape 464"/>
        <p:cNvGrpSpPr/>
        <p:nvPr/>
      </p:nvGrpSpPr>
      <p:grpSpPr>
        <a:xfrm>
          <a:off x="0" y="0"/>
          <a:ext cx="0" cy="0"/>
          <a:chOff x="0" y="0"/>
          <a:chExt cx="0" cy="0"/>
        </a:xfrm>
      </p:grpSpPr>
      <p:sp>
        <p:nvSpPr>
          <p:cNvPr id="465" name="Google Shape;465;g2ffcffc9529_0_1165"/>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66" name="Google Shape;466;g2ffcffc9529_0_1165"/>
          <p:cNvSpPr txBox="1"/>
          <p:nvPr>
            <p:ph type="title"/>
          </p:nvPr>
        </p:nvSpPr>
        <p:spPr>
          <a:xfrm>
            <a:off x="2539350" y="1096900"/>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Liquidazione mensile o trimestrale</a:t>
            </a:r>
            <a:endParaRPr sz="5000"/>
          </a:p>
          <a:p>
            <a:pPr indent="0" lvl="0" marL="0" rtl="0" algn="l">
              <a:lnSpc>
                <a:spcPct val="100000"/>
              </a:lnSpc>
              <a:spcBef>
                <a:spcPts val="0"/>
              </a:spcBef>
              <a:spcAft>
                <a:spcPts val="0"/>
              </a:spcAft>
              <a:buSzPts val="6000"/>
              <a:buNone/>
            </a:pPr>
            <a:r>
              <a:t/>
            </a:r>
            <a:endParaRPr b="0" sz="8000"/>
          </a:p>
        </p:txBody>
      </p:sp>
      <p:sp>
        <p:nvSpPr>
          <p:cNvPr id="467" name="Google Shape;467;g2ffcffc9529_0_1165"/>
          <p:cNvSpPr txBox="1"/>
          <p:nvPr/>
        </p:nvSpPr>
        <p:spPr>
          <a:xfrm>
            <a:off x="1143475" y="2466575"/>
            <a:ext cx="21899400" cy="900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Obbligo di Liquidazione </a:t>
            </a:r>
            <a:r>
              <a:rPr b="1" i="0" lang="it" sz="3600" u="none" cap="none" strike="noStrike">
                <a:solidFill>
                  <a:srgbClr val="000000"/>
                </a:solidFill>
                <a:latin typeface="Work Sans"/>
                <a:ea typeface="Work Sans"/>
                <a:cs typeface="Work Sans"/>
                <a:sym typeface="Work Sans"/>
              </a:rPr>
              <a:t>mensile </a:t>
            </a:r>
            <a:r>
              <a:rPr b="0" i="0" lang="it" sz="3600" u="none" cap="none" strike="noStrike">
                <a:solidFill>
                  <a:srgbClr val="000000"/>
                </a:solidFill>
                <a:latin typeface="Work Sans"/>
                <a:ea typeface="Work Sans"/>
                <a:cs typeface="Work Sans"/>
                <a:sym typeface="Work Sans"/>
              </a:rPr>
              <a:t>per chi ha </a:t>
            </a:r>
            <a:r>
              <a:rPr b="0" i="0" lang="it" sz="3600" u="sng" cap="none" strike="noStrike">
                <a:solidFill>
                  <a:srgbClr val="000000"/>
                </a:solidFill>
                <a:latin typeface="Work Sans"/>
                <a:ea typeface="Work Sans"/>
                <a:cs typeface="Work Sans"/>
                <a:sym typeface="Work Sans"/>
              </a:rPr>
              <a:t>volume d’affari</a:t>
            </a:r>
            <a:r>
              <a:rPr b="0" i="0" lang="it" sz="3600" u="none" cap="none" strike="noStrike">
                <a:solidFill>
                  <a:srgbClr val="000000"/>
                </a:solidFill>
                <a:latin typeface="Work Sans"/>
                <a:ea typeface="Work Sans"/>
                <a:cs typeface="Work Sans"/>
                <a:sym typeface="Work Sans"/>
              </a:rPr>
              <a:t> superiore a:</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100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400.000 euro, per i lavoratori autonomi e per le imprese che hanno come oggetto della propria attività la prestazione di servizi</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700.000 euro, per le imprese che esercitano altre attività</a:t>
            </a:r>
            <a:endParaRPr b="0" i="0" sz="3600" u="none" cap="none" strike="noStrike">
              <a:solidFill>
                <a:srgbClr val="000000"/>
              </a:solidFill>
              <a:latin typeface="Work Sans"/>
              <a:ea typeface="Work Sans"/>
              <a:cs typeface="Work Sans"/>
              <a:sym typeface="Work Sans"/>
            </a:endParaRPr>
          </a:p>
          <a:p>
            <a:pPr indent="0" lvl="0" marL="45720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I versamenti dell’eventuale IVA a debito vengono quindi effettuati:</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100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entro il giorno </a:t>
            </a:r>
            <a:r>
              <a:rPr b="0" i="0" lang="it" sz="3600" u="sng" cap="none" strike="noStrike">
                <a:solidFill>
                  <a:srgbClr val="000000"/>
                </a:solidFill>
                <a:latin typeface="Work Sans"/>
                <a:ea typeface="Work Sans"/>
                <a:cs typeface="Work Sans"/>
                <a:sym typeface="Work Sans"/>
              </a:rPr>
              <a:t>16 del mese successivo</a:t>
            </a:r>
            <a:r>
              <a:rPr b="0" i="0" lang="it" sz="3600" u="none" cap="none" strike="noStrike">
                <a:solidFill>
                  <a:srgbClr val="000000"/>
                </a:solidFill>
                <a:latin typeface="Work Sans"/>
                <a:ea typeface="Work Sans"/>
                <a:cs typeface="Work Sans"/>
                <a:sym typeface="Work Sans"/>
              </a:rPr>
              <a:t> per i contribuenti mensili</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entro il </a:t>
            </a:r>
            <a:r>
              <a:rPr b="0" i="0" lang="it" sz="3600" u="sng" cap="none" strike="noStrike">
                <a:solidFill>
                  <a:srgbClr val="000000"/>
                </a:solidFill>
                <a:latin typeface="Work Sans"/>
                <a:ea typeface="Work Sans"/>
                <a:cs typeface="Work Sans"/>
                <a:sym typeface="Work Sans"/>
              </a:rPr>
              <a:t>16 del secondo mese successivo a ciascuno dei primi tre trimestri solari</a:t>
            </a:r>
            <a:r>
              <a:rPr b="0" i="0" lang="it" sz="3600" u="none" cap="none" strike="noStrike">
                <a:solidFill>
                  <a:srgbClr val="000000"/>
                </a:solidFill>
                <a:latin typeface="Work Sans"/>
                <a:ea typeface="Work Sans"/>
                <a:cs typeface="Work Sans"/>
                <a:sym typeface="Work Sans"/>
              </a:rPr>
              <a:t> (16 maggio, 20 agosto e 16 novembre). Il versamento relativo all’ultimo trimestre va effettuato in sede di conguaglio annuale entro il 16 marzo dell’anno successivo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100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In caso di versamento trimestrale l'eventuale debito d'imposta deve essere maggiorato dell'1% a titolo di interesse.</a:t>
            </a:r>
            <a:endParaRPr b="0" i="0" sz="3600" u="none" cap="none" strike="noStrike">
              <a:solidFill>
                <a:srgbClr val="000000"/>
              </a:solidFill>
              <a:latin typeface="Work Sans"/>
              <a:ea typeface="Work Sans"/>
              <a:cs typeface="Work Sans"/>
              <a:sym typeface="Work Sans"/>
            </a:endParaRPr>
          </a:p>
        </p:txBody>
      </p:sp>
      <p:sp>
        <p:nvSpPr>
          <p:cNvPr id="468" name="Google Shape;468;g2ffcffc9529_0_1165"/>
          <p:cNvSpPr/>
          <p:nvPr/>
        </p:nvSpPr>
        <p:spPr>
          <a:xfrm>
            <a:off x="1400850" y="1076325"/>
            <a:ext cx="926700" cy="8856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i="0" lang="it" sz="4000" u="none" cap="none" strike="noStrike">
                <a:solidFill>
                  <a:srgbClr val="000000"/>
                </a:solidFill>
                <a:latin typeface="Arial"/>
                <a:ea typeface="Arial"/>
                <a:cs typeface="Arial"/>
                <a:sym typeface="Arial"/>
              </a:rPr>
              <a:t>a</a:t>
            </a:r>
            <a:endParaRPr b="1" i="0" sz="4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nvSpPr>
        <p:spPr>
          <a:xfrm>
            <a:off x="1087000" y="914400"/>
            <a:ext cx="22101600" cy="18288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Soggetti che intraprendono una nuova attività</a:t>
            </a:r>
            <a:endParaRPr b="1" i="0" sz="6100" u="none" cap="none" strike="noStrike">
              <a:solidFill>
                <a:srgbClr val="5A6EFF"/>
              </a:solidFill>
              <a:latin typeface="Work Sans"/>
              <a:ea typeface="Work Sans"/>
              <a:cs typeface="Work Sans"/>
              <a:sym typeface="Work Sans"/>
            </a:endParaRPr>
          </a:p>
        </p:txBody>
      </p:sp>
      <p:sp>
        <p:nvSpPr>
          <p:cNvPr id="155" name="Google Shape;155;p6"/>
          <p:cNvSpPr txBox="1"/>
          <p:nvPr/>
        </p:nvSpPr>
        <p:spPr>
          <a:xfrm>
            <a:off x="1087000" y="4202300"/>
            <a:ext cx="22387800" cy="8019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800"/>
              </a:spcBef>
              <a:spcAft>
                <a:spcPts val="0"/>
              </a:spcAft>
              <a:buClr>
                <a:srgbClr val="000000"/>
              </a:buClr>
              <a:buSzPts val="3000"/>
              <a:buFont typeface="Arial"/>
              <a:buNone/>
            </a:pPr>
            <a:r>
              <a:t/>
            </a:r>
            <a:endParaRPr b="0" i="0" sz="3000" u="none" cap="none" strike="noStrike">
              <a:solidFill>
                <a:srgbClr val="00001E"/>
              </a:solidFill>
              <a:latin typeface="Work Sans"/>
              <a:ea typeface="Work Sans"/>
              <a:cs typeface="Work Sans"/>
              <a:sym typeface="Work Sans"/>
            </a:endParaRPr>
          </a:p>
        </p:txBody>
      </p:sp>
      <p:sp>
        <p:nvSpPr>
          <p:cNvPr id="156" name="Google Shape;156;p6"/>
          <p:cNvSpPr txBox="1"/>
          <p:nvPr/>
        </p:nvSpPr>
        <p:spPr>
          <a:xfrm>
            <a:off x="1162800" y="3083100"/>
            <a:ext cx="22058400" cy="8532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000"/>
              <a:buFont typeface="Arial"/>
              <a:buNone/>
            </a:pPr>
            <a:r>
              <a:rPr b="0" i="0" lang="it" sz="3400" u="none" cap="none" strike="noStrike">
                <a:solidFill>
                  <a:schemeClr val="dk1"/>
                </a:solidFill>
                <a:latin typeface="Work Sans"/>
                <a:ea typeface="Work Sans"/>
                <a:cs typeface="Work Sans"/>
                <a:sym typeface="Work Sans"/>
              </a:rPr>
              <a:t>I soggetti che intraprendono una nuova attività, per i quali non esistono dei ricavi dell’anno precedente, hanno la </a:t>
            </a:r>
            <a:r>
              <a:rPr b="1" i="0" lang="it" sz="3400" u="none" cap="none" strike="noStrike">
                <a:solidFill>
                  <a:schemeClr val="dk1"/>
                </a:solidFill>
                <a:latin typeface="Work Sans"/>
                <a:ea typeface="Work Sans"/>
                <a:cs typeface="Work Sans"/>
                <a:sym typeface="Work Sans"/>
              </a:rPr>
              <a:t>possibilità di tenere la contabilità semplificata solo se presumono di realizzare un volume d’affari NON superiore ai predetti limiti.</a:t>
            </a:r>
            <a:endParaRPr b="1" i="0" sz="3400" u="none" cap="none" strike="noStrike">
              <a:solidFill>
                <a:schemeClr val="dk1"/>
              </a:solidFill>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000"/>
              <a:buFont typeface="Arial"/>
              <a:buNone/>
            </a:pPr>
            <a:r>
              <a:t/>
            </a:r>
            <a:endParaRPr b="0" i="0" sz="3400" u="none" cap="none" strike="noStrike">
              <a:solidFill>
                <a:schemeClr val="dk1"/>
              </a:solidFill>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000"/>
              <a:buFont typeface="Arial"/>
              <a:buNone/>
            </a:pPr>
            <a:r>
              <a:rPr b="1" i="0" lang="it" sz="3400" u="none" cap="none" strike="noStrike">
                <a:solidFill>
                  <a:schemeClr val="dk1"/>
                </a:solidFill>
                <a:latin typeface="Work Sans"/>
                <a:ea typeface="Work Sans"/>
                <a:cs typeface="Work Sans"/>
                <a:sym typeface="Work Sans"/>
              </a:rPr>
              <a:t>Per effettuare la verifica l'importo deve sempre essere ragguagliato per anno.</a:t>
            </a:r>
            <a:endParaRPr b="1" i="0" sz="3400" u="none" cap="none" strike="noStrike">
              <a:solidFill>
                <a:schemeClr val="dk1"/>
              </a:solidFill>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000"/>
              <a:buFont typeface="Arial"/>
              <a:buNone/>
            </a:pPr>
            <a:r>
              <a:t/>
            </a:r>
            <a:endParaRPr b="0" i="0" sz="3400" u="none" cap="none" strike="noStrike">
              <a:solidFill>
                <a:schemeClr val="dk1"/>
              </a:solidFill>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000"/>
              <a:buFont typeface="Arial"/>
              <a:buNone/>
            </a:pPr>
            <a:r>
              <a:rPr b="1" i="0" lang="it" sz="3400" u="none" cap="none" strike="noStrike">
                <a:solidFill>
                  <a:schemeClr val="dk1"/>
                </a:solidFill>
                <a:latin typeface="Work Sans"/>
                <a:ea typeface="Work Sans"/>
                <a:cs typeface="Work Sans"/>
                <a:sym typeface="Work Sans"/>
              </a:rPr>
              <a:t>ESEMPIO</a:t>
            </a:r>
            <a:r>
              <a:rPr b="0" i="0" lang="it" sz="3400" u="none" cap="none" strike="noStrike">
                <a:solidFill>
                  <a:schemeClr val="dk1"/>
                </a:solidFill>
                <a:latin typeface="Work Sans"/>
                <a:ea typeface="Work Sans"/>
                <a:cs typeface="Work Sans"/>
                <a:sym typeface="Work Sans"/>
              </a:rPr>
              <a:t>:</a:t>
            </a:r>
            <a:endParaRPr b="0" i="0" sz="3400" u="none" cap="none" strike="noStrike">
              <a:solidFill>
                <a:schemeClr val="dk1"/>
              </a:solidFill>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000"/>
              <a:buFont typeface="Arial"/>
              <a:buNone/>
            </a:pPr>
            <a:r>
              <a:rPr b="0" i="0" lang="it" sz="3400" u="none" cap="none" strike="noStrike">
                <a:solidFill>
                  <a:schemeClr val="dk1"/>
                </a:solidFill>
                <a:latin typeface="Work Sans"/>
                <a:ea typeface="Work Sans"/>
                <a:cs typeface="Work Sans"/>
                <a:sym typeface="Work Sans"/>
              </a:rPr>
              <a:t>Inizio attività (prestazione di servizi) in data 1° giugno 2023:</a:t>
            </a:r>
            <a:br>
              <a:rPr b="0" i="0" lang="it" sz="3400" u="none" cap="none" strike="noStrike">
                <a:solidFill>
                  <a:schemeClr val="dk1"/>
                </a:solidFill>
                <a:latin typeface="Work Sans"/>
                <a:ea typeface="Work Sans"/>
                <a:cs typeface="Work Sans"/>
                <a:sym typeface="Work Sans"/>
              </a:rPr>
            </a:br>
            <a:endParaRPr b="0" i="0" sz="3400" u="none" cap="none" strike="noStrike">
              <a:solidFill>
                <a:schemeClr val="dk1"/>
              </a:solidFill>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000"/>
              <a:buFont typeface="Arial"/>
              <a:buNone/>
            </a:pPr>
            <a:r>
              <a:rPr b="0" i="0" lang="it" sz="3400" u="none" cap="none" strike="noStrike">
                <a:solidFill>
                  <a:schemeClr val="dk1"/>
                </a:solidFill>
                <a:latin typeface="Work Sans"/>
                <a:ea typeface="Work Sans"/>
                <a:cs typeface="Work Sans"/>
                <a:sym typeface="Work Sans"/>
              </a:rPr>
              <a:t>Ricavi percepiti nel 2023: € 150.000</a:t>
            </a:r>
            <a:endParaRPr b="0" i="0" sz="3400" u="none" cap="none" strike="noStrike">
              <a:solidFill>
                <a:schemeClr val="dk1"/>
              </a:solidFill>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000"/>
              <a:buFont typeface="Arial"/>
              <a:buNone/>
            </a:pPr>
            <a:r>
              <a:t/>
            </a:r>
            <a:endParaRPr b="0" i="0" sz="3400" u="none" cap="none" strike="noStrike">
              <a:solidFill>
                <a:schemeClr val="dk1"/>
              </a:solidFill>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000"/>
              <a:buFont typeface="Arial"/>
              <a:buNone/>
            </a:pPr>
            <a:r>
              <a:rPr b="0" i="0" lang="it" sz="3400" u="none" cap="none" strike="noStrike">
                <a:solidFill>
                  <a:schemeClr val="dk1"/>
                </a:solidFill>
                <a:latin typeface="Work Sans"/>
                <a:ea typeface="Work Sans"/>
                <a:cs typeface="Work Sans"/>
                <a:sym typeface="Work Sans"/>
              </a:rPr>
              <a:t>Ragguaglio ad anno dei ricavi: € 150.000 x 12 mesi/7 mesi (da giugno a dicembre) = € 257.142</a:t>
            </a:r>
            <a:endParaRPr b="0" i="0" sz="3400" u="none" cap="none" strike="noStrike">
              <a:solidFill>
                <a:schemeClr val="dk1"/>
              </a:solidFill>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000"/>
              <a:buFont typeface="Arial"/>
              <a:buNone/>
            </a:pPr>
            <a:r>
              <a:rPr b="0" i="0" lang="it" sz="3400" u="none" cap="none" strike="noStrike">
                <a:solidFill>
                  <a:schemeClr val="dk1"/>
                </a:solidFill>
                <a:latin typeface="Work Sans"/>
                <a:ea typeface="Work Sans"/>
                <a:cs typeface="Work Sans"/>
                <a:sym typeface="Work Sans"/>
              </a:rPr>
              <a:t>Il limite previsto pari ad € 500.000 è rispettato, quindi l’impresa può adottare anche nel 2024 la contabilità semplificata.</a:t>
            </a:r>
            <a:endParaRPr b="0" i="0" sz="3400" u="none" cap="none" strike="noStrike">
              <a:solidFill>
                <a:schemeClr val="dk1"/>
              </a:solidFill>
              <a:latin typeface="Work Sans"/>
              <a:ea typeface="Work Sans"/>
              <a:cs typeface="Work Sans"/>
              <a:sym typeface="Work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2" name="Shape 472"/>
        <p:cNvGrpSpPr/>
        <p:nvPr/>
      </p:nvGrpSpPr>
      <p:grpSpPr>
        <a:xfrm>
          <a:off x="0" y="0"/>
          <a:ext cx="0" cy="0"/>
          <a:chOff x="0" y="0"/>
          <a:chExt cx="0" cy="0"/>
        </a:xfrm>
      </p:grpSpPr>
      <p:sp>
        <p:nvSpPr>
          <p:cNvPr id="473" name="Google Shape;473;g2ffcffc9529_0_1172"/>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74" name="Google Shape;474;g2ffcffc9529_0_1172"/>
          <p:cNvSpPr txBox="1"/>
          <p:nvPr>
            <p:ph type="title"/>
          </p:nvPr>
        </p:nvSpPr>
        <p:spPr>
          <a:xfrm>
            <a:off x="2520900" y="1076325"/>
            <a:ext cx="22101900" cy="128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6000"/>
              <a:buNone/>
            </a:pPr>
            <a:r>
              <a:rPr lang="it" sz="5000"/>
              <a:t>Un esempio</a:t>
            </a:r>
            <a:endParaRPr sz="5000"/>
          </a:p>
        </p:txBody>
      </p:sp>
      <p:sp>
        <p:nvSpPr>
          <p:cNvPr id="475" name="Google Shape;475;g2ffcffc9529_0_1172"/>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it"/>
              <a:t> </a:t>
            </a:r>
            <a:endParaRPr/>
          </a:p>
        </p:txBody>
      </p:sp>
      <p:pic>
        <p:nvPicPr>
          <p:cNvPr id="476" name="Google Shape;476;g2ffcffc9529_0_1172"/>
          <p:cNvPicPr preferRelativeResize="0"/>
          <p:nvPr/>
        </p:nvPicPr>
        <p:blipFill rotWithShape="1">
          <a:blip r:embed="rId3">
            <a:alphaModFix/>
          </a:blip>
          <a:srcRect b="0" l="0" r="0" t="0"/>
          <a:stretch/>
        </p:blipFill>
        <p:spPr>
          <a:xfrm>
            <a:off x="4263500" y="4954098"/>
            <a:ext cx="15672501" cy="4655054"/>
          </a:xfrm>
          <a:prstGeom prst="rect">
            <a:avLst/>
          </a:prstGeom>
          <a:noFill/>
          <a:ln>
            <a:noFill/>
          </a:ln>
        </p:spPr>
      </p:pic>
      <p:sp>
        <p:nvSpPr>
          <p:cNvPr id="477" name="Google Shape;477;g2ffcffc9529_0_1172"/>
          <p:cNvSpPr/>
          <p:nvPr/>
        </p:nvSpPr>
        <p:spPr>
          <a:xfrm>
            <a:off x="1400850" y="1076325"/>
            <a:ext cx="926700" cy="8856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i="0" lang="it" sz="4000" u="none" cap="none" strike="noStrike">
                <a:solidFill>
                  <a:srgbClr val="000000"/>
                </a:solidFill>
                <a:latin typeface="Arial"/>
                <a:ea typeface="Arial"/>
                <a:cs typeface="Arial"/>
                <a:sym typeface="Arial"/>
              </a:rPr>
              <a:t>a</a:t>
            </a:r>
            <a:endParaRPr b="1" i="0" sz="40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1" name="Shape 481"/>
        <p:cNvGrpSpPr/>
        <p:nvPr/>
      </p:nvGrpSpPr>
      <p:grpSpPr>
        <a:xfrm>
          <a:off x="0" y="0"/>
          <a:ext cx="0" cy="0"/>
          <a:chOff x="0" y="0"/>
          <a:chExt cx="0" cy="0"/>
        </a:xfrm>
      </p:grpSpPr>
      <p:sp>
        <p:nvSpPr>
          <p:cNvPr id="482" name="Google Shape;482;g2ffcffc9529_0_1180"/>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83" name="Google Shape;483;g2ffcffc9529_0_1180"/>
          <p:cNvSpPr txBox="1"/>
          <p:nvPr>
            <p:ph type="title"/>
          </p:nvPr>
        </p:nvSpPr>
        <p:spPr>
          <a:xfrm>
            <a:off x="2559925" y="1076325"/>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I CONTROLLI DA FARE</a:t>
            </a:r>
            <a:endParaRPr sz="5000"/>
          </a:p>
          <a:p>
            <a:pPr indent="0" lvl="0" marL="0" rtl="0" algn="l">
              <a:lnSpc>
                <a:spcPct val="100000"/>
              </a:lnSpc>
              <a:spcBef>
                <a:spcPts val="0"/>
              </a:spcBef>
              <a:spcAft>
                <a:spcPts val="0"/>
              </a:spcAft>
              <a:buSzPts val="6000"/>
              <a:buNone/>
            </a:pPr>
            <a:r>
              <a:t/>
            </a:r>
            <a:endParaRPr sz="5000"/>
          </a:p>
          <a:p>
            <a:pPr indent="0" lvl="0" marL="0" rtl="0" algn="l">
              <a:lnSpc>
                <a:spcPct val="100000"/>
              </a:lnSpc>
              <a:spcBef>
                <a:spcPts val="0"/>
              </a:spcBef>
              <a:spcAft>
                <a:spcPts val="0"/>
              </a:spcAft>
              <a:buSzPts val="6000"/>
              <a:buNone/>
            </a:pPr>
            <a:r>
              <a:t/>
            </a:r>
            <a:endParaRPr b="0" sz="8000"/>
          </a:p>
        </p:txBody>
      </p:sp>
      <p:sp>
        <p:nvSpPr>
          <p:cNvPr id="484" name="Google Shape;484;g2ffcffc9529_0_1180"/>
          <p:cNvSpPr txBox="1"/>
          <p:nvPr/>
        </p:nvSpPr>
        <p:spPr>
          <a:xfrm>
            <a:off x="1143475" y="2466575"/>
            <a:ext cx="21899400" cy="56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Per controllare che tutto sia corretto, in fase di liquidazione iva procedo al controllo degli imponibili delle fatture attive e passive.</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Effettuo quindi un </a:t>
            </a:r>
            <a:r>
              <a:rPr b="1" i="0" lang="it" sz="3600" u="none" cap="none" strike="noStrike">
                <a:solidFill>
                  <a:srgbClr val="000000"/>
                </a:solidFill>
                <a:latin typeface="Work Sans"/>
                <a:ea typeface="Work Sans"/>
                <a:cs typeface="Work Sans"/>
                <a:sym typeface="Work Sans"/>
              </a:rPr>
              <a:t>controllo incrociato</a:t>
            </a:r>
            <a:r>
              <a:rPr b="0" i="0" lang="it" sz="3600" u="none" cap="none" strike="noStrike">
                <a:solidFill>
                  <a:srgbClr val="000000"/>
                </a:solidFill>
                <a:latin typeface="Work Sans"/>
                <a:ea typeface="Work Sans"/>
                <a:cs typeface="Work Sans"/>
                <a:sym typeface="Work Sans"/>
              </a:rPr>
              <a:t> con i registri iva e verifico che:</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100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l’imponibile delle fatture emesse coincida con il totale delle fatture annotate sul registro delle vendite</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l’imponibile delle fatture ricevute coincida con il totale delle fatture annotate sul registro degli acquisti</a:t>
            </a:r>
            <a:endParaRPr b="0" i="0" sz="3600" u="none" cap="none" strike="noStrike">
              <a:solidFill>
                <a:srgbClr val="000000"/>
              </a:solidFill>
              <a:latin typeface="Work Sans"/>
              <a:ea typeface="Work Sans"/>
              <a:cs typeface="Work Sans"/>
              <a:sym typeface="Work Sans"/>
            </a:endParaRPr>
          </a:p>
        </p:txBody>
      </p:sp>
      <p:sp>
        <p:nvSpPr>
          <p:cNvPr id="485" name="Google Shape;485;g2ffcffc9529_0_1180"/>
          <p:cNvSpPr/>
          <p:nvPr/>
        </p:nvSpPr>
        <p:spPr>
          <a:xfrm>
            <a:off x="1400850" y="1076325"/>
            <a:ext cx="926700" cy="8856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1" i="0" lang="it" sz="4000" u="none" cap="none" strike="noStrike">
                <a:solidFill>
                  <a:srgbClr val="000000"/>
                </a:solidFill>
                <a:latin typeface="Arial"/>
                <a:ea typeface="Arial"/>
                <a:cs typeface="Arial"/>
                <a:sym typeface="Arial"/>
              </a:rPr>
              <a:t>b</a:t>
            </a:r>
            <a:endParaRPr b="1" i="0" sz="4000" u="none" cap="none" strike="noStrike">
              <a:solidFill>
                <a:srgbClr val="000000"/>
              </a:solidFill>
              <a:latin typeface="Arial"/>
              <a:ea typeface="Arial"/>
              <a:cs typeface="Arial"/>
              <a:sym typeface="Arial"/>
            </a:endParaRPr>
          </a:p>
        </p:txBody>
      </p:sp>
      <p:sp>
        <p:nvSpPr>
          <p:cNvPr id="486" name="Google Shape;486;g2ffcffc9529_0_1180"/>
          <p:cNvSpPr txBox="1"/>
          <p:nvPr/>
        </p:nvSpPr>
        <p:spPr>
          <a:xfrm>
            <a:off x="1382500" y="8963975"/>
            <a:ext cx="20500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pic>
        <p:nvPicPr>
          <p:cNvPr id="487" name="Google Shape;487;g2ffcffc9529_0_1180"/>
          <p:cNvPicPr preferRelativeResize="0"/>
          <p:nvPr/>
        </p:nvPicPr>
        <p:blipFill rotWithShape="1">
          <a:blip r:embed="rId3">
            <a:alphaModFix/>
          </a:blip>
          <a:srcRect b="0" l="0" r="0" t="0"/>
          <a:stretch/>
        </p:blipFill>
        <p:spPr>
          <a:xfrm>
            <a:off x="780625" y="8271025"/>
            <a:ext cx="9931064" cy="4047025"/>
          </a:xfrm>
          <a:prstGeom prst="rect">
            <a:avLst/>
          </a:prstGeom>
          <a:noFill/>
          <a:ln>
            <a:noFill/>
          </a:ln>
        </p:spPr>
      </p:pic>
      <p:pic>
        <p:nvPicPr>
          <p:cNvPr id="488" name="Google Shape;488;g2ffcffc9529_0_1180"/>
          <p:cNvPicPr preferRelativeResize="0"/>
          <p:nvPr/>
        </p:nvPicPr>
        <p:blipFill rotWithShape="1">
          <a:blip r:embed="rId4">
            <a:alphaModFix/>
          </a:blip>
          <a:srcRect b="0" l="0" r="0" t="0"/>
          <a:stretch/>
        </p:blipFill>
        <p:spPr>
          <a:xfrm>
            <a:off x="12183339" y="8271025"/>
            <a:ext cx="8332110" cy="40470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A6EFF"/>
        </a:solidFill>
      </p:bgPr>
    </p:bg>
    <p:spTree>
      <p:nvGrpSpPr>
        <p:cNvPr id="492" name="Shape 492"/>
        <p:cNvGrpSpPr/>
        <p:nvPr/>
      </p:nvGrpSpPr>
      <p:grpSpPr>
        <a:xfrm>
          <a:off x="0" y="0"/>
          <a:ext cx="0" cy="0"/>
          <a:chOff x="0" y="0"/>
          <a:chExt cx="0" cy="0"/>
        </a:xfrm>
      </p:grpSpPr>
      <p:sp>
        <p:nvSpPr>
          <p:cNvPr id="493" name="Google Shape;493;g2ffcffc9529_0_1190"/>
          <p:cNvSpPr txBox="1"/>
          <p:nvPr>
            <p:ph type="title"/>
          </p:nvPr>
        </p:nvSpPr>
        <p:spPr>
          <a:xfrm>
            <a:off x="1138625" y="1938900"/>
            <a:ext cx="16558800" cy="122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it">
                <a:solidFill>
                  <a:schemeClr val="lt1"/>
                </a:solidFill>
              </a:rPr>
              <a:t>LIPE:</a:t>
            </a:r>
            <a:endParaRPr>
              <a:solidFill>
                <a:schemeClr val="lt1"/>
              </a:solidFill>
            </a:endParaRPr>
          </a:p>
          <a:p>
            <a:pPr indent="0" lvl="0" marL="0" rtl="0" algn="l">
              <a:lnSpc>
                <a:spcPct val="100000"/>
              </a:lnSpc>
              <a:spcBef>
                <a:spcPts val="0"/>
              </a:spcBef>
              <a:spcAft>
                <a:spcPts val="0"/>
              </a:spcAft>
              <a:buSzPts val="8000"/>
              <a:buNone/>
            </a:pPr>
            <a:r>
              <a:t/>
            </a:r>
            <a:endParaRPr sz="6000">
              <a:solidFill>
                <a:schemeClr val="lt1"/>
              </a:solidFill>
            </a:endParaRPr>
          </a:p>
          <a:p>
            <a:pPr indent="0" lvl="0" marL="0" rtl="0" algn="ctr">
              <a:lnSpc>
                <a:spcPct val="100000"/>
              </a:lnSpc>
              <a:spcBef>
                <a:spcPts val="0"/>
              </a:spcBef>
              <a:spcAft>
                <a:spcPts val="0"/>
              </a:spcAft>
              <a:buSzPts val="8000"/>
              <a:buNone/>
            </a:pPr>
            <a:r>
              <a:t/>
            </a:r>
            <a:endParaRPr sz="3600">
              <a:solidFill>
                <a:srgbClr val="000000"/>
              </a:solidFill>
              <a:latin typeface="Arial"/>
              <a:ea typeface="Arial"/>
              <a:cs typeface="Arial"/>
              <a:sym typeface="Arial"/>
            </a:endParaRPr>
          </a:p>
          <a:p>
            <a:pPr indent="-609600" lvl="0" marL="1439999" rtl="0" algn="l">
              <a:lnSpc>
                <a:spcPct val="100000"/>
              </a:lnSpc>
              <a:spcBef>
                <a:spcPts val="0"/>
              </a:spcBef>
              <a:spcAft>
                <a:spcPts val="0"/>
              </a:spcAft>
              <a:buClr>
                <a:schemeClr val="lt1"/>
              </a:buClr>
              <a:buSzPts val="6000"/>
              <a:buAutoNum type="alphaLcParenR"/>
            </a:pPr>
            <a:r>
              <a:rPr lang="it" sz="6000">
                <a:solidFill>
                  <a:schemeClr val="lt1"/>
                </a:solidFill>
              </a:rPr>
              <a:t>Liquidazione periodica iva</a:t>
            </a:r>
            <a:endParaRPr sz="6000">
              <a:solidFill>
                <a:schemeClr val="lt1"/>
              </a:solidFill>
            </a:endParaRPr>
          </a:p>
          <a:p>
            <a:pPr indent="0" lvl="0" marL="457200" rtl="0" algn="l">
              <a:lnSpc>
                <a:spcPct val="100000"/>
              </a:lnSpc>
              <a:spcBef>
                <a:spcPts val="0"/>
              </a:spcBef>
              <a:spcAft>
                <a:spcPts val="0"/>
              </a:spcAft>
              <a:buSzPts val="8000"/>
              <a:buNone/>
            </a:pPr>
            <a:r>
              <a:t/>
            </a:r>
            <a:endParaRPr sz="6000">
              <a:solidFill>
                <a:schemeClr val="lt1"/>
              </a:solidFill>
            </a:endParaRPr>
          </a:p>
          <a:p>
            <a:pPr indent="-609600" lvl="0" marL="1439999" rtl="0" algn="l">
              <a:lnSpc>
                <a:spcPct val="100000"/>
              </a:lnSpc>
              <a:spcBef>
                <a:spcPts val="0"/>
              </a:spcBef>
              <a:spcAft>
                <a:spcPts val="0"/>
              </a:spcAft>
              <a:buClr>
                <a:schemeClr val="lt1"/>
              </a:buClr>
              <a:buSzPts val="6000"/>
              <a:buAutoNum type="alphaLcParenR"/>
            </a:pPr>
            <a:r>
              <a:rPr lang="it" sz="6000">
                <a:solidFill>
                  <a:schemeClr val="lt1"/>
                </a:solidFill>
              </a:rPr>
              <a:t>casi particolari</a:t>
            </a:r>
            <a:endParaRPr sz="6000">
              <a:solidFill>
                <a:schemeClr val="lt1"/>
              </a:solidFill>
            </a:endParaRPr>
          </a:p>
          <a:p>
            <a:pPr indent="0" lvl="0" marL="0" rtl="0" algn="l">
              <a:lnSpc>
                <a:spcPct val="100000"/>
              </a:lnSpc>
              <a:spcBef>
                <a:spcPts val="0"/>
              </a:spcBef>
              <a:spcAft>
                <a:spcPts val="0"/>
              </a:spcAft>
              <a:buSzPts val="8000"/>
              <a:buNone/>
            </a:pPr>
            <a:r>
              <a:t/>
            </a:r>
            <a:endParaRPr sz="6000">
              <a:solidFill>
                <a:schemeClr val="lt1"/>
              </a:solidFill>
            </a:endParaRPr>
          </a:p>
          <a:p>
            <a:pPr indent="0" lvl="0" marL="450000" rtl="0" algn="l">
              <a:lnSpc>
                <a:spcPct val="100000"/>
              </a:lnSpc>
              <a:spcBef>
                <a:spcPts val="0"/>
              </a:spcBef>
              <a:spcAft>
                <a:spcPts val="0"/>
              </a:spcAft>
              <a:buSzPts val="8000"/>
              <a:buNone/>
            </a:pPr>
            <a:r>
              <a:rPr lang="it" sz="6000">
                <a:solidFill>
                  <a:schemeClr val="lt1"/>
                </a:solidFill>
              </a:rPr>
              <a:t>c) il modello</a:t>
            </a:r>
            <a:endParaRPr sz="6000">
              <a:solidFill>
                <a:schemeClr val="lt1"/>
              </a:solidFill>
            </a:endParaRPr>
          </a:p>
          <a:p>
            <a:pPr indent="0" lvl="0" marL="450000" rtl="0" algn="l">
              <a:lnSpc>
                <a:spcPct val="100000"/>
              </a:lnSpc>
              <a:spcBef>
                <a:spcPts val="0"/>
              </a:spcBef>
              <a:spcAft>
                <a:spcPts val="0"/>
              </a:spcAft>
              <a:buSzPts val="8000"/>
              <a:buNone/>
            </a:pPr>
            <a:r>
              <a:t/>
            </a:r>
            <a:endParaRPr sz="6000">
              <a:solidFill>
                <a:schemeClr val="lt1"/>
              </a:solidFill>
            </a:endParaRPr>
          </a:p>
          <a:p>
            <a:pPr indent="0" lvl="0" marL="450000" rtl="0" algn="l">
              <a:lnSpc>
                <a:spcPct val="100000"/>
              </a:lnSpc>
              <a:spcBef>
                <a:spcPts val="0"/>
              </a:spcBef>
              <a:spcAft>
                <a:spcPts val="0"/>
              </a:spcAft>
              <a:buSzPts val="8000"/>
              <a:buNone/>
            </a:pPr>
            <a:r>
              <a:t/>
            </a:r>
            <a:endParaRPr sz="6000">
              <a:solidFill>
                <a:schemeClr val="lt1"/>
              </a:solidFill>
            </a:endParaRPr>
          </a:p>
          <a:p>
            <a:pPr indent="0" lvl="0" marL="0" rtl="0" algn="l">
              <a:lnSpc>
                <a:spcPct val="100000"/>
              </a:lnSpc>
              <a:spcBef>
                <a:spcPts val="0"/>
              </a:spcBef>
              <a:spcAft>
                <a:spcPts val="0"/>
              </a:spcAft>
              <a:buSzPts val="8000"/>
              <a:buNone/>
            </a:pPr>
            <a:r>
              <a:t/>
            </a:r>
            <a:endParaRPr>
              <a:solidFill>
                <a:schemeClr val="lt1"/>
              </a:solidFill>
            </a:endParaRPr>
          </a:p>
        </p:txBody>
      </p:sp>
      <p:sp>
        <p:nvSpPr>
          <p:cNvPr id="494" name="Google Shape;494;g2ffcffc9529_0_1190"/>
          <p:cNvSpPr txBox="1"/>
          <p:nvPr>
            <p:ph idx="2" type="title"/>
          </p:nvPr>
        </p:nvSpPr>
        <p:spPr>
          <a:xfrm>
            <a:off x="18010325" y="914400"/>
            <a:ext cx="5235000" cy="57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0000"/>
              <a:buNone/>
            </a:pPr>
            <a:r>
              <a:t/>
            </a:r>
            <a:endParaRPr>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8" name="Shape 498"/>
        <p:cNvGrpSpPr/>
        <p:nvPr/>
      </p:nvGrpSpPr>
      <p:grpSpPr>
        <a:xfrm>
          <a:off x="0" y="0"/>
          <a:ext cx="0" cy="0"/>
          <a:chOff x="0" y="0"/>
          <a:chExt cx="0" cy="0"/>
        </a:xfrm>
      </p:grpSpPr>
      <p:sp>
        <p:nvSpPr>
          <p:cNvPr id="499" name="Google Shape;499;g2ffcffc9529_0_1195"/>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500" name="Google Shape;500;g2ffcffc9529_0_1195"/>
          <p:cNvSpPr txBox="1"/>
          <p:nvPr>
            <p:ph type="title"/>
          </p:nvPr>
        </p:nvSpPr>
        <p:spPr>
          <a:xfrm>
            <a:off x="1241875" y="1195775"/>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LIPE</a:t>
            </a:r>
            <a:endParaRPr sz="5000"/>
          </a:p>
          <a:p>
            <a:pPr indent="0" lvl="0" marL="0" rtl="0" algn="l">
              <a:lnSpc>
                <a:spcPct val="100000"/>
              </a:lnSpc>
              <a:spcBef>
                <a:spcPts val="0"/>
              </a:spcBef>
              <a:spcAft>
                <a:spcPts val="0"/>
              </a:spcAft>
              <a:buSzPts val="6000"/>
              <a:buNone/>
            </a:pPr>
            <a:r>
              <a:t/>
            </a:r>
            <a:endParaRPr sz="5000"/>
          </a:p>
          <a:p>
            <a:pPr indent="0" lvl="0" marL="0" rtl="0" algn="l">
              <a:lnSpc>
                <a:spcPct val="100000"/>
              </a:lnSpc>
              <a:spcBef>
                <a:spcPts val="0"/>
              </a:spcBef>
              <a:spcAft>
                <a:spcPts val="0"/>
              </a:spcAft>
              <a:buSzPts val="6000"/>
              <a:buNone/>
            </a:pPr>
            <a:r>
              <a:t/>
            </a:r>
            <a:endParaRPr b="0" sz="8000"/>
          </a:p>
        </p:txBody>
      </p:sp>
      <p:sp>
        <p:nvSpPr>
          <p:cNvPr id="501" name="Google Shape;501;g2ffcffc9529_0_1195"/>
          <p:cNvSpPr txBox="1"/>
          <p:nvPr/>
        </p:nvSpPr>
        <p:spPr>
          <a:xfrm>
            <a:off x="1143475" y="2466575"/>
            <a:ext cx="21899400" cy="1362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I soggetti passivi IVA devono presentare il modello “</a:t>
            </a:r>
            <a:r>
              <a:rPr b="1" i="0" lang="it" sz="3600" u="none" cap="none" strike="noStrike">
                <a:solidFill>
                  <a:srgbClr val="000000"/>
                </a:solidFill>
                <a:latin typeface="Work Sans"/>
                <a:ea typeface="Work Sans"/>
                <a:cs typeface="Work Sans"/>
                <a:sym typeface="Work Sans"/>
              </a:rPr>
              <a:t>Comunicazione delle liquidazioni periodiche IVA</a:t>
            </a:r>
            <a:r>
              <a:rPr b="0" i="0" lang="it" sz="3600" u="none" cap="none" strike="noStrike">
                <a:solidFill>
                  <a:srgbClr val="000000"/>
                </a:solidFill>
                <a:latin typeface="Work Sans"/>
                <a:ea typeface="Work Sans"/>
                <a:cs typeface="Work Sans"/>
                <a:sym typeface="Work Sans"/>
              </a:rPr>
              <a:t>” contenente i dati contabili riepilogativi delle liquidazioni periodiche dell’imposta effettuate.</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21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Il modello viene presentato telematicamente </a:t>
            </a:r>
            <a:r>
              <a:rPr b="0" i="0" lang="it" sz="3600" u="sng" cap="none" strike="noStrike">
                <a:solidFill>
                  <a:srgbClr val="000000"/>
                </a:solidFill>
                <a:latin typeface="Work Sans"/>
                <a:ea typeface="Work Sans"/>
                <a:cs typeface="Work Sans"/>
                <a:sym typeface="Work Sans"/>
              </a:rPr>
              <a:t>entro l’ultimo giorno del secondo mese successivo a ogni trimestre</a:t>
            </a:r>
            <a:r>
              <a:rPr b="0" i="0" lang="it" sz="3600" u="none" cap="none" strike="noStrike">
                <a:solidFill>
                  <a:srgbClr val="000000"/>
                </a:solidFill>
                <a:latin typeface="Work Sans"/>
                <a:ea typeface="Work Sans"/>
                <a:cs typeface="Work Sans"/>
                <a:sym typeface="Work Sans"/>
              </a:rPr>
              <a:t>,  anche per il quarto trimestre solare.</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21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La Comunicazione è presentata anche nell’ipotesi di liquidazione con eccedenza a credito.</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21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2100"/>
              </a:spcBef>
              <a:spcAft>
                <a:spcPts val="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CASI DI ESONERO</a:t>
            </a:r>
            <a:r>
              <a:rPr b="0" i="0" lang="it" sz="3600" u="none" cap="none" strike="noStrike">
                <a:solidFill>
                  <a:srgbClr val="000000"/>
                </a:solidFill>
                <a:latin typeface="Work Sans"/>
                <a:ea typeface="Work Sans"/>
                <a:cs typeface="Work Sans"/>
                <a:sym typeface="Work Sans"/>
              </a:rPr>
              <a:t>: :</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15000"/>
              </a:lnSpc>
              <a:spcBef>
                <a:spcPts val="210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 </a:t>
            </a:r>
            <a:r>
              <a:rPr b="0" i="0" lang="it" sz="3600" u="sng" cap="none" strike="noStrike">
                <a:solidFill>
                  <a:srgbClr val="000000"/>
                </a:solidFill>
                <a:latin typeface="Work Sans"/>
                <a:ea typeface="Work Sans"/>
                <a:cs typeface="Work Sans"/>
                <a:sym typeface="Work Sans"/>
              </a:rPr>
              <a:t>i soggetti passivi non obbligati alla presentazione della dichiarazione annuale IVA</a:t>
            </a:r>
            <a:r>
              <a:rPr b="0" i="0" lang="it" sz="3600" u="none" cap="none" strike="noStrike">
                <a:solidFill>
                  <a:srgbClr val="000000"/>
                </a:solidFill>
                <a:latin typeface="Work Sans"/>
                <a:ea typeface="Work Sans"/>
                <a:cs typeface="Work Sans"/>
                <a:sym typeface="Work Sans"/>
              </a:rPr>
              <a:t> o all’effettuazione delle liquidazioni periodiche sempre che, nel corso dell’anno, non vengano meno le predette condizioni di esonero</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15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i contribuenti che nel periodo di riferimento </a:t>
            </a:r>
            <a:r>
              <a:rPr b="0" i="0" lang="it" sz="3600" u="sng" cap="none" strike="noStrike">
                <a:solidFill>
                  <a:srgbClr val="000000"/>
                </a:solidFill>
                <a:latin typeface="Work Sans"/>
                <a:ea typeface="Work Sans"/>
                <a:cs typeface="Work Sans"/>
                <a:sym typeface="Work Sans"/>
              </a:rPr>
              <a:t>non hanno effettuato alcuna operazione</a:t>
            </a:r>
            <a:r>
              <a:rPr b="0" i="0" lang="it" sz="3600" u="none" cap="none" strike="noStrike">
                <a:solidFill>
                  <a:srgbClr val="000000"/>
                </a:solidFill>
                <a:latin typeface="Work Sans"/>
                <a:ea typeface="Work Sans"/>
                <a:cs typeface="Work Sans"/>
                <a:sym typeface="Work Sans"/>
              </a:rPr>
              <a:t>, né attiva né passiva e quindi non hanno alcun dato da indicare per il trimestre nel quadro VP</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21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2100"/>
              </a:spcBef>
              <a:spcAft>
                <a:spcPts val="0"/>
              </a:spcAft>
              <a:buClr>
                <a:srgbClr val="000000"/>
              </a:buClr>
              <a:buSzPts val="3000"/>
              <a:buFont typeface="Arial"/>
              <a:buNone/>
            </a:pPr>
            <a:r>
              <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100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5" name="Shape 505"/>
        <p:cNvGrpSpPr/>
        <p:nvPr/>
      </p:nvGrpSpPr>
      <p:grpSpPr>
        <a:xfrm>
          <a:off x="0" y="0"/>
          <a:ext cx="0" cy="0"/>
          <a:chOff x="0" y="0"/>
          <a:chExt cx="0" cy="0"/>
        </a:xfrm>
      </p:grpSpPr>
      <p:sp>
        <p:nvSpPr>
          <p:cNvPr id="506" name="Google Shape;506;g2ffcffc9529_0_1202"/>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507" name="Google Shape;507;g2ffcffc9529_0_1202"/>
          <p:cNvSpPr txBox="1"/>
          <p:nvPr>
            <p:ph type="title"/>
          </p:nvPr>
        </p:nvSpPr>
        <p:spPr>
          <a:xfrm>
            <a:off x="1241875" y="1076325"/>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CASI PARTICOLARI</a:t>
            </a:r>
            <a:endParaRPr sz="5000"/>
          </a:p>
          <a:p>
            <a:pPr indent="0" lvl="0" marL="0" rtl="0" algn="l">
              <a:lnSpc>
                <a:spcPct val="100000"/>
              </a:lnSpc>
              <a:spcBef>
                <a:spcPts val="0"/>
              </a:spcBef>
              <a:spcAft>
                <a:spcPts val="0"/>
              </a:spcAft>
              <a:buSzPts val="6000"/>
              <a:buNone/>
            </a:pPr>
            <a:r>
              <a:t/>
            </a:r>
            <a:endParaRPr sz="5000"/>
          </a:p>
          <a:p>
            <a:pPr indent="0" lvl="0" marL="0" rtl="0" algn="l">
              <a:lnSpc>
                <a:spcPct val="100000"/>
              </a:lnSpc>
              <a:spcBef>
                <a:spcPts val="0"/>
              </a:spcBef>
              <a:spcAft>
                <a:spcPts val="0"/>
              </a:spcAft>
              <a:buSzPts val="6000"/>
              <a:buNone/>
            </a:pPr>
            <a:r>
              <a:t/>
            </a:r>
            <a:endParaRPr b="0" sz="8000"/>
          </a:p>
        </p:txBody>
      </p:sp>
      <p:sp>
        <p:nvSpPr>
          <p:cNvPr id="508" name="Google Shape;508;g2ffcffc9529_0_1202"/>
          <p:cNvSpPr txBox="1"/>
          <p:nvPr/>
        </p:nvSpPr>
        <p:spPr>
          <a:xfrm>
            <a:off x="1143475" y="2466575"/>
            <a:ext cx="21899400" cy="894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CASI PARTICOLARI:</a:t>
            </a:r>
            <a:endParaRPr b="1" i="0" sz="3600" u="none" cap="none" strike="noStrike">
              <a:solidFill>
                <a:srgbClr val="000000"/>
              </a:solidFill>
              <a:latin typeface="Work Sans"/>
              <a:ea typeface="Work Sans"/>
              <a:cs typeface="Work Sans"/>
              <a:sym typeface="Work Sans"/>
            </a:endParaRPr>
          </a:p>
          <a:p>
            <a:pPr indent="0" lvl="0" marL="457200" marR="0" rtl="0" algn="l">
              <a:lnSpc>
                <a:spcPct val="115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15000"/>
              </a:lnSpc>
              <a:spcBef>
                <a:spcPts val="100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CONTABILITA’ SEPARATA: I contribuenti che hanno esercitato </a:t>
            </a:r>
            <a:r>
              <a:rPr b="0" i="0" lang="it" sz="3600" u="sng" cap="none" strike="noStrike">
                <a:solidFill>
                  <a:srgbClr val="000000"/>
                </a:solidFill>
                <a:latin typeface="Work Sans"/>
                <a:ea typeface="Work Sans"/>
                <a:cs typeface="Work Sans"/>
                <a:sym typeface="Work Sans"/>
              </a:rPr>
              <a:t>più attività</a:t>
            </a:r>
            <a:r>
              <a:rPr b="0" i="0" lang="it" sz="3600" u="none" cap="none" strike="noStrike">
                <a:solidFill>
                  <a:srgbClr val="000000"/>
                </a:solidFill>
                <a:latin typeface="Work Sans"/>
                <a:ea typeface="Work Sans"/>
                <a:cs typeface="Work Sans"/>
                <a:sym typeface="Work Sans"/>
              </a:rPr>
              <a:t> per le quali hanno tenuto la contabilità separata, devono compilare un </a:t>
            </a:r>
            <a:r>
              <a:rPr b="0" i="0" lang="it" sz="3600" u="sng" cap="none" strike="noStrike">
                <a:solidFill>
                  <a:srgbClr val="000000"/>
                </a:solidFill>
                <a:latin typeface="Work Sans"/>
                <a:ea typeface="Work Sans"/>
                <a:cs typeface="Work Sans"/>
                <a:sym typeface="Work Sans"/>
              </a:rPr>
              <a:t>unico modulo del quadro VP riepilogativo</a:t>
            </a:r>
            <a:r>
              <a:rPr b="0" i="0" lang="it" sz="3600" u="none" cap="none" strike="noStrike">
                <a:solidFill>
                  <a:srgbClr val="000000"/>
                </a:solidFill>
                <a:latin typeface="Work Sans"/>
                <a:ea typeface="Work Sans"/>
                <a:cs typeface="Work Sans"/>
                <a:sym typeface="Work Sans"/>
              </a:rPr>
              <a:t> di tutte le attività per il mese o trimestre di riferimento</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15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CORREZIONI ANTE DICHIARAZIONE IVA: Per correggere eventuali errori od omissioni è possibile presentare una </a:t>
            </a:r>
            <a:r>
              <a:rPr b="0" i="0" lang="it" sz="3600" u="sng" cap="none" strike="noStrike">
                <a:solidFill>
                  <a:srgbClr val="000000"/>
                </a:solidFill>
                <a:latin typeface="Work Sans"/>
                <a:ea typeface="Work Sans"/>
                <a:cs typeface="Work Sans"/>
                <a:sym typeface="Work Sans"/>
              </a:rPr>
              <a:t>nuova Comunicazione</a:t>
            </a:r>
            <a:r>
              <a:rPr b="0" i="0" lang="it" sz="3600" u="none" cap="none" strike="noStrike">
                <a:solidFill>
                  <a:srgbClr val="000000"/>
                </a:solidFill>
                <a:latin typeface="Work Sans"/>
                <a:ea typeface="Work Sans"/>
                <a:cs typeface="Work Sans"/>
                <a:sym typeface="Work Sans"/>
              </a:rPr>
              <a:t>, sostitutiva della precedente. Se sono presentate più Comunicazioni riferite al medesimo periodo, l’ultima sostituisce le precedenti</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15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CORREZIONI POST DICHIARAZIONE IVA: Successivamente, la correzione deve avvenire direttamente nella </a:t>
            </a:r>
            <a:r>
              <a:rPr b="0" i="0" lang="it" sz="3600" u="sng" cap="none" strike="noStrike">
                <a:solidFill>
                  <a:srgbClr val="000000"/>
                </a:solidFill>
                <a:latin typeface="Work Sans"/>
                <a:ea typeface="Work Sans"/>
                <a:cs typeface="Work Sans"/>
                <a:sym typeface="Work Sans"/>
              </a:rPr>
              <a:t>dichiarazione annuale</a:t>
            </a:r>
            <a:r>
              <a:rPr b="0" i="0" lang="it" sz="3600" u="none" cap="none" strike="noStrike">
                <a:solidFill>
                  <a:srgbClr val="000000"/>
                </a:solidFill>
                <a:latin typeface="Work Sans"/>
                <a:ea typeface="Work Sans"/>
                <a:cs typeface="Work Sans"/>
                <a:sym typeface="Work Sans"/>
              </a:rPr>
              <a:t>.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100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2" name="Shape 512"/>
        <p:cNvGrpSpPr/>
        <p:nvPr/>
      </p:nvGrpSpPr>
      <p:grpSpPr>
        <a:xfrm>
          <a:off x="0" y="0"/>
          <a:ext cx="0" cy="0"/>
          <a:chOff x="0" y="0"/>
          <a:chExt cx="0" cy="0"/>
        </a:xfrm>
      </p:grpSpPr>
      <p:sp>
        <p:nvSpPr>
          <p:cNvPr id="513" name="Google Shape;513;g2ffcffc9529_0_1218"/>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514" name="Google Shape;514;g2ffcffc9529_0_1218"/>
          <p:cNvSpPr txBox="1"/>
          <p:nvPr>
            <p:ph type="title"/>
          </p:nvPr>
        </p:nvSpPr>
        <p:spPr>
          <a:xfrm>
            <a:off x="1000100" y="1096925"/>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IL MODELLO</a:t>
            </a:r>
            <a:endParaRPr sz="5000"/>
          </a:p>
          <a:p>
            <a:pPr indent="0" lvl="0" marL="0" rtl="0" algn="l">
              <a:lnSpc>
                <a:spcPct val="100000"/>
              </a:lnSpc>
              <a:spcBef>
                <a:spcPts val="0"/>
              </a:spcBef>
              <a:spcAft>
                <a:spcPts val="0"/>
              </a:spcAft>
              <a:buSzPts val="6000"/>
              <a:buNone/>
            </a:pPr>
            <a:r>
              <a:t/>
            </a:r>
            <a:endParaRPr b="0" sz="8000"/>
          </a:p>
        </p:txBody>
      </p:sp>
      <p:sp>
        <p:nvSpPr>
          <p:cNvPr id="515" name="Google Shape;515;g2ffcffc9529_0_1218"/>
          <p:cNvSpPr txBox="1"/>
          <p:nvPr/>
        </p:nvSpPr>
        <p:spPr>
          <a:xfrm>
            <a:off x="1143475" y="5404500"/>
            <a:ext cx="10801800" cy="2907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Per la compilazione dei righi VP, sono presenti le </a:t>
            </a:r>
            <a:r>
              <a:rPr b="0" i="0" lang="it" sz="3600" u="sng" cap="none" strike="noStrike">
                <a:solidFill>
                  <a:schemeClr val="hlink"/>
                </a:solidFill>
                <a:latin typeface="Work Sans"/>
                <a:ea typeface="Work Sans"/>
                <a:cs typeface="Work Sans"/>
                <a:sym typeface="Work Sans"/>
                <a:hlinkClick r:id="rId3"/>
              </a:rPr>
              <a:t>istruzioni ministeriali</a:t>
            </a:r>
            <a:r>
              <a:rPr b="0" i="0" lang="it" sz="3600" u="none" cap="none" strike="noStrike">
                <a:solidFill>
                  <a:srgbClr val="000000"/>
                </a:solidFill>
                <a:latin typeface="Work Sans"/>
                <a:ea typeface="Work Sans"/>
                <a:cs typeface="Work Sans"/>
                <a:sym typeface="Work Sans"/>
              </a:rPr>
              <a:t>.</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0"/>
              </a:spcAft>
              <a:buClr>
                <a:srgbClr val="000000"/>
              </a:buClr>
              <a:buSzPts val="3600"/>
              <a:buFont typeface="Arial"/>
              <a:buNone/>
            </a:pPr>
            <a:r>
              <a:t/>
            </a:r>
            <a:endParaRPr b="1"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100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p:txBody>
      </p:sp>
      <p:pic>
        <p:nvPicPr>
          <p:cNvPr id="516" name="Google Shape;516;g2ffcffc9529_0_1218"/>
          <p:cNvPicPr preferRelativeResize="0"/>
          <p:nvPr/>
        </p:nvPicPr>
        <p:blipFill rotWithShape="1">
          <a:blip r:embed="rId4">
            <a:alphaModFix/>
          </a:blip>
          <a:srcRect b="0" l="0" r="0" t="0"/>
          <a:stretch/>
        </p:blipFill>
        <p:spPr>
          <a:xfrm>
            <a:off x="12325850" y="2367725"/>
            <a:ext cx="10534574" cy="940132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A6EFF"/>
        </a:solidFill>
      </p:bgPr>
    </p:bg>
    <p:spTree>
      <p:nvGrpSpPr>
        <p:cNvPr id="520" name="Shape 520"/>
        <p:cNvGrpSpPr/>
        <p:nvPr/>
      </p:nvGrpSpPr>
      <p:grpSpPr>
        <a:xfrm>
          <a:off x="0" y="0"/>
          <a:ext cx="0" cy="0"/>
          <a:chOff x="0" y="0"/>
          <a:chExt cx="0" cy="0"/>
        </a:xfrm>
      </p:grpSpPr>
      <p:sp>
        <p:nvSpPr>
          <p:cNvPr id="521" name="Google Shape;521;g2ffcffc9529_0_1226"/>
          <p:cNvSpPr txBox="1"/>
          <p:nvPr>
            <p:ph type="title"/>
          </p:nvPr>
        </p:nvSpPr>
        <p:spPr>
          <a:xfrm>
            <a:off x="1138625" y="1938900"/>
            <a:ext cx="16558800" cy="122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it">
                <a:solidFill>
                  <a:schemeClr val="lt1"/>
                </a:solidFill>
              </a:rPr>
              <a:t>DICHIARAZIONE IVA:</a:t>
            </a:r>
            <a:endParaRPr>
              <a:solidFill>
                <a:schemeClr val="lt1"/>
              </a:solidFill>
            </a:endParaRPr>
          </a:p>
          <a:p>
            <a:pPr indent="0" lvl="0" marL="0" rtl="0" algn="l">
              <a:lnSpc>
                <a:spcPct val="100000"/>
              </a:lnSpc>
              <a:spcBef>
                <a:spcPts val="0"/>
              </a:spcBef>
              <a:spcAft>
                <a:spcPts val="0"/>
              </a:spcAft>
              <a:buSzPts val="8000"/>
              <a:buNone/>
            </a:pPr>
            <a:r>
              <a:t/>
            </a:r>
            <a:endParaRPr sz="6000">
              <a:solidFill>
                <a:schemeClr val="lt1"/>
              </a:solidFill>
            </a:endParaRPr>
          </a:p>
          <a:p>
            <a:pPr indent="0" lvl="0" marL="0" rtl="0" algn="ctr">
              <a:lnSpc>
                <a:spcPct val="100000"/>
              </a:lnSpc>
              <a:spcBef>
                <a:spcPts val="0"/>
              </a:spcBef>
              <a:spcAft>
                <a:spcPts val="0"/>
              </a:spcAft>
              <a:buSzPts val="8000"/>
              <a:buNone/>
            </a:pPr>
            <a:r>
              <a:t/>
            </a:r>
            <a:endParaRPr sz="3600">
              <a:solidFill>
                <a:srgbClr val="000000"/>
              </a:solidFill>
              <a:latin typeface="Arial"/>
              <a:ea typeface="Arial"/>
              <a:cs typeface="Arial"/>
              <a:sym typeface="Arial"/>
            </a:endParaRPr>
          </a:p>
          <a:p>
            <a:pPr indent="-609600" lvl="0" marL="1439999" rtl="0" algn="l">
              <a:lnSpc>
                <a:spcPct val="100000"/>
              </a:lnSpc>
              <a:spcBef>
                <a:spcPts val="0"/>
              </a:spcBef>
              <a:spcAft>
                <a:spcPts val="0"/>
              </a:spcAft>
              <a:buClr>
                <a:schemeClr val="lt1"/>
              </a:buClr>
              <a:buSzPts val="6000"/>
              <a:buAutoNum type="alphaLcParenR"/>
            </a:pPr>
            <a:r>
              <a:rPr lang="it" sz="6000">
                <a:solidFill>
                  <a:schemeClr val="lt1"/>
                </a:solidFill>
              </a:rPr>
              <a:t>la dichiarazione annuale iva</a:t>
            </a:r>
            <a:endParaRPr sz="6000">
              <a:solidFill>
                <a:schemeClr val="lt1"/>
              </a:solidFill>
            </a:endParaRPr>
          </a:p>
          <a:p>
            <a:pPr indent="0" lvl="0" marL="457200" rtl="0" algn="l">
              <a:lnSpc>
                <a:spcPct val="100000"/>
              </a:lnSpc>
              <a:spcBef>
                <a:spcPts val="0"/>
              </a:spcBef>
              <a:spcAft>
                <a:spcPts val="0"/>
              </a:spcAft>
              <a:buSzPts val="8000"/>
              <a:buNone/>
            </a:pPr>
            <a:r>
              <a:t/>
            </a:r>
            <a:endParaRPr sz="6000">
              <a:solidFill>
                <a:schemeClr val="lt1"/>
              </a:solidFill>
            </a:endParaRPr>
          </a:p>
          <a:p>
            <a:pPr indent="-609600" lvl="0" marL="1439999" rtl="0" algn="l">
              <a:lnSpc>
                <a:spcPct val="100000"/>
              </a:lnSpc>
              <a:spcBef>
                <a:spcPts val="0"/>
              </a:spcBef>
              <a:spcAft>
                <a:spcPts val="0"/>
              </a:spcAft>
              <a:buClr>
                <a:schemeClr val="lt1"/>
              </a:buClr>
              <a:buSzPts val="6000"/>
              <a:buAutoNum type="alphaLcParenR"/>
            </a:pPr>
            <a:r>
              <a:rPr lang="it" sz="6000">
                <a:solidFill>
                  <a:schemeClr val="lt1"/>
                </a:solidFill>
              </a:rPr>
              <a:t>i quadri principali</a:t>
            </a:r>
            <a:endParaRPr sz="6000">
              <a:solidFill>
                <a:schemeClr val="lt1"/>
              </a:solidFill>
            </a:endParaRPr>
          </a:p>
          <a:p>
            <a:pPr indent="0" lvl="0" marL="0" rtl="0" algn="l">
              <a:lnSpc>
                <a:spcPct val="100000"/>
              </a:lnSpc>
              <a:spcBef>
                <a:spcPts val="0"/>
              </a:spcBef>
              <a:spcAft>
                <a:spcPts val="0"/>
              </a:spcAft>
              <a:buSzPts val="8000"/>
              <a:buNone/>
            </a:pPr>
            <a:r>
              <a:t/>
            </a:r>
            <a:endParaRPr sz="6000">
              <a:solidFill>
                <a:schemeClr val="lt1"/>
              </a:solidFill>
            </a:endParaRPr>
          </a:p>
          <a:p>
            <a:pPr indent="0" lvl="0" marL="450000" rtl="0" algn="l">
              <a:lnSpc>
                <a:spcPct val="100000"/>
              </a:lnSpc>
              <a:spcBef>
                <a:spcPts val="0"/>
              </a:spcBef>
              <a:spcAft>
                <a:spcPts val="0"/>
              </a:spcAft>
              <a:buSzPts val="8000"/>
              <a:buNone/>
            </a:pPr>
            <a:r>
              <a:rPr lang="it" sz="6000">
                <a:solidFill>
                  <a:schemeClr val="lt1"/>
                </a:solidFill>
              </a:rPr>
              <a:t>c) la gestione del credito</a:t>
            </a:r>
            <a:endParaRPr sz="6000">
              <a:solidFill>
                <a:schemeClr val="lt1"/>
              </a:solidFill>
            </a:endParaRPr>
          </a:p>
          <a:p>
            <a:pPr indent="0" lvl="0" marL="450000" rtl="0" algn="l">
              <a:lnSpc>
                <a:spcPct val="100000"/>
              </a:lnSpc>
              <a:spcBef>
                <a:spcPts val="0"/>
              </a:spcBef>
              <a:spcAft>
                <a:spcPts val="0"/>
              </a:spcAft>
              <a:buSzPts val="8000"/>
              <a:buNone/>
            </a:pPr>
            <a:r>
              <a:t/>
            </a:r>
            <a:endParaRPr sz="6000">
              <a:solidFill>
                <a:schemeClr val="lt1"/>
              </a:solidFill>
            </a:endParaRPr>
          </a:p>
          <a:p>
            <a:pPr indent="0" lvl="0" marL="450000" rtl="0" algn="l">
              <a:lnSpc>
                <a:spcPct val="100000"/>
              </a:lnSpc>
              <a:spcBef>
                <a:spcPts val="0"/>
              </a:spcBef>
              <a:spcAft>
                <a:spcPts val="0"/>
              </a:spcAft>
              <a:buSzPts val="8000"/>
              <a:buNone/>
            </a:pPr>
            <a:r>
              <a:rPr lang="it" sz="6000">
                <a:solidFill>
                  <a:schemeClr val="lt1"/>
                </a:solidFill>
              </a:rPr>
              <a:t>d) esercizi</a:t>
            </a:r>
            <a:endParaRPr sz="6000">
              <a:solidFill>
                <a:schemeClr val="lt1"/>
              </a:solidFill>
            </a:endParaRPr>
          </a:p>
          <a:p>
            <a:pPr indent="0" lvl="0" marL="0" rtl="0" algn="l">
              <a:lnSpc>
                <a:spcPct val="100000"/>
              </a:lnSpc>
              <a:spcBef>
                <a:spcPts val="0"/>
              </a:spcBef>
              <a:spcAft>
                <a:spcPts val="0"/>
              </a:spcAft>
              <a:buSzPts val="8000"/>
              <a:buNone/>
            </a:pPr>
            <a:r>
              <a:t/>
            </a:r>
            <a:endParaRPr>
              <a:solidFill>
                <a:schemeClr val="lt1"/>
              </a:solidFill>
            </a:endParaRPr>
          </a:p>
        </p:txBody>
      </p:sp>
      <p:sp>
        <p:nvSpPr>
          <p:cNvPr id="522" name="Google Shape;522;g2ffcffc9529_0_1226"/>
          <p:cNvSpPr txBox="1"/>
          <p:nvPr>
            <p:ph idx="2" type="title"/>
          </p:nvPr>
        </p:nvSpPr>
        <p:spPr>
          <a:xfrm>
            <a:off x="18010325" y="914400"/>
            <a:ext cx="5235000" cy="570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0"/>
              <a:buNone/>
            </a:pPr>
            <a:r>
              <a:t/>
            </a:r>
            <a:endParaRPr>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6" name="Shape 526"/>
        <p:cNvGrpSpPr/>
        <p:nvPr/>
      </p:nvGrpSpPr>
      <p:grpSpPr>
        <a:xfrm>
          <a:off x="0" y="0"/>
          <a:ext cx="0" cy="0"/>
          <a:chOff x="0" y="0"/>
          <a:chExt cx="0" cy="0"/>
        </a:xfrm>
      </p:grpSpPr>
      <p:sp>
        <p:nvSpPr>
          <p:cNvPr id="527" name="Google Shape;527;g2ffcffc9529_0_1231"/>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528" name="Google Shape;528;g2ffcffc9529_0_1231"/>
          <p:cNvSpPr txBox="1"/>
          <p:nvPr>
            <p:ph type="title"/>
          </p:nvPr>
        </p:nvSpPr>
        <p:spPr>
          <a:xfrm>
            <a:off x="1041275" y="914400"/>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LA DICHIARAZIONE ANNUALE IVA</a:t>
            </a:r>
            <a:endParaRPr sz="5000"/>
          </a:p>
          <a:p>
            <a:pPr indent="0" lvl="0" marL="0" rtl="0" algn="l">
              <a:lnSpc>
                <a:spcPct val="100000"/>
              </a:lnSpc>
              <a:spcBef>
                <a:spcPts val="0"/>
              </a:spcBef>
              <a:spcAft>
                <a:spcPts val="0"/>
              </a:spcAft>
              <a:buSzPts val="6000"/>
              <a:buNone/>
            </a:pPr>
            <a:r>
              <a:t/>
            </a:r>
            <a:endParaRPr sz="5000"/>
          </a:p>
          <a:p>
            <a:pPr indent="0" lvl="0" marL="0" rtl="0" algn="l">
              <a:lnSpc>
                <a:spcPct val="100000"/>
              </a:lnSpc>
              <a:spcBef>
                <a:spcPts val="0"/>
              </a:spcBef>
              <a:spcAft>
                <a:spcPts val="0"/>
              </a:spcAft>
              <a:buSzPts val="6000"/>
              <a:buNone/>
            </a:pPr>
            <a:r>
              <a:t/>
            </a:r>
            <a:endParaRPr b="0" sz="8000"/>
          </a:p>
        </p:txBody>
      </p:sp>
      <p:sp>
        <p:nvSpPr>
          <p:cNvPr id="529" name="Google Shape;529;g2ffcffc9529_0_1231"/>
          <p:cNvSpPr txBox="1"/>
          <p:nvPr/>
        </p:nvSpPr>
        <p:spPr>
          <a:xfrm>
            <a:off x="1143475" y="2466575"/>
            <a:ext cx="21899400" cy="81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5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La dichiarazione IVA è il modello dichiarativo mediante il quale i soggetti passivi IVA comunicano all’Agenzia delle Entrate le diverse operazioni effettuate nel corso dell’anno d’imposta che hanno un impatto ai fini IVA.</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15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Nel modello vengono quindi evidenziate le </a:t>
            </a:r>
            <a:r>
              <a:rPr b="1" i="0" lang="it" sz="3600" u="none" cap="none" strike="noStrike">
                <a:solidFill>
                  <a:srgbClr val="000000"/>
                </a:solidFill>
                <a:latin typeface="Work Sans"/>
                <a:ea typeface="Work Sans"/>
                <a:cs typeface="Work Sans"/>
                <a:sym typeface="Work Sans"/>
              </a:rPr>
              <a:t>operazioni attive e passive effettuate nell'anno solare</a:t>
            </a:r>
            <a:r>
              <a:rPr b="0" i="0" lang="it" sz="3600" u="none" cap="none" strike="noStrike">
                <a:solidFill>
                  <a:srgbClr val="000000"/>
                </a:solidFill>
                <a:latin typeface="Work Sans"/>
                <a:ea typeface="Work Sans"/>
                <a:cs typeface="Work Sans"/>
                <a:sym typeface="Work Sans"/>
              </a:rPr>
              <a:t> precedente, anche al fine di determinare:</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15000"/>
              </a:lnSpc>
              <a:spcBef>
                <a:spcPts val="150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la </a:t>
            </a:r>
            <a:r>
              <a:rPr b="0" i="0" lang="it" sz="3600" u="sng" cap="none" strike="noStrike">
                <a:solidFill>
                  <a:srgbClr val="000000"/>
                </a:solidFill>
                <a:latin typeface="Work Sans"/>
                <a:ea typeface="Work Sans"/>
                <a:cs typeface="Work Sans"/>
                <a:sym typeface="Work Sans"/>
              </a:rPr>
              <a:t>posizione IVA</a:t>
            </a:r>
            <a:r>
              <a:rPr b="0" i="0" lang="it" sz="3600" u="none" cap="none" strike="noStrike">
                <a:solidFill>
                  <a:srgbClr val="000000"/>
                </a:solidFill>
                <a:latin typeface="Work Sans"/>
                <a:ea typeface="Work Sans"/>
                <a:cs typeface="Work Sans"/>
                <a:sym typeface="Work Sans"/>
              </a:rPr>
              <a:t> (debitoria, creditoria o in pareggio) complessiva del periodo (liquidazione annuale);</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15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il </a:t>
            </a:r>
            <a:r>
              <a:rPr b="0" i="0" lang="it" sz="3600" u="sng" cap="none" strike="noStrike">
                <a:solidFill>
                  <a:srgbClr val="000000"/>
                </a:solidFill>
                <a:latin typeface="Work Sans"/>
                <a:ea typeface="Work Sans"/>
                <a:cs typeface="Work Sans"/>
                <a:sym typeface="Work Sans"/>
                <a:hlinkClick r:id="rId3">
                  <a:extLst>
                    <a:ext uri="{A12FA001-AC4F-418D-AE19-62706E023703}">
                      <ahyp:hlinkClr val="tx"/>
                    </a:ext>
                  </a:extLst>
                </a:hlinkClick>
              </a:rPr>
              <a:t>volume d'affari</a:t>
            </a:r>
            <a:r>
              <a:rPr b="0" i="0" lang="it" sz="3600" u="none" cap="none" strike="noStrike">
                <a:solidFill>
                  <a:srgbClr val="000000"/>
                </a:solidFill>
                <a:latin typeface="Work Sans"/>
                <a:ea typeface="Work Sans"/>
                <a:cs typeface="Work Sans"/>
                <a:sym typeface="Work Sans"/>
              </a:rPr>
              <a:t> realizzato nel medesimo periodo</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15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per </a:t>
            </a:r>
            <a:r>
              <a:rPr b="0" i="0" lang="it" sz="3600" u="sng" cap="none" strike="noStrike">
                <a:solidFill>
                  <a:srgbClr val="000000"/>
                </a:solidFill>
                <a:latin typeface="Work Sans"/>
                <a:ea typeface="Work Sans"/>
                <a:cs typeface="Work Sans"/>
                <a:sym typeface="Work Sans"/>
              </a:rPr>
              <a:t>effettuare determinate opzioni</a:t>
            </a:r>
            <a:r>
              <a:rPr b="0" i="0" lang="it" sz="3600" u="none" cap="none" strike="noStrike">
                <a:solidFill>
                  <a:srgbClr val="000000"/>
                </a:solidFill>
                <a:latin typeface="Work Sans"/>
                <a:ea typeface="Work Sans"/>
                <a:cs typeface="Work Sans"/>
                <a:sym typeface="Work Sans"/>
              </a:rPr>
              <a:t>, ad esempio per beneficiare di regimi semplificati ai fini della determinazione dell’IVA dovuta.</a:t>
            </a:r>
            <a:endParaRPr b="0" i="0" sz="3600" u="none" cap="none" strike="noStrike">
              <a:solidFill>
                <a:srgbClr val="000000"/>
              </a:solidFill>
              <a:latin typeface="Work Sans"/>
              <a:ea typeface="Work Sans"/>
              <a:cs typeface="Work Sans"/>
              <a:sym typeface="Work San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3" name="Shape 533"/>
        <p:cNvGrpSpPr/>
        <p:nvPr/>
      </p:nvGrpSpPr>
      <p:grpSpPr>
        <a:xfrm>
          <a:off x="0" y="0"/>
          <a:ext cx="0" cy="0"/>
          <a:chOff x="0" y="0"/>
          <a:chExt cx="0" cy="0"/>
        </a:xfrm>
      </p:grpSpPr>
      <p:sp>
        <p:nvSpPr>
          <p:cNvPr id="534" name="Google Shape;534;g2ffcffc9529_0_1238"/>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535" name="Google Shape;535;g2ffcffc9529_0_1238"/>
          <p:cNvSpPr txBox="1"/>
          <p:nvPr>
            <p:ph type="title"/>
          </p:nvPr>
        </p:nvSpPr>
        <p:spPr>
          <a:xfrm>
            <a:off x="848450" y="1028100"/>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Istruzioni per la presentazione</a:t>
            </a:r>
            <a:endParaRPr sz="5000"/>
          </a:p>
          <a:p>
            <a:pPr indent="0" lvl="0" marL="0" rtl="0" algn="l">
              <a:lnSpc>
                <a:spcPct val="100000"/>
              </a:lnSpc>
              <a:spcBef>
                <a:spcPts val="0"/>
              </a:spcBef>
              <a:spcAft>
                <a:spcPts val="0"/>
              </a:spcAft>
              <a:buSzPts val="6000"/>
              <a:buNone/>
            </a:pPr>
            <a:r>
              <a:t/>
            </a:r>
            <a:endParaRPr sz="5000"/>
          </a:p>
          <a:p>
            <a:pPr indent="0" lvl="0" marL="0" rtl="0" algn="l">
              <a:lnSpc>
                <a:spcPct val="100000"/>
              </a:lnSpc>
              <a:spcBef>
                <a:spcPts val="0"/>
              </a:spcBef>
              <a:spcAft>
                <a:spcPts val="0"/>
              </a:spcAft>
              <a:buSzPts val="6000"/>
              <a:buNone/>
            </a:pPr>
            <a:r>
              <a:t/>
            </a:r>
            <a:endParaRPr b="0" sz="8000"/>
          </a:p>
        </p:txBody>
      </p:sp>
      <p:sp>
        <p:nvSpPr>
          <p:cNvPr id="536" name="Google Shape;536;g2ffcffc9529_0_1238"/>
          <p:cNvSpPr txBox="1"/>
          <p:nvPr/>
        </p:nvSpPr>
        <p:spPr>
          <a:xfrm>
            <a:off x="1143475" y="2466575"/>
            <a:ext cx="21899400" cy="992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50000"/>
              </a:lnSpc>
              <a:spcBef>
                <a:spcPts val="1000"/>
              </a:spcBef>
              <a:spcAft>
                <a:spcPts val="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TERMINE DI PRESENTAZIONE</a:t>
            </a:r>
            <a:r>
              <a:rPr b="0" i="0" lang="it" sz="3600" u="none" cap="none" strike="noStrike">
                <a:solidFill>
                  <a:srgbClr val="000000"/>
                </a:solidFill>
                <a:latin typeface="Work Sans"/>
                <a:ea typeface="Work Sans"/>
                <a:cs typeface="Work Sans"/>
                <a:sym typeface="Work Sans"/>
              </a:rPr>
              <a:t>: </a:t>
            </a:r>
            <a:r>
              <a:rPr b="0" i="0" lang="it" sz="3600" u="sng" cap="none" strike="noStrike">
                <a:solidFill>
                  <a:srgbClr val="000000"/>
                </a:solidFill>
                <a:latin typeface="Work Sans"/>
                <a:ea typeface="Work Sans"/>
                <a:cs typeface="Work Sans"/>
                <a:sym typeface="Work Sans"/>
              </a:rPr>
              <a:t>tra il 1° febbraio e il 30 aprile</a:t>
            </a:r>
            <a:r>
              <a:rPr b="0" i="0" lang="it" sz="3600" u="none" cap="none" strike="noStrike">
                <a:solidFill>
                  <a:srgbClr val="000000"/>
                </a:solidFill>
                <a:latin typeface="Work Sans"/>
                <a:ea typeface="Work Sans"/>
                <a:cs typeface="Work Sans"/>
                <a:sym typeface="Work Sans"/>
              </a:rPr>
              <a:t> dell'anno successivo al periodo d'imposta di riferimento.</a:t>
            </a:r>
            <a:endParaRPr b="0" i="0" sz="3600" u="none" cap="none" strike="noStrike">
              <a:solidFill>
                <a:srgbClr val="000000"/>
              </a:solidFill>
              <a:latin typeface="Work Sans"/>
              <a:ea typeface="Work Sans"/>
              <a:cs typeface="Work Sans"/>
              <a:sym typeface="Work Sans"/>
            </a:endParaRPr>
          </a:p>
          <a:p>
            <a:pPr indent="0" lvl="0" marL="0" marR="0" rtl="0" algn="l">
              <a:lnSpc>
                <a:spcPct val="150000"/>
              </a:lnSpc>
              <a:spcBef>
                <a:spcPts val="1500"/>
              </a:spcBef>
              <a:spcAft>
                <a:spcPts val="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CASO PARTICOLARE</a:t>
            </a:r>
            <a:r>
              <a:rPr b="0" i="0" lang="it" sz="3600" u="none" cap="none" strike="noStrike">
                <a:solidFill>
                  <a:srgbClr val="000000"/>
                </a:solidFill>
                <a:latin typeface="Work Sans"/>
                <a:ea typeface="Work Sans"/>
                <a:cs typeface="Work Sans"/>
                <a:sym typeface="Work Sans"/>
              </a:rPr>
              <a:t>: I soggetti passivi che intendono effettuare la comunicazione delle liquidazioni periodiche relative al </a:t>
            </a:r>
            <a:r>
              <a:rPr b="0" i="0" lang="it" sz="3600" u="sng" cap="none" strike="noStrike">
                <a:solidFill>
                  <a:srgbClr val="000000"/>
                </a:solidFill>
                <a:latin typeface="Work Sans"/>
                <a:ea typeface="Work Sans"/>
                <a:cs typeface="Work Sans"/>
                <a:sym typeface="Work Sans"/>
              </a:rPr>
              <a:t>quarto trimestre</a:t>
            </a:r>
            <a:r>
              <a:rPr b="0" i="0" lang="it" sz="3600" u="none" cap="none" strike="noStrike">
                <a:solidFill>
                  <a:srgbClr val="000000"/>
                </a:solidFill>
                <a:latin typeface="Work Sans"/>
                <a:ea typeface="Work Sans"/>
                <a:cs typeface="Work Sans"/>
                <a:sym typeface="Work Sans"/>
              </a:rPr>
              <a:t> con la dichiarazione annuale IVA devono presentare quest'ultima </a:t>
            </a:r>
            <a:r>
              <a:rPr b="0" i="0" lang="it" sz="3600" u="sng" cap="none" strike="noStrike">
                <a:solidFill>
                  <a:srgbClr val="000000"/>
                </a:solidFill>
                <a:latin typeface="Work Sans"/>
                <a:ea typeface="Work Sans"/>
                <a:cs typeface="Work Sans"/>
                <a:sym typeface="Work Sans"/>
              </a:rPr>
              <a:t>entro il mese di febbraio</a:t>
            </a:r>
            <a:r>
              <a:rPr b="0" i="0" lang="it" sz="3600" u="none" cap="none" strike="noStrike">
                <a:solidFill>
                  <a:srgbClr val="000000"/>
                </a:solidFill>
                <a:latin typeface="Work Sans"/>
                <a:ea typeface="Work Sans"/>
                <a:cs typeface="Work Sans"/>
                <a:sym typeface="Work Sans"/>
              </a:rPr>
              <a:t> dell'anno successivo a quello di chiusura del periodo d'imposta.</a:t>
            </a:r>
            <a:endParaRPr b="0" i="0" sz="3600" u="none" cap="none" strike="noStrike">
              <a:solidFill>
                <a:srgbClr val="000000"/>
              </a:solidFill>
              <a:latin typeface="Work Sans"/>
              <a:ea typeface="Work Sans"/>
              <a:cs typeface="Work Sans"/>
              <a:sym typeface="Work Sans"/>
            </a:endParaRPr>
          </a:p>
          <a:p>
            <a:pPr indent="0" lvl="0" marL="0" marR="0" rtl="0" algn="l">
              <a:lnSpc>
                <a:spcPct val="150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50000"/>
              </a:lnSpc>
              <a:spcBef>
                <a:spcPts val="0"/>
              </a:spcBef>
              <a:spcAft>
                <a:spcPts val="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SANZIONI</a:t>
            </a:r>
            <a:r>
              <a:rPr b="0" i="0" lang="it" sz="3600" u="none" cap="none" strike="noStrike">
                <a:solidFill>
                  <a:srgbClr val="000000"/>
                </a:solidFill>
                <a:latin typeface="Work Sans"/>
                <a:ea typeface="Work Sans"/>
                <a:cs typeface="Work Sans"/>
                <a:sym typeface="Work Sans"/>
              </a:rPr>
              <a:t>: Le dichiarazioni presentate </a:t>
            </a:r>
            <a:r>
              <a:rPr b="0" i="0" lang="it" sz="3600" u="sng" cap="none" strike="noStrike">
                <a:solidFill>
                  <a:srgbClr val="000000"/>
                </a:solidFill>
                <a:latin typeface="Work Sans"/>
                <a:ea typeface="Work Sans"/>
                <a:cs typeface="Work Sans"/>
                <a:sym typeface="Work Sans"/>
              </a:rPr>
              <a:t>entro 90</a:t>
            </a:r>
            <a:r>
              <a:rPr b="0" i="0" lang="it" sz="3600" u="none" cap="none" strike="noStrike">
                <a:solidFill>
                  <a:srgbClr val="000000"/>
                </a:solidFill>
                <a:latin typeface="Work Sans"/>
                <a:ea typeface="Work Sans"/>
                <a:cs typeface="Work Sans"/>
                <a:sym typeface="Work Sans"/>
              </a:rPr>
              <a:t> giorni dalla scadenza del termine sono considerate valide, sanzioni da euro 250,00 a euro 2.000 (+ 30% dell’imposta non versata)</a:t>
            </a:r>
            <a:endParaRPr b="0" i="0" sz="3600" u="none" cap="none" strike="noStrike">
              <a:solidFill>
                <a:srgbClr val="000000"/>
              </a:solidFill>
              <a:latin typeface="Work Sans"/>
              <a:ea typeface="Work Sans"/>
              <a:cs typeface="Work Sans"/>
              <a:sym typeface="Work Sans"/>
            </a:endParaRPr>
          </a:p>
          <a:p>
            <a:pPr indent="0" lvl="0" marL="0" marR="0" rtl="0" algn="l">
              <a:lnSpc>
                <a:spcPct val="150000"/>
              </a:lnSpc>
              <a:spcBef>
                <a:spcPts val="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        c’è la possibilità di avvalersi del ravvedimento operoso</a:t>
            </a:r>
            <a:endParaRPr b="0" i="0" sz="3600" u="none" cap="none" strike="noStrike">
              <a:solidFill>
                <a:srgbClr val="000000"/>
              </a:solidFill>
              <a:latin typeface="Work Sans"/>
              <a:ea typeface="Work Sans"/>
              <a:cs typeface="Work Sans"/>
              <a:sym typeface="Work Sans"/>
            </a:endParaRPr>
          </a:p>
          <a:p>
            <a:pPr indent="0" lvl="0" marL="0" marR="0" rtl="0" algn="l">
              <a:lnSpc>
                <a:spcPct val="150000"/>
              </a:lnSpc>
              <a:spcBef>
                <a:spcPts val="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Le dichiarazioni presentate </a:t>
            </a:r>
            <a:r>
              <a:rPr b="0" i="0" lang="it" sz="3600" u="sng" cap="none" strike="noStrike">
                <a:solidFill>
                  <a:srgbClr val="000000"/>
                </a:solidFill>
                <a:latin typeface="Work Sans"/>
                <a:ea typeface="Work Sans"/>
                <a:cs typeface="Work Sans"/>
                <a:sym typeface="Work Sans"/>
              </a:rPr>
              <a:t>oltre 90 giorni</a:t>
            </a:r>
            <a:r>
              <a:rPr b="0" i="0" lang="it" sz="3600" u="none" cap="none" strike="noStrike">
                <a:solidFill>
                  <a:srgbClr val="000000"/>
                </a:solidFill>
                <a:latin typeface="Work Sans"/>
                <a:ea typeface="Work Sans"/>
                <a:cs typeface="Work Sans"/>
                <a:sym typeface="Work Sans"/>
              </a:rPr>
              <a:t> si considerano invece omesse.</a:t>
            </a:r>
            <a:endParaRPr b="0" i="0" sz="3600" u="none" cap="none" strike="noStrike">
              <a:solidFill>
                <a:srgbClr val="000000"/>
              </a:solidFill>
              <a:latin typeface="Work Sans"/>
              <a:ea typeface="Work Sans"/>
              <a:cs typeface="Work Sans"/>
              <a:sym typeface="Work Sans"/>
            </a:endParaRPr>
          </a:p>
        </p:txBody>
      </p:sp>
      <p:sp>
        <p:nvSpPr>
          <p:cNvPr id="537" name="Google Shape;537;g2ffcffc9529_0_1238"/>
          <p:cNvSpPr/>
          <p:nvPr/>
        </p:nvSpPr>
        <p:spPr>
          <a:xfrm>
            <a:off x="1340625" y="11047150"/>
            <a:ext cx="987000" cy="3351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1" name="Shape 541"/>
        <p:cNvGrpSpPr/>
        <p:nvPr/>
      </p:nvGrpSpPr>
      <p:grpSpPr>
        <a:xfrm>
          <a:off x="0" y="0"/>
          <a:ext cx="0" cy="0"/>
          <a:chOff x="0" y="0"/>
          <a:chExt cx="0" cy="0"/>
        </a:xfrm>
      </p:grpSpPr>
      <p:sp>
        <p:nvSpPr>
          <p:cNvPr id="542" name="Google Shape;542;g2ffcffc9529_0_1246"/>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543" name="Google Shape;543;g2ffcffc9529_0_1246"/>
          <p:cNvSpPr txBox="1"/>
          <p:nvPr>
            <p:ph type="title"/>
          </p:nvPr>
        </p:nvSpPr>
        <p:spPr>
          <a:xfrm>
            <a:off x="1241875" y="914400"/>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I soggetti esonerati</a:t>
            </a:r>
            <a:endParaRPr sz="5000"/>
          </a:p>
          <a:p>
            <a:pPr indent="0" lvl="0" marL="0" rtl="0" algn="l">
              <a:lnSpc>
                <a:spcPct val="100000"/>
              </a:lnSpc>
              <a:spcBef>
                <a:spcPts val="0"/>
              </a:spcBef>
              <a:spcAft>
                <a:spcPts val="0"/>
              </a:spcAft>
              <a:buSzPts val="6000"/>
              <a:buNone/>
            </a:pPr>
            <a:r>
              <a:t/>
            </a:r>
            <a:endParaRPr sz="5000"/>
          </a:p>
          <a:p>
            <a:pPr indent="0" lvl="0" marL="0" rtl="0" algn="l">
              <a:lnSpc>
                <a:spcPct val="100000"/>
              </a:lnSpc>
              <a:spcBef>
                <a:spcPts val="0"/>
              </a:spcBef>
              <a:spcAft>
                <a:spcPts val="0"/>
              </a:spcAft>
              <a:buSzPts val="6000"/>
              <a:buNone/>
            </a:pPr>
            <a:r>
              <a:t/>
            </a:r>
            <a:endParaRPr b="0" sz="8000"/>
          </a:p>
        </p:txBody>
      </p:sp>
      <p:sp>
        <p:nvSpPr>
          <p:cNvPr id="544" name="Google Shape;544;g2ffcffc9529_0_1246"/>
          <p:cNvSpPr txBox="1"/>
          <p:nvPr/>
        </p:nvSpPr>
        <p:spPr>
          <a:xfrm>
            <a:off x="1143475" y="2466575"/>
            <a:ext cx="21899400" cy="859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Sono </a:t>
            </a:r>
            <a:r>
              <a:rPr b="1" i="0" lang="it" sz="3600" u="none" cap="none" strike="noStrike">
                <a:solidFill>
                  <a:srgbClr val="000000"/>
                </a:solidFill>
                <a:latin typeface="Work Sans"/>
                <a:ea typeface="Work Sans"/>
                <a:cs typeface="Work Sans"/>
                <a:sym typeface="Work Sans"/>
              </a:rPr>
              <a:t>esonerati </a:t>
            </a:r>
            <a:r>
              <a:rPr b="0" i="0" lang="it" sz="3600" u="none" cap="none" strike="noStrike">
                <a:solidFill>
                  <a:srgbClr val="000000"/>
                </a:solidFill>
                <a:latin typeface="Work Sans"/>
                <a:ea typeface="Work Sans"/>
                <a:cs typeface="Work Sans"/>
                <a:sym typeface="Work Sans"/>
              </a:rPr>
              <a:t>dall'obbligo dichiarativo:</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15000"/>
              </a:lnSpc>
              <a:spcBef>
                <a:spcPts val="80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i soggetti che, per l'anno d'imposta, hanno registrato esclusivamente </a:t>
            </a:r>
            <a:r>
              <a:rPr b="0" i="0" lang="it" sz="3600" u="none" cap="none" strike="noStrike">
                <a:solidFill>
                  <a:srgbClr val="000000"/>
                </a:solidFill>
                <a:uFill>
                  <a:noFill/>
                </a:uFill>
                <a:latin typeface="Work Sans"/>
                <a:ea typeface="Work Sans"/>
                <a:cs typeface="Work Sans"/>
                <a:sym typeface="Work Sans"/>
                <a:hlinkClick r:id="rId3">
                  <a:extLst>
                    <a:ext uri="{A12FA001-AC4F-418D-AE19-62706E023703}">
                      <ahyp:hlinkClr val="tx"/>
                    </a:ext>
                  </a:extLst>
                </a:hlinkClick>
              </a:rPr>
              <a:t>operazioni esenti</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15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i soggetti che si avvalgono del regime di vantaggio e del regime forfetario</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15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i produttori agricoli in regime IVA di esonero</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15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gli esercenti attività di organizzazione di giochi, intrattenimenti e altre attività esonerati dagli adempimenti IVA ai sensi dell'</a:t>
            </a:r>
            <a:r>
              <a:rPr b="0" i="0" lang="it" sz="3600" u="none" cap="none" strike="noStrike">
                <a:solidFill>
                  <a:srgbClr val="000000"/>
                </a:solidFill>
                <a:uFill>
                  <a:noFill/>
                </a:uFill>
                <a:latin typeface="Work Sans"/>
                <a:ea typeface="Work Sans"/>
                <a:cs typeface="Work Sans"/>
                <a:sym typeface="Work Sans"/>
                <a:hlinkClick r:id="rId4">
                  <a:extLst>
                    <a:ext uri="{A12FA001-AC4F-418D-AE19-62706E023703}">
                      <ahyp:hlinkClr val="tx"/>
                    </a:ext>
                  </a:extLst>
                </a:hlinkClick>
              </a:rPr>
              <a:t>art. 74</a:t>
            </a:r>
            <a:r>
              <a:rPr b="0" i="0" lang="it" sz="3600" u="none" cap="none" strike="noStrike">
                <a:solidFill>
                  <a:srgbClr val="000000"/>
                </a:solidFill>
                <a:latin typeface="Work Sans"/>
                <a:ea typeface="Work Sans"/>
                <a:cs typeface="Work Sans"/>
                <a:sym typeface="Work Sans"/>
              </a:rPr>
              <a:t> co. 6 del DPR 633/72, a condizione che non abbiano optato per l'applicazione dell'IVA nei modi ordinari</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15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le imprese individuali che hanno concesso in affitto l’azienda e non esercitano altra attività </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15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le </a:t>
            </a:r>
            <a:r>
              <a:rPr b="0" i="0" lang="it" sz="3600" u="none" cap="none" strike="noStrike">
                <a:solidFill>
                  <a:srgbClr val="000000"/>
                </a:solidFill>
                <a:uFill>
                  <a:noFill/>
                </a:uFill>
                <a:latin typeface="Work Sans"/>
                <a:ea typeface="Work Sans"/>
                <a:cs typeface="Work Sans"/>
                <a:sym typeface="Work Sans"/>
                <a:hlinkClick r:id="rId5">
                  <a:extLst>
                    <a:ext uri="{A12FA001-AC4F-418D-AE19-62706E023703}">
                      <ahyp:hlinkClr val="tx"/>
                    </a:ext>
                  </a:extLst>
                </a:hlinkClick>
              </a:rPr>
              <a:t>associazioni sportive</a:t>
            </a:r>
            <a:r>
              <a:rPr b="0" i="0" lang="it" sz="3600" u="none" cap="none" strike="noStrike">
                <a:solidFill>
                  <a:srgbClr val="000000"/>
                </a:solidFill>
                <a:latin typeface="Work Sans"/>
                <a:ea typeface="Work Sans"/>
                <a:cs typeface="Work Sans"/>
                <a:sym typeface="Work Sans"/>
              </a:rPr>
              <a:t> dilettantistiche e soggetti equiparati che hanno esercitato l'opzione per l'applicazione del regime forfetario ex L. </a:t>
            </a:r>
            <a:r>
              <a:rPr b="0" i="0" lang="it" sz="3600" u="none" cap="none" strike="noStrike">
                <a:solidFill>
                  <a:srgbClr val="000000"/>
                </a:solidFill>
                <a:uFill>
                  <a:noFill/>
                </a:uFill>
                <a:latin typeface="Work Sans"/>
                <a:ea typeface="Work Sans"/>
                <a:cs typeface="Work Sans"/>
                <a:sym typeface="Work Sans"/>
                <a:hlinkClick r:id="rId6">
                  <a:extLst>
                    <a:ext uri="{A12FA001-AC4F-418D-AE19-62706E023703}">
                      <ahyp:hlinkClr val="tx"/>
                    </a:ext>
                  </a:extLst>
                </a:hlinkClick>
              </a:rPr>
              <a:t>398/91</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15000"/>
              </a:lnSpc>
              <a:spcBef>
                <a:spcPts val="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i soggetti passivi d'imposta non residenti che hanno nominato il </a:t>
            </a:r>
            <a:r>
              <a:rPr b="0" i="0" lang="it" sz="3600" u="none" cap="none" strike="noStrike">
                <a:solidFill>
                  <a:srgbClr val="000000"/>
                </a:solidFill>
                <a:uFill>
                  <a:noFill/>
                </a:uFill>
                <a:latin typeface="Work Sans"/>
                <a:ea typeface="Work Sans"/>
                <a:cs typeface="Work Sans"/>
                <a:sym typeface="Work Sans"/>
                <a:hlinkClick r:id="rId7">
                  <a:extLst>
                    <a:ext uri="{A12FA001-AC4F-418D-AE19-62706E023703}">
                      <ahyp:hlinkClr val="tx"/>
                    </a:ext>
                  </a:extLst>
                </a:hlinkClick>
              </a:rPr>
              <a:t>rappresentante fiscale</a:t>
            </a:r>
            <a:r>
              <a:rPr b="0" i="0" lang="it" sz="3600" u="none" cap="none" strike="noStrike">
                <a:solidFill>
                  <a:srgbClr val="000000"/>
                </a:solidFill>
                <a:latin typeface="Work Sans"/>
                <a:ea typeface="Work Sans"/>
                <a:cs typeface="Work Sans"/>
                <a:sym typeface="Work Sans"/>
              </a:rPr>
              <a:t> "leggero"</a:t>
            </a:r>
            <a:endParaRPr b="0" i="0" sz="3600" u="none" cap="none" strike="noStrike">
              <a:solidFill>
                <a:srgbClr val="000000"/>
              </a:solidFill>
              <a:latin typeface="Work Sans"/>
              <a:ea typeface="Work Sans"/>
              <a:cs typeface="Work Sans"/>
              <a:sym typeface="Work Sans"/>
            </a:endParaRPr>
          </a:p>
          <a:p>
            <a:pPr indent="0" lvl="0" marL="457200" marR="0" rtl="0" algn="l">
              <a:lnSpc>
                <a:spcPct val="115000"/>
              </a:lnSpc>
              <a:spcBef>
                <a:spcPts val="800"/>
              </a:spcBef>
              <a:spcAft>
                <a:spcPts val="80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ffcffc9529_0_0"/>
          <p:cNvSpPr txBox="1"/>
          <p:nvPr/>
        </p:nvSpPr>
        <p:spPr>
          <a:xfrm>
            <a:off x="1143475" y="914400"/>
            <a:ext cx="22101600" cy="12831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chemeClr val="accent2"/>
                </a:solidFill>
                <a:latin typeface="Work Sans"/>
                <a:ea typeface="Work Sans"/>
                <a:cs typeface="Work Sans"/>
                <a:sym typeface="Work Sans"/>
              </a:rPr>
              <a:t>Gli obblighi del regime semplificato</a:t>
            </a:r>
            <a:endParaRPr b="1" i="0" sz="6100" u="none" cap="none" strike="noStrike">
              <a:solidFill>
                <a:srgbClr val="5A6EFF"/>
              </a:solidFill>
              <a:latin typeface="Work Sans"/>
              <a:ea typeface="Work Sans"/>
              <a:cs typeface="Work Sans"/>
              <a:sym typeface="Work Sans"/>
            </a:endParaRPr>
          </a:p>
        </p:txBody>
      </p:sp>
      <p:sp>
        <p:nvSpPr>
          <p:cNvPr id="162" name="Google Shape;162;g2ffcffc9529_0_0"/>
          <p:cNvSpPr txBox="1"/>
          <p:nvPr/>
        </p:nvSpPr>
        <p:spPr>
          <a:xfrm>
            <a:off x="826125" y="2197500"/>
            <a:ext cx="22101600" cy="10402800"/>
          </a:xfrm>
          <a:prstGeom prst="rect">
            <a:avLst/>
          </a:prstGeom>
          <a:noFill/>
          <a:ln>
            <a:noFill/>
          </a:ln>
        </p:spPr>
        <p:txBody>
          <a:bodyPr anchorCtr="0" anchor="t" bIns="34275" lIns="34275" spcFirstLastPara="1" rIns="34275" wrap="square" tIns="34275">
            <a:spAutoFit/>
          </a:bodyPr>
          <a:lstStyle/>
          <a:p>
            <a:pPr indent="-457200" lvl="0" marL="457200" marR="0" rtl="0" algn="l">
              <a:lnSpc>
                <a:spcPct val="100000"/>
              </a:lnSpc>
              <a:spcBef>
                <a:spcPts val="0"/>
              </a:spcBef>
              <a:spcAft>
                <a:spcPts val="0"/>
              </a:spcAft>
              <a:buClr>
                <a:schemeClr val="dk1"/>
              </a:buClr>
              <a:buSzPts val="3600"/>
              <a:buFont typeface="Work Sans"/>
              <a:buChar char="●"/>
            </a:pPr>
            <a:r>
              <a:rPr b="1" i="0" lang="it" sz="3600" u="none" cap="none" strike="noStrike">
                <a:solidFill>
                  <a:schemeClr val="dk1"/>
                </a:solidFill>
                <a:latin typeface="Work Sans"/>
                <a:ea typeface="Work Sans"/>
                <a:cs typeface="Work Sans"/>
                <a:sym typeface="Work Sans"/>
              </a:rPr>
              <a:t>Fattura elettronica sempre obbligatoria (tranne per sanitari verso privati)</a:t>
            </a:r>
            <a:endParaRPr b="1" i="0" sz="3600" u="none" cap="none" strike="noStrike">
              <a:solidFill>
                <a:schemeClr val="dk1"/>
              </a:solidFill>
              <a:latin typeface="Work Sans"/>
              <a:ea typeface="Work Sans"/>
              <a:cs typeface="Work Sans"/>
              <a:sym typeface="Work Sans"/>
            </a:endParaRPr>
          </a:p>
          <a:p>
            <a:pPr indent="0" lvl="0" marL="45720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Work Sans"/>
              <a:ea typeface="Work Sans"/>
              <a:cs typeface="Work Sans"/>
              <a:sym typeface="Work Sans"/>
            </a:endParaRPr>
          </a:p>
          <a:p>
            <a:pPr indent="-457200" lvl="0" marL="457200" marR="0" rtl="0" algn="l">
              <a:lnSpc>
                <a:spcPct val="100000"/>
              </a:lnSpc>
              <a:spcBef>
                <a:spcPts val="400"/>
              </a:spcBef>
              <a:spcAft>
                <a:spcPts val="0"/>
              </a:spcAft>
              <a:buClr>
                <a:schemeClr val="dk1"/>
              </a:buClr>
              <a:buSzPts val="3600"/>
              <a:buFont typeface="Work Sans"/>
              <a:buChar char="●"/>
            </a:pPr>
            <a:r>
              <a:rPr b="1" i="0" lang="it" sz="3600" u="none" cap="none" strike="noStrike">
                <a:solidFill>
                  <a:schemeClr val="dk1"/>
                </a:solidFill>
                <a:latin typeface="Work Sans"/>
                <a:ea typeface="Work Sans"/>
                <a:cs typeface="Work Sans"/>
                <a:sym typeface="Work Sans"/>
              </a:rPr>
              <a:t>IVA:</a:t>
            </a:r>
            <a:endParaRPr b="1" i="0" sz="3600" u="none" cap="none" strike="noStrike">
              <a:solidFill>
                <a:schemeClr val="dk1"/>
              </a:solidFill>
              <a:latin typeface="Work Sans"/>
              <a:ea typeface="Work Sans"/>
              <a:cs typeface="Work Sans"/>
              <a:sym typeface="Work Sans"/>
            </a:endParaRPr>
          </a:p>
          <a:p>
            <a:pPr indent="-457200" lvl="1" marL="914400" marR="0" rtl="0" algn="l">
              <a:lnSpc>
                <a:spcPct val="100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Soggetti alla normativa IVA (Dpr 633/72)</a:t>
            </a:r>
            <a:endParaRPr b="0" i="0" sz="3600" u="none" cap="none" strike="noStrike">
              <a:solidFill>
                <a:schemeClr val="dk1"/>
              </a:solidFill>
              <a:latin typeface="Work Sans"/>
              <a:ea typeface="Work Sans"/>
              <a:cs typeface="Work Sans"/>
              <a:sym typeface="Work Sans"/>
            </a:endParaRPr>
          </a:p>
          <a:p>
            <a:pPr indent="-457200" lvl="1" marL="914400" marR="0" rtl="0" algn="l">
              <a:lnSpc>
                <a:spcPct val="100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Comunicazione IVA periodica (LIPE)</a:t>
            </a:r>
            <a:endParaRPr b="0" i="0" sz="3600" u="none" cap="none" strike="noStrike">
              <a:solidFill>
                <a:schemeClr val="dk1"/>
              </a:solidFill>
              <a:latin typeface="Work Sans"/>
              <a:ea typeface="Work Sans"/>
              <a:cs typeface="Work Sans"/>
              <a:sym typeface="Work Sans"/>
            </a:endParaRPr>
          </a:p>
          <a:p>
            <a:pPr indent="-457200" lvl="1" marL="914400" marR="0" rtl="0" algn="l">
              <a:lnSpc>
                <a:spcPct val="100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Dichiarazione IVA annuale</a:t>
            </a:r>
            <a:endParaRPr b="0" i="0" sz="3600" u="none" cap="none" strike="noStrike">
              <a:solidFill>
                <a:schemeClr val="dk1"/>
              </a:solidFill>
              <a:latin typeface="Work Sans"/>
              <a:ea typeface="Work Sans"/>
              <a:cs typeface="Work Sans"/>
              <a:sym typeface="Work Sans"/>
            </a:endParaRPr>
          </a:p>
          <a:p>
            <a:pPr indent="-457200" lvl="1" marL="914400" marR="0" rtl="0" algn="l">
              <a:lnSpc>
                <a:spcPct val="100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Dal 01/7/2022 “nuovo esterometro” </a:t>
            </a:r>
            <a:endParaRPr b="0" i="0" sz="3600" u="none" cap="none" strike="noStrike">
              <a:solidFill>
                <a:schemeClr val="dk1"/>
              </a:solidFill>
              <a:latin typeface="Work Sans"/>
              <a:ea typeface="Work Sans"/>
              <a:cs typeface="Work Sans"/>
              <a:sym typeface="Work Sans"/>
            </a:endParaRPr>
          </a:p>
          <a:p>
            <a:pPr indent="0" lvl="0" marL="457200" marR="0" rtl="0" algn="l">
              <a:lnSpc>
                <a:spcPct val="100000"/>
              </a:lnSpc>
              <a:spcBef>
                <a:spcPts val="400"/>
              </a:spcBef>
              <a:spcAft>
                <a:spcPts val="0"/>
              </a:spcAft>
              <a:buClr>
                <a:srgbClr val="000000"/>
              </a:buClr>
              <a:buSzPts val="3600"/>
              <a:buFont typeface="Arial"/>
              <a:buNone/>
            </a:pPr>
            <a:r>
              <a:t/>
            </a:r>
            <a:endParaRPr b="1" i="0" sz="3600" u="none" cap="none" strike="noStrike">
              <a:solidFill>
                <a:schemeClr val="dk1"/>
              </a:solidFill>
              <a:latin typeface="Work Sans"/>
              <a:ea typeface="Work Sans"/>
              <a:cs typeface="Work Sans"/>
              <a:sym typeface="Work Sans"/>
            </a:endParaRPr>
          </a:p>
          <a:p>
            <a:pPr indent="-457200" lvl="0" marL="457200" marR="0" rtl="0" algn="l">
              <a:lnSpc>
                <a:spcPct val="100000"/>
              </a:lnSpc>
              <a:spcBef>
                <a:spcPts val="400"/>
              </a:spcBef>
              <a:spcAft>
                <a:spcPts val="0"/>
              </a:spcAft>
              <a:buClr>
                <a:schemeClr val="dk1"/>
              </a:buClr>
              <a:buSzPts val="3600"/>
              <a:buFont typeface="Work Sans"/>
              <a:buChar char="●"/>
            </a:pPr>
            <a:r>
              <a:rPr b="1" i="0" lang="it" sz="3600" u="none" cap="none" strike="noStrike">
                <a:solidFill>
                  <a:schemeClr val="dk1"/>
                </a:solidFill>
                <a:latin typeface="Work Sans"/>
                <a:ea typeface="Work Sans"/>
                <a:cs typeface="Work Sans"/>
                <a:sym typeface="Work Sans"/>
              </a:rPr>
              <a:t>Imposte sui redditi:</a:t>
            </a:r>
            <a:endParaRPr b="1" i="0" sz="3600" u="none" cap="none" strike="noStrike">
              <a:solidFill>
                <a:schemeClr val="dk1"/>
              </a:solidFill>
              <a:latin typeface="Work Sans"/>
              <a:ea typeface="Work Sans"/>
              <a:cs typeface="Work Sans"/>
              <a:sym typeface="Work Sans"/>
            </a:endParaRPr>
          </a:p>
          <a:p>
            <a:pPr indent="-457200" lvl="1" marL="914400" marR="0" rtl="0" algn="l">
              <a:lnSpc>
                <a:spcPct val="100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Tassazione ordinaria IRPEF (</a:t>
            </a:r>
            <a:r>
              <a:rPr b="0" i="0" lang="it" sz="3600" u="sng" cap="none" strike="noStrike">
                <a:solidFill>
                  <a:schemeClr val="hlink"/>
                </a:solidFill>
                <a:latin typeface="Work Sans"/>
                <a:ea typeface="Work Sans"/>
                <a:cs typeface="Work Sans"/>
                <a:sym typeface="Work Sans"/>
                <a:hlinkClick r:id="rId3"/>
              </a:rPr>
              <a:t>link aliquote irpef</a:t>
            </a:r>
            <a:r>
              <a:rPr b="0" i="0" lang="it" sz="3600" u="none" cap="none" strike="noStrike">
                <a:solidFill>
                  <a:schemeClr val="dk1"/>
                </a:solidFill>
                <a:latin typeface="Work Sans"/>
                <a:ea typeface="Work Sans"/>
                <a:cs typeface="Work Sans"/>
                <a:sym typeface="Work Sans"/>
              </a:rPr>
              <a:t>)</a:t>
            </a:r>
            <a:endParaRPr b="0" i="0" sz="3600" u="none" cap="none" strike="noStrike">
              <a:solidFill>
                <a:schemeClr val="dk1"/>
              </a:solidFill>
              <a:latin typeface="Work Sans"/>
              <a:ea typeface="Work Sans"/>
              <a:cs typeface="Work Sans"/>
              <a:sym typeface="Work Sans"/>
            </a:endParaRPr>
          </a:p>
          <a:p>
            <a:pPr indent="-457200" lvl="1" marL="914400" marR="0" rtl="0" algn="l">
              <a:lnSpc>
                <a:spcPct val="100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Applicazione ISA</a:t>
            </a:r>
            <a:endParaRPr b="0" i="0" sz="3600" u="none" cap="none" strike="noStrike">
              <a:solidFill>
                <a:schemeClr val="dk1"/>
              </a:solidFill>
              <a:latin typeface="Work Sans"/>
              <a:ea typeface="Work Sans"/>
              <a:cs typeface="Work Sans"/>
              <a:sym typeface="Work Sans"/>
            </a:endParaRPr>
          </a:p>
          <a:p>
            <a:pPr indent="0" lvl="0" marL="457200" marR="0" rtl="0" algn="l">
              <a:lnSpc>
                <a:spcPct val="100000"/>
              </a:lnSpc>
              <a:spcBef>
                <a:spcPts val="400"/>
              </a:spcBef>
              <a:spcAft>
                <a:spcPts val="0"/>
              </a:spcAft>
              <a:buClr>
                <a:srgbClr val="000000"/>
              </a:buClr>
              <a:buSzPts val="3600"/>
              <a:buFont typeface="Arial"/>
              <a:buNone/>
            </a:pPr>
            <a:r>
              <a:t/>
            </a:r>
            <a:endParaRPr b="1" i="0" sz="3600" u="none" cap="none" strike="noStrike">
              <a:solidFill>
                <a:schemeClr val="dk1"/>
              </a:solidFill>
              <a:latin typeface="Work Sans"/>
              <a:ea typeface="Work Sans"/>
              <a:cs typeface="Work Sans"/>
              <a:sym typeface="Work Sans"/>
            </a:endParaRPr>
          </a:p>
          <a:p>
            <a:pPr indent="-457200" lvl="0" marL="457200" marR="0" rtl="0" algn="l">
              <a:lnSpc>
                <a:spcPct val="100000"/>
              </a:lnSpc>
              <a:spcBef>
                <a:spcPts val="400"/>
              </a:spcBef>
              <a:spcAft>
                <a:spcPts val="0"/>
              </a:spcAft>
              <a:buClr>
                <a:schemeClr val="dk1"/>
              </a:buClr>
              <a:buSzPts val="3600"/>
              <a:buFont typeface="Work Sans"/>
              <a:buChar char="●"/>
            </a:pPr>
            <a:r>
              <a:rPr b="1" i="0" lang="it" sz="3600" u="none" cap="none" strike="noStrike">
                <a:solidFill>
                  <a:schemeClr val="dk1"/>
                </a:solidFill>
                <a:latin typeface="Work Sans"/>
                <a:ea typeface="Work Sans"/>
                <a:cs typeface="Work Sans"/>
                <a:sym typeface="Work Sans"/>
              </a:rPr>
              <a:t>Sostituto d’imposta: </a:t>
            </a:r>
            <a:r>
              <a:rPr b="0" i="0" lang="it" sz="3600" u="none" cap="none" strike="noStrike">
                <a:solidFill>
                  <a:schemeClr val="dk1"/>
                </a:solidFill>
                <a:latin typeface="Work Sans"/>
                <a:ea typeface="Work Sans"/>
                <a:cs typeface="Work Sans"/>
                <a:sym typeface="Work Sans"/>
              </a:rPr>
              <a:t>Le imprese o i professionisti in regime contabile semplificato sono considerati come sostituti d’imposta. (eventuali adempimenti CU, 770, versamento delle ritenute dei lavoratori autonomi)</a:t>
            </a:r>
            <a:endParaRPr b="0" i="0" sz="3600" u="none" cap="none" strike="noStrike">
              <a:solidFill>
                <a:schemeClr val="dk1"/>
              </a:solidFill>
              <a:latin typeface="Work Sans"/>
              <a:ea typeface="Work Sans"/>
              <a:cs typeface="Work Sans"/>
              <a:sym typeface="Work Sans"/>
            </a:endParaRPr>
          </a:p>
          <a:p>
            <a:pPr indent="0" lvl="0" marL="457200" marR="0" rtl="0" algn="l">
              <a:lnSpc>
                <a:spcPct val="100000"/>
              </a:lnSpc>
              <a:spcBef>
                <a:spcPts val="400"/>
              </a:spcBef>
              <a:spcAft>
                <a:spcPts val="0"/>
              </a:spcAft>
              <a:buClr>
                <a:srgbClr val="000000"/>
              </a:buClr>
              <a:buSzPts val="3600"/>
              <a:buFont typeface="Arial"/>
              <a:buNone/>
            </a:pPr>
            <a:r>
              <a:t/>
            </a:r>
            <a:endParaRPr b="1" i="0" sz="3600" u="none" cap="none" strike="noStrike">
              <a:solidFill>
                <a:schemeClr val="dk1"/>
              </a:solidFill>
              <a:latin typeface="Work Sans"/>
              <a:ea typeface="Work Sans"/>
              <a:cs typeface="Work Sans"/>
              <a:sym typeface="Work Sans"/>
            </a:endParaRPr>
          </a:p>
          <a:p>
            <a:pPr indent="-457200" lvl="0" marL="457200" marR="0" rtl="0" algn="l">
              <a:lnSpc>
                <a:spcPct val="100000"/>
              </a:lnSpc>
              <a:spcBef>
                <a:spcPts val="400"/>
              </a:spcBef>
              <a:spcAft>
                <a:spcPts val="0"/>
              </a:spcAft>
              <a:buClr>
                <a:schemeClr val="dk1"/>
              </a:buClr>
              <a:buSzPts val="3600"/>
              <a:buFont typeface="Work Sans"/>
              <a:buChar char="●"/>
            </a:pPr>
            <a:r>
              <a:rPr b="1" i="0" lang="it" sz="3600" u="none" cap="none" strike="noStrike">
                <a:solidFill>
                  <a:schemeClr val="dk1"/>
                </a:solidFill>
                <a:latin typeface="Work Sans"/>
                <a:ea typeface="Work Sans"/>
                <a:cs typeface="Work Sans"/>
                <a:sym typeface="Work Sans"/>
              </a:rPr>
              <a:t>Ritenuta d’acconto: </a:t>
            </a:r>
            <a:r>
              <a:rPr b="0" i="0" lang="it" sz="3600" u="none" cap="none" strike="noStrike">
                <a:solidFill>
                  <a:schemeClr val="dk1"/>
                </a:solidFill>
                <a:latin typeface="Work Sans"/>
                <a:ea typeface="Work Sans"/>
                <a:cs typeface="Work Sans"/>
                <a:sym typeface="Work Sans"/>
              </a:rPr>
              <a:t>I professionisti devono applicare la ritenuta d’acconto in fattura nei confronti dei loro clienti</a:t>
            </a:r>
            <a:endParaRPr b="0" i="0" sz="3600" u="none" cap="none" strike="noStrike">
              <a:solidFill>
                <a:schemeClr val="dk1"/>
              </a:solidFill>
              <a:latin typeface="Work Sans"/>
              <a:ea typeface="Work Sans"/>
              <a:cs typeface="Work Sans"/>
              <a:sym typeface="Work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8" name="Shape 548"/>
        <p:cNvGrpSpPr/>
        <p:nvPr/>
      </p:nvGrpSpPr>
      <p:grpSpPr>
        <a:xfrm>
          <a:off x="0" y="0"/>
          <a:ext cx="0" cy="0"/>
          <a:chOff x="0" y="0"/>
          <a:chExt cx="0" cy="0"/>
        </a:xfrm>
      </p:grpSpPr>
      <p:sp>
        <p:nvSpPr>
          <p:cNvPr id="549" name="Google Shape;549;g2ffcffc9529_0_1253"/>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550" name="Google Shape;550;g2ffcffc9529_0_1253"/>
          <p:cNvSpPr txBox="1"/>
          <p:nvPr>
            <p:ph type="title"/>
          </p:nvPr>
        </p:nvSpPr>
        <p:spPr>
          <a:xfrm>
            <a:off x="1340700" y="1028125"/>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000"/>
              <a:t>I QUADRI PRINCIPALI</a:t>
            </a:r>
            <a:endParaRPr sz="5000"/>
          </a:p>
          <a:p>
            <a:pPr indent="0" lvl="0" marL="0" rtl="0" algn="l">
              <a:lnSpc>
                <a:spcPct val="100000"/>
              </a:lnSpc>
              <a:spcBef>
                <a:spcPts val="0"/>
              </a:spcBef>
              <a:spcAft>
                <a:spcPts val="0"/>
              </a:spcAft>
              <a:buSzPts val="6000"/>
              <a:buNone/>
            </a:pPr>
            <a:r>
              <a:t/>
            </a:r>
            <a:endParaRPr sz="5000"/>
          </a:p>
          <a:p>
            <a:pPr indent="0" lvl="0" marL="0" rtl="0" algn="l">
              <a:lnSpc>
                <a:spcPct val="100000"/>
              </a:lnSpc>
              <a:spcBef>
                <a:spcPts val="0"/>
              </a:spcBef>
              <a:spcAft>
                <a:spcPts val="0"/>
              </a:spcAft>
              <a:buSzPts val="6000"/>
              <a:buNone/>
            </a:pPr>
            <a:r>
              <a:t/>
            </a:r>
            <a:endParaRPr b="0" sz="8000"/>
          </a:p>
        </p:txBody>
      </p:sp>
      <p:sp>
        <p:nvSpPr>
          <p:cNvPr id="551" name="Google Shape;551;g2ffcffc9529_0_1253"/>
          <p:cNvSpPr txBox="1"/>
          <p:nvPr/>
        </p:nvSpPr>
        <p:spPr>
          <a:xfrm>
            <a:off x="1143475" y="2466575"/>
            <a:ext cx="21899400" cy="1145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VA</a:t>
            </a:r>
            <a:r>
              <a:rPr b="0" i="0" lang="it" sz="3600" u="none" cap="none" strike="noStrike">
                <a:solidFill>
                  <a:srgbClr val="000000"/>
                </a:solidFill>
                <a:latin typeface="Work Sans"/>
                <a:ea typeface="Work Sans"/>
                <a:cs typeface="Work Sans"/>
                <a:sym typeface="Work Sans"/>
              </a:rPr>
              <a:t>: quadro relativo all'attività svolta</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VC:</a:t>
            </a:r>
            <a:r>
              <a:rPr b="0" i="0" lang="it" sz="3600" u="none" cap="none" strike="noStrike">
                <a:solidFill>
                  <a:srgbClr val="000000"/>
                </a:solidFill>
                <a:latin typeface="Work Sans"/>
                <a:ea typeface="Work Sans"/>
                <a:cs typeface="Work Sans"/>
                <a:sym typeface="Work Sans"/>
              </a:rPr>
              <a:t> quadro relativo agli esportatori ed operatori assimilati</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VE</a:t>
            </a:r>
            <a:r>
              <a:rPr b="0" i="0" lang="it" sz="3600" u="none" cap="none" strike="noStrike">
                <a:solidFill>
                  <a:srgbClr val="000000"/>
                </a:solidFill>
                <a:latin typeface="Work Sans"/>
                <a:ea typeface="Work Sans"/>
                <a:cs typeface="Work Sans"/>
                <a:sym typeface="Work Sans"/>
              </a:rPr>
              <a:t>: quadro relativo alla determinazione del </a:t>
            </a:r>
            <a:r>
              <a:rPr b="0" i="0" lang="it" sz="3600" u="none" cap="none" strike="noStrike">
                <a:solidFill>
                  <a:srgbClr val="000000"/>
                </a:solidFill>
                <a:uFill>
                  <a:noFill/>
                </a:uFill>
                <a:latin typeface="Work Sans"/>
                <a:ea typeface="Work Sans"/>
                <a:cs typeface="Work Sans"/>
                <a:sym typeface="Work Sans"/>
                <a:hlinkClick r:id="rId3">
                  <a:extLst>
                    <a:ext uri="{A12FA001-AC4F-418D-AE19-62706E023703}">
                      <ahyp:hlinkClr val="tx"/>
                    </a:ext>
                  </a:extLst>
                </a:hlinkClick>
              </a:rPr>
              <a:t>volume d'affari</a:t>
            </a:r>
            <a:r>
              <a:rPr b="0" i="0" lang="it" sz="3600" u="none" cap="none" strike="noStrike">
                <a:solidFill>
                  <a:srgbClr val="000000"/>
                </a:solidFill>
                <a:latin typeface="Work Sans"/>
                <a:ea typeface="Work Sans"/>
                <a:cs typeface="Work Sans"/>
                <a:sym typeface="Work Sans"/>
              </a:rPr>
              <a:t> e dell'imposta relativa alle operazioni imponibili</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VF:</a:t>
            </a:r>
            <a:r>
              <a:rPr b="0" i="0" lang="it" sz="3600" u="none" cap="none" strike="noStrike">
                <a:solidFill>
                  <a:srgbClr val="000000"/>
                </a:solidFill>
                <a:latin typeface="Work Sans"/>
                <a:ea typeface="Work Sans"/>
                <a:cs typeface="Work Sans"/>
                <a:sym typeface="Work Sans"/>
              </a:rPr>
              <a:t> quadro relativo all'ammontare degli acquisti effettuati nel territorio dello Stato, degli acquisti intracomunitari e delle importazioni e alla determinazione dell'IVA ammessa in detrazione + indicazione del Pro Rata</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VJ: </a:t>
            </a:r>
            <a:r>
              <a:rPr b="0" i="0" lang="it" sz="3600" u="none" cap="none" strike="noStrike">
                <a:solidFill>
                  <a:srgbClr val="000000"/>
                </a:solidFill>
                <a:latin typeface="Work Sans"/>
                <a:ea typeface="Work Sans"/>
                <a:cs typeface="Work Sans"/>
                <a:sym typeface="Work Sans"/>
              </a:rPr>
              <a:t>quadro relativo alla determinazione dell'imposta relativa a particolari tipologie di operazioni (“reverse charge”)</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VH:</a:t>
            </a:r>
            <a:r>
              <a:rPr b="0" i="0" lang="it" sz="3600" u="none" cap="none" strike="noStrike">
                <a:solidFill>
                  <a:srgbClr val="000000"/>
                </a:solidFill>
                <a:latin typeface="Work Sans"/>
                <a:ea typeface="Work Sans"/>
                <a:cs typeface="Work Sans"/>
                <a:sym typeface="Work Sans"/>
              </a:rPr>
              <a:t> quadro da compilare qualora si intenda inviare, integrare o correggere i dati delle comunicazioni delle liquidazioni periodiche IVA</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VN e VQ: </a:t>
            </a:r>
            <a:r>
              <a:rPr b="0" i="0" lang="it" sz="3600" u="none" cap="none" strike="noStrike">
                <a:solidFill>
                  <a:srgbClr val="000000"/>
                </a:solidFill>
                <a:latin typeface="Work Sans"/>
                <a:ea typeface="Work Sans"/>
                <a:cs typeface="Work Sans"/>
                <a:sym typeface="Work Sans"/>
              </a:rPr>
              <a:t>quadri rispettivamente relativi alle dichiarazioni integrative a favore e ai versamenti periodici omessi</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100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6" name="Shape 166"/>
        <p:cNvGrpSpPr/>
        <p:nvPr/>
      </p:nvGrpSpPr>
      <p:grpSpPr>
        <a:xfrm>
          <a:off x="0" y="0"/>
          <a:ext cx="0" cy="0"/>
          <a:chOff x="0" y="0"/>
          <a:chExt cx="0" cy="0"/>
        </a:xfrm>
      </p:grpSpPr>
      <p:sp>
        <p:nvSpPr>
          <p:cNvPr id="167" name="Google Shape;167;p12"/>
          <p:cNvSpPr txBox="1"/>
          <p:nvPr/>
        </p:nvSpPr>
        <p:spPr>
          <a:xfrm>
            <a:off x="1143000" y="2357525"/>
            <a:ext cx="21878100" cy="9420000"/>
          </a:xfrm>
          <a:prstGeom prst="rect">
            <a:avLst/>
          </a:prstGeom>
          <a:noFill/>
          <a:ln>
            <a:noFill/>
          </a:ln>
        </p:spPr>
        <p:txBody>
          <a:bodyPr anchorCtr="0" anchor="t" bIns="91400" lIns="91400" spcFirstLastPara="1" rIns="91400" wrap="square" tIns="91400">
            <a:spAutoFit/>
          </a:bodyPr>
          <a:lstStyle/>
          <a:p>
            <a:pPr indent="-450850" lvl="0" marL="469900" marR="0" rtl="0" algn="l">
              <a:lnSpc>
                <a:spcPct val="100000"/>
              </a:lnSpc>
              <a:spcBef>
                <a:spcPts val="0"/>
              </a:spcBef>
              <a:spcAft>
                <a:spcPts val="0"/>
              </a:spcAft>
              <a:buClr>
                <a:schemeClr val="dk1"/>
              </a:buClr>
              <a:buSzPts val="3500"/>
              <a:buFont typeface="Work Sans"/>
              <a:buChar char="●"/>
            </a:pPr>
            <a:r>
              <a:rPr b="1" i="0" lang="it" sz="3500" u="none" cap="none" strike="noStrike">
                <a:solidFill>
                  <a:schemeClr val="dk1"/>
                </a:solidFill>
                <a:latin typeface="Work Sans"/>
                <a:ea typeface="Work Sans"/>
                <a:cs typeface="Work Sans"/>
                <a:sym typeface="Work Sans"/>
              </a:rPr>
              <a:t>Redditi</a:t>
            </a:r>
            <a:endParaRPr b="1" i="0" sz="3500" u="none" cap="none" strike="noStrike">
              <a:solidFill>
                <a:schemeClr val="dk1"/>
              </a:solidFill>
              <a:latin typeface="Work Sans"/>
              <a:ea typeface="Work Sans"/>
              <a:cs typeface="Work Sans"/>
              <a:sym typeface="Work Sans"/>
            </a:endParaRPr>
          </a:p>
          <a:p>
            <a:pPr indent="-463550" lvl="1" marL="914400" marR="0" rtl="0" algn="l">
              <a:lnSpc>
                <a:spcPct val="100000"/>
              </a:lnSpc>
              <a:spcBef>
                <a:spcPts val="1100"/>
              </a:spcBef>
              <a:spcAft>
                <a:spcPts val="0"/>
              </a:spcAft>
              <a:buClr>
                <a:schemeClr val="dk1"/>
              </a:buClr>
              <a:buSzPts val="3500"/>
              <a:buFont typeface="Work Sans"/>
              <a:buChar char="○"/>
            </a:pPr>
            <a:r>
              <a:rPr b="0" i="0" lang="it" sz="3500" u="none" cap="none" strike="noStrike">
                <a:solidFill>
                  <a:schemeClr val="dk1"/>
                </a:solidFill>
                <a:latin typeface="Work Sans"/>
                <a:ea typeface="Work Sans"/>
                <a:cs typeface="Work Sans"/>
                <a:sym typeface="Work Sans"/>
              </a:rPr>
              <a:t>Dichiarazione dei redditi </a:t>
            </a:r>
            <a:endParaRPr b="0" i="0" sz="3500" u="none" cap="none" strike="noStrike">
              <a:solidFill>
                <a:schemeClr val="dk1"/>
              </a:solidFill>
              <a:latin typeface="Work Sans"/>
              <a:ea typeface="Work Sans"/>
              <a:cs typeface="Work Sans"/>
              <a:sym typeface="Work Sans"/>
            </a:endParaRPr>
          </a:p>
          <a:p>
            <a:pPr indent="-463550" lvl="1" marL="914400" marR="0" rtl="0" algn="l">
              <a:lnSpc>
                <a:spcPct val="100000"/>
              </a:lnSpc>
              <a:spcBef>
                <a:spcPts val="1100"/>
              </a:spcBef>
              <a:spcAft>
                <a:spcPts val="0"/>
              </a:spcAft>
              <a:buClr>
                <a:schemeClr val="dk1"/>
              </a:buClr>
              <a:buSzPts val="3500"/>
              <a:buFont typeface="Work Sans"/>
              <a:buChar char="○"/>
            </a:pPr>
            <a:r>
              <a:rPr b="0" i="0" lang="it" sz="3500" u="none" cap="none" strike="noStrike">
                <a:solidFill>
                  <a:schemeClr val="dk1"/>
                </a:solidFill>
                <a:latin typeface="Work Sans"/>
                <a:ea typeface="Work Sans"/>
                <a:cs typeface="Work Sans"/>
                <a:sym typeface="Work Sans"/>
              </a:rPr>
              <a:t>Versamento imposte e contributi</a:t>
            </a:r>
            <a:endParaRPr b="0" i="0" sz="3500" u="none" cap="none" strike="noStrike">
              <a:solidFill>
                <a:schemeClr val="dk1"/>
              </a:solidFill>
              <a:latin typeface="Work Sans"/>
              <a:ea typeface="Work Sans"/>
              <a:cs typeface="Work Sans"/>
              <a:sym typeface="Work Sans"/>
            </a:endParaRPr>
          </a:p>
          <a:p>
            <a:pPr indent="0" lvl="0" marL="0" marR="0" rtl="0" algn="l">
              <a:lnSpc>
                <a:spcPct val="100000"/>
              </a:lnSpc>
              <a:spcBef>
                <a:spcPts val="1100"/>
              </a:spcBef>
              <a:spcAft>
                <a:spcPts val="0"/>
              </a:spcAft>
              <a:buClr>
                <a:srgbClr val="000000"/>
              </a:buClr>
              <a:buSzPts val="800"/>
              <a:buFont typeface="Arial"/>
              <a:buNone/>
            </a:pPr>
            <a:r>
              <a:t/>
            </a:r>
            <a:endParaRPr b="0" i="0" sz="3500" u="none" cap="none" strike="noStrike">
              <a:solidFill>
                <a:schemeClr val="dk1"/>
              </a:solidFill>
              <a:latin typeface="Work Sans"/>
              <a:ea typeface="Work Sans"/>
              <a:cs typeface="Work Sans"/>
              <a:sym typeface="Work Sans"/>
            </a:endParaRPr>
          </a:p>
          <a:p>
            <a:pPr indent="-450850" lvl="0" marL="469900" marR="0" rtl="0" algn="l">
              <a:lnSpc>
                <a:spcPct val="100000"/>
              </a:lnSpc>
              <a:spcBef>
                <a:spcPts val="1100"/>
              </a:spcBef>
              <a:spcAft>
                <a:spcPts val="0"/>
              </a:spcAft>
              <a:buClr>
                <a:schemeClr val="dk1"/>
              </a:buClr>
              <a:buSzPts val="3500"/>
              <a:buFont typeface="Work Sans"/>
              <a:buChar char="●"/>
            </a:pPr>
            <a:r>
              <a:rPr b="1" i="0" lang="it" sz="3500" u="none" cap="none" strike="noStrike">
                <a:solidFill>
                  <a:schemeClr val="dk1"/>
                </a:solidFill>
                <a:latin typeface="Work Sans"/>
                <a:ea typeface="Work Sans"/>
                <a:cs typeface="Work Sans"/>
                <a:sym typeface="Work Sans"/>
              </a:rPr>
              <a:t>IVA</a:t>
            </a:r>
            <a:endParaRPr b="1" i="0" sz="3500" u="none" cap="none" strike="noStrike">
              <a:solidFill>
                <a:schemeClr val="dk1"/>
              </a:solidFill>
              <a:latin typeface="Work Sans"/>
              <a:ea typeface="Work Sans"/>
              <a:cs typeface="Work Sans"/>
              <a:sym typeface="Work Sans"/>
            </a:endParaRPr>
          </a:p>
          <a:p>
            <a:pPr indent="-463550" lvl="1" marL="914400" marR="0" rtl="0" algn="l">
              <a:lnSpc>
                <a:spcPct val="100000"/>
              </a:lnSpc>
              <a:spcBef>
                <a:spcPts val="1100"/>
              </a:spcBef>
              <a:spcAft>
                <a:spcPts val="0"/>
              </a:spcAft>
              <a:buClr>
                <a:schemeClr val="dk1"/>
              </a:buClr>
              <a:buSzPts val="3500"/>
              <a:buFont typeface="Work Sans"/>
              <a:buChar char="○"/>
            </a:pPr>
            <a:r>
              <a:rPr b="0" i="0" lang="it" sz="3500" u="none" cap="none" strike="noStrike">
                <a:solidFill>
                  <a:schemeClr val="dk1"/>
                </a:solidFill>
                <a:latin typeface="Work Sans"/>
                <a:ea typeface="Work Sans"/>
                <a:cs typeface="Work Sans"/>
                <a:sym typeface="Work Sans"/>
              </a:rPr>
              <a:t>Dichiarazione IVA - 30 Aprile</a:t>
            </a:r>
            <a:endParaRPr b="0" i="0" sz="3500" u="none" cap="none" strike="noStrike">
              <a:solidFill>
                <a:schemeClr val="dk1"/>
              </a:solidFill>
              <a:latin typeface="Work Sans"/>
              <a:ea typeface="Work Sans"/>
              <a:cs typeface="Work Sans"/>
              <a:sym typeface="Work Sans"/>
            </a:endParaRPr>
          </a:p>
          <a:p>
            <a:pPr indent="-463550" lvl="1" marL="914400" marR="0" rtl="0" algn="l">
              <a:lnSpc>
                <a:spcPct val="100000"/>
              </a:lnSpc>
              <a:spcBef>
                <a:spcPts val="1100"/>
              </a:spcBef>
              <a:spcAft>
                <a:spcPts val="0"/>
              </a:spcAft>
              <a:buClr>
                <a:schemeClr val="dk1"/>
              </a:buClr>
              <a:buSzPts val="3500"/>
              <a:buFont typeface="Work Sans"/>
              <a:buChar char="○"/>
            </a:pPr>
            <a:r>
              <a:rPr b="0" i="0" lang="it" sz="3500" u="none" cap="none" strike="noStrike">
                <a:solidFill>
                  <a:schemeClr val="dk1"/>
                </a:solidFill>
                <a:latin typeface="Work Sans"/>
                <a:ea typeface="Work Sans"/>
                <a:cs typeface="Work Sans"/>
                <a:sym typeface="Work Sans"/>
              </a:rPr>
              <a:t>Acconto IVA - 27 Dicembre</a:t>
            </a:r>
            <a:endParaRPr b="0" i="0" sz="3500" u="none" cap="none" strike="noStrike">
              <a:solidFill>
                <a:schemeClr val="dk1"/>
              </a:solidFill>
              <a:latin typeface="Work Sans"/>
              <a:ea typeface="Work Sans"/>
              <a:cs typeface="Work Sans"/>
              <a:sym typeface="Work Sans"/>
            </a:endParaRPr>
          </a:p>
          <a:p>
            <a:pPr indent="-463550" lvl="1" marL="914400" marR="0" rtl="0" algn="l">
              <a:lnSpc>
                <a:spcPct val="100000"/>
              </a:lnSpc>
              <a:spcBef>
                <a:spcPts val="1100"/>
              </a:spcBef>
              <a:spcAft>
                <a:spcPts val="0"/>
              </a:spcAft>
              <a:buClr>
                <a:schemeClr val="dk1"/>
              </a:buClr>
              <a:buSzPts val="3500"/>
              <a:buFont typeface="Work Sans"/>
              <a:buChar char="○"/>
            </a:pPr>
            <a:r>
              <a:rPr b="0" i="0" lang="it" sz="3500" u="none" cap="none" strike="noStrike">
                <a:solidFill>
                  <a:schemeClr val="dk1"/>
                </a:solidFill>
                <a:latin typeface="Work Sans"/>
                <a:ea typeface="Work Sans"/>
                <a:cs typeface="Work Sans"/>
                <a:sym typeface="Work Sans"/>
              </a:rPr>
              <a:t>LIPE - 31 Maggio, 16 Settembre, 30 Novembre, 28 Febbraio</a:t>
            </a:r>
            <a:endParaRPr b="0" i="0" sz="3500" u="none" cap="none" strike="noStrike">
              <a:solidFill>
                <a:schemeClr val="dk1"/>
              </a:solidFill>
              <a:latin typeface="Work Sans"/>
              <a:ea typeface="Work Sans"/>
              <a:cs typeface="Work Sans"/>
              <a:sym typeface="Work Sans"/>
            </a:endParaRPr>
          </a:p>
          <a:p>
            <a:pPr indent="-463550" lvl="1" marL="914400" marR="0" rtl="0" algn="l">
              <a:lnSpc>
                <a:spcPct val="100000"/>
              </a:lnSpc>
              <a:spcBef>
                <a:spcPts val="1100"/>
              </a:spcBef>
              <a:spcAft>
                <a:spcPts val="0"/>
              </a:spcAft>
              <a:buClr>
                <a:schemeClr val="dk1"/>
              </a:buClr>
              <a:buSzPts val="3500"/>
              <a:buFont typeface="Work Sans"/>
              <a:buChar char="○"/>
            </a:pPr>
            <a:r>
              <a:rPr b="0" i="0" lang="it" sz="3500" u="none" cap="none" strike="noStrike">
                <a:solidFill>
                  <a:schemeClr val="dk1"/>
                </a:solidFill>
                <a:latin typeface="Work Sans"/>
                <a:ea typeface="Work Sans"/>
                <a:cs typeface="Work Sans"/>
                <a:sym typeface="Work Sans"/>
              </a:rPr>
              <a:t>Versamento IVA trimestrale </a:t>
            </a:r>
            <a:endParaRPr b="0" i="0" sz="3500" u="none" cap="none" strike="noStrike">
              <a:solidFill>
                <a:schemeClr val="dk1"/>
              </a:solidFill>
              <a:latin typeface="Work Sans"/>
              <a:ea typeface="Work Sans"/>
              <a:cs typeface="Work Sans"/>
              <a:sym typeface="Work Sans"/>
            </a:endParaRPr>
          </a:p>
          <a:p>
            <a:pPr indent="0" lvl="0" marL="914400" marR="0" rtl="0" algn="l">
              <a:lnSpc>
                <a:spcPct val="100000"/>
              </a:lnSpc>
              <a:spcBef>
                <a:spcPts val="1100"/>
              </a:spcBef>
              <a:spcAft>
                <a:spcPts val="0"/>
              </a:spcAft>
              <a:buClr>
                <a:srgbClr val="000000"/>
              </a:buClr>
              <a:buSzPts val="3400"/>
              <a:buFont typeface="Arial"/>
              <a:buNone/>
            </a:pPr>
            <a:r>
              <a:t/>
            </a:r>
            <a:endParaRPr b="0" i="0" sz="3500" u="none" cap="none" strike="noStrike">
              <a:solidFill>
                <a:schemeClr val="dk1"/>
              </a:solidFill>
              <a:latin typeface="Work Sans"/>
              <a:ea typeface="Work Sans"/>
              <a:cs typeface="Work Sans"/>
              <a:sym typeface="Work Sans"/>
            </a:endParaRPr>
          </a:p>
          <a:p>
            <a:pPr indent="-450850" lvl="0" marL="469900" marR="0" rtl="0" algn="l">
              <a:lnSpc>
                <a:spcPct val="100000"/>
              </a:lnSpc>
              <a:spcBef>
                <a:spcPts val="1100"/>
              </a:spcBef>
              <a:spcAft>
                <a:spcPts val="0"/>
              </a:spcAft>
              <a:buClr>
                <a:schemeClr val="dk1"/>
              </a:buClr>
              <a:buSzPts val="3500"/>
              <a:buFont typeface="Work Sans"/>
              <a:buChar char="●"/>
            </a:pPr>
            <a:r>
              <a:rPr b="1" i="0" lang="it" sz="3500" u="none" cap="none" strike="noStrike">
                <a:solidFill>
                  <a:schemeClr val="dk1"/>
                </a:solidFill>
                <a:latin typeface="Work Sans"/>
                <a:ea typeface="Work Sans"/>
                <a:cs typeface="Work Sans"/>
                <a:sym typeface="Work Sans"/>
              </a:rPr>
              <a:t>Esterometro</a:t>
            </a:r>
            <a:endParaRPr b="0" i="0" sz="3500" u="none" cap="none" strike="noStrike">
              <a:solidFill>
                <a:schemeClr val="dk1"/>
              </a:solidFill>
              <a:latin typeface="Work Sans"/>
              <a:ea typeface="Work Sans"/>
              <a:cs typeface="Work Sans"/>
              <a:sym typeface="Work Sans"/>
            </a:endParaRPr>
          </a:p>
          <a:p>
            <a:pPr indent="-463550" lvl="1" marL="914400" marR="0" rtl="0" algn="l">
              <a:lnSpc>
                <a:spcPct val="100000"/>
              </a:lnSpc>
              <a:spcBef>
                <a:spcPts val="1100"/>
              </a:spcBef>
              <a:spcAft>
                <a:spcPts val="0"/>
              </a:spcAft>
              <a:buClr>
                <a:schemeClr val="dk1"/>
              </a:buClr>
              <a:buSzPts val="3500"/>
              <a:buFont typeface="Work Sans"/>
              <a:buChar char="○"/>
            </a:pPr>
            <a:r>
              <a:rPr b="0" i="0" lang="it" sz="3500" u="none" cap="none" strike="noStrike">
                <a:solidFill>
                  <a:schemeClr val="dk1"/>
                </a:solidFill>
                <a:latin typeface="Work Sans"/>
                <a:ea typeface="Work Sans"/>
                <a:cs typeface="Work Sans"/>
                <a:sym typeface="Work Sans"/>
              </a:rPr>
              <a:t>Fatture attive - Fatturazione elettronica entro 12 gg dalla data fattura</a:t>
            </a:r>
            <a:endParaRPr b="0" i="0" sz="3500" u="none" cap="none" strike="noStrike">
              <a:solidFill>
                <a:schemeClr val="dk1"/>
              </a:solidFill>
              <a:latin typeface="Work Sans"/>
              <a:ea typeface="Work Sans"/>
              <a:cs typeface="Work Sans"/>
              <a:sym typeface="Work Sans"/>
            </a:endParaRPr>
          </a:p>
          <a:p>
            <a:pPr indent="-463550" lvl="1" marL="914400" marR="0" rtl="0" algn="l">
              <a:lnSpc>
                <a:spcPct val="100000"/>
              </a:lnSpc>
              <a:spcBef>
                <a:spcPts val="1100"/>
              </a:spcBef>
              <a:spcAft>
                <a:spcPts val="1100"/>
              </a:spcAft>
              <a:buClr>
                <a:schemeClr val="dk1"/>
              </a:buClr>
              <a:buSzPts val="3500"/>
              <a:buFont typeface="Work Sans"/>
              <a:buChar char="○"/>
            </a:pPr>
            <a:r>
              <a:rPr b="0" i="0" lang="it" sz="3500" u="none" cap="none" strike="noStrike">
                <a:solidFill>
                  <a:schemeClr val="dk1"/>
                </a:solidFill>
                <a:latin typeface="Work Sans"/>
                <a:ea typeface="Work Sans"/>
                <a:cs typeface="Work Sans"/>
                <a:sym typeface="Work Sans"/>
              </a:rPr>
              <a:t>Fatture passive - Autofattura elettronica entro il 15 del mese successivo alla data dell’operazione (autofattura Extra UE) o ricevimento (integrazione UE)</a:t>
            </a:r>
            <a:endParaRPr b="0" i="0" sz="3500" u="none" cap="none" strike="noStrike">
              <a:solidFill>
                <a:schemeClr val="dk1"/>
              </a:solidFill>
              <a:latin typeface="Work Sans"/>
              <a:ea typeface="Work Sans"/>
              <a:cs typeface="Work Sans"/>
              <a:sym typeface="Work Sans"/>
            </a:endParaRPr>
          </a:p>
        </p:txBody>
      </p:sp>
      <p:sp>
        <p:nvSpPr>
          <p:cNvPr id="168" name="Google Shape;168;p12"/>
          <p:cNvSpPr txBox="1"/>
          <p:nvPr/>
        </p:nvSpPr>
        <p:spPr>
          <a:xfrm>
            <a:off x="1141200" y="641600"/>
            <a:ext cx="22101600" cy="18288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Principali adempimenti e scadenze</a:t>
            </a:r>
            <a:endParaRPr b="1" i="0" sz="6100" u="none" cap="none" strike="noStrike">
              <a:solidFill>
                <a:srgbClr val="5A6EFF"/>
              </a:solidFill>
              <a:latin typeface="Work Sans"/>
              <a:ea typeface="Work Sans"/>
              <a:cs typeface="Work Sans"/>
              <a:sym typeface="Work Sans"/>
            </a:endParaRPr>
          </a:p>
        </p:txBody>
      </p:sp>
      <p:sp>
        <p:nvSpPr>
          <p:cNvPr id="169" name="Google Shape;169;p12"/>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3" name="Shape 173"/>
        <p:cNvGrpSpPr/>
        <p:nvPr/>
      </p:nvGrpSpPr>
      <p:grpSpPr>
        <a:xfrm>
          <a:off x="0" y="0"/>
          <a:ext cx="0" cy="0"/>
          <a:chOff x="0" y="0"/>
          <a:chExt cx="0" cy="0"/>
        </a:xfrm>
      </p:grpSpPr>
      <p:sp>
        <p:nvSpPr>
          <p:cNvPr id="174" name="Google Shape;174;g2ffcffc9529_0_42"/>
          <p:cNvSpPr txBox="1"/>
          <p:nvPr>
            <p:ph type="title"/>
          </p:nvPr>
        </p:nvSpPr>
        <p:spPr>
          <a:xfrm>
            <a:off x="1138593" y="1938933"/>
            <a:ext cx="21484800" cy="122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8000"/>
              <a:buNone/>
            </a:pPr>
            <a:r>
              <a:rPr lang="it">
                <a:solidFill>
                  <a:schemeClr val="lt1"/>
                </a:solidFill>
              </a:rPr>
              <a:t>I registri contabili</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 name="Shape 178"/>
        <p:cNvGrpSpPr/>
        <p:nvPr/>
      </p:nvGrpSpPr>
      <p:grpSpPr>
        <a:xfrm>
          <a:off x="0" y="0"/>
          <a:ext cx="0" cy="0"/>
          <a:chOff x="0" y="0"/>
          <a:chExt cx="0" cy="0"/>
        </a:xfrm>
      </p:grpSpPr>
      <p:sp>
        <p:nvSpPr>
          <p:cNvPr id="179" name="Google Shape;179;g2ffcffc9529_0_1026"/>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80" name="Google Shape;180;g2ffcffc9529_0_1026"/>
          <p:cNvSpPr txBox="1"/>
          <p:nvPr>
            <p:ph type="title"/>
          </p:nvPr>
        </p:nvSpPr>
        <p:spPr>
          <a:xfrm>
            <a:off x="1138250" y="914400"/>
            <a:ext cx="21702600" cy="12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6200"/>
              <a:t>La registrazione lato attivo </a:t>
            </a:r>
            <a:endParaRPr b="0" sz="6200"/>
          </a:p>
        </p:txBody>
      </p:sp>
      <p:sp>
        <p:nvSpPr>
          <p:cNvPr id="181" name="Google Shape;181;g2ffcffc9529_0_1026"/>
          <p:cNvSpPr txBox="1"/>
          <p:nvPr/>
        </p:nvSpPr>
        <p:spPr>
          <a:xfrm>
            <a:off x="1143475" y="2466575"/>
            <a:ext cx="21899400" cy="964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I soggetti passivi IVA che emettono fattura per la vendita di </a:t>
            </a:r>
            <a:r>
              <a:rPr b="1" i="0" lang="it" sz="3600" u="none" cap="none" strike="noStrike">
                <a:solidFill>
                  <a:srgbClr val="000000"/>
                </a:solidFill>
                <a:latin typeface="Work Sans"/>
                <a:ea typeface="Work Sans"/>
                <a:cs typeface="Work Sans"/>
                <a:sym typeface="Work Sans"/>
              </a:rPr>
              <a:t>beni </a:t>
            </a:r>
            <a:r>
              <a:rPr b="0" i="0" lang="it" sz="3600" u="none" cap="none" strike="noStrike">
                <a:solidFill>
                  <a:srgbClr val="000000"/>
                </a:solidFill>
                <a:latin typeface="Work Sans"/>
                <a:ea typeface="Work Sans"/>
                <a:cs typeface="Work Sans"/>
                <a:sym typeface="Work Sans"/>
              </a:rPr>
              <a:t>e di </a:t>
            </a:r>
            <a:r>
              <a:rPr b="1" i="0" lang="it" sz="3600" u="none" cap="none" strike="noStrike">
                <a:solidFill>
                  <a:srgbClr val="000000"/>
                </a:solidFill>
                <a:latin typeface="Work Sans"/>
                <a:ea typeface="Work Sans"/>
                <a:cs typeface="Work Sans"/>
                <a:sym typeface="Work Sans"/>
              </a:rPr>
              <a:t>servizi </a:t>
            </a:r>
            <a:r>
              <a:rPr b="0" i="0" lang="it" sz="3600" u="none" cap="none" strike="noStrike">
                <a:solidFill>
                  <a:srgbClr val="000000"/>
                </a:solidFill>
                <a:latin typeface="Work Sans"/>
                <a:ea typeface="Work Sans"/>
                <a:cs typeface="Work Sans"/>
                <a:sym typeface="Work Sans"/>
              </a:rPr>
              <a:t>devono annotare tali fatture nell’apposito registro, nell’ordine della loro numerazione.</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Sul registro delle fatture emesse </a:t>
            </a:r>
            <a:r>
              <a:rPr b="1" i="0" lang="it" sz="3600" u="none" cap="none" strike="noStrike">
                <a:solidFill>
                  <a:srgbClr val="000000"/>
                </a:solidFill>
                <a:latin typeface="Work Sans"/>
                <a:ea typeface="Work Sans"/>
                <a:cs typeface="Work Sans"/>
                <a:sym typeface="Work Sans"/>
              </a:rPr>
              <a:t>devono </a:t>
            </a:r>
            <a:r>
              <a:rPr b="0" i="0" lang="it" sz="3600" u="none" cap="none" strike="noStrike">
                <a:solidFill>
                  <a:srgbClr val="000000"/>
                </a:solidFill>
                <a:latin typeface="Work Sans"/>
                <a:ea typeface="Work Sans"/>
                <a:cs typeface="Work Sans"/>
                <a:sym typeface="Work Sans"/>
              </a:rPr>
              <a:t>essere annotate le operazioni attive:</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1000"/>
              </a:spcBef>
              <a:spcAft>
                <a:spcPts val="0"/>
              </a:spcAft>
              <a:buClr>
                <a:srgbClr val="000000"/>
              </a:buClr>
              <a:buSzPts val="3600"/>
              <a:buFont typeface="Work Sans"/>
              <a:buChar char="●"/>
            </a:pPr>
            <a:r>
              <a:rPr b="0" i="0" lang="it" sz="3600" u="sng" cap="none" strike="noStrike">
                <a:solidFill>
                  <a:schemeClr val="hlink"/>
                </a:solidFill>
                <a:latin typeface="Work Sans"/>
                <a:ea typeface="Work Sans"/>
                <a:cs typeface="Work Sans"/>
                <a:sym typeface="Work Sans"/>
                <a:hlinkClick r:id="rId3"/>
              </a:rPr>
              <a:t>imponibili </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0"/>
              </a:spcBef>
              <a:spcAft>
                <a:spcPts val="0"/>
              </a:spcAft>
              <a:buClr>
                <a:srgbClr val="000000"/>
              </a:buClr>
              <a:buSzPts val="3600"/>
              <a:buFont typeface="Work Sans"/>
              <a:buChar char="●"/>
            </a:pPr>
            <a:r>
              <a:rPr b="0" i="0" lang="it" sz="3600" u="sng" cap="none" strike="noStrike">
                <a:solidFill>
                  <a:schemeClr val="hlink"/>
                </a:solidFill>
                <a:latin typeface="Work Sans"/>
                <a:ea typeface="Work Sans"/>
                <a:cs typeface="Work Sans"/>
                <a:sym typeface="Work Sans"/>
                <a:hlinkClick r:id="rId4"/>
              </a:rPr>
              <a:t>non imponibili </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0"/>
              </a:spcBef>
              <a:spcAft>
                <a:spcPts val="0"/>
              </a:spcAft>
              <a:buClr>
                <a:srgbClr val="000000"/>
              </a:buClr>
              <a:buSzPts val="3600"/>
              <a:buFont typeface="Work Sans"/>
              <a:buChar char="●"/>
            </a:pPr>
            <a:r>
              <a:rPr b="0" i="0" lang="it" sz="3600" u="sng" cap="none" strike="noStrike">
                <a:solidFill>
                  <a:schemeClr val="hlink"/>
                </a:solidFill>
                <a:latin typeface="Work Sans"/>
                <a:ea typeface="Work Sans"/>
                <a:cs typeface="Work Sans"/>
                <a:sym typeface="Work Sans"/>
                <a:hlinkClick r:id="rId5"/>
              </a:rPr>
              <a:t>esenti </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0"/>
              </a:spcBef>
              <a:spcAft>
                <a:spcPts val="0"/>
              </a:spcAft>
              <a:buClr>
                <a:srgbClr val="000000"/>
              </a:buClr>
              <a:buSzPts val="3600"/>
              <a:buFont typeface="Work Sans"/>
              <a:buChar char="●"/>
            </a:pPr>
            <a:r>
              <a:rPr b="0" i="0" lang="it" sz="3600" u="sng" cap="none" strike="noStrike">
                <a:solidFill>
                  <a:schemeClr val="hlink"/>
                </a:solidFill>
                <a:latin typeface="Work Sans"/>
                <a:ea typeface="Work Sans"/>
                <a:cs typeface="Work Sans"/>
                <a:sym typeface="Work Sans"/>
                <a:hlinkClick r:id="rId6"/>
              </a:rPr>
              <a:t>non soggette</a:t>
            </a:r>
            <a:r>
              <a:rPr b="0" i="0" lang="it" sz="3600" u="none" cap="none" strike="noStrike">
                <a:solidFill>
                  <a:srgbClr val="000000"/>
                </a:solidFill>
                <a:latin typeface="Work Sans"/>
                <a:ea typeface="Work Sans"/>
                <a:cs typeface="Work Sans"/>
                <a:sym typeface="Work Sans"/>
              </a:rPr>
              <a:t> per assenza del requisito di territorialità effettuate dal contribuente e documentate da fattura o da autofattura (per operazioni internazionali, omaggi, autoconsumo)</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000"/>
              <a:buFont typeface="Arial"/>
              <a:buNone/>
            </a:pPr>
            <a:r>
              <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Non risulta invece obbligatorio registrare le operazioni fuori campo IVA.</a:t>
            </a:r>
            <a:r>
              <a:rPr b="0" i="0" lang="it" sz="3000" u="none" cap="none" strike="noStrike">
                <a:solidFill>
                  <a:srgbClr val="000000"/>
                </a:solidFill>
                <a:latin typeface="Work Sans"/>
                <a:ea typeface="Work Sans"/>
                <a:cs typeface="Work Sans"/>
                <a:sym typeface="Work Sans"/>
              </a:rPr>
              <a:t> </a:t>
            </a:r>
            <a:r>
              <a:rPr b="1" i="0" lang="it" sz="3600" u="none" cap="none" strike="noStrike">
                <a:solidFill>
                  <a:srgbClr val="FFFFFF"/>
                </a:solidFill>
                <a:latin typeface="Arial"/>
                <a:ea typeface="Arial"/>
                <a:cs typeface="Arial"/>
                <a:sym typeface="Arial"/>
              </a:rPr>
              <a:t>1</a:t>
            </a:r>
            <a:endParaRPr b="0"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just">
              <a:lnSpc>
                <a:spcPct val="115000"/>
              </a:lnSpc>
              <a:spcBef>
                <a:spcPts val="1000"/>
              </a:spcBef>
              <a:spcAft>
                <a:spcPts val="100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xmlns:r="http://schemas.openxmlformats.org/officeDocument/2006/relationships" name="Fiscozen - template presentazione">
  <a:themeElements>
    <a:clrScheme name="Black">
      <a:dk1>
        <a:srgbClr val="00001E"/>
      </a:dk1>
      <a:lt1>
        <a:srgbClr val="FFFAF5"/>
      </a:lt1>
      <a:dk2>
        <a:srgbClr val="B491FF"/>
      </a:dk2>
      <a:lt2>
        <a:srgbClr val="FF9696"/>
      </a:lt2>
      <a:accent1>
        <a:srgbClr val="00001E"/>
      </a:accent1>
      <a:accent2>
        <a:srgbClr val="5A6EFF"/>
      </a:accent2>
      <a:accent3>
        <a:srgbClr val="FFD791"/>
      </a:accent3>
      <a:accent4>
        <a:srgbClr val="FF785A"/>
      </a:accent4>
      <a:accent5>
        <a:srgbClr val="FF9696"/>
      </a:accent5>
      <a:accent6>
        <a:srgbClr val="141414"/>
      </a:accent6>
      <a:hlink>
        <a:srgbClr val="5A6E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iscozen - template presentazione">
  <a:themeElements>
    <a:clrScheme name="Black">
      <a:dk1>
        <a:srgbClr val="00001E"/>
      </a:dk1>
      <a:lt1>
        <a:srgbClr val="FFFAF5"/>
      </a:lt1>
      <a:dk2>
        <a:srgbClr val="B491FF"/>
      </a:dk2>
      <a:lt2>
        <a:srgbClr val="FF9696"/>
      </a:lt2>
      <a:accent1>
        <a:srgbClr val="00001E"/>
      </a:accent1>
      <a:accent2>
        <a:srgbClr val="5A6EFF"/>
      </a:accent2>
      <a:accent3>
        <a:srgbClr val="FFD791"/>
      </a:accent3>
      <a:accent4>
        <a:srgbClr val="FF785A"/>
      </a:accent4>
      <a:accent5>
        <a:srgbClr val="FF9696"/>
      </a:accent5>
      <a:accent6>
        <a:srgbClr val="141414"/>
      </a:accent6>
      <a:hlink>
        <a:srgbClr val="5A6E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Fiscozen - template presentazione">
  <a:themeElements>
    <a:clrScheme name="Black">
      <a:dk1>
        <a:srgbClr val="00001E"/>
      </a:dk1>
      <a:lt1>
        <a:srgbClr val="FFFAF5"/>
      </a:lt1>
      <a:dk2>
        <a:srgbClr val="B491FF"/>
      </a:dk2>
      <a:lt2>
        <a:srgbClr val="FF9696"/>
      </a:lt2>
      <a:accent1>
        <a:srgbClr val="00001E"/>
      </a:accent1>
      <a:accent2>
        <a:srgbClr val="5A6EFF"/>
      </a:accent2>
      <a:accent3>
        <a:srgbClr val="FFD791"/>
      </a:accent3>
      <a:accent4>
        <a:srgbClr val="FF785A"/>
      </a:accent4>
      <a:accent5>
        <a:srgbClr val="FF9696"/>
      </a:accent5>
      <a:accent6>
        <a:srgbClr val="141414"/>
      </a:accent6>
      <a:hlink>
        <a:srgbClr val="5A6E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