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1309350"/>
  <p:notesSz cx="20104100" cy="113093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34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299" y="-524517"/>
            <a:ext cx="4114800" cy="148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383" y="4488629"/>
            <a:ext cx="18741333" cy="290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4409783"/>
            <a:ext cx="10373360" cy="1483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-135" dirty="0">
                <a:latin typeface="Arial"/>
                <a:cs typeface="Arial"/>
              </a:rPr>
              <a:t>Mhw1 </a:t>
            </a:r>
            <a:r>
              <a:rPr b="1" spc="-120" dirty="0">
                <a:latin typeface="Arial"/>
                <a:cs typeface="Arial"/>
              </a:rPr>
              <a:t>ACI</a:t>
            </a:r>
            <a:r>
              <a:rPr b="1" spc="-695" dirty="0">
                <a:latin typeface="Arial"/>
                <a:cs typeface="Arial"/>
              </a:rPr>
              <a:t> </a:t>
            </a:r>
            <a:r>
              <a:rPr b="1" spc="-165" dirty="0">
                <a:latin typeface="Arial"/>
                <a:cs typeface="Arial"/>
              </a:rPr>
              <a:t>creative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5949380"/>
            <a:ext cx="5767070" cy="18503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00">
              <a:lnSpc>
                <a:spcPct val="101099"/>
              </a:lnSpc>
              <a:spcBef>
                <a:spcPts val="85"/>
              </a:spcBef>
            </a:pPr>
            <a:r>
              <a:rPr sz="3950" b="1" spc="15" dirty="0">
                <a:solidFill>
                  <a:srgbClr val="00A1FF"/>
                </a:solidFill>
                <a:latin typeface="Arial"/>
                <a:cs typeface="Arial"/>
              </a:rPr>
              <a:t>Giovanni</a:t>
            </a:r>
            <a:r>
              <a:rPr sz="3950" b="1" spc="-10" dirty="0">
                <a:solidFill>
                  <a:srgbClr val="00A1FF"/>
                </a:solidFill>
                <a:latin typeface="Arial"/>
                <a:cs typeface="Arial"/>
              </a:rPr>
              <a:t> </a:t>
            </a:r>
            <a:r>
              <a:rPr sz="3950" b="1" spc="20" dirty="0">
                <a:solidFill>
                  <a:srgbClr val="00A1FF"/>
                </a:solidFill>
                <a:latin typeface="Arial"/>
                <a:cs typeface="Arial"/>
              </a:rPr>
              <a:t>Bonaccorso  </a:t>
            </a:r>
            <a:r>
              <a:rPr sz="3950" b="1" spc="15" dirty="0">
                <a:solidFill>
                  <a:srgbClr val="00A1FF"/>
                </a:solidFill>
                <a:latin typeface="Arial"/>
                <a:cs typeface="Arial"/>
              </a:rPr>
              <a:t>Matr:</a:t>
            </a:r>
            <a:r>
              <a:rPr sz="3950" b="1" spc="10" dirty="0">
                <a:solidFill>
                  <a:srgbClr val="00A1FF"/>
                </a:solidFill>
                <a:latin typeface="Arial"/>
                <a:cs typeface="Arial"/>
              </a:rPr>
              <a:t> </a:t>
            </a:r>
            <a:r>
              <a:rPr sz="3950" b="1" spc="20" dirty="0">
                <a:solidFill>
                  <a:srgbClr val="00A1FF"/>
                </a:solidFill>
                <a:latin typeface="Arial"/>
                <a:cs typeface="Arial"/>
              </a:rPr>
              <a:t>1000016113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950" b="1" spc="20" dirty="0">
                <a:solidFill>
                  <a:srgbClr val="00A1FF"/>
                </a:solidFill>
                <a:latin typeface="Arial"/>
                <a:cs typeface="Arial"/>
              </a:rPr>
              <a:t>Username:</a:t>
            </a:r>
            <a:r>
              <a:rPr sz="3950" b="1" spc="-50" dirty="0">
                <a:solidFill>
                  <a:srgbClr val="00A1FF"/>
                </a:solidFill>
                <a:latin typeface="Arial"/>
                <a:cs typeface="Arial"/>
              </a:rPr>
              <a:t> </a:t>
            </a:r>
            <a:r>
              <a:rPr sz="3950" b="1" spc="20" dirty="0">
                <a:solidFill>
                  <a:srgbClr val="00A1FF"/>
                </a:solidFill>
                <a:latin typeface="Arial"/>
                <a:cs typeface="Arial"/>
              </a:rPr>
              <a:t>GioBonny02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23" y="0"/>
            <a:ext cx="10912475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00" spc="-100" dirty="0"/>
              <a:t>LAYOUT DELLA </a:t>
            </a:r>
            <a:r>
              <a:rPr sz="6400" spc="-90" dirty="0"/>
              <a:t>HOME</a:t>
            </a:r>
            <a:r>
              <a:rPr sz="6400" spc="-595" dirty="0"/>
              <a:t> </a:t>
            </a:r>
            <a:r>
              <a:rPr sz="6400" spc="-90" dirty="0"/>
              <a:t>PAGE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1904863" y="1265301"/>
            <a:ext cx="5791237" cy="4868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6171" y="6246092"/>
            <a:ext cx="5768620" cy="4848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392741" y="184706"/>
            <a:ext cx="6069330" cy="10964545"/>
            <a:chOff x="11392741" y="184706"/>
            <a:chExt cx="6069330" cy="10964545"/>
          </a:xfrm>
        </p:grpSpPr>
        <p:sp>
          <p:nvSpPr>
            <p:cNvPr id="6" name="object 6"/>
            <p:cNvSpPr/>
            <p:nvPr/>
          </p:nvSpPr>
          <p:spPr>
            <a:xfrm>
              <a:off x="11425410" y="184706"/>
              <a:ext cx="6003586" cy="49493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04050" y="5136597"/>
              <a:ext cx="6046307" cy="52182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92741" y="10171417"/>
              <a:ext cx="6068925" cy="9775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745" y="422186"/>
            <a:ext cx="5011520" cy="1484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HEAD</a:t>
            </a:r>
            <a:r>
              <a:rPr spc="10" dirty="0"/>
              <a:t>E</a:t>
            </a:r>
            <a:r>
              <a:rPr lang="it-IT" spc="10" dirty="0"/>
              <a:t>R</a:t>
            </a:r>
            <a:endParaRPr spc="10" dirty="0"/>
          </a:p>
        </p:txBody>
      </p:sp>
      <p:sp>
        <p:nvSpPr>
          <p:cNvPr id="4" name="object 4"/>
          <p:cNvSpPr/>
          <p:nvPr/>
        </p:nvSpPr>
        <p:spPr>
          <a:xfrm>
            <a:off x="14048996" y="1678692"/>
            <a:ext cx="5408002" cy="5080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747" y="2455213"/>
            <a:ext cx="5669356" cy="3525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6858" y="422186"/>
            <a:ext cx="6350382" cy="7593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909" y="8292596"/>
            <a:ext cx="19131280" cy="24041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marR="5080">
              <a:lnSpc>
                <a:spcPct val="79800"/>
              </a:lnSpc>
              <a:spcBef>
                <a:spcPts val="1205"/>
              </a:spcBef>
            </a:pPr>
            <a:r>
              <a:rPr sz="4600" spc="-90" dirty="0">
                <a:solidFill>
                  <a:srgbClr val="FFFFFF"/>
                </a:solidFill>
                <a:latin typeface="Arial"/>
                <a:cs typeface="Arial"/>
              </a:rPr>
              <a:t>L’header</a:t>
            </a:r>
            <a:r>
              <a:rPr sz="4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10" dirty="0">
                <a:solidFill>
                  <a:srgbClr val="FFFFFF"/>
                </a:solidFill>
                <a:latin typeface="Arial"/>
                <a:cs typeface="Arial"/>
              </a:rPr>
              <a:t>è</a:t>
            </a:r>
            <a:r>
              <a:rPr sz="4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5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46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parte</a:t>
            </a:r>
            <a:r>
              <a:rPr sz="4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superiore</a:t>
            </a:r>
            <a:r>
              <a:rPr sz="46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70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4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sito.</a:t>
            </a:r>
            <a:r>
              <a:rPr sz="46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questa</a:t>
            </a:r>
            <a:r>
              <a:rPr sz="4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sezione</a:t>
            </a:r>
            <a:r>
              <a:rPr sz="4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10" dirty="0">
                <a:solidFill>
                  <a:srgbClr val="FFFFFF"/>
                </a:solidFill>
                <a:latin typeface="Arial"/>
                <a:cs typeface="Arial"/>
              </a:rPr>
              <a:t>è</a:t>
            </a:r>
            <a:r>
              <a:rPr sz="46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90" dirty="0">
                <a:solidFill>
                  <a:srgbClr val="FFFFFF"/>
                </a:solidFill>
                <a:latin typeface="Arial"/>
                <a:cs typeface="Arial"/>
              </a:rPr>
              <a:t>specificata</a:t>
            </a:r>
            <a:r>
              <a:rPr sz="4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100" dirty="0">
                <a:solidFill>
                  <a:srgbClr val="FFFFFF"/>
                </a:solidFill>
                <a:latin typeface="Arial"/>
                <a:cs typeface="Arial"/>
              </a:rPr>
              <a:t>l’altezza  </a:t>
            </a:r>
            <a:r>
              <a:rPr sz="4600" spc="-50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500px, </a:t>
            </a:r>
            <a:r>
              <a:rPr sz="4600" spc="-50" dirty="0">
                <a:solidFill>
                  <a:srgbClr val="FFFFFF"/>
                </a:solidFill>
                <a:latin typeface="Arial"/>
                <a:cs typeface="Arial"/>
              </a:rPr>
              <a:t>lo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sfondo </a:t>
            </a:r>
            <a:r>
              <a:rPr sz="4600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600" spc="-5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4600" spc="-90" dirty="0">
                <a:solidFill>
                  <a:srgbClr val="FFFFFF"/>
                </a:solidFill>
                <a:latin typeface="Arial"/>
                <a:cs typeface="Arial"/>
              </a:rPr>
              <a:t>posizione,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inoltre </a:t>
            </a:r>
            <a:r>
              <a:rPr sz="4600" spc="-75" dirty="0">
                <a:solidFill>
                  <a:srgbClr val="FFFFFF"/>
                </a:solidFill>
                <a:latin typeface="Arial"/>
                <a:cs typeface="Arial"/>
              </a:rPr>
              <a:t>sono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descritte </a:t>
            </a:r>
            <a:r>
              <a:rPr sz="4600" spc="-5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4600" spc="-90" dirty="0">
                <a:solidFill>
                  <a:srgbClr val="FFFFFF"/>
                </a:solidFill>
                <a:latin typeface="Arial"/>
                <a:cs typeface="Arial"/>
              </a:rPr>
              <a:t>caratteristiche </a:t>
            </a:r>
            <a:r>
              <a:rPr sz="4600" spc="-95" dirty="0">
                <a:solidFill>
                  <a:srgbClr val="FFFFFF"/>
                </a:solidFill>
                <a:latin typeface="Arial"/>
                <a:cs typeface="Arial"/>
              </a:rPr>
              <a:t>dei  </a:t>
            </a:r>
            <a:r>
              <a:rPr sz="4600" spc="-75" dirty="0">
                <a:solidFill>
                  <a:srgbClr val="FFFFFF"/>
                </a:solidFill>
                <a:latin typeface="Arial"/>
                <a:cs typeface="Arial"/>
              </a:rPr>
              <a:t>vari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titoli </a:t>
            </a:r>
            <a:r>
              <a:rPr sz="4600" spc="-90" dirty="0">
                <a:solidFill>
                  <a:srgbClr val="FFFFFF"/>
                </a:solidFill>
                <a:latin typeface="Arial"/>
                <a:cs typeface="Arial"/>
              </a:rPr>
              <a:t>presenti, </a:t>
            </a:r>
            <a:r>
              <a:rPr sz="4600" spc="-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600" spc="-70" dirty="0">
                <a:solidFill>
                  <a:srgbClr val="FFFFFF"/>
                </a:solidFill>
                <a:latin typeface="Arial"/>
                <a:cs typeface="Arial"/>
              </a:rPr>
              <a:t>del </a:t>
            </a:r>
            <a:r>
              <a:rPr sz="4600" spc="-90" dirty="0">
                <a:solidFill>
                  <a:srgbClr val="FFFFFF"/>
                </a:solidFill>
                <a:latin typeface="Arial"/>
                <a:cs typeface="Arial"/>
              </a:rPr>
              <a:t>pulsante </a:t>
            </a:r>
            <a:r>
              <a:rPr sz="4600" spc="-55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centro </a:t>
            </a:r>
            <a:r>
              <a:rPr sz="4600" spc="-70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4600" spc="-5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scritta “Scopri </a:t>
            </a:r>
            <a:r>
              <a:rPr sz="4600" spc="-5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4600" spc="-75" dirty="0">
                <a:solidFill>
                  <a:srgbClr val="FFFFFF"/>
                </a:solidFill>
                <a:latin typeface="Arial"/>
                <a:cs typeface="Arial"/>
              </a:rPr>
              <a:t>più” </a:t>
            </a:r>
            <a:r>
              <a:rPr sz="4600" spc="-70" dirty="0">
                <a:solidFill>
                  <a:srgbClr val="FFFFFF"/>
                </a:solidFill>
                <a:latin typeface="Arial"/>
                <a:cs typeface="Arial"/>
              </a:rPr>
              <a:t>che 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cambia colore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appena </a:t>
            </a:r>
            <a:r>
              <a:rPr sz="4600" spc="-50" dirty="0">
                <a:solidFill>
                  <a:srgbClr val="FFFFFF"/>
                </a:solidFill>
                <a:latin typeface="Arial"/>
                <a:cs typeface="Arial"/>
              </a:rPr>
              <a:t>il </a:t>
            </a:r>
            <a:r>
              <a:rPr sz="4600" spc="-85" dirty="0">
                <a:solidFill>
                  <a:srgbClr val="FFFFFF"/>
                </a:solidFill>
                <a:latin typeface="Arial"/>
                <a:cs typeface="Arial"/>
              </a:rPr>
              <a:t>cursore </a:t>
            </a:r>
            <a:r>
              <a:rPr sz="4600" spc="-50" dirty="0">
                <a:solidFill>
                  <a:srgbClr val="FFFFFF"/>
                </a:solidFill>
                <a:latin typeface="Arial"/>
                <a:cs typeface="Arial"/>
              </a:rPr>
              <a:t>vi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passa</a:t>
            </a:r>
            <a:r>
              <a:rPr sz="4600" spc="-8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spc="-80" dirty="0">
                <a:solidFill>
                  <a:srgbClr val="FFFFFF"/>
                </a:solidFill>
                <a:latin typeface="Arial"/>
                <a:cs typeface="Arial"/>
              </a:rPr>
              <a:t>sopra.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97" y="271060"/>
            <a:ext cx="11622405" cy="1293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300" spc="-114" dirty="0"/>
              <a:t>MEN</a:t>
            </a:r>
            <a:r>
              <a:rPr lang="it-IT" sz="8300" spc="-114" dirty="0"/>
              <a:t>U</a:t>
            </a:r>
            <a:r>
              <a:rPr sz="8300" spc="-114" dirty="0"/>
              <a:t> </a:t>
            </a:r>
            <a:r>
              <a:rPr sz="8300" spc="-75" dirty="0"/>
              <a:t>DI</a:t>
            </a:r>
            <a:r>
              <a:rPr sz="8300" spc="-590" dirty="0"/>
              <a:t> </a:t>
            </a:r>
            <a:r>
              <a:rPr sz="8300" spc="-145" dirty="0"/>
              <a:t>NAVIGAZIONE</a:t>
            </a:r>
            <a:endParaRPr sz="8300" dirty="0"/>
          </a:p>
        </p:txBody>
      </p:sp>
      <p:sp>
        <p:nvSpPr>
          <p:cNvPr id="3" name="object 3"/>
          <p:cNvSpPr/>
          <p:nvPr/>
        </p:nvSpPr>
        <p:spPr>
          <a:xfrm>
            <a:off x="394542" y="2026744"/>
            <a:ext cx="4979534" cy="7255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3105" y="1917428"/>
            <a:ext cx="6866806" cy="5008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9004" y="7792507"/>
            <a:ext cx="13165455" cy="225488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35"/>
              </a:spcBef>
            </a:pPr>
            <a:r>
              <a:rPr sz="4300" spc="-65" dirty="0">
                <a:solidFill>
                  <a:srgbClr val="FFFFFF"/>
                </a:solidFill>
                <a:latin typeface="Arial"/>
                <a:cs typeface="Arial"/>
              </a:rPr>
              <a:t>Nel </a:t>
            </a:r>
            <a:r>
              <a:rPr sz="4300" spc="-70" dirty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lang="it-IT" sz="4300" spc="-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3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spc="-4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4300" spc="-85" dirty="0">
                <a:solidFill>
                  <a:srgbClr val="FFFFFF"/>
                </a:solidFill>
                <a:latin typeface="Arial"/>
                <a:cs typeface="Arial"/>
              </a:rPr>
              <a:t>navigazione </a:t>
            </a:r>
            <a:r>
              <a:rPr sz="4300" spc="-70" dirty="0">
                <a:solidFill>
                  <a:srgbClr val="FFFFFF"/>
                </a:solidFill>
                <a:latin typeface="Arial"/>
                <a:cs typeface="Arial"/>
              </a:rPr>
              <a:t>sono </a:t>
            </a:r>
            <a:r>
              <a:rPr sz="4300" spc="-80" dirty="0">
                <a:solidFill>
                  <a:srgbClr val="FFFFFF"/>
                </a:solidFill>
                <a:latin typeface="Arial"/>
                <a:cs typeface="Arial"/>
              </a:rPr>
              <a:t>descritte </a:t>
            </a:r>
            <a:r>
              <a:rPr sz="4300" spc="-45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4300" spc="-85" dirty="0">
                <a:solidFill>
                  <a:srgbClr val="FFFFFF"/>
                </a:solidFill>
                <a:latin typeface="Arial"/>
                <a:cs typeface="Arial"/>
              </a:rPr>
              <a:t>caratteristiche  </a:t>
            </a:r>
            <a:r>
              <a:rPr sz="4300" spc="-60" dirty="0">
                <a:solidFill>
                  <a:srgbClr val="FFFFFF"/>
                </a:solidFill>
                <a:latin typeface="Arial"/>
                <a:cs typeface="Arial"/>
              </a:rPr>
              <a:t>dei </a:t>
            </a:r>
            <a:r>
              <a:rPr sz="4300" spc="-80" dirty="0">
                <a:solidFill>
                  <a:srgbClr val="FFFFFF"/>
                </a:solidFill>
                <a:latin typeface="Arial"/>
                <a:cs typeface="Arial"/>
              </a:rPr>
              <a:t>pulsanti </a:t>
            </a:r>
            <a:r>
              <a:rPr sz="430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300" spc="-75" dirty="0">
                <a:solidFill>
                  <a:srgbClr val="FFFFFF"/>
                </a:solidFill>
                <a:latin typeface="Arial"/>
                <a:cs typeface="Arial"/>
              </a:rPr>
              <a:t>alto, </a:t>
            </a:r>
            <a:r>
              <a:rPr sz="43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300" spc="-45" dirty="0">
                <a:solidFill>
                  <a:srgbClr val="FFFFFF"/>
                </a:solidFill>
                <a:latin typeface="Arial"/>
                <a:cs typeface="Arial"/>
              </a:rPr>
              <a:t>il </a:t>
            </a:r>
            <a:r>
              <a:rPr sz="4300" spc="-70" dirty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lang="it-IT" sz="4300" spc="-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3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300" spc="-80" dirty="0">
                <a:solidFill>
                  <a:srgbClr val="FFFFFF"/>
                </a:solidFill>
                <a:latin typeface="Arial"/>
                <a:cs typeface="Arial"/>
              </a:rPr>
              <a:t>tendina </a:t>
            </a:r>
            <a:r>
              <a:rPr sz="4300" spc="-60" dirty="0">
                <a:solidFill>
                  <a:srgbClr val="FFFFFF"/>
                </a:solidFill>
                <a:latin typeface="Arial"/>
                <a:cs typeface="Arial"/>
              </a:rPr>
              <a:t>che </a:t>
            </a:r>
            <a:r>
              <a:rPr sz="4300" spc="-85" dirty="0">
                <a:solidFill>
                  <a:srgbClr val="FFFFFF"/>
                </a:solidFill>
                <a:latin typeface="Arial"/>
                <a:cs typeface="Arial"/>
              </a:rPr>
              <a:t>inizialmente  </a:t>
            </a:r>
            <a:r>
              <a:rPr sz="4300" spc="-60" dirty="0">
                <a:solidFill>
                  <a:srgbClr val="FFFFFF"/>
                </a:solidFill>
                <a:latin typeface="Arial"/>
                <a:cs typeface="Arial"/>
              </a:rPr>
              <a:t>non </a:t>
            </a:r>
            <a:r>
              <a:rPr sz="4300" dirty="0">
                <a:solidFill>
                  <a:srgbClr val="FFFFFF"/>
                </a:solidFill>
                <a:latin typeface="Arial"/>
                <a:cs typeface="Arial"/>
              </a:rPr>
              <a:t>è</a:t>
            </a:r>
            <a:r>
              <a:rPr sz="4300" spc="-8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spc="-80" dirty="0">
                <a:solidFill>
                  <a:srgbClr val="FFFFFF"/>
                </a:solidFill>
                <a:latin typeface="Arial"/>
                <a:cs typeface="Arial"/>
              </a:rPr>
              <a:t>presente </a:t>
            </a:r>
            <a:r>
              <a:rPr sz="4300" spc="-45" dirty="0">
                <a:solidFill>
                  <a:srgbClr val="FFFFFF"/>
                </a:solidFill>
                <a:latin typeface="Arial"/>
                <a:cs typeface="Arial"/>
              </a:rPr>
              <a:t>ma </a:t>
            </a:r>
            <a:r>
              <a:rPr sz="4300" spc="-80" dirty="0">
                <a:solidFill>
                  <a:srgbClr val="FFFFFF"/>
                </a:solidFill>
                <a:latin typeface="Arial"/>
                <a:cs typeface="Arial"/>
              </a:rPr>
              <a:t>comparirà solamente </a:t>
            </a:r>
            <a:r>
              <a:rPr sz="4300" spc="-60" dirty="0">
                <a:solidFill>
                  <a:srgbClr val="FFFFFF"/>
                </a:solidFill>
                <a:latin typeface="Arial"/>
                <a:cs typeface="Arial"/>
              </a:rPr>
              <a:t>nel </a:t>
            </a:r>
            <a:r>
              <a:rPr sz="4300" spc="-80" dirty="0">
                <a:solidFill>
                  <a:srgbClr val="FFFFFF"/>
                </a:solidFill>
                <a:latin typeface="Arial"/>
                <a:cs typeface="Arial"/>
              </a:rPr>
              <a:t>momento </a:t>
            </a:r>
            <a:r>
              <a:rPr sz="4300" spc="-4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4300" spc="-60" dirty="0">
                <a:solidFill>
                  <a:srgbClr val="FFFFFF"/>
                </a:solidFill>
                <a:latin typeface="Arial"/>
                <a:cs typeface="Arial"/>
              </a:rPr>
              <a:t>cui </a:t>
            </a:r>
            <a:r>
              <a:rPr sz="4300" spc="-45" dirty="0">
                <a:solidFill>
                  <a:srgbClr val="FFFFFF"/>
                </a:solidFill>
                <a:latin typeface="Arial"/>
                <a:cs typeface="Arial"/>
              </a:rPr>
              <a:t>si </a:t>
            </a:r>
            <a:r>
              <a:rPr sz="4300" spc="-85" dirty="0">
                <a:solidFill>
                  <a:srgbClr val="FFFFFF"/>
                </a:solidFill>
                <a:latin typeface="Arial"/>
                <a:cs typeface="Arial"/>
              </a:rPr>
              <a:t>rimpicciolirà </a:t>
            </a:r>
            <a:r>
              <a:rPr sz="4300" spc="-4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4300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spc="-80" dirty="0">
                <a:solidFill>
                  <a:srgbClr val="FFFFFF"/>
                </a:solidFill>
                <a:latin typeface="Arial"/>
                <a:cs typeface="Arial"/>
              </a:rPr>
              <a:t>schermo.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59" y="493343"/>
            <a:ext cx="8725291" cy="130228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12700" marR="5080">
              <a:lnSpc>
                <a:spcPts val="8080"/>
              </a:lnSpc>
              <a:spcBef>
                <a:spcPts val="2055"/>
              </a:spcBef>
            </a:pPr>
            <a:r>
              <a:rPr sz="8400" spc="-114" dirty="0"/>
              <a:t>LOGO </a:t>
            </a:r>
            <a:r>
              <a:rPr sz="8400" spc="10" dirty="0"/>
              <a:t>E </a:t>
            </a:r>
            <a:r>
              <a:rPr sz="8400" spc="-150" dirty="0"/>
              <a:t>U</a:t>
            </a:r>
            <a:r>
              <a:rPr sz="8400" spc="-160" dirty="0"/>
              <a:t>TE</a:t>
            </a:r>
            <a:r>
              <a:rPr sz="8400" spc="-150" dirty="0"/>
              <a:t>N</a:t>
            </a:r>
            <a:r>
              <a:rPr sz="8400" spc="-160" dirty="0"/>
              <a:t>T</a:t>
            </a:r>
            <a:r>
              <a:rPr sz="8400" spc="10" dirty="0"/>
              <a:t>E</a:t>
            </a:r>
            <a:endParaRPr sz="8400" dirty="0"/>
          </a:p>
        </p:txBody>
      </p:sp>
      <p:sp>
        <p:nvSpPr>
          <p:cNvPr id="3" name="object 3"/>
          <p:cNvSpPr/>
          <p:nvPr/>
        </p:nvSpPr>
        <p:spPr>
          <a:xfrm>
            <a:off x="535271" y="2259198"/>
            <a:ext cx="6414464" cy="756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7244080" marR="5080">
              <a:lnSpc>
                <a:spcPct val="79900"/>
              </a:lnSpc>
              <a:spcBef>
                <a:spcPts val="1440"/>
              </a:spcBef>
            </a:pPr>
            <a:r>
              <a:rPr spc="-60" dirty="0"/>
              <a:t>In </a:t>
            </a:r>
            <a:r>
              <a:rPr spc="-95" dirty="0"/>
              <a:t>questa </a:t>
            </a:r>
            <a:r>
              <a:rPr spc="-100" dirty="0"/>
              <a:t>sezione </a:t>
            </a:r>
            <a:r>
              <a:rPr spc="-85" dirty="0"/>
              <a:t>sono </a:t>
            </a:r>
            <a:r>
              <a:rPr spc="-105" dirty="0"/>
              <a:t>descritte </a:t>
            </a:r>
            <a:r>
              <a:rPr spc="-60" dirty="0"/>
              <a:t>le  </a:t>
            </a:r>
            <a:r>
              <a:rPr spc="-110" dirty="0"/>
              <a:t>caratteristiche </a:t>
            </a:r>
            <a:r>
              <a:rPr spc="-55" dirty="0"/>
              <a:t>in </a:t>
            </a:r>
            <a:r>
              <a:rPr spc="-105" dirty="0"/>
              <a:t>particolare </a:t>
            </a:r>
            <a:r>
              <a:rPr spc="-5" dirty="0"/>
              <a:t>i </a:t>
            </a:r>
            <a:r>
              <a:rPr spc="-100" dirty="0"/>
              <a:t>margini</a:t>
            </a:r>
            <a:r>
              <a:rPr spc="-925" dirty="0"/>
              <a:t> </a:t>
            </a:r>
            <a:r>
              <a:rPr dirty="0"/>
              <a:t>e  </a:t>
            </a:r>
            <a:r>
              <a:rPr spc="-75" dirty="0"/>
              <a:t>gli </a:t>
            </a:r>
            <a:r>
              <a:rPr spc="-105" dirty="0"/>
              <a:t>allineamenti </a:t>
            </a:r>
            <a:r>
              <a:rPr spc="-75" dirty="0"/>
              <a:t>del </a:t>
            </a:r>
            <a:r>
              <a:rPr spc="-85" dirty="0"/>
              <a:t>logo </a:t>
            </a:r>
            <a:r>
              <a:rPr spc="-100" dirty="0"/>
              <a:t>centrale </a:t>
            </a:r>
            <a:r>
              <a:rPr spc="-5" dirty="0"/>
              <a:t>e </a:t>
            </a:r>
            <a:r>
              <a:rPr spc="-75" dirty="0"/>
              <a:t>del  </a:t>
            </a:r>
            <a:r>
              <a:rPr spc="-85" dirty="0"/>
              <a:t>nome</a:t>
            </a:r>
            <a:r>
              <a:rPr spc="-250" dirty="0"/>
              <a:t> </a:t>
            </a:r>
            <a:r>
              <a:rPr spc="-100" dirty="0"/>
              <a:t>utente.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19" y="0"/>
            <a:ext cx="9547860" cy="1147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350" spc="-125" dirty="0"/>
              <a:t>SEZIONE</a:t>
            </a:r>
            <a:r>
              <a:rPr sz="7350" spc="-290" dirty="0"/>
              <a:t> </a:t>
            </a:r>
            <a:r>
              <a:rPr sz="7350" spc="-130" dirty="0"/>
              <a:t>CONTENUTI</a:t>
            </a:r>
            <a:endParaRPr sz="7350"/>
          </a:p>
        </p:txBody>
      </p:sp>
      <p:sp>
        <p:nvSpPr>
          <p:cNvPr id="3" name="object 3"/>
          <p:cNvSpPr/>
          <p:nvPr/>
        </p:nvSpPr>
        <p:spPr>
          <a:xfrm>
            <a:off x="374438" y="1365822"/>
            <a:ext cx="5919400" cy="7321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9625" y="1395978"/>
            <a:ext cx="8628428" cy="471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2486" y="6911864"/>
            <a:ext cx="12223750" cy="29489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marR="5080">
              <a:lnSpc>
                <a:spcPct val="80400"/>
              </a:lnSpc>
              <a:spcBef>
                <a:spcPts val="1420"/>
              </a:spcBef>
            </a:pPr>
            <a:r>
              <a:rPr sz="5650" spc="-90" dirty="0">
                <a:solidFill>
                  <a:srgbClr val="FFFFFF"/>
                </a:solidFill>
                <a:latin typeface="Arial"/>
                <a:cs typeface="Arial"/>
              </a:rPr>
              <a:t>Nella </a:t>
            </a:r>
            <a:r>
              <a:rPr sz="5650" spc="-100" dirty="0">
                <a:solidFill>
                  <a:srgbClr val="FFFFFF"/>
                </a:solidFill>
                <a:latin typeface="Arial"/>
                <a:cs typeface="Arial"/>
              </a:rPr>
              <a:t>sezione </a:t>
            </a:r>
            <a:r>
              <a:rPr sz="5650" spc="-105" dirty="0">
                <a:solidFill>
                  <a:srgbClr val="FFFFFF"/>
                </a:solidFill>
                <a:latin typeface="Arial"/>
                <a:cs typeface="Arial"/>
              </a:rPr>
              <a:t>contenuti </a:t>
            </a:r>
            <a:r>
              <a:rPr sz="5650" spc="-100" dirty="0">
                <a:solidFill>
                  <a:srgbClr val="FFFFFF"/>
                </a:solidFill>
                <a:latin typeface="Arial"/>
                <a:cs typeface="Arial"/>
              </a:rPr>
              <a:t>abbiamo invece  </a:t>
            </a:r>
            <a:r>
              <a:rPr sz="5600" spc="-80" dirty="0">
                <a:solidFill>
                  <a:srgbClr val="FFFFFF"/>
                </a:solidFill>
                <a:latin typeface="Arial"/>
                <a:cs typeface="Arial"/>
              </a:rPr>
              <a:t>tutte </a:t>
            </a:r>
            <a:r>
              <a:rPr sz="5600" spc="-40" dirty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sz="5600" spc="-90" dirty="0">
                <a:solidFill>
                  <a:srgbClr val="FFFFFF"/>
                </a:solidFill>
                <a:latin typeface="Arial"/>
                <a:cs typeface="Arial"/>
              </a:rPr>
              <a:t>caratteristiche </a:t>
            </a:r>
            <a:r>
              <a:rPr sz="5600" spc="-55" dirty="0">
                <a:solidFill>
                  <a:srgbClr val="FFFFFF"/>
                </a:solidFill>
                <a:latin typeface="Arial"/>
                <a:cs typeface="Arial"/>
              </a:rPr>
              <a:t>che </a:t>
            </a:r>
            <a:r>
              <a:rPr sz="5600" spc="-85" dirty="0">
                <a:solidFill>
                  <a:srgbClr val="FFFFFF"/>
                </a:solidFill>
                <a:latin typeface="Arial"/>
                <a:cs typeface="Arial"/>
              </a:rPr>
              <a:t>riguardano </a:t>
            </a:r>
            <a:r>
              <a:rPr sz="5600" spc="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5600" spc="-70" dirty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sz="56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75" dirty="0">
                <a:solidFill>
                  <a:srgbClr val="FFFFFF"/>
                </a:solidFill>
                <a:latin typeface="Arial"/>
                <a:cs typeface="Arial"/>
              </a:rPr>
              <a:t>punti</a:t>
            </a:r>
            <a:r>
              <a:rPr sz="5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60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5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70" dirty="0">
                <a:solidFill>
                  <a:srgbClr val="FFFFFF"/>
                </a:solidFill>
                <a:latin typeface="Arial"/>
                <a:cs typeface="Arial"/>
              </a:rPr>
              <a:t>sito</a:t>
            </a:r>
            <a:r>
              <a:rPr sz="5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56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85" dirty="0">
                <a:solidFill>
                  <a:srgbClr val="FFFFFF"/>
                </a:solidFill>
                <a:latin typeface="Arial"/>
                <a:cs typeface="Arial"/>
              </a:rPr>
              <a:t>particolare</a:t>
            </a:r>
            <a:r>
              <a:rPr sz="56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45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56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85" dirty="0">
                <a:solidFill>
                  <a:srgbClr val="FFFFFF"/>
                </a:solidFill>
                <a:latin typeface="Arial"/>
                <a:cs typeface="Arial"/>
              </a:rPr>
              <a:t>titolo,</a:t>
            </a:r>
            <a:r>
              <a:rPr sz="56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40" dirty="0">
                <a:solidFill>
                  <a:srgbClr val="FFFFFF"/>
                </a:solidFill>
                <a:latin typeface="Arial"/>
                <a:cs typeface="Arial"/>
              </a:rPr>
              <a:t>la  </a:t>
            </a:r>
            <a:r>
              <a:rPr sz="5650" spc="-105" dirty="0">
                <a:solidFill>
                  <a:srgbClr val="FFFFFF"/>
                </a:solidFill>
                <a:latin typeface="Arial"/>
                <a:cs typeface="Arial"/>
              </a:rPr>
              <a:t>descrizione </a:t>
            </a:r>
            <a:r>
              <a:rPr sz="5650" spc="-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5650" spc="-55" dirty="0">
                <a:solidFill>
                  <a:srgbClr val="FFFFFF"/>
                </a:solidFill>
                <a:latin typeface="Arial"/>
                <a:cs typeface="Arial"/>
              </a:rPr>
              <a:t>l’</a:t>
            </a:r>
            <a:r>
              <a:rPr sz="5650" spc="-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50" spc="-105" dirty="0">
                <a:solidFill>
                  <a:srgbClr val="FFFFFF"/>
                </a:solidFill>
                <a:latin typeface="Arial"/>
                <a:cs typeface="Arial"/>
              </a:rPr>
              <a:t>immagine.</a:t>
            </a:r>
            <a:endParaRPr sz="5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545" y="305510"/>
            <a:ext cx="14176375" cy="1440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250" spc="-140" dirty="0"/>
              <a:t>FOOTER </a:t>
            </a:r>
            <a:r>
              <a:rPr sz="9250" spc="20" dirty="0"/>
              <a:t>E </a:t>
            </a:r>
            <a:r>
              <a:rPr sz="9250" spc="-135" dirty="0"/>
              <a:t>MEDIA</a:t>
            </a:r>
            <a:r>
              <a:rPr sz="9250" spc="-1080" dirty="0"/>
              <a:t> </a:t>
            </a:r>
            <a:r>
              <a:rPr sz="9250" spc="-130" dirty="0"/>
              <a:t>QUERY</a:t>
            </a:r>
            <a:endParaRPr sz="9250"/>
          </a:p>
        </p:txBody>
      </p:sp>
      <p:sp>
        <p:nvSpPr>
          <p:cNvPr id="3" name="object 3"/>
          <p:cNvSpPr/>
          <p:nvPr/>
        </p:nvSpPr>
        <p:spPr>
          <a:xfrm>
            <a:off x="428468" y="3570990"/>
            <a:ext cx="6161906" cy="4877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8636" y="2441391"/>
            <a:ext cx="5678151" cy="7556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74859" y="3615357"/>
            <a:ext cx="6450965" cy="39147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155"/>
              </a:spcBef>
            </a:pPr>
            <a:r>
              <a:rPr sz="440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400" spc="-85" dirty="0">
                <a:solidFill>
                  <a:srgbClr val="FFFFFF"/>
                </a:solidFill>
                <a:latin typeface="Arial"/>
                <a:cs typeface="Arial"/>
              </a:rPr>
              <a:t>conclusione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abbiamo </a:t>
            </a:r>
            <a:r>
              <a:rPr sz="4400" spc="-95" dirty="0">
                <a:solidFill>
                  <a:srgbClr val="FFFFFF"/>
                </a:solidFill>
                <a:latin typeface="Arial"/>
                <a:cs typeface="Arial"/>
              </a:rPr>
              <a:t>il 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footer </a:t>
            </a:r>
            <a:r>
              <a:rPr sz="4400" spc="-60" dirty="0">
                <a:solidFill>
                  <a:srgbClr val="FFFFFF"/>
                </a:solidFill>
                <a:latin typeface="Arial"/>
                <a:cs typeface="Arial"/>
              </a:rPr>
              <a:t>che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è </a:t>
            </a:r>
            <a:r>
              <a:rPr sz="4400" spc="-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400" spc="-75" dirty="0">
                <a:solidFill>
                  <a:srgbClr val="FFFFFF"/>
                </a:solidFill>
                <a:latin typeface="Arial"/>
                <a:cs typeface="Arial"/>
              </a:rPr>
              <a:t>fondo </a:t>
            </a:r>
            <a:r>
              <a:rPr sz="4400" spc="-70" dirty="0">
                <a:solidFill>
                  <a:srgbClr val="FFFFFF"/>
                </a:solidFill>
                <a:latin typeface="Arial"/>
                <a:cs typeface="Arial"/>
              </a:rPr>
              <a:t>alla 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pagina </a:t>
            </a:r>
            <a:r>
              <a:rPr sz="4400" spc="-65" dirty="0">
                <a:solidFill>
                  <a:srgbClr val="FFFFFF"/>
                </a:solidFill>
                <a:latin typeface="Arial"/>
                <a:cs typeface="Arial"/>
              </a:rPr>
              <a:t>del </a:t>
            </a:r>
            <a:r>
              <a:rPr sz="4400" spc="-70" dirty="0">
                <a:solidFill>
                  <a:srgbClr val="FFFFFF"/>
                </a:solidFill>
                <a:latin typeface="Arial"/>
                <a:cs typeface="Arial"/>
              </a:rPr>
              <a:t>sito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400" spc="-45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4400" spc="-75" dirty="0">
                <a:solidFill>
                  <a:srgbClr val="FFFFFF"/>
                </a:solidFill>
                <a:latin typeface="Arial"/>
                <a:cs typeface="Arial"/>
              </a:rPr>
              <a:t>media  query </a:t>
            </a:r>
            <a:r>
              <a:rPr sz="4400" spc="-60" dirty="0">
                <a:solidFill>
                  <a:srgbClr val="FFFFFF"/>
                </a:solidFill>
                <a:latin typeface="Arial"/>
                <a:cs typeface="Arial"/>
              </a:rPr>
              <a:t>che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permette </a:t>
            </a:r>
            <a:r>
              <a:rPr sz="4400" spc="-50" dirty="0">
                <a:solidFill>
                  <a:srgbClr val="FFFFFF"/>
                </a:solidFill>
                <a:latin typeface="Arial"/>
                <a:cs typeface="Arial"/>
              </a:rPr>
              <a:t>di  </a:t>
            </a:r>
            <a:r>
              <a:rPr sz="4400" spc="-90" dirty="0">
                <a:solidFill>
                  <a:srgbClr val="FFFFFF"/>
                </a:solidFill>
                <a:latin typeface="Arial"/>
                <a:cs typeface="Arial"/>
              </a:rPr>
              <a:t>ridimensionare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400" spc="-85" dirty="0">
                <a:solidFill>
                  <a:srgbClr val="FFFFFF"/>
                </a:solidFill>
                <a:latin typeface="Arial"/>
                <a:cs typeface="Arial"/>
              </a:rPr>
              <a:t>adattare</a:t>
            </a:r>
            <a:r>
              <a:rPr sz="44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95" dirty="0">
                <a:solidFill>
                  <a:srgbClr val="FFFFFF"/>
                </a:solidFill>
                <a:latin typeface="Arial"/>
                <a:cs typeface="Arial"/>
              </a:rPr>
              <a:t>il  </a:t>
            </a:r>
            <a:r>
              <a:rPr sz="4400" spc="-70" dirty="0">
                <a:solidFill>
                  <a:srgbClr val="FFFFFF"/>
                </a:solidFill>
                <a:latin typeface="Arial"/>
                <a:cs typeface="Arial"/>
              </a:rPr>
              <a:t>sito alle </a:t>
            </a:r>
            <a:r>
              <a:rPr sz="4400" spc="-85" dirty="0">
                <a:solidFill>
                  <a:srgbClr val="FFFFFF"/>
                </a:solidFill>
                <a:latin typeface="Arial"/>
                <a:cs typeface="Arial"/>
              </a:rPr>
              <a:t>dimensione </a:t>
            </a:r>
            <a:r>
              <a:rPr sz="4400" spc="-65" dirty="0">
                <a:solidFill>
                  <a:srgbClr val="FFFFFF"/>
                </a:solidFill>
                <a:latin typeface="Arial"/>
                <a:cs typeface="Arial"/>
              </a:rPr>
              <a:t>del  </a:t>
            </a:r>
            <a:r>
              <a:rPr sz="4400" spc="-85" dirty="0">
                <a:solidFill>
                  <a:srgbClr val="FFFFFF"/>
                </a:solidFill>
                <a:latin typeface="Arial"/>
                <a:cs typeface="Arial"/>
              </a:rPr>
              <a:t>dispositivo </a:t>
            </a:r>
            <a:r>
              <a:rPr sz="4400" spc="-4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4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80" dirty="0">
                <a:solidFill>
                  <a:srgbClr val="FFFFFF"/>
                </a:solidFill>
                <a:latin typeface="Arial"/>
                <a:cs typeface="Arial"/>
              </a:rPr>
              <a:t>utilizzo.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</Words>
  <Application>Microsoft Office PowerPoint</Application>
  <PresentationFormat>Personalizzato</PresentationFormat>
  <Paragraphs>14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Mhw1 ACI creative</vt:lpstr>
      <vt:lpstr>LAYOUT DELLA HOME PAGE</vt:lpstr>
      <vt:lpstr>HEADER</vt:lpstr>
      <vt:lpstr>MENU DI NAVIGAZIONE</vt:lpstr>
      <vt:lpstr>LOGO E UTENTE</vt:lpstr>
      <vt:lpstr>SEZIONE CONTENUTI</vt:lpstr>
      <vt:lpstr>FOOTER E 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 ACI creative</dc:title>
  <cp:lastModifiedBy>GIOVANNI BONACCORSO</cp:lastModifiedBy>
  <cp:revision>4</cp:revision>
  <dcterms:created xsi:type="dcterms:W3CDTF">2023-03-26T15:23:36Z</dcterms:created>
  <dcterms:modified xsi:type="dcterms:W3CDTF">2023-03-26T15:30:07Z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2023-03-26T00:00:00Z</vt:filetime>
  </property>
</Properties>
</file>