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giovannirub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GIT y GITHUB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GIOVANNI RUBEN ESPINOZA MTZ</a:t>
            </a:r>
          </a:p>
          <a:p>
            <a:r>
              <a:rPr lang="es-MX" dirty="0" smtClean="0"/>
              <a:t>SANTA </a:t>
            </a:r>
            <a:r>
              <a:rPr lang="es-MX" dirty="0" err="1" smtClean="0"/>
              <a:t>MARIA</a:t>
            </a:r>
            <a:r>
              <a:rPr lang="es-MX" dirty="0" smtClean="0"/>
              <a:t> 510</a:t>
            </a:r>
          </a:p>
          <a:p>
            <a:r>
              <a:rPr lang="es-MX" dirty="0" smtClean="0"/>
              <a:t>8341325992</a:t>
            </a:r>
          </a:p>
          <a:p>
            <a:r>
              <a:rPr lang="es-MX" dirty="0" smtClean="0">
                <a:hlinkClick r:id="rId2"/>
              </a:rPr>
              <a:t>giovannirub@Hotmail.com</a:t>
            </a:r>
            <a:endParaRPr lang="es-MX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88" y="3946356"/>
            <a:ext cx="3605689" cy="27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8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12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Giovanni Martinez</cp:lastModifiedBy>
  <cp:revision>2</cp:revision>
  <dcterms:created xsi:type="dcterms:W3CDTF">2020-07-08T12:01:01Z</dcterms:created>
  <dcterms:modified xsi:type="dcterms:W3CDTF">2020-07-08T16:15:19Z</dcterms:modified>
</cp:coreProperties>
</file>