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Inter"/>
      <p:regular r:id="rId10"/>
      <p:bold r:id="rId11"/>
    </p:embeddedFont>
    <p:embeddedFont>
      <p:font typeface="Outfit"/>
      <p:regular r:id="rId12"/>
      <p:bold r:id="rId13"/>
    </p:embeddedFont>
    <p:embeddedFont>
      <p:font typeface="Outfit Medium"/>
      <p:regular r:id="rId14"/>
      <p:bold r:id="rId15"/>
    </p:embeddedFont>
    <p:embeddedFont>
      <p:font typeface="Outfit SemiBold"/>
      <p:regular r:id="rId16"/>
      <p:bold r:id="rId17"/>
    </p:embeddedFont>
    <p:embeddedFont>
      <p:font typeface="Inter Medium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0" roundtripDataSignature="AMtx7miaa87ffd7JSjdZH2cQ11qigJPV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  <p:guide pos="268"/>
        <p:guide pos="5613"/>
        <p:guide pos="720" orient="horz"/>
        <p:guide pos="2992" orient="horz"/>
        <p:guide pos="4186"/>
        <p:guide pos="1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Inter-bold.fntdata"/><Relationship Id="rId10" Type="http://schemas.openxmlformats.org/officeDocument/2006/relationships/font" Target="fonts/Inter-regular.fntdata"/><Relationship Id="rId13" Type="http://schemas.openxmlformats.org/officeDocument/2006/relationships/font" Target="fonts/Outfit-bold.fntdata"/><Relationship Id="rId12" Type="http://schemas.openxmlformats.org/officeDocument/2006/relationships/font" Target="fonts/Outfi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utfitMedium-bold.fntdata"/><Relationship Id="rId14" Type="http://schemas.openxmlformats.org/officeDocument/2006/relationships/font" Target="fonts/OutfitMedium-regular.fntdata"/><Relationship Id="rId17" Type="http://schemas.openxmlformats.org/officeDocument/2006/relationships/font" Target="fonts/OutfitSemiBold-bold.fntdata"/><Relationship Id="rId16" Type="http://schemas.openxmlformats.org/officeDocument/2006/relationships/font" Target="fonts/OutfitSemiBold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Inter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Inter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0" name="Google Shape;60;p17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7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7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8"/>
          <p:cNvSpPr/>
          <p:nvPr>
            <p:ph idx="2" type="pic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/>
          <p:nvPr/>
        </p:nvSpPr>
        <p:spPr>
          <a:xfrm flipH="1" rot="10800000">
            <a:off x="41756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6" name="Google Shape;106;p23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1" name="Google Shape;111;p24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4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9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10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10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10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10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10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6" name="Google Shape;46;p13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9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/>
        </p:nvSpPr>
        <p:spPr>
          <a:xfrm>
            <a:off x="-242590" y="2119044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-IT" sz="32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878">
                <a:solidFill>
                  <a:schemeClr val="lt1"/>
                </a:solidFill>
              </a:rPr>
              <a:t>Esercizio1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it-IT" sz="13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b="0" i="0" sz="1300" u="none" cap="none" strike="noStrike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Cosa viene chiesto di fare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Esercizio semplice ed introduttivo nell'utilizzo di Excel. Nel foglio di lavoro è presente una tabella che rappresenta degli importi riferiti a tre diverse agenzie relativamente a 5 mesi.</a:t>
            </a:r>
            <a:b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Viene chiesto di:</a:t>
            </a:r>
            <a:b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:: Nella colonna G del foglio di lavoro effettuare la somma mese per mese applicando una Formula.</a:t>
            </a:r>
            <a:b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:: Nella colonna H del foglio di lavoro effettuare una media mese per mese applicando una Formula.</a:t>
            </a:r>
            <a:b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:: Nella Riga 16 del foglio effettuare la somma di colonna delle tre agenzie, applicando una Funzione (Fx SOMMA)</a:t>
            </a:r>
            <a:b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:: Nella Riga 17 del foglio effettuare la media di colonna delle tre agenzie, applicando una Funzione (Fx MEDIA)</a:t>
            </a:r>
            <a:b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b="1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Funzioni da applicare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SOMMA; MEDIA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-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File Tabella base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 sz="3000"/>
              <a:t>GRAZIE</a:t>
            </a:r>
            <a:br>
              <a:rPr lang="it-IT" sz="3000"/>
            </a:br>
            <a:r>
              <a:rPr lang="it-IT" sz="1200"/>
              <a:t>Epicode</a:t>
            </a:r>
            <a:br>
              <a:rPr lang="it-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