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6" r:id="rId3"/>
    <p:sldId id="261" r:id="rId4"/>
    <p:sldId id="259" r:id="rId5"/>
  </p:sldIdLst>
  <p:sldSz cx="9144000" cy="5143500" type="screen16x9"/>
  <p:notesSz cx="6858000" cy="9144000"/>
  <p:embeddedFontLst>
    <p:embeddedFont>
      <p:font typeface="Inter" panose="020B0604020202020204" charset="0"/>
      <p:regular r:id="rId7"/>
      <p:bold r:id="rId8"/>
    </p:embeddedFont>
    <p:embeddedFont>
      <p:font typeface="Inter Medium" panose="020B0604020202020204" charset="0"/>
      <p:regular r:id="rId9"/>
      <p:bold r:id="rId10"/>
    </p:embeddedFont>
    <p:embeddedFont>
      <p:font typeface="Outfit" panose="020B0604020202020204" charset="0"/>
      <p:regular r:id="rId11"/>
      <p:bold r:id="rId12"/>
    </p:embeddedFont>
    <p:embeddedFont>
      <p:font typeface="Outfit Medium" panose="020B0604020202020204" charset="0"/>
      <p:regular r:id="rId13"/>
      <p:bold r:id="rId14"/>
    </p:embeddedFont>
    <p:embeddedFont>
      <p:font typeface="Outfit SemiBo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4" y="32"/>
      </p:cViewPr>
      <p:guideLst>
        <p:guide orient="horz" pos="1757"/>
        <p:guide pos="2880"/>
        <p:guide pos="268"/>
        <p:guide pos="5613"/>
        <p:guide orient="horz" pos="720"/>
        <p:guide orient="horz" pos="2992"/>
        <p:guide pos="4186"/>
        <p:guide pos="1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9c59c5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199c59c5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42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1c74016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81c74016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60" name="Google Shape;60;p12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rot="10800000" flipH="1">
            <a:off x="41756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l.derossi@vr.aziend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-242590" y="2119044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200" b="1" dirty="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 dirty="0">
                <a:solidFill>
                  <a:schemeClr val="lt1"/>
                </a:solidFill>
              </a:rPr>
              <a:t>Esercizio2</a:t>
            </a: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 dirty="0">
              <a:solidFill>
                <a:schemeClr val="lt1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300" b="0" i="0" u="none" strike="noStrike" kern="0" cap="none" spc="0" normalizeH="0" baseline="0" noProof="0">
                <a:ln>
                  <a:noFill/>
                </a:ln>
                <a:solidFill>
                  <a:srgbClr val="9D1D8F"/>
                </a:solidFill>
                <a:effectLst/>
                <a:uLnTx/>
                <a:uFillTx/>
                <a:latin typeface="Outfit Medium"/>
                <a:ea typeface="Outfit Medium"/>
                <a:cs typeface="Outfit Medium"/>
                <a:sym typeface="Outfi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9D1D8F"/>
              </a:solidFill>
              <a:effectLst/>
              <a:uLnTx/>
              <a:uFillTx/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Cosa viene chiesto di fare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Nel foglio di lavoro è presente una tabella di tre colonne con le seguenti informazioni: Cognome; Nome; e sede provinciale operativa.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Con queste informazioni si vogliono creare gli indirizzi email aziendali di tutti i dipendenti.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Rispetto ai dati presenti sul foglio di lavoro viene chiesto di creare le email applicando queste regole: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:: Tutto il testo in minuscolo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:: il casellario deve essere scritto nel seguente modo: la sola iniziale del nome; punto; il cognome (senza spazi); la"@"; la sigla della provincia della sede (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vr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 o vi); punto; "azienda.it"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Esempio rispetto al nominativo De Rossi Luca sede Verona, il risultato dovrà essere 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  <a:hlinkClick r:id="rId4"/>
              </a:rPr>
              <a:t>l.derossi@vr.azienda.it</a:t>
            </a:r>
            <a:endParaRPr kumimoji="0" lang="it-I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Funzioni da applicare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SE, MAIUSC; SOSTITUISCI; SINSTRA; CONCATENA (o in alternativa CONCAT o "&amp;")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it-IT" sz="1200" b="1" dirty="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File Posta elettronica email 2</a:t>
            </a:r>
          </a:p>
        </p:txBody>
      </p:sp>
    </p:spTree>
    <p:extLst>
      <p:ext uri="{BB962C8B-B14F-4D97-AF65-F5344CB8AC3E}">
        <p14:creationId xmlns:p14="http://schemas.microsoft.com/office/powerpoint/2010/main" val="420373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sz="1200" b="0">
              <a:solidFill>
                <a:srgbClr val="5E5E5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sz="30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Presentazione su schermo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Outfit SemiBold</vt:lpstr>
      <vt:lpstr>Inter Medium</vt:lpstr>
      <vt:lpstr>Arial</vt:lpstr>
      <vt:lpstr>Outfit Medium</vt:lpstr>
      <vt:lpstr>Outfit</vt:lpstr>
      <vt:lpstr>Inter</vt:lpstr>
      <vt:lpstr>Epicode-scuro</vt:lpstr>
      <vt:lpstr>Epicode-chiaro</vt:lpstr>
      <vt:lpstr>Presentazione standard di PowerPoint</vt:lpstr>
      <vt:lpstr>Esercizio2      </vt:lpstr>
      <vt:lpstr>GRAZIE Epicode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Alessandra Tafuro</cp:lastModifiedBy>
  <cp:revision>6</cp:revision>
  <dcterms:modified xsi:type="dcterms:W3CDTF">2022-12-09T11:54:56Z</dcterms:modified>
</cp:coreProperties>
</file>