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HpHivjzg/YorJW55SmkTXp3cZ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9" name="Google Shape;6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9" name="Google Shape;7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3" name="Google Shape;7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0" name="Google Shape;7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8" name="Google Shape;7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6" name="Google Shape;7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9" name="Google Shape;8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e2cdce4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94e2cdce44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4" name="Google Shape;6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2" name="Google Shape;7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94e2cdce44_0_4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g94e2cdce44_0_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94e2cdce44_0_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94e2cdce44_0_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94e2cdce44_0_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94e2cdce44_0_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94e2cdce44_0_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94e2cdce44_0_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94e2cdce44_0_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94e2cdce44_0_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94e2cdce44_0_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94e2cdce44_0_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94e2cdce44_0_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94e2cdce44_0_4"/>
          <p:cNvSpPr txBox="1"/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8" name="Google Shape;28;g94e2cdce44_0_4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29" name="Google Shape;29;g94e2cdce44_0_4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94e2cdce44_0_4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4e2cdce44_0_4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94e2cdce44_0_4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94e2cdce44_0_4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94e2cdce44_0_4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94e2cdce44_0_4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94e2cdce44_0_4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94e2cdce44_0_4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94e2cdce44_0_4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94e2cdce44_0_4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94e2cdce44_0_4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4e2cdce44_0_4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4e2cdce44_0_4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4e2cdce44_0_4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4e2cdce44_0_4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4e2cdce44_0_4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94e2cdce44_0_4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94e2cdce44_0_4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94e2cdce44_0_4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94e2cdce44_0_4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94e2cdce44_0_4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94e2cdce44_0_4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94e2cdce44_0_4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94e2cdce44_0_4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94e2cdce44_0_4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94e2cdce44_0_4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94e2cdce44_0_4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4e2cdce44_0_4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94e2cdce44_0_4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94e2cdce44_0_4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94e2cdce44_0_4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94e2cdce44_0_4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94e2cdce44_0_4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94e2cdce44_0_4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94e2cdce44_0_4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4e2cdce44_0_4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4e2cdce44_0_4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94e2cdce44_0_4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94e2cdce44_0_4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94e2cdce44_0_4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94e2cdce44_0_4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94e2cdce44_0_4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94e2cdce44_0_4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94e2cdce44_0_4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94e2cdce44_0_4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94e2cdce44_0_4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94e2cdce44_0_4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94e2cdce44_0_4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94e2cdce44_0_4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4e2cdce44_0_4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4e2cdce44_0_4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4e2cdce44_0_4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4e2cdce44_0_4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94e2cdce44_0_4"/>
          <p:cNvGrpSpPr/>
          <p:nvPr/>
        </p:nvGrpSpPr>
        <p:grpSpPr>
          <a:xfrm flipH="1">
            <a:off x="-8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g94e2cdce44_0_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4e2cdce44_0_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4e2cdce44_0_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4e2cdce44_0_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4e2cdce44_0_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4e2cdce44_0_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4e2cdce44_0_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4e2cdce44_0_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4e2cdce44_0_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4e2cdce44_0_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4e2cdce44_0_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4e2cdce44_0_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94e2cdce44_0_383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440" name="Google Shape;440;g94e2cdce44_0_38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94e2cdce44_0_38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94e2cdce44_0_38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94e2cdce44_0_38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94e2cdce44_0_38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94e2cdce44_0_38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94e2cdce44_0_38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94e2cdce44_0_38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94e2cdce44_0_38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94e2cdce44_0_38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94e2cdce44_0_38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94e2cdce44_0_38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94e2cdce44_0_38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94e2cdce44_0_38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94e2cdce44_0_38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94e2cdce44_0_38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94e2cdce44_0_38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94e2cdce44_0_38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94e2cdce44_0_38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94e2cdce44_0_38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94e2cdce44_0_38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94e2cdce44_0_38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94e2cdce44_0_38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94e2cdce44_0_38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94e2cdce44_0_38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94e2cdce44_0_38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94e2cdce44_0_38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94e2cdce44_0_38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94e2cdce44_0_38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94e2cdce44_0_38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94e2cdce44_0_38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94e2cdce44_0_38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94e2cdce44_0_38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94e2cdce44_0_38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94e2cdce44_0_38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94e2cdce44_0_38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94e2cdce44_0_38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94e2cdce44_0_38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94e2cdce44_0_38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94e2cdce44_0_38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94e2cdce44_0_38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94e2cdce44_0_38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94e2cdce44_0_38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94e2cdce44_0_38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94e2cdce44_0_38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94e2cdce44_0_38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94e2cdce44_0_38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94e2cdce44_0_38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g94e2cdce44_0_383"/>
          <p:cNvSpPr txBox="1"/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9" name="Google Shape;489;g94e2cdce44_0_38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94e2cdce44_0_435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92" name="Google Shape;492;g94e2cdce44_0_435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94e2cdce44_0_435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94e2cdce44_0_435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94e2cdce44_0_43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94e2cdce44_0_435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94e2cdce44_0_435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94e2cdce44_0_435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94e2cdce44_0_435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94e2cdce44_0_435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94e2cdce44_0_435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94e2cdce44_0_435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94e2cdce44_0_435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94e2cdce44_0_435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94e2cdce44_0_43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94e2cdce44_0_435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94e2cdce44_0_435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94e2cdce44_0_435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94e2cdce44_0_435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94e2cdce44_0_435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94e2cdce44_0_435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94e2cdce44_0_435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94e2cdce44_0_435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g94e2cdce44_0_435"/>
          <p:cNvSpPr txBox="1"/>
          <p:nvPr>
            <p:ph idx="1" type="body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15" name="Google Shape;515;g94e2cdce44_0_4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516" name="Google Shape;516;g94e2cdce44_0_435"/>
          <p:cNvGrpSpPr/>
          <p:nvPr/>
        </p:nvGrpSpPr>
        <p:grpSpPr>
          <a:xfrm>
            <a:off x="892" y="-15"/>
            <a:ext cx="5467280" cy="1716766"/>
            <a:chOff x="892" y="-11"/>
            <a:chExt cx="5467280" cy="1287607"/>
          </a:xfrm>
        </p:grpSpPr>
        <p:sp>
          <p:nvSpPr>
            <p:cNvPr id="517" name="Google Shape;517;g94e2cdce44_0_43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94e2cdce44_0_43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4e2cdce44_0_435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94e2cdce44_0_43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94e2cdce44_0_435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94e2cdce44_0_435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94e2cdce44_0_43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94e2cdce44_0_43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94e2cdce44_0_43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94e2cdce44_0_43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94e2cdce44_0_43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94e2cdce44_0_43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94e2cdce44_0_43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94e2cdce44_0_435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94e2cdce44_0_435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94e2cdce44_0_43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94e2cdce44_0_435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94e2cdce44_0_435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94e2cdce44_0_435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94e2cdce44_0_43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94e2cdce44_0_43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94e2cdce44_0_43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94e2cdce44_0_435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94e2cdce44_0_435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94e2cdce44_0_435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94e2cdce44_0_435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94e2cdce44_0_435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94e2cdce44_0_435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94e2cdce44_0_529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5"/>
          </a:xfrm>
        </p:grpSpPr>
        <p:sp>
          <p:nvSpPr>
            <p:cNvPr id="547" name="Google Shape;547;g94e2cdce44_0_529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94e2cdce44_0_529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94e2cdce44_0_529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94e2cdce44_0_529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94e2cdce44_0_529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94e2cdce44_0_529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94e2cdce44_0_529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94e2cdce44_0_529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94e2cdce44_0_529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94e2cdce44_0_529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4e2cdce44_0_529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94e2cdce44_0_529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94e2cdce44_0_529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94e2cdce44_0_529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94e2cdce44_0_529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94e2cdce44_0_529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94e2cdce44_0_529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94e2cdce44_0_529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94e2cdce44_0_529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94e2cdce44_0_529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94e2cdce44_0_529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94e2cdce44_0_529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94e2cdce44_0_529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94e2cdce44_0_529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94e2cdce44_0_529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94e2cdce44_0_529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94e2cdce44_0_529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94e2cdce44_0_529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94e2cdce44_0_529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94e2cdce44_0_529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94e2cdce44_0_529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94e2cdce44_0_529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94e2cdce44_0_529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94e2cdce44_0_529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94e2cdce44_0_529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g94e2cdce44_0_529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94e2cdce44_0_567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585" name="Google Shape;585;g94e2cdce44_0_56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94e2cdce44_0_56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94e2cdce44_0_56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94e2cdce44_0_56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94e2cdce44_0_56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94e2cdce44_0_56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94e2cdce44_0_56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94e2cdce44_0_56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94e2cdce44_0_56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94e2cdce44_0_56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94e2cdce44_0_56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94e2cdce44_0_56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94e2cdce44_0_56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94e2cdce44_0_56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94e2cdce44_0_56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94e2cdce44_0_56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94e2cdce44_0_56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94e2cdce44_0_56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94e2cdce44_0_56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94e2cdce44_0_56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94e2cdce44_0_56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94e2cdce44_0_56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94e2cdce44_0_56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94e2cdce44_0_56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94e2cdce44_0_56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94e2cdce44_0_56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94e2cdce44_0_56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94e2cdce44_0_56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94e2cdce44_0_56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94e2cdce44_0_56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94e2cdce44_0_56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94e2cdce44_0_56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94e2cdce44_0_56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94e2cdce44_0_56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94e2cdce44_0_56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94e2cdce44_0_56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94e2cdce44_0_56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94e2cdce44_0_56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94e2cdce44_0_56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94e2cdce44_0_56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94e2cdce44_0_56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94e2cdce44_0_56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94e2cdce44_0_56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94e2cdce44_0_56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94e2cdce44_0_56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94e2cdce44_0_56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94e2cdce44_0_56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94e2cdce44_0_56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g94e2cdce44_0_567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TITLE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4e2cdce44_0_61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36" name="Google Shape;636;g94e2cdce44_0_61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g94e2cdce44_0_6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g94e2cdce44_0_61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94e2cdce44_0_61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94e2cdce44_0_61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94e2cdce44_0_61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8627"/>
              </a:srgbClr>
            </a:solidFill>
            <a:ln>
              <a:noFill/>
            </a:ln>
          </p:spPr>
        </p:sp>
        <p:sp>
          <p:nvSpPr>
            <p:cNvPr id="642" name="Google Shape;642;g94e2cdce44_0_61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94e2cdce44_0_618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94e2cdce44_0_618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94e2cdce44_0_61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</p:sp>
      </p:grpSp>
      <p:sp>
        <p:nvSpPr>
          <p:cNvPr id="646" name="Google Shape;646;g94e2cdce44_0_618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7" name="Google Shape;647;g94e2cdce44_0_618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8" name="Google Shape;648;g94e2cdce44_0_61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g94e2cdce44_0_61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g94e2cdce44_0_61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e2cdce44_0_635"/>
          <p:cNvSpPr txBox="1"/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3" name="Google Shape;653;g94e2cdce44_0_635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4" name="Google Shape;654;g94e2cdce44_0_63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g94e2cdce44_0_63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g94e2cdce44_0_63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94e2cdce44_0_49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98" name="Google Shape;98;g94e2cdce44_0_49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4e2cdce44_0_49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4e2cdce44_0_49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4e2cdce44_0_49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4e2cdce44_0_49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94e2cdce44_0_49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94e2cdce44_0_49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94e2cdce44_0_49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94e2cdce44_0_49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94e2cdce44_0_49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4e2cdce44_0_49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4e2cdce44_0_49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94e2cdce44_0_49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111" name="Google Shape;111;g94e2cdce44_0_49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94e2cdce44_0_49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94e2cdce44_0_49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94e2cdce44_0_49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4e2cdce44_0_49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94e2cdce44_0_49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94e2cdce44_0_49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4e2cdce44_0_49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4e2cdce44_0_49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4e2cdce44_0_49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4e2cdce44_0_49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4e2cdce44_0_49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4e2cdce44_0_49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4e2cdce44_0_49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4e2cdce44_0_49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4e2cdce44_0_49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4e2cdce44_0_49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4e2cdce44_0_49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4e2cdce44_0_49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4e2cdce44_0_49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4e2cdce44_0_49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4e2cdce44_0_49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4e2cdce44_0_49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94e2cdce44_0_49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e2cdce44_0_641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g94e2cdce44_0_641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8" name="Google Shape;138;g94e2cdce44_0_641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9" name="Google Shape;139;g94e2cdce44_0_64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94e2cdce44_0_64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4e2cdce44_0_64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e2cdce44_0_87"/>
          <p:cNvSpPr txBox="1"/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g94e2cdce44_0_87"/>
          <p:cNvSpPr txBox="1"/>
          <p:nvPr>
            <p:ph idx="1" type="subTitle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5" name="Google Shape;145;g94e2cdce44_0_87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146" name="Google Shape;146;g94e2cdce44_0_87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94e2cdce44_0_87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94e2cdce44_0_87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94e2cdce44_0_87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94e2cdce44_0_87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94e2cdce44_0_87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94e2cdce44_0_87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94e2cdce44_0_87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94e2cdce44_0_87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94e2cdce44_0_87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94e2cdce44_0_87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94e2cdce44_0_87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4e2cdce44_0_87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4e2cdce44_0_87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4e2cdce44_0_87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4e2cdce44_0_87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4e2cdce44_0_87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4e2cdce44_0_87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4e2cdce44_0_87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4e2cdce44_0_87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4e2cdce44_0_87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4e2cdce44_0_87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4e2cdce44_0_87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4e2cdce44_0_87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4e2cdce44_0_87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4e2cdce44_0_87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4e2cdce44_0_87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4e2cdce44_0_87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4e2cdce44_0_87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4e2cdce44_0_87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4e2cdce44_0_87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4e2cdce44_0_87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4e2cdce44_0_87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4e2cdce44_0_87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4e2cdce44_0_87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4e2cdce44_0_87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94e2cdce44_0_87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94e2cdce44_0_87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94e2cdce44_0_87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94e2cdce44_0_87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94e2cdce44_0_87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94e2cdce44_0_87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94e2cdce44_0_87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94e2cdce44_0_87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94e2cdce44_0_87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94e2cdce44_0_87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94e2cdce44_0_87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94e2cdce44_0_87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94e2cdce44_0_87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94e2cdce44_0_87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94e2cdce44_0_87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94e2cdce44_0_87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94e2cdce44_0_87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94e2cdce44_0_87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94e2cdce44_0_145"/>
          <p:cNvGrpSpPr/>
          <p:nvPr/>
        </p:nvGrpSpPr>
        <p:grpSpPr>
          <a:xfrm>
            <a:off x="900" y="0"/>
            <a:ext cx="9143992" cy="3419631"/>
            <a:chOff x="900" y="0"/>
            <a:chExt cx="9143992" cy="2564787"/>
          </a:xfrm>
        </p:grpSpPr>
        <p:sp>
          <p:nvSpPr>
            <p:cNvPr id="202" name="Google Shape;202;g94e2cdce44_0_14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94e2cdce44_0_145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4e2cdce44_0_145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4e2cdce44_0_145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94e2cdce44_0_145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94e2cdce44_0_145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4e2cdce44_0_145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4e2cdce44_0_145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4e2cdce44_0_145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94e2cdce44_0_145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4e2cdce44_0_145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94e2cdce44_0_145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4e2cdce44_0_145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94e2cdce44_0_145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94e2cdce44_0_145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4e2cdce44_0_145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4e2cdce44_0_145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94e2cdce44_0_145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94e2cdce44_0_145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94e2cdce44_0_145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4e2cdce44_0_145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94e2cdce44_0_145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94e2cdce44_0_14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94e2cdce44_0_145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94e2cdce44_0_145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94e2cdce44_0_145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94e2cdce44_0_145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94e2cdce44_0_145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94e2cdce44_0_145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94e2cdce44_0_145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94e2cdce44_0_145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94e2cdce44_0_145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94e2cdce44_0_145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94e2cdce44_0_145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94e2cdce44_0_145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94e2cdce44_0_145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94e2cdce44_0_145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94e2cdce44_0_145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94e2cdce44_0_145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94e2cdce44_0_145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94e2cdce44_0_145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94e2cdce44_0_145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94e2cdce44_0_145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94e2cdce44_0_145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4e2cdce44_0_145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4e2cdce44_0_145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4e2cdce44_0_145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4e2cdce44_0_14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94e2cdce44_0_14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94e2cdce44_0_145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94e2cdce44_0_145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94e2cdce44_0_145"/>
          <p:cNvSpPr txBox="1"/>
          <p:nvPr>
            <p:ph idx="1" type="body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54" name="Google Shape;254;g94e2cdce44_0_145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94e2cdce44_0_145"/>
          <p:cNvSpPr txBox="1"/>
          <p:nvPr>
            <p:ph idx="12" type="sldNum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94e2cdce44_0_20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58" name="Google Shape;258;g94e2cdce44_0_20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4e2cdce44_0_20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4e2cdce44_0_20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4e2cdce44_0_20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4e2cdce44_0_20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94e2cdce44_0_20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4e2cdce44_0_20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4e2cdce44_0_20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4e2cdce44_0_20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4e2cdce44_0_20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4e2cdce44_0_20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4e2cdce44_0_20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4e2cdce44_0_201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271" name="Google Shape;271;g94e2cdce44_0_20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4e2cdce44_0_20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4e2cdce44_0_20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4e2cdce44_0_20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4e2cdce44_0_20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4e2cdce44_0_20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4e2cdce44_0_20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4e2cdce44_0_20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4e2cdce44_0_20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4e2cdce44_0_20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4e2cdce44_0_20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94e2cdce44_0_20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94e2cdce44_0_20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4e2cdce44_0_20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4e2cdce44_0_20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4e2cdce44_0_20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4e2cdce44_0_20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94e2cdce44_0_20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94e2cdce44_0_20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94e2cdce44_0_20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94e2cdce44_0_20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94e2cdce44_0_20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94e2cdce44_0_20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94e2cdce44_0_201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g94e2cdce44_0_201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96" name="Google Shape;296;g94e2cdce44_0_20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94e2cdce44_0_242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5"/>
          </a:xfrm>
        </p:grpSpPr>
        <p:sp>
          <p:nvSpPr>
            <p:cNvPr id="299" name="Google Shape;299;g94e2cdce44_0_24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94e2cdce44_0_24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94e2cdce44_0_24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94e2cdce44_0_24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94e2cdce44_0_24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4e2cdce44_0_24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4e2cdce44_0_24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4e2cdce44_0_24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4e2cdce44_0_24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4e2cdce44_0_24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4e2cdce44_0_24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94e2cdce44_0_24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94e2cdce44_0_24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94e2cdce44_0_24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94e2cdce44_0_24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94e2cdce44_0_24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94e2cdce44_0_24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94e2cdce44_0_24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94e2cdce44_0_24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94e2cdce44_0_24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94e2cdce44_0_24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94e2cdce44_0_24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94e2cdce44_0_24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94e2cdce44_0_24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94e2cdce44_0_24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94e2cdce44_0_24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94e2cdce44_0_24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94e2cdce44_0_24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94e2cdce44_0_24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94e2cdce44_0_24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94e2cdce44_0_242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94e2cdce44_0_24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94e2cdce44_0_24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94e2cdce44_0_24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94e2cdce44_0_24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94e2cdce44_0_24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94e2cdce44_0_24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94e2cdce44_0_24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337" name="Google Shape;337;g94e2cdce44_0_24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94e2cdce44_0_24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94e2cdce44_0_24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94e2cdce44_0_24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94e2cdce44_0_24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94e2cdce44_0_24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94e2cdce44_0_24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94e2cdce44_0_24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94e2cdce44_0_24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94e2cdce44_0_24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94e2cdce44_0_24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94e2cdce44_0_24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94e2cdce44_0_242"/>
          <p:cNvSpPr txBox="1"/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0" name="Google Shape;350;g94e2cdce44_0_242"/>
          <p:cNvSpPr txBox="1"/>
          <p:nvPr>
            <p:ph idx="1" type="body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1" name="Google Shape;351;g94e2cdce44_0_242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2" name="Google Shape;352;g94e2cdce44_0_242"/>
          <p:cNvSpPr/>
          <p:nvPr/>
        </p:nvSpPr>
        <p:spPr>
          <a:xfrm>
            <a:off x="8538692" y="6434658"/>
            <a:ext cx="607856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94e2cdce44_0_298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355" name="Google Shape;355;g94e2cdce44_0_29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94e2cdce44_0_29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94e2cdce44_0_29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94e2cdce44_0_29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94e2cdce44_0_29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94e2cdce44_0_29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94e2cdce44_0_29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94e2cdce44_0_29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94e2cdce44_0_29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94e2cdce44_0_29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94e2cdce44_0_29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94e2cdce44_0_29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94e2cdce44_0_29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94e2cdce44_0_29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94e2cdce44_0_29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94e2cdce44_0_29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94e2cdce44_0_29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94e2cdce44_0_29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94e2cdce44_0_29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4e2cdce44_0_29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4e2cdce44_0_29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4e2cdce44_0_29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4e2cdce44_0_29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g94e2cdce44_0_29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79" name="Google Shape;379;g94e2cdce44_0_29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94e2cdce44_0_29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94e2cdce44_0_29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94e2cdce44_0_29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94e2cdce44_0_29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94e2cdce44_0_29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94e2cdce44_0_29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94e2cdce44_0_29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94e2cdce44_0_29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94e2cdce44_0_29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94e2cdce44_0_29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94e2cdce44_0_29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94e2cdce44_0_298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2" name="Google Shape;392;g94e2cdce44_0_298"/>
          <p:cNvSpPr txBox="1"/>
          <p:nvPr>
            <p:ph idx="1" type="body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3" name="Google Shape;393;g94e2cdce44_0_298"/>
          <p:cNvSpPr txBox="1"/>
          <p:nvPr>
            <p:ph idx="2" type="body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4" name="Google Shape;394;g94e2cdce44_0_29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g94e2cdce44_0_34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97" name="Google Shape;397;g94e2cdce44_0_34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4e2cdce44_0_34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4e2cdce44_0_34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4e2cdce44_0_34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94e2cdce44_0_34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94e2cdce44_0_34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94e2cdce44_0_34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94e2cdce44_0_34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94e2cdce44_0_34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94e2cdce44_0_34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94e2cdce44_0_34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94e2cdce44_0_34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94e2cdce44_0_34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410" name="Google Shape;410;g94e2cdce44_0_34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94e2cdce44_0_34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94e2cdce44_0_34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94e2cdce44_0_34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94e2cdce44_0_34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94e2cdce44_0_34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94e2cdce44_0_34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94e2cdce44_0_34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94e2cdce44_0_34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94e2cdce44_0_34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94e2cdce44_0_34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94e2cdce44_0_34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94e2cdce44_0_34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94e2cdce44_0_34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94e2cdce44_0_34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94e2cdce44_0_34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94e2cdce44_0_34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94e2cdce44_0_34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94e2cdce44_0_34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94e2cdce44_0_34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94e2cdce44_0_34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94e2cdce44_0_34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94e2cdce44_0_34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94e2cdce44_0_34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4" name="Google Shape;434;g94e2cdce44_0_340"/>
          <p:cNvSpPr txBox="1"/>
          <p:nvPr>
            <p:ph idx="1" type="body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5" name="Google Shape;435;g94e2cdce44_0_340"/>
          <p:cNvSpPr txBox="1"/>
          <p:nvPr>
            <p:ph idx="2" type="body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6" name="Google Shape;436;g94e2cdce44_0_340"/>
          <p:cNvSpPr txBox="1"/>
          <p:nvPr>
            <p:ph idx="3" type="body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7" name="Google Shape;437;g94e2cdce44_0_34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e2cdce44_0_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g94e2cdce44_0_0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g94e2cdce44_0_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"/>
          <p:cNvSpPr txBox="1"/>
          <p:nvPr>
            <p:ph type="ctrTitle"/>
          </p:nvPr>
        </p:nvSpPr>
        <p:spPr>
          <a:xfrm>
            <a:off x="554625" y="3428992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695B"/>
              </a:buClr>
              <a:buSzPts val="4400"/>
              <a:buFont typeface="Arial Rounded"/>
              <a:buNone/>
            </a:pP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Listas: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Repaso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b="1" sz="44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685800" y="512303"/>
            <a:ext cx="6228600" cy="1470000"/>
          </a:xfrm>
          <a:prstGeom prst="rect">
            <a:avLst/>
          </a:prstGeom>
          <a:solidFill>
            <a:srgbClr val="FAD8CB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Imperativo Programación II - 2023</a:t>
            </a:r>
            <a:endParaRPr b="1" i="0" sz="4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"/>
          <p:cNvSpPr txBox="1"/>
          <p:nvPr>
            <p:ph idx="4294967295" type="title"/>
          </p:nvPr>
        </p:nvSpPr>
        <p:spPr>
          <a:xfrm>
            <a:off x="3045500" y="272325"/>
            <a:ext cx="5761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  <p:sp>
        <p:nvSpPr>
          <p:cNvPr id="723" name="Google Shape;723;p9"/>
          <p:cNvSpPr txBox="1"/>
          <p:nvPr/>
        </p:nvSpPr>
        <p:spPr>
          <a:xfrm>
            <a:off x="609600" y="3429000"/>
            <a:ext cx="79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s-AR" sz="3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insertan los elementos en la lista que se dispone?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"/>
          <p:cNvSpPr txBox="1"/>
          <p:nvPr/>
        </p:nvSpPr>
        <p:spPr>
          <a:xfrm>
            <a:off x="1719788" y="5741243"/>
            <a:ext cx="504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el archivo twitter.pas</a:t>
            </a:r>
            <a:endParaRPr b="0" i="0" sz="29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i2.wp.com/www.fundacionttm.org/wp-content/uploads/2016/11/Documento-R.png?fit=810%2C810&amp;ssl=1" id="725" name="Google Shape;7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96" y="5612063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"/>
          <p:cNvSpPr txBox="1"/>
          <p:nvPr/>
        </p:nvSpPr>
        <p:spPr>
          <a:xfrm>
            <a:off x="2555700" y="1540365"/>
            <a:ext cx="504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s-AR" sz="37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crean los tweets?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/>
          <p:nvPr>
            <p:ph idx="4294967295" type="title"/>
          </p:nvPr>
        </p:nvSpPr>
        <p:spPr>
          <a:xfrm>
            <a:off x="4229100" y="0"/>
            <a:ext cx="4914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al inicio</a:t>
            </a:r>
            <a:endParaRPr/>
          </a:p>
        </p:txBody>
      </p:sp>
      <p:sp>
        <p:nvSpPr>
          <p:cNvPr id="733" name="Google Shape;733;p10"/>
          <p:cNvSpPr/>
          <p:nvPr/>
        </p:nvSpPr>
        <p:spPr>
          <a:xfrm>
            <a:off x="1490825" y="1620009"/>
            <a:ext cx="70587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agregarAdelante ( var l : listaTweets;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    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aux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new(aux);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aux^.dato :=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aux^.sig :=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:= aux;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"/>
          <p:cNvSpPr txBox="1"/>
          <p:nvPr/>
        </p:nvSpPr>
        <p:spPr>
          <a:xfrm>
            <a:off x="1961804" y="5656171"/>
            <a:ext cx="611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 luego,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podemos generar la nueva estructura?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"/>
          <p:cNvSpPr/>
          <p:nvPr/>
        </p:nvSpPr>
        <p:spPr>
          <a:xfrm>
            <a:off x="1842175" y="3532627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6" name="Google Shape;736;p10"/>
          <p:cNvSpPr txBox="1"/>
          <p:nvPr/>
        </p:nvSpPr>
        <p:spPr>
          <a:xfrm>
            <a:off x="4687074" y="3796159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10"/>
          <p:cNvCxnSpPr>
            <a:stCxn id="735" idx="3"/>
          </p:cNvCxnSpPr>
          <p:nvPr/>
        </p:nvCxnSpPr>
        <p:spPr>
          <a:xfrm>
            <a:off x="4218475" y="3948277"/>
            <a:ext cx="4359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8" name="Google Shape;738;p10"/>
          <p:cNvSpPr/>
          <p:nvPr/>
        </p:nvSpPr>
        <p:spPr>
          <a:xfrm>
            <a:off x="1842185" y="4528498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39" name="Google Shape;739;p10"/>
          <p:cNvCxnSpPr>
            <a:stCxn id="738" idx="3"/>
          </p:cNvCxnSpPr>
          <p:nvPr/>
        </p:nvCxnSpPr>
        <p:spPr>
          <a:xfrm>
            <a:off x="4218485" y="4944148"/>
            <a:ext cx="4686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0" name="Google Shape;740;p10"/>
          <p:cNvSpPr txBox="1"/>
          <p:nvPr/>
        </p:nvSpPr>
        <p:spPr>
          <a:xfrm>
            <a:off x="4710050" y="4707059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Enlazo el siguiente y asigno el nuevo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"/>
          <p:cNvSpPr/>
          <p:nvPr/>
        </p:nvSpPr>
        <p:spPr>
          <a:xfrm>
            <a:off x="1746650" y="502375"/>
            <a:ext cx="6989400" cy="6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insertar ordenado en una lista debemos considerar: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Pedir espacio para el nuevo nodo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nuevo dato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Buscar posición donde se debe insertar (secuencialmente)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Reacomodar punteros. Considerando tres casos: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inicio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medio de dos existentes.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al final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11"/>
          <p:cNvSpPr txBox="1"/>
          <p:nvPr>
            <p:ph idx="4294967295" type="title"/>
          </p:nvPr>
        </p:nvSpPr>
        <p:spPr>
          <a:xfrm>
            <a:off x="3021925" y="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100"/>
              <a:t>Listas – Agregar ordenado</a:t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/>
          <p:nvPr>
            <p:ph type="title"/>
          </p:nvPr>
        </p:nvSpPr>
        <p:spPr>
          <a:xfrm>
            <a:off x="609600" y="609600"/>
            <a:ext cx="6348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ordenado</a:t>
            </a:r>
            <a:endParaRPr/>
          </a:p>
        </p:txBody>
      </p:sp>
      <p:sp>
        <p:nvSpPr>
          <p:cNvPr id="754" name="Google Shape;754;p12"/>
          <p:cNvSpPr/>
          <p:nvPr/>
        </p:nvSpPr>
        <p:spPr>
          <a:xfrm>
            <a:off x="190152" y="1268760"/>
            <a:ext cx="9163710" cy="5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agregarOrdenado ( var pri : listaTweets;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     nuevo, anterior, actual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(nuevo);  nuevo^.dato:= n;   nuevo^.sig := nil;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(pri = nil) then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actual := pri;     anterior := pri;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while (actual&lt;&gt;nil)and(actual^.dato.nombreUsuario &lt; nuevo^.dato .nombreUsuario)do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begin    anterior := actual;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actual:= actual^.sig;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if (anterior = actual)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anterior^.sig := nuevo;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AR" sz="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nuevo^.sig := actual;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683568" y="2132856"/>
            <a:ext cx="4896600" cy="2685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6" name="Google Shape;756;p12"/>
          <p:cNvSpPr txBox="1"/>
          <p:nvPr/>
        </p:nvSpPr>
        <p:spPr>
          <a:xfrm>
            <a:off x="5560571" y="1930924"/>
            <a:ext cx="1728300" cy="6465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2"/>
          <p:cNvSpPr/>
          <p:nvPr/>
        </p:nvSpPr>
        <p:spPr>
          <a:xfrm>
            <a:off x="1055656" y="3534110"/>
            <a:ext cx="8088344" cy="1335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12"/>
          <p:cNvSpPr txBox="1"/>
          <p:nvPr/>
        </p:nvSpPr>
        <p:spPr>
          <a:xfrm>
            <a:off x="4780905" y="4195694"/>
            <a:ext cx="3967500" cy="12006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 la lista no está vacía recorro hasta encontrar la posición dónde insertar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(entre anterior y actual)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2"/>
          <p:cNvSpPr/>
          <p:nvPr/>
        </p:nvSpPr>
        <p:spPr>
          <a:xfrm flipH="1" rot="10800000">
            <a:off x="1313708" y="5119067"/>
            <a:ext cx="1872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0" name="Google Shape;760;p12"/>
          <p:cNvSpPr/>
          <p:nvPr/>
        </p:nvSpPr>
        <p:spPr>
          <a:xfrm flipH="1" rot="10800000">
            <a:off x="1313708" y="5677834"/>
            <a:ext cx="2736300" cy="3240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1" name="Google Shape;761;p12"/>
          <p:cNvSpPr/>
          <p:nvPr/>
        </p:nvSpPr>
        <p:spPr>
          <a:xfrm>
            <a:off x="3113908" y="5219908"/>
            <a:ext cx="1872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adelante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2" name="Google Shape;762;p12"/>
          <p:cNvSpPr/>
          <p:nvPr/>
        </p:nvSpPr>
        <p:spPr>
          <a:xfrm>
            <a:off x="3905995" y="5769239"/>
            <a:ext cx="29622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al medio o al final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3" name="Google Shape;763;p12"/>
          <p:cNvSpPr/>
          <p:nvPr/>
        </p:nvSpPr>
        <p:spPr>
          <a:xfrm flipH="1" rot="10800000">
            <a:off x="1040666" y="6037712"/>
            <a:ext cx="2160300" cy="369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4" name="Google Shape;764;p12"/>
          <p:cNvSpPr/>
          <p:nvPr/>
        </p:nvSpPr>
        <p:spPr>
          <a:xfrm>
            <a:off x="2319238" y="6296600"/>
            <a:ext cx="3168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 la ref. al siguiente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5" name="Google Shape;765;p12"/>
          <p:cNvSpPr/>
          <p:nvPr/>
        </p:nvSpPr>
        <p:spPr>
          <a:xfrm flipH="1" rot="10800000">
            <a:off x="1115616" y="2685850"/>
            <a:ext cx="1440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6" name="Google Shape;766;p12"/>
          <p:cNvSpPr/>
          <p:nvPr/>
        </p:nvSpPr>
        <p:spPr>
          <a:xfrm>
            <a:off x="2411760" y="2786688"/>
            <a:ext cx="1944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Primer elemento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/>
          <p:nvPr>
            <p:ph idx="4294967295" type="title"/>
          </p:nvPr>
        </p:nvSpPr>
        <p:spPr>
          <a:xfrm>
            <a:off x="3104925" y="11385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Recorrido</a:t>
            </a:r>
            <a:endParaRPr/>
          </a:p>
        </p:txBody>
      </p:sp>
      <p:sp>
        <p:nvSpPr>
          <p:cNvPr id="773" name="Google Shape;773;p13"/>
          <p:cNvSpPr/>
          <p:nvPr/>
        </p:nvSpPr>
        <p:spPr>
          <a:xfrm>
            <a:off x="609600" y="2479536"/>
            <a:ext cx="7058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imprimirLista(l: listaTweets);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 (l &lt;&gt; nil) do 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		imprimir(l^.dato); </a:t>
            </a:r>
            <a:r>
              <a:rPr b="0" i="0" lang="es-AR" sz="20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es este módulo?</a:t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l:= 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3"/>
          <p:cNvSpPr txBox="1"/>
          <p:nvPr/>
        </p:nvSpPr>
        <p:spPr>
          <a:xfrm>
            <a:off x="1637631" y="1353783"/>
            <a:ext cx="7200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creada la lista, se imprimen sus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5" name="Google Shape;775;p13"/>
          <p:cNvSpPr txBox="1"/>
          <p:nvPr/>
        </p:nvSpPr>
        <p:spPr>
          <a:xfrm rot="-558090">
            <a:off x="3578856" y="4363337"/>
            <a:ext cx="5043008" cy="1631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paso la lista por valor?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en la condición del while no escribo (l^.sig &lt;&gt; nil)?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¿Dónde y cómo se llama a este módulo?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4"/>
          <p:cNvSpPr txBox="1"/>
          <p:nvPr/>
        </p:nvSpPr>
        <p:spPr>
          <a:xfrm>
            <a:off x="2300412" y="1091627"/>
            <a:ext cx="6843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3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Modifique la solución anterior para generar una nueva estructura donde se puedan “agrupar” los tweets de manera tal que los datos del usuario no se encuentren repetidos.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4"/>
          <p:cNvSpPr txBox="1"/>
          <p:nvPr>
            <p:ph idx="4294967295" type="title"/>
          </p:nvPr>
        </p:nvSpPr>
        <p:spPr>
          <a:xfrm>
            <a:off x="3836100" y="72525"/>
            <a:ext cx="517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ejercicio de modificación </a:t>
            </a:r>
            <a:endParaRPr b="1" u="sng">
              <a:solidFill>
                <a:srgbClr val="00B050"/>
              </a:solidFill>
            </a:endParaRPr>
          </a:p>
        </p:txBody>
      </p:sp>
      <p:sp>
        <p:nvSpPr>
          <p:cNvPr id="783" name="Google Shape;783;p14"/>
          <p:cNvSpPr txBox="1"/>
          <p:nvPr/>
        </p:nvSpPr>
        <p:spPr>
          <a:xfrm>
            <a:off x="597133" y="4213981"/>
            <a:ext cx="7128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estructura de datos se podría utilizar para almacenar los tweets de un mismo usuario?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"/>
          <p:cNvSpPr txBox="1"/>
          <p:nvPr/>
        </p:nvSpPr>
        <p:spPr>
          <a:xfrm>
            <a:off x="2300400" y="1051752"/>
            <a:ext cx="684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una lista simple donde cada dato almacenado posee la referencia a un nuevo tipo de lista simple interno.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 txBox="1"/>
          <p:nvPr>
            <p:ph idx="4294967295" type="title"/>
          </p:nvPr>
        </p:nvSpPr>
        <p:spPr>
          <a:xfrm>
            <a:off x="4036575" y="2878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600"/>
              <a:t>Lista de Listas</a:t>
            </a:r>
            <a:endParaRPr sz="3600"/>
          </a:p>
        </p:txBody>
      </p:sp>
      <p:grpSp>
        <p:nvGrpSpPr>
          <p:cNvPr id="791" name="Google Shape;791;p15"/>
          <p:cNvGrpSpPr/>
          <p:nvPr/>
        </p:nvGrpSpPr>
        <p:grpSpPr>
          <a:xfrm>
            <a:off x="179558" y="2819995"/>
            <a:ext cx="7299620" cy="1041159"/>
            <a:chOff x="179558" y="2819995"/>
            <a:chExt cx="7299620" cy="1041159"/>
          </a:xfrm>
        </p:grpSpPr>
        <p:grpSp>
          <p:nvGrpSpPr>
            <p:cNvPr id="792" name="Google Shape;792;p15"/>
            <p:cNvGrpSpPr/>
            <p:nvPr/>
          </p:nvGrpSpPr>
          <p:grpSpPr>
            <a:xfrm>
              <a:off x="179558" y="2819995"/>
              <a:ext cx="7299620" cy="1041159"/>
              <a:chOff x="931652" y="1621385"/>
              <a:chExt cx="4489035" cy="1624527"/>
            </a:xfrm>
          </p:grpSpPr>
          <p:grpSp>
            <p:nvGrpSpPr>
              <p:cNvPr id="793" name="Google Shape;793;p15"/>
              <p:cNvGrpSpPr/>
              <p:nvPr/>
            </p:nvGrpSpPr>
            <p:grpSpPr>
              <a:xfrm>
                <a:off x="931652" y="1621385"/>
                <a:ext cx="4489035" cy="1624527"/>
                <a:chOff x="931454" y="1621385"/>
                <a:chExt cx="4489035" cy="1624527"/>
              </a:xfrm>
            </p:grpSpPr>
            <p:sp>
              <p:nvSpPr>
                <p:cNvPr id="794" name="Google Shape;794;p15"/>
                <p:cNvSpPr txBox="1"/>
                <p:nvPr/>
              </p:nvSpPr>
              <p:spPr>
                <a:xfrm>
                  <a:off x="931454" y="1621385"/>
                  <a:ext cx="990600" cy="6667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ListaUsuario</a:t>
                  </a:r>
                  <a:endParaRPr b="0" i="0" sz="20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95" name="Google Shape;795;p15"/>
                <p:cNvGrpSpPr/>
                <p:nvPr/>
              </p:nvGrpSpPr>
              <p:grpSpPr>
                <a:xfrm>
                  <a:off x="4429889" y="1905000"/>
                  <a:ext cx="990600" cy="1340912"/>
                  <a:chOff x="663093" y="2857502"/>
                  <a:chExt cx="1070865" cy="1005691"/>
                </a:xfrm>
              </p:grpSpPr>
              <p:sp>
                <p:nvSpPr>
                  <p:cNvPr id="796" name="Google Shape;796;p15"/>
                  <p:cNvSpPr txBox="1"/>
                  <p:nvPr/>
                </p:nvSpPr>
                <p:spPr>
                  <a:xfrm>
                    <a:off x="663093" y="2857502"/>
                    <a:ext cx="1070865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silvy27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1" i="0" sz="20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7" name="Google Shape;797;p15"/>
                  <p:cNvCxnSpPr/>
                  <p:nvPr/>
                </p:nvCxnSpPr>
                <p:spPr>
                  <a:xfrm>
                    <a:off x="1376975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98" name="Google Shape;798;p15"/>
                <p:cNvGrpSpPr/>
                <p:nvPr/>
              </p:nvGrpSpPr>
              <p:grpSpPr>
                <a:xfrm>
                  <a:off x="3322790" y="1905000"/>
                  <a:ext cx="911225" cy="1340912"/>
                  <a:chOff x="988999" y="2857502"/>
                  <a:chExt cx="1071823" cy="1005691"/>
                </a:xfrm>
              </p:grpSpPr>
              <p:sp>
                <p:nvSpPr>
                  <p:cNvPr id="799" name="Google Shape;799;p15"/>
                  <p:cNvSpPr txBox="1"/>
                  <p:nvPr/>
                </p:nvSpPr>
                <p:spPr>
                  <a:xfrm>
                    <a:off x="98899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juan45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00" name="Google Shape;800;p15"/>
                  <p:cNvCxnSpPr/>
                  <p:nvPr/>
                </p:nvCxnSpPr>
                <p:spPr>
                  <a:xfrm>
                    <a:off x="1703380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01" name="Google Shape;801;p15"/>
                <p:cNvCxnSpPr>
                  <a:stCxn id="799" idx="3"/>
                  <a:endCxn id="796" idx="1"/>
                </p:cNvCxnSpPr>
                <p:nvPr/>
              </p:nvCxnSpPr>
              <p:spPr>
                <a:xfrm>
                  <a:off x="4234015" y="2575456"/>
                  <a:ext cx="1959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02" name="Google Shape;802;p15"/>
                <p:cNvCxnSpPr>
                  <a:stCxn id="803" idx="3"/>
                  <a:endCxn id="799" idx="1"/>
                </p:cNvCxnSpPr>
                <p:nvPr/>
              </p:nvCxnSpPr>
              <p:spPr>
                <a:xfrm>
                  <a:off x="3034953" y="2575456"/>
                  <a:ext cx="2877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04" name="Google Shape;804;p15"/>
                <p:cNvGrpSpPr/>
                <p:nvPr/>
              </p:nvGrpSpPr>
              <p:grpSpPr>
                <a:xfrm>
                  <a:off x="2123728" y="1905000"/>
                  <a:ext cx="911225" cy="1340912"/>
                  <a:chOff x="1357289" y="2857502"/>
                  <a:chExt cx="1071823" cy="1005691"/>
                </a:xfrm>
              </p:grpSpPr>
              <p:sp>
                <p:nvSpPr>
                  <p:cNvPr id="803" name="Google Shape;803;p15"/>
                  <p:cNvSpPr txBox="1"/>
                  <p:nvPr/>
                </p:nvSpPr>
                <p:spPr>
                  <a:xfrm>
                    <a:off x="135728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alejo3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05" name="Google Shape;805;p15"/>
                  <p:cNvCxnSpPr/>
                  <p:nvPr/>
                </p:nvCxnSpPr>
                <p:spPr>
                  <a:xfrm>
                    <a:off x="2072556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06" name="Google Shape;806;p15"/>
              <p:cNvCxnSpPr>
                <a:stCxn id="794" idx="2"/>
                <a:endCxn id="803" idx="1"/>
              </p:cNvCxnSpPr>
              <p:nvPr/>
            </p:nvCxnSpPr>
            <p:spPr>
              <a:xfrm>
                <a:off x="1426952" y="2288134"/>
                <a:ext cx="696900" cy="2874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07" name="Google Shape;807;p15"/>
            <p:cNvSpPr/>
            <p:nvPr/>
          </p:nvSpPr>
          <p:spPr>
            <a:xfrm>
              <a:off x="6941944" y="3247240"/>
              <a:ext cx="53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8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08" name="Google Shape;808;p15"/>
          <p:cNvGrpSpPr/>
          <p:nvPr/>
        </p:nvGrpSpPr>
        <p:grpSpPr>
          <a:xfrm>
            <a:off x="2195670" y="3732480"/>
            <a:ext cx="1238564" cy="2994406"/>
            <a:chOff x="2195670" y="3732480"/>
            <a:chExt cx="1238564" cy="2994406"/>
          </a:xfrm>
        </p:grpSpPr>
        <p:grpSp>
          <p:nvGrpSpPr>
            <p:cNvPr id="809" name="Google Shape;809;p15"/>
            <p:cNvGrpSpPr/>
            <p:nvPr/>
          </p:nvGrpSpPr>
          <p:grpSpPr>
            <a:xfrm rot="5400000">
              <a:off x="1341536" y="4586614"/>
              <a:ext cx="2946833" cy="1238564"/>
              <a:chOff x="1476826" y="1904997"/>
              <a:chExt cx="4081486" cy="666755"/>
            </a:xfrm>
          </p:grpSpPr>
          <p:grpSp>
            <p:nvGrpSpPr>
              <p:cNvPr id="810" name="Google Shape;810;p15"/>
              <p:cNvGrpSpPr/>
              <p:nvPr/>
            </p:nvGrpSpPr>
            <p:grpSpPr>
              <a:xfrm>
                <a:off x="2123926" y="1904997"/>
                <a:ext cx="3434386" cy="666755"/>
                <a:chOff x="2123728" y="1904997"/>
                <a:chExt cx="3434386" cy="666755"/>
              </a:xfrm>
            </p:grpSpPr>
            <p:grpSp>
              <p:nvGrpSpPr>
                <p:cNvPr id="811" name="Google Shape;811;p15"/>
                <p:cNvGrpSpPr/>
                <p:nvPr/>
              </p:nvGrpSpPr>
              <p:grpSpPr>
                <a:xfrm>
                  <a:off x="4646892" y="1904997"/>
                  <a:ext cx="911223" cy="666752"/>
                  <a:chOff x="897679" y="2857502"/>
                  <a:chExt cx="985057" cy="500066"/>
                </a:xfrm>
              </p:grpSpPr>
              <p:sp>
                <p:nvSpPr>
                  <p:cNvPr id="812" name="Google Shape;812;p15"/>
                  <p:cNvSpPr txBox="1"/>
                  <p:nvPr/>
                </p:nvSpPr>
                <p:spPr>
                  <a:xfrm rot="-5400000">
                    <a:off x="1140174" y="2615006"/>
                    <a:ext cx="500066" cy="98505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720"/>
                      <a:buFont typeface="Arial"/>
                      <a:buNone/>
                    </a:pPr>
                    <a:r>
                      <a:rPr b="0" i="0" lang="es-AR" sz="12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“bla bla”</a:t>
                    </a:r>
                    <a:endParaRPr b="1" i="0" sz="12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3" name="Google Shape;813;p15"/>
                  <p:cNvCxnSpPr/>
                  <p:nvPr/>
                </p:nvCxnSpPr>
                <p:spPr>
                  <a:xfrm rot="5400000">
                    <a:off x="1294558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14" name="Google Shape;814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15" name="Google Shape;815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“coment..”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6" name="Google Shape;816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17" name="Google Shape;817;p15"/>
                <p:cNvCxnSpPr>
                  <a:stCxn id="815" idx="2"/>
                  <a:endCxn id="812" idx="0"/>
                </p:cNvCxnSpPr>
                <p:nvPr/>
              </p:nvCxnSpPr>
              <p:spPr>
                <a:xfrm rot="10800000">
                  <a:off x="4499629" y="2091073"/>
                  <a:ext cx="0" cy="2946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18" name="Google Shape;818;p15"/>
                <p:cNvCxnSpPr>
                  <a:stCxn id="819" idx="2"/>
                  <a:endCxn id="815" idx="0"/>
                </p:cNvCxnSpPr>
                <p:nvPr/>
              </p:nvCxnSpPr>
              <p:spPr>
                <a:xfrm rot="10800000">
                  <a:off x="3238053" y="2035273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20" name="Google Shape;820;p15"/>
                <p:cNvGrpSpPr/>
                <p:nvPr/>
              </p:nvGrpSpPr>
              <p:grpSpPr>
                <a:xfrm>
                  <a:off x="2123728" y="1904997"/>
                  <a:ext cx="911225" cy="666752"/>
                  <a:chOff x="1357288" y="2857502"/>
                  <a:chExt cx="1071823" cy="500066"/>
                </a:xfrm>
              </p:grpSpPr>
              <p:sp>
                <p:nvSpPr>
                  <p:cNvPr id="819" name="Google Shape;819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“Hola”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1" name="Google Shape;821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22" name="Google Shape;822;p15"/>
              <p:cNvCxnSpPr>
                <a:endCxn id="819" idx="0"/>
              </p:cNvCxnSpPr>
              <p:nvPr/>
            </p:nvCxnSpPr>
            <p:spPr>
              <a:xfrm rot="-5400000">
                <a:off x="1661926" y="2053273"/>
                <a:ext cx="276900" cy="6471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23" name="Google Shape;823;p15"/>
            <p:cNvSpPr/>
            <p:nvPr/>
          </p:nvSpPr>
          <p:spPr>
            <a:xfrm>
              <a:off x="2591771" y="6419386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24" name="Google Shape;824;p15"/>
          <p:cNvGrpSpPr/>
          <p:nvPr/>
        </p:nvGrpSpPr>
        <p:grpSpPr>
          <a:xfrm>
            <a:off x="4219109" y="3732635"/>
            <a:ext cx="1238564" cy="2164105"/>
            <a:chOff x="4219109" y="3732635"/>
            <a:chExt cx="1238564" cy="2164105"/>
          </a:xfrm>
        </p:grpSpPr>
        <p:grpSp>
          <p:nvGrpSpPr>
            <p:cNvPr id="825" name="Google Shape;825;p15"/>
            <p:cNvGrpSpPr/>
            <p:nvPr/>
          </p:nvGrpSpPr>
          <p:grpSpPr>
            <a:xfrm rot="5400000">
              <a:off x="3791382" y="4160362"/>
              <a:ext cx="2094018" cy="1238564"/>
              <a:chOff x="1452226" y="1904997"/>
              <a:chExt cx="2900301" cy="666755"/>
            </a:xfrm>
          </p:grpSpPr>
          <p:grpSp>
            <p:nvGrpSpPr>
              <p:cNvPr id="826" name="Google Shape;826;p15"/>
              <p:cNvGrpSpPr/>
              <p:nvPr/>
            </p:nvGrpSpPr>
            <p:grpSpPr>
              <a:xfrm>
                <a:off x="2123926" y="1904997"/>
                <a:ext cx="2228601" cy="666755"/>
                <a:chOff x="2123728" y="1904997"/>
                <a:chExt cx="2228601" cy="666755"/>
              </a:xfrm>
            </p:grpSpPr>
            <p:grpSp>
              <p:nvGrpSpPr>
                <p:cNvPr id="827" name="Google Shape;827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28" name="Google Shape;828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“Aqui..”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9" name="Google Shape;829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30" name="Google Shape;830;p15"/>
                <p:cNvCxnSpPr>
                  <a:stCxn id="831" idx="2"/>
                  <a:endCxn id="828" idx="0"/>
                </p:cNvCxnSpPr>
                <p:nvPr/>
              </p:nvCxnSpPr>
              <p:spPr>
                <a:xfrm rot="10800000">
                  <a:off x="3238053" y="2035273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32" name="Google Shape;832;p15"/>
                <p:cNvGrpSpPr/>
                <p:nvPr/>
              </p:nvGrpSpPr>
              <p:grpSpPr>
                <a:xfrm>
                  <a:off x="2123728" y="1904997"/>
                  <a:ext cx="911225" cy="666752"/>
                  <a:chOff x="1357288" y="2857502"/>
                  <a:chExt cx="1071823" cy="500066"/>
                </a:xfrm>
              </p:grpSpPr>
              <p:sp>
                <p:nvSpPr>
                  <p:cNvPr id="831" name="Google Shape;831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“Seguidores..”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3" name="Google Shape;833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34" name="Google Shape;834;p15"/>
              <p:cNvCxnSpPr>
                <a:endCxn id="831" idx="0"/>
              </p:cNvCxnSpPr>
              <p:nvPr/>
            </p:nvCxnSpPr>
            <p:spPr>
              <a:xfrm rot="-5400000">
                <a:off x="1676026" y="2014573"/>
                <a:ext cx="2241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35" name="Google Shape;835;p15"/>
            <p:cNvSpPr/>
            <p:nvPr/>
          </p:nvSpPr>
          <p:spPr>
            <a:xfrm>
              <a:off x="4660367" y="5589240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36" name="Google Shape;836;p15"/>
          <p:cNvGrpSpPr/>
          <p:nvPr/>
        </p:nvGrpSpPr>
        <p:grpSpPr>
          <a:xfrm>
            <a:off x="5945615" y="3732635"/>
            <a:ext cx="1238557" cy="1186628"/>
            <a:chOff x="5945615" y="3732635"/>
            <a:chExt cx="1238557" cy="1186628"/>
          </a:xfrm>
        </p:grpSpPr>
        <p:grpSp>
          <p:nvGrpSpPr>
            <p:cNvPr id="837" name="Google Shape;837;p15"/>
            <p:cNvGrpSpPr/>
            <p:nvPr/>
          </p:nvGrpSpPr>
          <p:grpSpPr>
            <a:xfrm rot="5400000">
              <a:off x="5993457" y="3684793"/>
              <a:ext cx="1142873" cy="1238557"/>
              <a:chOff x="1452226" y="1904997"/>
              <a:chExt cx="1582925" cy="666752"/>
            </a:xfrm>
          </p:grpSpPr>
          <p:grpSp>
            <p:nvGrpSpPr>
              <p:cNvPr id="838" name="Google Shape;838;p15"/>
              <p:cNvGrpSpPr/>
              <p:nvPr/>
            </p:nvGrpSpPr>
            <p:grpSpPr>
              <a:xfrm>
                <a:off x="2123926" y="1904997"/>
                <a:ext cx="911225" cy="666752"/>
                <a:chOff x="1357288" y="2857502"/>
                <a:chExt cx="1071823" cy="500066"/>
              </a:xfrm>
            </p:grpSpPr>
            <p:sp>
              <p:nvSpPr>
                <p:cNvPr id="839" name="Google Shape;839;p15"/>
                <p:cNvSpPr txBox="1"/>
                <p:nvPr/>
              </p:nvSpPr>
              <p:spPr>
                <a:xfrm rot="-5400000">
                  <a:off x="1643167" y="2571623"/>
                  <a:ext cx="500066" cy="107182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74211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1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840"/>
                    <a:buFont typeface="Arial"/>
                    <a:buNone/>
                  </a:pPr>
                  <a:r>
                    <a:rPr b="0" i="0" lang="es-AR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“Soy…”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0" name="Google Shape;840;p15"/>
                <p:cNvCxnSpPr/>
                <p:nvPr/>
              </p:nvCxnSpPr>
              <p:spPr>
                <a:xfrm rot="5400000">
                  <a:off x="1728795" y="3107535"/>
                  <a:ext cx="500066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41" name="Google Shape;841;p15"/>
              <p:cNvCxnSpPr>
                <a:endCxn id="839" idx="0"/>
              </p:cNvCxnSpPr>
              <p:nvPr/>
            </p:nvCxnSpPr>
            <p:spPr>
              <a:xfrm rot="-5400000">
                <a:off x="1659226" y="2031373"/>
                <a:ext cx="2577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42" name="Google Shape;842;p15"/>
            <p:cNvSpPr/>
            <p:nvPr/>
          </p:nvSpPr>
          <p:spPr>
            <a:xfrm>
              <a:off x="6360721" y="4611763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43" name="Google Shape;843;p15"/>
          <p:cNvGrpSpPr/>
          <p:nvPr/>
        </p:nvGrpSpPr>
        <p:grpSpPr>
          <a:xfrm>
            <a:off x="214688" y="4199628"/>
            <a:ext cx="1665924" cy="2527500"/>
            <a:chOff x="214688" y="4199628"/>
            <a:chExt cx="1665924" cy="2527500"/>
          </a:xfrm>
        </p:grpSpPr>
        <p:sp>
          <p:nvSpPr>
            <p:cNvPr id="844" name="Google Shape;844;p15"/>
            <p:cNvSpPr/>
            <p:nvPr/>
          </p:nvSpPr>
          <p:spPr>
            <a:xfrm>
              <a:off x="1677812" y="4199628"/>
              <a:ext cx="202800" cy="25275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rnd" cmpd="sng" w="12700">
              <a:solidFill>
                <a:srgbClr val="7421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45" name="Google Shape;845;p15"/>
            <p:cNvSpPr txBox="1"/>
            <p:nvPr/>
          </p:nvSpPr>
          <p:spPr>
            <a:xfrm>
              <a:off x="214688" y="4706545"/>
              <a:ext cx="1610700" cy="12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0" i="0" lang="es-AR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Listas de Tweets de cada usuario</a:t>
              </a:r>
              <a:endParaRPr b="0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15"/>
          <p:cNvSpPr txBox="1"/>
          <p:nvPr/>
        </p:nvSpPr>
        <p:spPr>
          <a:xfrm rot="-889532">
            <a:off x="5934616" y="5352238"/>
            <a:ext cx="2059978" cy="101597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será la declaración de tipos?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 txBox="1"/>
          <p:nvPr>
            <p:ph idx="4294967295" type="title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Lista de Listas</a:t>
            </a:r>
            <a:endParaRPr sz="3400"/>
          </a:p>
        </p:txBody>
      </p:sp>
      <p:sp>
        <p:nvSpPr>
          <p:cNvPr id="853" name="Google Shape;853;p16"/>
          <p:cNvSpPr txBox="1"/>
          <p:nvPr/>
        </p:nvSpPr>
        <p:spPr>
          <a:xfrm>
            <a:off x="2293849" y="686774"/>
            <a:ext cx="6770700" cy="6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puede utilizar la lista ordenada para recorrer una única vez todos los tweets.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Tomar los tweets contiguos de un mismo usuario e ir generando la lista interna. Para ello hay que: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Inicializar cada lista interna en nil.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Detectar cuándo se cambia de usuario en el recorrido de la lista ordenada.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 cada tweet a la nueva lista.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armada la lista, completar los datos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usuario y agregarlo a la lista de usuarios.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4" name="Google Shape;854;p16"/>
          <p:cNvSpPr txBox="1"/>
          <p:nvPr/>
        </p:nvSpPr>
        <p:spPr>
          <a:xfrm rot="-558839">
            <a:off x="318512" y="3945918"/>
            <a:ext cx="2133528" cy="163150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 que no se pierdan datos en el proceso de generación de las listas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sp>
        <p:nvSpPr>
          <p:cNvPr id="669" name="Google Shape;669;p2"/>
          <p:cNvSpPr txBox="1"/>
          <p:nvPr>
            <p:ph idx="4294967295" type="body"/>
          </p:nvPr>
        </p:nvSpPr>
        <p:spPr>
          <a:xfrm>
            <a:off x="1254369" y="2060848"/>
            <a:ext cx="76329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 es Colección de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homogéneos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, con una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relación lineal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que los vincula, es decir que cada elemento tiene un único predecesor (excepto el primero), y un único sucesor (excepto el último).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Los elementos que la componen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no ocupan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posiciones secuenciales o contiguas de memoria.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Es decir pueden aparecer dispersos en la memoria, pero mantienen un orden lógico interno.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4e2cdce44_0_648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pic>
        <p:nvPicPr>
          <p:cNvPr id="675" name="Google Shape;675;g94e2cdce44_0_648"/>
          <p:cNvPicPr preferRelativeResize="0"/>
          <p:nvPr/>
        </p:nvPicPr>
        <p:blipFill rotWithShape="1">
          <a:blip r:embed="rId3">
            <a:alphaModFix/>
          </a:blip>
          <a:srcRect b="18943" l="0" r="0" t="0"/>
          <a:stretch/>
        </p:blipFill>
        <p:spPr>
          <a:xfrm>
            <a:off x="679550" y="2361975"/>
            <a:ext cx="8839199" cy="2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"/>
          <p:cNvSpPr txBox="1"/>
          <p:nvPr>
            <p:ph idx="4294967295" type="title"/>
          </p:nvPr>
        </p:nvSpPr>
        <p:spPr>
          <a:xfrm>
            <a:off x="2796300" y="-8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100"/>
              <a:t>Listas - Características</a:t>
            </a:r>
            <a:endParaRPr sz="3100"/>
          </a:p>
        </p:txBody>
      </p:sp>
      <p:sp>
        <p:nvSpPr>
          <p:cNvPr id="681" name="Google Shape;681;p3"/>
          <p:cNvSpPr txBox="1"/>
          <p:nvPr>
            <p:ph idx="4294967295" type="body"/>
          </p:nvPr>
        </p:nvSpPr>
        <p:spPr>
          <a:xfrm>
            <a:off x="1169550" y="1949999"/>
            <a:ext cx="78489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Se crean a partir de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punteros.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donde se almacenan datos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sin saber la cantidad de los mismos.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dinámicas: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se reserva/libera memoria para datos según sea conveniente.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debo </a:t>
            </a:r>
            <a:r>
              <a:rPr b="1" lang="es-AR" sz="2400" u="sng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PUNTERO INICIAL DE LA LISTA</a:t>
            </a: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 decir el apuntador al primer nodo, PARA LUEGO PODER RECORRERLA, ya que a partir del primer elemento se puede acceder al siguiente y así sucesivamente.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"/>
          <p:cNvSpPr txBox="1"/>
          <p:nvPr/>
        </p:nvSpPr>
        <p:spPr>
          <a:xfrm>
            <a:off x="2014200" y="1653125"/>
            <a:ext cx="5968200" cy="452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ejemplo;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nombreTipo = ^ nodoTipo;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nodoTipo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elemento : tipoElemento;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punteroSig : nombreTipo;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L : nombreTipo;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p4"/>
          <p:cNvSpPr txBox="1"/>
          <p:nvPr>
            <p:ph idx="4294967295" type="title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Declaración genérica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/>
        </p:nvSpPr>
        <p:spPr>
          <a:xfrm>
            <a:off x="508150" y="1528133"/>
            <a:ext cx="863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</a:t>
            </a: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5"/>
          <p:cNvSpPr txBox="1"/>
          <p:nvPr>
            <p:ph idx="4294967295" type="title"/>
          </p:nvPr>
        </p:nvSpPr>
        <p:spPr>
          <a:xfrm>
            <a:off x="3110475" y="178650"/>
            <a:ext cx="6501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"/>
          <p:cNvSpPr txBox="1"/>
          <p:nvPr/>
        </p:nvSpPr>
        <p:spPr>
          <a:xfrm>
            <a:off x="2464649" y="1124650"/>
            <a:ext cx="6244635" cy="56322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Twitter;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codigoUsuario 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nombreUsuario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mensaje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esRetweet : boolean;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^ nodoTweet;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dato : 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sig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 : listaTweets;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p6"/>
          <p:cNvSpPr txBox="1"/>
          <p:nvPr>
            <p:ph idx="4294967295" type="title"/>
          </p:nvPr>
        </p:nvSpPr>
        <p:spPr>
          <a:xfrm>
            <a:off x="2989275" y="105550"/>
            <a:ext cx="5907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– Declaración del Ejemplo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"/>
          <p:cNvSpPr txBox="1"/>
          <p:nvPr>
            <p:ph idx="4294967295" type="title"/>
          </p:nvPr>
        </p:nvSpPr>
        <p:spPr>
          <a:xfrm>
            <a:off x="3326550" y="0"/>
            <a:ext cx="55926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500"/>
              <a:t>Listas - Operaciones</a:t>
            </a:r>
            <a:endParaRPr sz="3500"/>
          </a:p>
        </p:txBody>
      </p:sp>
      <p:sp>
        <p:nvSpPr>
          <p:cNvPr id="709" name="Google Shape;709;p7"/>
          <p:cNvSpPr txBox="1"/>
          <p:nvPr>
            <p:ph idx="4294967295" type="body"/>
          </p:nvPr>
        </p:nvSpPr>
        <p:spPr>
          <a:xfrm>
            <a:off x="1151100" y="1019098"/>
            <a:ext cx="7992900" cy="55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inicio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final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Insertar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nuevo elemento en una lista ordenada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Recorrer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Acceder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al k-ésimo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Eliminar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Combinar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dos listas ordenadas formando una sola ordenada (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de Listas)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Repasaremos algunas de estas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operaciones en el ejemplo &gt;&gt;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"/>
          <p:cNvSpPr txBox="1"/>
          <p:nvPr/>
        </p:nvSpPr>
        <p:spPr>
          <a:xfrm>
            <a:off x="669275" y="1353633"/>
            <a:ext cx="8338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1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desea armar a partir de la lista de tweets disponible, una lista ordenada donde los tweets de cada usuario aparezcan de manera consecutiva.</a:t>
            </a:r>
            <a:endParaRPr b="1" i="0" sz="17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p8"/>
          <p:cNvSpPr txBox="1"/>
          <p:nvPr>
            <p:ph idx="4294967295" type="title"/>
          </p:nvPr>
        </p:nvSpPr>
        <p:spPr>
          <a:xfrm>
            <a:off x="3420250" y="15990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- Ejemplo que seguiremos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2015-02-23T17:38:29Z</dcterms:created>
  <dc:creator>Alejandro Gonzalez</dc:creator>
</cp:coreProperties>
</file>