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FBFC-8AD0-4AA4-A218-23A726C14E70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097E-95BA-4D0B-BB14-A785749BB5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4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097E-95BA-4D0B-BB14-A785749BB5B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59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1C34-1D83-4F84-9D12-80FB4327FC70}" type="datetime1">
              <a:rPr lang="es-MX" smtClean="0"/>
              <a:t>22/10/2011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0313-D8D6-4F55-B66C-D2C06EF8AE8F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915A-B961-4C94-A6F3-52AF3007FE7C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B3E8-4C2D-46DE-AC72-01B0563B09BA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BD7D-FB15-43D3-B48C-DEF9570D5C82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C139-F95B-4A65-9D2B-848771997CDE}" type="datetime1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DDD-75D8-4542-BC79-AD5A2C5372E7}" type="datetime1">
              <a:rPr lang="es-MX" smtClean="0"/>
              <a:t>22/10/2011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7FF4-E624-4DF9-BE69-0405426728CB}" type="datetime1">
              <a:rPr lang="es-MX" smtClean="0"/>
              <a:t>22/10/2011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A8DA-6868-45A2-A3A0-E57CCC929425}" type="datetime1">
              <a:rPr lang="es-MX" smtClean="0"/>
              <a:t>22/10/2011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9645-191F-45DE-937D-B632B241DDDE}" type="datetime1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77A-46F7-404A-AA28-D578BB9F7E9D}" type="datetime1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31DF31-AD0A-479A-BE1E-AFB21BF19475}" type="datetime1">
              <a:rPr lang="es-MX" smtClean="0"/>
              <a:t>22/10/2011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0CFFEC-ED56-4947-B6C7-DE4599B2414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Giovanni Nateras Mercado</a:t>
            </a:r>
            <a:endParaRPr lang="es-MX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8D25-7858-4DC0-AB2E-923BA0F46B7F}" type="datetime1">
              <a:rPr lang="es-MX" smtClean="0"/>
              <a:t>22/10/2011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1</a:t>
            </a:fld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Century725 Cn BT" pitchFamily="18" charset="0"/>
              </a:rPr>
              <a:t>Virtudes y Defectos</a:t>
            </a:r>
            <a:endParaRPr lang="es-MX" dirty="0">
              <a:latin typeface="Century725 Cn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VIRTUDES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Sencillo</a:t>
            </a:r>
          </a:p>
          <a:p>
            <a:r>
              <a:rPr lang="es-MX" dirty="0" smtClean="0"/>
              <a:t>Humilde</a:t>
            </a:r>
          </a:p>
          <a:p>
            <a:r>
              <a:rPr lang="es-MX" dirty="0" smtClean="0"/>
              <a:t>Agradable</a:t>
            </a:r>
          </a:p>
          <a:p>
            <a:r>
              <a:rPr lang="es-MX" dirty="0" smtClean="0"/>
              <a:t>Chistoso</a:t>
            </a:r>
          </a:p>
          <a:p>
            <a:r>
              <a:rPr lang="es-MX" dirty="0" smtClean="0"/>
              <a:t>Sociable</a:t>
            </a:r>
          </a:p>
          <a:p>
            <a:r>
              <a:rPr lang="es-MX" dirty="0" smtClean="0"/>
              <a:t>Cariñoso</a:t>
            </a:r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B3E8-4C2D-46DE-AC72-01B0563B09BA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</a:t>
            </a:r>
            <a:r>
              <a:rPr lang="es-MX" dirty="0" smtClean="0"/>
              <a:t>EFECTOS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Enojón</a:t>
            </a:r>
          </a:p>
          <a:p>
            <a:r>
              <a:rPr lang="es-MX" dirty="0" smtClean="0"/>
              <a:t>Terco</a:t>
            </a:r>
          </a:p>
          <a:p>
            <a:r>
              <a:rPr lang="es-MX" dirty="0" smtClean="0"/>
              <a:t>Sarcástico</a:t>
            </a:r>
          </a:p>
          <a:p>
            <a:r>
              <a:rPr lang="es-MX" dirty="0" err="1" smtClean="0"/>
              <a:t>Grocero</a:t>
            </a:r>
            <a:endParaRPr lang="es-MX" dirty="0" smtClean="0"/>
          </a:p>
          <a:p>
            <a:r>
              <a:rPr lang="es-MX" dirty="0" smtClean="0"/>
              <a:t>Hipócrita</a:t>
            </a:r>
          </a:p>
          <a:p>
            <a:r>
              <a:rPr lang="es-MX" dirty="0" smtClean="0"/>
              <a:t>Orgulloso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B3E8-4C2D-46DE-AC72-01B0563B09BA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9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B3E8-4C2D-46DE-AC72-01B0563B09BA}" type="datetime1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CCPM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FEC-ED56-4947-B6C7-DE4599B2414E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</TotalTime>
  <Words>33</Words>
  <Application>Microsoft Office PowerPoint</Application>
  <PresentationFormat>Presentación en pantalla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Vértice</vt:lpstr>
      <vt:lpstr>Giovanni Nateras Mercado</vt:lpstr>
      <vt:lpstr>VIRTUDES</vt:lpstr>
      <vt:lpstr>DEFECTOS</vt:lpstr>
      <vt:lpstr>Presentación de PowerPoint</vt:lpstr>
    </vt:vector>
  </TitlesOfParts>
  <Company>CCPM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Nateras Mercado</dc:title>
  <dc:creator>CCPM</dc:creator>
  <cp:lastModifiedBy>alumno</cp:lastModifiedBy>
  <cp:revision>10</cp:revision>
  <dcterms:created xsi:type="dcterms:W3CDTF">2011-10-01T14:23:45Z</dcterms:created>
  <dcterms:modified xsi:type="dcterms:W3CDTF">2011-10-22T16:53:06Z</dcterms:modified>
</cp:coreProperties>
</file>