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671" autoAdjust="0"/>
  </p:normalViewPr>
  <p:slideViewPr>
    <p:cSldViewPr>
      <p:cViewPr>
        <p:scale>
          <a:sx n="77" d="100"/>
          <a:sy n="77" d="100"/>
        </p:scale>
        <p:origin x="-1176" y="-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E0E85BC3-5270-4FD2-9E2C-4A1BAA03BFAE}" type="datetimeFigureOut">
              <a:rPr lang="es-MX" smtClean="0"/>
              <a:t>22/10/2011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37FB5-A489-486F-955B-DC8FE38B1FB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85BC3-5270-4FD2-9E2C-4A1BAA03BFAE}" type="datetimeFigureOut">
              <a:rPr lang="es-MX" smtClean="0"/>
              <a:t>22/10/2011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37FB5-A489-486F-955B-DC8FE38B1FB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85BC3-5270-4FD2-9E2C-4A1BAA03BFAE}" type="datetimeFigureOut">
              <a:rPr lang="es-MX" smtClean="0"/>
              <a:t>22/10/2011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37FB5-A489-486F-955B-DC8FE38B1FB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85BC3-5270-4FD2-9E2C-4A1BAA03BFAE}" type="datetimeFigureOut">
              <a:rPr lang="es-MX" smtClean="0"/>
              <a:t>22/10/2011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37FB5-A489-486F-955B-DC8FE38B1FB8}" type="slidenum">
              <a:rPr lang="es-MX" smtClean="0"/>
              <a:t>‹Nº›</a:t>
            </a:fld>
            <a:endParaRPr lang="es-MX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85BC3-5270-4FD2-9E2C-4A1BAA03BFAE}" type="datetimeFigureOut">
              <a:rPr lang="es-MX" smtClean="0"/>
              <a:t>22/10/2011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37FB5-A489-486F-955B-DC8FE38B1FB8}" type="slidenum">
              <a:rPr lang="es-MX" smtClean="0"/>
              <a:t>‹Nº›</a:t>
            </a:fld>
            <a:endParaRPr lang="es-MX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85BC3-5270-4FD2-9E2C-4A1BAA03BFAE}" type="datetimeFigureOut">
              <a:rPr lang="es-MX" smtClean="0"/>
              <a:t>22/10/2011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37FB5-A489-486F-955B-DC8FE38B1FB8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85BC3-5270-4FD2-9E2C-4A1BAA03BFAE}" type="datetimeFigureOut">
              <a:rPr lang="es-MX" smtClean="0"/>
              <a:t>22/10/2011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37FB5-A489-486F-955B-DC8FE38B1FB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85BC3-5270-4FD2-9E2C-4A1BAA03BFAE}" type="datetimeFigureOut">
              <a:rPr lang="es-MX" smtClean="0"/>
              <a:t>22/10/2011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37FB5-A489-486F-955B-DC8FE38B1FB8}" type="slidenum">
              <a:rPr lang="es-MX" smtClean="0"/>
              <a:t>‹Nº›</a:t>
            </a:fld>
            <a:endParaRPr lang="es-MX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85BC3-5270-4FD2-9E2C-4A1BAA03BFAE}" type="datetimeFigureOut">
              <a:rPr lang="es-MX" smtClean="0"/>
              <a:t>22/10/2011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37FB5-A489-486F-955B-DC8FE38B1FB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85BC3-5270-4FD2-9E2C-4A1BAA03BFAE}" type="datetimeFigureOut">
              <a:rPr lang="es-MX" smtClean="0"/>
              <a:t>22/10/2011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37FB5-A489-486F-955B-DC8FE38B1FB8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85BC3-5270-4FD2-9E2C-4A1BAA03BFAE}" type="datetimeFigureOut">
              <a:rPr lang="es-MX" smtClean="0"/>
              <a:t>22/10/2011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37FB5-A489-486F-955B-DC8FE38B1FB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E0E85BC3-5270-4FD2-9E2C-4A1BAA03BFAE}" type="datetimeFigureOut">
              <a:rPr lang="es-MX" smtClean="0"/>
              <a:t>22/10/2011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A5837FB5-A489-486F-955B-DC8FE38B1FB8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CRONOLOGÍA</a:t>
            </a:r>
            <a:br>
              <a:rPr lang="es-MX" dirty="0" smtClean="0"/>
            </a:br>
            <a:r>
              <a:rPr lang="es-MX" dirty="0" smtClean="0"/>
              <a:t>De</a:t>
            </a:r>
            <a:r>
              <a:rPr lang="es-MX" baseline="0" dirty="0" smtClean="0"/>
              <a:t> Los Inventos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21085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PREHISTORIA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Los seres humanos de la prehistoria domesticaron el fuego e inventaron</a:t>
            </a:r>
            <a:r>
              <a:rPr lang="es-MX" baseline="0" dirty="0" smtClean="0"/>
              <a:t> numerosas herramientas que les permitieron vivir, progresar y diseminare por todo el planeta.</a:t>
            </a:r>
          </a:p>
          <a:p>
            <a:pPr marL="0" indent="0">
              <a:buNone/>
            </a:pPr>
            <a:endParaRPr lang="es-MX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58246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EDAD</a:t>
            </a:r>
            <a:r>
              <a:rPr lang="es-MX" baseline="0" dirty="0" smtClean="0"/>
              <a:t> BRONCE Y HIERRO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La gente desarrollo nuevas herramientas como la escritura</a:t>
            </a:r>
            <a:r>
              <a:rPr lang="es-MX" baseline="0" dirty="0" smtClean="0"/>
              <a:t>, la metalurgia, la rueda y la vela, que les permitieron formar las primeras civilizaciones y explorar tierras y mares.</a:t>
            </a:r>
          </a:p>
        </p:txBody>
      </p:sp>
    </p:spTree>
    <p:extLst>
      <p:ext uri="{BB962C8B-B14F-4D97-AF65-F5344CB8AC3E}">
        <p14:creationId xmlns:p14="http://schemas.microsoft.com/office/powerpoint/2010/main" val="72776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EL MUNDO ANTIGUO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Las antiguas civilizaciones de Grecia, Roma, China</a:t>
            </a:r>
            <a:r>
              <a:rPr lang="es-MX" baseline="0" dirty="0" smtClean="0"/>
              <a:t> y Medio Oriente usaron viento, agua y la tecnología de las máquinas.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8165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LA EDAD MEDIA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s-MX" dirty="0" smtClean="0"/>
              <a:t>China y el mundo islámico fueron</a:t>
            </a:r>
            <a:r>
              <a:rPr lang="es-MX" baseline="0" dirty="0" smtClean="0"/>
              <a:t> los grandes centros de invención en la Edad Media. En Europa, las primeras imprentas fomentaron una explosión y aprendizaje.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6326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REVOLUCIÓN CIENTÍFICA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Un renacimiento en el interés por la ciencia estimuló</a:t>
            </a:r>
            <a:r>
              <a:rPr lang="es-MX" baseline="0" dirty="0" smtClean="0"/>
              <a:t> el invento de varios instrumentos de precisión y estableció el escenario para los siglos de progreso tecnológico acelerado.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95894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EDAD DE LAS MÁQUINAS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Desde finales de 1700 y en adelante</a:t>
            </a:r>
            <a:r>
              <a:rPr lang="es-MX" baseline="0" dirty="0" smtClean="0"/>
              <a:t>, los inventores europeos se convierten en ingenieros que buscaban nuevas formas de energizar vehículos y fabricar bienes. Los motores y las máquinas cambiaron al mundo.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500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LUZ Y MODERNIDAD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Los comienzos</a:t>
            </a:r>
            <a:r>
              <a:rPr lang="es-MX" baseline="0" dirty="0" smtClean="0"/>
              <a:t> de 1900 vieron tres inventos. Los caros y los aviones hicieron que el mundo pareciera más pequeño. Mientras que los generadores eléctricos le dieron energía a un mundo totalmente nuevo.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1468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LA ERA DIGITAL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La tecnología digital</a:t>
            </a:r>
            <a:r>
              <a:rPr lang="es-MX" baseline="0" dirty="0" smtClean="0"/>
              <a:t> descompone la información en una serie de números y los procesa a velocidad luz. Desde mediados del siglo XX, las computadoras digitales y la electrónica han revolucionado nuestras vidas.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6011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lta costura">
  <a:themeElements>
    <a:clrScheme name="Alta costura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Etiqueta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lta costura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27</TotalTime>
  <Words>265</Words>
  <Application>Microsoft Office PowerPoint</Application>
  <PresentationFormat>Presentación en pantalla (4:3)</PresentationFormat>
  <Paragraphs>17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Alta costura</vt:lpstr>
      <vt:lpstr>CRONOLOGÍA De Los Inventos</vt:lpstr>
      <vt:lpstr>PREHISTORIA</vt:lpstr>
      <vt:lpstr>EDAD BRONCE Y HIERRO</vt:lpstr>
      <vt:lpstr>EL MUNDO ANTIGUO</vt:lpstr>
      <vt:lpstr>LA EDAD MEDIA</vt:lpstr>
      <vt:lpstr>REVOLUCIÓN CIENTÍFICA</vt:lpstr>
      <vt:lpstr>EDAD DE LAS MÁQUINAS</vt:lpstr>
      <vt:lpstr>LUZ Y MODERNIDAD</vt:lpstr>
      <vt:lpstr>LA ERA DIGITAL</vt:lpstr>
    </vt:vector>
  </TitlesOfParts>
  <Company>CCPM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CRONOLOGÍA De Los Inventos</dc:title>
  <dc:creator>CCPM</dc:creator>
  <cp:lastModifiedBy>alumno</cp:lastModifiedBy>
  <cp:revision>6</cp:revision>
  <dcterms:created xsi:type="dcterms:W3CDTF">2011-10-01T15:01:24Z</dcterms:created>
  <dcterms:modified xsi:type="dcterms:W3CDTF">2011-10-22T16:52:51Z</dcterms:modified>
</cp:coreProperties>
</file>