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AFB26-14E8-454E-B4C7-3BC6DCE944DF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6929F-C1F3-4C03-8060-E74B04813B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69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36BC650-D020-4F1E-92EE-D11EA86F470C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C63F786-3BE8-48B2-B6D9-597C088801E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Como Alimento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 Mascota</a:t>
            </a:r>
          </a:p>
        </p:txBody>
      </p:sp>
    </p:spTree>
    <p:extLst>
      <p:ext uri="{BB962C8B-B14F-4D97-AF65-F5344CB8AC3E}">
        <p14:creationId xmlns:p14="http://schemas.microsoft.com/office/powerpoint/2010/main" val="22002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Tabla</a:t>
            </a:r>
            <a:r>
              <a:rPr lang="es-MX" baseline="0" dirty="0" smtClean="0"/>
              <a:t> De Alimentación para Perros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672305"/>
              </p:ext>
            </p:extLst>
          </p:nvPr>
        </p:nvGraphicFramePr>
        <p:xfrm>
          <a:off x="1403648" y="2492896"/>
          <a:ext cx="6172200" cy="249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Tamaño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Peso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Medida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Muy pequeño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1.5 – 5.5 Kg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¾ - 1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3670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Pequeño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6 – 11.5 Kg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½ - 2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M</a:t>
                      </a:r>
                      <a:r>
                        <a:rPr lang="es-MX" baseline="0" dirty="0" smtClean="0"/>
                        <a:t>ediano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16.5 – 30 Kg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2 – 5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Grande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38.5 y más Kg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5 – 8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122416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Extra Grande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45</a:t>
                      </a:r>
                      <a:r>
                        <a:rPr lang="es-MX" baseline="0" dirty="0" smtClean="0"/>
                        <a:t> y más </a:t>
                      </a:r>
                      <a:r>
                        <a:rPr lang="es-MX" baseline="0" dirty="0" err="1" smtClean="0"/>
                        <a:t>kKg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8, por cada 4 Kg + ½ </a:t>
                      </a:r>
                      <a:endParaRPr lang="es-MX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16524"/>
            <a:ext cx="1656184" cy="162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3327201"/>
            <a:ext cx="1584631" cy="137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26" y="2367537"/>
            <a:ext cx="1637910" cy="122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902" y="1344751"/>
            <a:ext cx="1508521" cy="112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23" y="263406"/>
            <a:ext cx="2121810" cy="154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36751" y="55415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Muy Pequeño</a:t>
            </a:r>
            <a:endParaRPr lang="es-MX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784600" y="4830928"/>
            <a:ext cx="125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Pequeño</a:t>
            </a:r>
            <a:endParaRPr lang="es-MX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491880" y="36693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Mediano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5166902" y="2525477"/>
            <a:ext cx="106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Grande</a:t>
            </a:r>
            <a:endParaRPr lang="es-MX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804248" y="1998205"/>
            <a:ext cx="151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Muy Grande</a:t>
            </a:r>
            <a:endParaRPr lang="es-MX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</TotalTime>
  <Words>67</Words>
  <Application>Microsoft Office PowerPoint</Application>
  <PresentationFormat>Presentación en pantalla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Austin</vt:lpstr>
      <vt:lpstr>Como Alimento</vt:lpstr>
      <vt:lpstr>Tabla De Alimentación para Perros</vt:lpstr>
      <vt:lpstr>Presentación de PowerPoint</vt:lpstr>
    </vt:vector>
  </TitlesOfParts>
  <Company>CCPM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CCPM</dc:creator>
  <cp:lastModifiedBy>alumno</cp:lastModifiedBy>
  <cp:revision>7</cp:revision>
  <dcterms:created xsi:type="dcterms:W3CDTF">2011-10-01T15:28:54Z</dcterms:created>
  <dcterms:modified xsi:type="dcterms:W3CDTF">2011-10-22T16:51:57Z</dcterms:modified>
</cp:coreProperties>
</file>