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Anayeli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Excel</c:v>
                </c:pt>
                <c:pt idx="1">
                  <c:v>Word</c:v>
                </c:pt>
                <c:pt idx="2">
                  <c:v>Access</c:v>
                </c:pt>
                <c:pt idx="3">
                  <c:v>Internet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Anayeli2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Excel</c:v>
                </c:pt>
                <c:pt idx="1">
                  <c:v>Word</c:v>
                </c:pt>
                <c:pt idx="2">
                  <c:v>Access</c:v>
                </c:pt>
                <c:pt idx="3">
                  <c:v>Internet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Anayeli3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Excel</c:v>
                </c:pt>
                <c:pt idx="1">
                  <c:v>Word</c:v>
                </c:pt>
                <c:pt idx="2">
                  <c:v>Access</c:v>
                </c:pt>
                <c:pt idx="3">
                  <c:v>Internet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24602112"/>
        <c:axId val="24603648"/>
        <c:axId val="0"/>
      </c:bar3DChart>
      <c:catAx>
        <c:axId val="24602112"/>
        <c:scaling>
          <c:orientation val="minMax"/>
        </c:scaling>
        <c:delete val="0"/>
        <c:axPos val="b"/>
        <c:majorTickMark val="out"/>
        <c:minorTickMark val="none"/>
        <c:tickLblPos val="nextTo"/>
        <c:crossAx val="24603648"/>
        <c:crosses val="autoZero"/>
        <c:auto val="1"/>
        <c:lblAlgn val="ctr"/>
        <c:lblOffset val="100"/>
        <c:noMultiLvlLbl val="0"/>
      </c:catAx>
      <c:valAx>
        <c:axId val="2460364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4602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26DD0-A90E-4823-98D0-624782B31FE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FECB53B-4835-412E-A303-781AA4DBB32A}">
      <dgm:prSet phldrT="[Texto]"/>
      <dgm:spPr/>
      <dgm:t>
        <a:bodyPr/>
        <a:lstStyle/>
        <a:p>
          <a:r>
            <a:rPr lang="es-MX" dirty="0" smtClean="0"/>
            <a:t>Gallegos Vázquez</a:t>
          </a:r>
          <a:endParaRPr lang="es-MX" dirty="0"/>
        </a:p>
      </dgm:t>
    </dgm:pt>
    <dgm:pt modelId="{3E54AEF9-7834-40AF-8EE5-A6B93838ED58}" type="parTrans" cxnId="{F4352B56-6385-42C9-9087-2F8B5DB19C47}">
      <dgm:prSet/>
      <dgm:spPr/>
      <dgm:t>
        <a:bodyPr/>
        <a:lstStyle/>
        <a:p>
          <a:endParaRPr lang="es-MX"/>
        </a:p>
      </dgm:t>
    </dgm:pt>
    <dgm:pt modelId="{246AB541-B5FB-4082-AD13-71D95494A99A}" type="sibTrans" cxnId="{F4352B56-6385-42C9-9087-2F8B5DB19C47}">
      <dgm:prSet/>
      <dgm:spPr/>
      <dgm:t>
        <a:bodyPr/>
        <a:lstStyle/>
        <a:p>
          <a:endParaRPr lang="es-MX"/>
        </a:p>
      </dgm:t>
    </dgm:pt>
    <dgm:pt modelId="{4D417031-7404-45CC-B036-ADA314B3ECE6}" type="asst">
      <dgm:prSet phldrT="[Texto]"/>
      <dgm:spPr/>
      <dgm:t>
        <a:bodyPr/>
        <a:lstStyle/>
        <a:p>
          <a:r>
            <a:rPr lang="es-MX" dirty="0" smtClean="0"/>
            <a:t>Rosenda</a:t>
          </a:r>
          <a:endParaRPr lang="es-MX" dirty="0"/>
        </a:p>
      </dgm:t>
    </dgm:pt>
    <dgm:pt modelId="{16837107-7BB2-4A83-84FE-3B604878DD47}" type="parTrans" cxnId="{3EDA4818-3E59-4C7C-9ECB-071856D1DC63}">
      <dgm:prSet/>
      <dgm:spPr/>
      <dgm:t>
        <a:bodyPr/>
        <a:lstStyle/>
        <a:p>
          <a:endParaRPr lang="es-MX"/>
        </a:p>
      </dgm:t>
    </dgm:pt>
    <dgm:pt modelId="{4B52AE5F-4734-4B37-91B5-B7EEA72B12EC}" type="sibTrans" cxnId="{3EDA4818-3E59-4C7C-9ECB-071856D1DC63}">
      <dgm:prSet/>
      <dgm:spPr/>
      <dgm:t>
        <a:bodyPr/>
        <a:lstStyle/>
        <a:p>
          <a:endParaRPr lang="es-MX"/>
        </a:p>
      </dgm:t>
    </dgm:pt>
    <dgm:pt modelId="{9697B3E0-4DE2-4F03-A86D-DFE2E3446862}">
      <dgm:prSet phldrT="[Texto]"/>
      <dgm:spPr/>
      <dgm:t>
        <a:bodyPr/>
        <a:lstStyle/>
        <a:p>
          <a:r>
            <a:rPr lang="es-MX" dirty="0" smtClean="0"/>
            <a:t>Jaime</a:t>
          </a:r>
          <a:endParaRPr lang="es-MX" dirty="0"/>
        </a:p>
      </dgm:t>
    </dgm:pt>
    <dgm:pt modelId="{297FAE0C-EAD1-4E61-9322-C46F091D395B}" type="parTrans" cxnId="{89C7593F-F42A-4249-90BC-059B720227A2}">
      <dgm:prSet/>
      <dgm:spPr/>
      <dgm:t>
        <a:bodyPr/>
        <a:lstStyle/>
        <a:p>
          <a:endParaRPr lang="es-MX"/>
        </a:p>
      </dgm:t>
    </dgm:pt>
    <dgm:pt modelId="{F66B71BD-D98C-4FD0-9B1D-F1A57E2D94D3}" type="sibTrans" cxnId="{89C7593F-F42A-4249-90BC-059B720227A2}">
      <dgm:prSet/>
      <dgm:spPr/>
      <dgm:t>
        <a:bodyPr/>
        <a:lstStyle/>
        <a:p>
          <a:endParaRPr lang="es-MX"/>
        </a:p>
      </dgm:t>
    </dgm:pt>
    <dgm:pt modelId="{D154B116-6B11-4B6C-A4D5-B37868885E8F}" type="asst">
      <dgm:prSet phldrT="[Texto]"/>
      <dgm:spPr/>
      <dgm:t>
        <a:bodyPr/>
        <a:lstStyle/>
        <a:p>
          <a:r>
            <a:rPr lang="es-MX" dirty="0" smtClean="0"/>
            <a:t>Emilio</a:t>
          </a:r>
          <a:endParaRPr lang="es-MX" dirty="0"/>
        </a:p>
      </dgm:t>
    </dgm:pt>
    <dgm:pt modelId="{D97344A4-02EE-4289-A8C8-FEEA44A120D2}" type="parTrans" cxnId="{3DA4F806-83BA-4591-8424-A084F8AB4005}">
      <dgm:prSet/>
      <dgm:spPr/>
      <dgm:t>
        <a:bodyPr/>
        <a:lstStyle/>
        <a:p>
          <a:endParaRPr lang="es-MX"/>
        </a:p>
      </dgm:t>
    </dgm:pt>
    <dgm:pt modelId="{BA40536E-0BEA-485B-8FE1-34DA8882D0EA}" type="sibTrans" cxnId="{3DA4F806-83BA-4591-8424-A084F8AB4005}">
      <dgm:prSet/>
      <dgm:spPr/>
      <dgm:t>
        <a:bodyPr/>
        <a:lstStyle/>
        <a:p>
          <a:endParaRPr lang="es-MX"/>
        </a:p>
      </dgm:t>
    </dgm:pt>
    <dgm:pt modelId="{94665745-2519-4C48-A386-EA9C742E296A}">
      <dgm:prSet phldrT="[Texto]"/>
      <dgm:spPr/>
      <dgm:t>
        <a:bodyPr/>
        <a:lstStyle/>
        <a:p>
          <a:r>
            <a:rPr lang="es-MX" dirty="0" smtClean="0"/>
            <a:t>Rosendo</a:t>
          </a:r>
          <a:endParaRPr lang="es-MX" dirty="0"/>
        </a:p>
      </dgm:t>
    </dgm:pt>
    <dgm:pt modelId="{B3C55351-2AA4-4A0E-AC78-865A1FFDB90C}" type="parTrans" cxnId="{FD8A7242-B4D7-42F5-AB51-FA0244EE2A7B}">
      <dgm:prSet/>
      <dgm:spPr/>
      <dgm:t>
        <a:bodyPr/>
        <a:lstStyle/>
        <a:p>
          <a:endParaRPr lang="es-MX"/>
        </a:p>
      </dgm:t>
    </dgm:pt>
    <dgm:pt modelId="{9514D741-F393-41A9-8A11-F8C67077E6B7}" type="sibTrans" cxnId="{FD8A7242-B4D7-42F5-AB51-FA0244EE2A7B}">
      <dgm:prSet/>
      <dgm:spPr/>
      <dgm:t>
        <a:bodyPr/>
        <a:lstStyle/>
        <a:p>
          <a:endParaRPr lang="es-MX"/>
        </a:p>
      </dgm:t>
    </dgm:pt>
    <dgm:pt modelId="{1A67E765-0F75-4049-983D-43F9172DB883}">
      <dgm:prSet phldrT="[Texto]"/>
      <dgm:spPr/>
      <dgm:t>
        <a:bodyPr/>
        <a:lstStyle/>
        <a:p>
          <a:r>
            <a:rPr lang="es-MX" dirty="0" smtClean="0"/>
            <a:t>Karina</a:t>
          </a:r>
          <a:endParaRPr lang="es-MX" dirty="0"/>
        </a:p>
      </dgm:t>
    </dgm:pt>
    <dgm:pt modelId="{7C988C9A-3520-45AE-90A8-F18B3E289E19}" type="parTrans" cxnId="{437DAC4C-6E42-4912-BE47-AC0B788B0090}">
      <dgm:prSet/>
      <dgm:spPr/>
      <dgm:t>
        <a:bodyPr/>
        <a:lstStyle/>
        <a:p>
          <a:endParaRPr lang="es-MX"/>
        </a:p>
      </dgm:t>
    </dgm:pt>
    <dgm:pt modelId="{099F6721-80B0-4AF2-BF1C-62C4AC453665}" type="sibTrans" cxnId="{437DAC4C-6E42-4912-BE47-AC0B788B0090}">
      <dgm:prSet/>
      <dgm:spPr/>
      <dgm:t>
        <a:bodyPr/>
        <a:lstStyle/>
        <a:p>
          <a:endParaRPr lang="es-MX"/>
        </a:p>
      </dgm:t>
    </dgm:pt>
    <dgm:pt modelId="{A6ED3B4E-E4B2-4290-84A6-324E826D7A2F}">
      <dgm:prSet phldrT="[Texto]"/>
      <dgm:spPr/>
      <dgm:t>
        <a:bodyPr/>
        <a:lstStyle/>
        <a:p>
          <a:r>
            <a:rPr lang="es-MX" dirty="0" err="1" smtClean="0"/>
            <a:t>Massi</a:t>
          </a:r>
          <a:endParaRPr lang="es-MX" dirty="0"/>
        </a:p>
      </dgm:t>
    </dgm:pt>
    <dgm:pt modelId="{9A50C2E2-F1CD-4DE0-BDAA-96C3D44CD3E2}" type="parTrans" cxnId="{4C292E81-D0E2-4904-AE68-545B9AC46840}">
      <dgm:prSet/>
      <dgm:spPr/>
      <dgm:t>
        <a:bodyPr/>
        <a:lstStyle/>
        <a:p>
          <a:endParaRPr lang="es-MX"/>
        </a:p>
      </dgm:t>
    </dgm:pt>
    <dgm:pt modelId="{CA55B5B2-1FEE-4736-AA55-568B5BB1A15B}" type="sibTrans" cxnId="{4C292E81-D0E2-4904-AE68-545B9AC46840}">
      <dgm:prSet/>
      <dgm:spPr/>
      <dgm:t>
        <a:bodyPr/>
        <a:lstStyle/>
        <a:p>
          <a:endParaRPr lang="es-MX"/>
        </a:p>
      </dgm:t>
    </dgm:pt>
    <dgm:pt modelId="{4760326D-FE7E-4902-96A5-D4BE7A3C25B5}">
      <dgm:prSet phldrT="[Texto]"/>
      <dgm:spPr/>
      <dgm:t>
        <a:bodyPr/>
        <a:lstStyle/>
        <a:p>
          <a:r>
            <a:rPr lang="es-MX" dirty="0" err="1" smtClean="0"/>
            <a:t>Anayeli</a:t>
          </a:r>
          <a:endParaRPr lang="es-MX" dirty="0"/>
        </a:p>
      </dgm:t>
    </dgm:pt>
    <dgm:pt modelId="{A4676474-1A3B-488E-9FCD-F35954DCCDF5}" type="sibTrans" cxnId="{6EC2DEB2-AFD2-472F-9D27-FC272F13135F}">
      <dgm:prSet/>
      <dgm:spPr/>
      <dgm:t>
        <a:bodyPr/>
        <a:lstStyle/>
        <a:p>
          <a:endParaRPr lang="es-MX"/>
        </a:p>
      </dgm:t>
    </dgm:pt>
    <dgm:pt modelId="{EB8C1198-74A0-4CD6-8141-4E04B90A0A32}" type="parTrans" cxnId="{6EC2DEB2-AFD2-472F-9D27-FC272F13135F}">
      <dgm:prSet/>
      <dgm:spPr/>
      <dgm:t>
        <a:bodyPr/>
        <a:lstStyle/>
        <a:p>
          <a:endParaRPr lang="es-MX"/>
        </a:p>
      </dgm:t>
    </dgm:pt>
    <dgm:pt modelId="{1D217D23-F845-4B18-9285-2799067BA289}">
      <dgm:prSet phldrT="[Texto]"/>
      <dgm:spPr/>
      <dgm:t>
        <a:bodyPr/>
        <a:lstStyle/>
        <a:p>
          <a:r>
            <a:rPr lang="es-MX" dirty="0" smtClean="0"/>
            <a:t>Alma</a:t>
          </a:r>
          <a:endParaRPr lang="es-MX" dirty="0"/>
        </a:p>
      </dgm:t>
    </dgm:pt>
    <dgm:pt modelId="{D9DEDC04-EFAB-4DDF-B31B-3C90C087BBAE}" type="sibTrans" cxnId="{27EC1E87-B9B6-4C98-97C3-4C9B23FB1473}">
      <dgm:prSet/>
      <dgm:spPr/>
      <dgm:t>
        <a:bodyPr/>
        <a:lstStyle/>
        <a:p>
          <a:endParaRPr lang="es-MX"/>
        </a:p>
      </dgm:t>
    </dgm:pt>
    <dgm:pt modelId="{A9DF11DE-30DD-4613-9EF7-B774FCE31542}" type="parTrans" cxnId="{27EC1E87-B9B6-4C98-97C3-4C9B23FB1473}">
      <dgm:prSet/>
      <dgm:spPr/>
      <dgm:t>
        <a:bodyPr/>
        <a:lstStyle/>
        <a:p>
          <a:endParaRPr lang="es-MX"/>
        </a:p>
      </dgm:t>
    </dgm:pt>
    <dgm:pt modelId="{A60D9C4A-DDA2-42C1-B9B6-CE34958C13AE}">
      <dgm:prSet phldrT="[Texto]"/>
      <dgm:spPr/>
      <dgm:t>
        <a:bodyPr/>
        <a:lstStyle/>
        <a:p>
          <a:r>
            <a:rPr lang="es-MX" dirty="0" err="1" smtClean="0"/>
            <a:t>Erin</a:t>
          </a:r>
          <a:endParaRPr lang="es-MX" dirty="0"/>
        </a:p>
      </dgm:t>
    </dgm:pt>
    <dgm:pt modelId="{473F42BF-1132-41A3-AB38-1B120159E79D}" type="parTrans" cxnId="{FF2C234D-AA83-4E1F-9183-3825ED6617F0}">
      <dgm:prSet/>
      <dgm:spPr/>
      <dgm:t>
        <a:bodyPr/>
        <a:lstStyle/>
        <a:p>
          <a:endParaRPr lang="es-MX"/>
        </a:p>
      </dgm:t>
    </dgm:pt>
    <dgm:pt modelId="{630D5265-9C37-425E-958D-BBBA6A4BA02F}" type="sibTrans" cxnId="{FF2C234D-AA83-4E1F-9183-3825ED6617F0}">
      <dgm:prSet/>
      <dgm:spPr/>
      <dgm:t>
        <a:bodyPr/>
        <a:lstStyle/>
        <a:p>
          <a:endParaRPr lang="es-MX"/>
        </a:p>
      </dgm:t>
    </dgm:pt>
    <dgm:pt modelId="{693A8D43-61A9-4930-AD90-8D0723D378CB}">
      <dgm:prSet phldrT="[Texto]"/>
      <dgm:spPr/>
      <dgm:t>
        <a:bodyPr/>
        <a:lstStyle/>
        <a:p>
          <a:r>
            <a:rPr lang="es-MX" dirty="0" smtClean="0"/>
            <a:t>Javier</a:t>
          </a:r>
          <a:endParaRPr lang="es-MX" dirty="0"/>
        </a:p>
      </dgm:t>
    </dgm:pt>
    <dgm:pt modelId="{CEE2B937-1AE0-4701-9916-C9E43801D340}" type="parTrans" cxnId="{4DE76023-CC5C-48B7-8C58-1F79112EDA3C}">
      <dgm:prSet/>
      <dgm:spPr/>
      <dgm:t>
        <a:bodyPr/>
        <a:lstStyle/>
        <a:p>
          <a:endParaRPr lang="es-MX"/>
        </a:p>
      </dgm:t>
    </dgm:pt>
    <dgm:pt modelId="{1E9459DD-D07C-4C87-A254-5F92C70FB913}" type="sibTrans" cxnId="{4DE76023-CC5C-48B7-8C58-1F79112EDA3C}">
      <dgm:prSet/>
      <dgm:spPr/>
      <dgm:t>
        <a:bodyPr/>
        <a:lstStyle/>
        <a:p>
          <a:endParaRPr lang="es-MX"/>
        </a:p>
      </dgm:t>
    </dgm:pt>
    <dgm:pt modelId="{5E041B4A-1447-4A1A-A3DA-7BF0CA56954A}" type="pres">
      <dgm:prSet presAssocID="{02426DD0-A90E-4823-98D0-624782B31F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AD2A9079-A938-4B37-B2FF-B454FF54021C}" type="pres">
      <dgm:prSet presAssocID="{6FECB53B-4835-412E-A303-781AA4DBB32A}" presName="hierRoot1" presStyleCnt="0">
        <dgm:presLayoutVars>
          <dgm:hierBranch val="init"/>
        </dgm:presLayoutVars>
      </dgm:prSet>
      <dgm:spPr/>
    </dgm:pt>
    <dgm:pt modelId="{7EB45FB0-AE72-43FF-8E53-72D1081FCE18}" type="pres">
      <dgm:prSet presAssocID="{6FECB53B-4835-412E-A303-781AA4DBB32A}" presName="rootComposite1" presStyleCnt="0"/>
      <dgm:spPr/>
    </dgm:pt>
    <dgm:pt modelId="{BEB6A78F-8740-4F4B-A8E6-16186F8EC00B}" type="pres">
      <dgm:prSet presAssocID="{6FECB53B-4835-412E-A303-781AA4DBB32A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566F44C-17EA-4FF3-B61B-28B8E6043F07}" type="pres">
      <dgm:prSet presAssocID="{6FECB53B-4835-412E-A303-781AA4DBB32A}" presName="rootConnector1" presStyleLbl="node1" presStyleIdx="0" presStyleCnt="0"/>
      <dgm:spPr/>
      <dgm:t>
        <a:bodyPr/>
        <a:lstStyle/>
        <a:p>
          <a:endParaRPr lang="es-MX"/>
        </a:p>
      </dgm:t>
    </dgm:pt>
    <dgm:pt modelId="{1C2D249B-D72D-4C5C-B68E-6A8D0BDB17F6}" type="pres">
      <dgm:prSet presAssocID="{6FECB53B-4835-412E-A303-781AA4DBB32A}" presName="hierChild2" presStyleCnt="0"/>
      <dgm:spPr/>
    </dgm:pt>
    <dgm:pt modelId="{50FF2111-650C-4147-9EA7-93D0C663171D}" type="pres">
      <dgm:prSet presAssocID="{297FAE0C-EAD1-4E61-9322-C46F091D395B}" presName="Name37" presStyleLbl="parChTrans1D2" presStyleIdx="0" presStyleCnt="4"/>
      <dgm:spPr/>
      <dgm:t>
        <a:bodyPr/>
        <a:lstStyle/>
        <a:p>
          <a:endParaRPr lang="es-MX"/>
        </a:p>
      </dgm:t>
    </dgm:pt>
    <dgm:pt modelId="{68208F49-B45D-4895-B505-F96B12D65764}" type="pres">
      <dgm:prSet presAssocID="{9697B3E0-4DE2-4F03-A86D-DFE2E3446862}" presName="hierRoot2" presStyleCnt="0">
        <dgm:presLayoutVars>
          <dgm:hierBranch val="init"/>
        </dgm:presLayoutVars>
      </dgm:prSet>
      <dgm:spPr/>
    </dgm:pt>
    <dgm:pt modelId="{488AD7A2-818F-4053-AD4B-2799F9041DCD}" type="pres">
      <dgm:prSet presAssocID="{9697B3E0-4DE2-4F03-A86D-DFE2E3446862}" presName="rootComposite" presStyleCnt="0"/>
      <dgm:spPr/>
    </dgm:pt>
    <dgm:pt modelId="{DA304C2B-DED5-49FC-A32D-071869169DC9}" type="pres">
      <dgm:prSet presAssocID="{9697B3E0-4DE2-4F03-A86D-DFE2E3446862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0AADC07-AFFB-49E5-BE63-12401614BFB5}" type="pres">
      <dgm:prSet presAssocID="{9697B3E0-4DE2-4F03-A86D-DFE2E3446862}" presName="rootConnector" presStyleLbl="node2" presStyleIdx="0" presStyleCnt="2"/>
      <dgm:spPr/>
      <dgm:t>
        <a:bodyPr/>
        <a:lstStyle/>
        <a:p>
          <a:endParaRPr lang="es-MX"/>
        </a:p>
      </dgm:t>
    </dgm:pt>
    <dgm:pt modelId="{29F53183-9D23-43AC-9609-BC1A82FCA260}" type="pres">
      <dgm:prSet presAssocID="{9697B3E0-4DE2-4F03-A86D-DFE2E3446862}" presName="hierChild4" presStyleCnt="0"/>
      <dgm:spPr/>
    </dgm:pt>
    <dgm:pt modelId="{7CBE2F85-6D32-4230-BCD5-C4A5DB377978}" type="pres">
      <dgm:prSet presAssocID="{7C988C9A-3520-45AE-90A8-F18B3E289E19}" presName="Name37" presStyleLbl="parChTrans1D3" presStyleIdx="0" presStyleCnt="4"/>
      <dgm:spPr/>
      <dgm:t>
        <a:bodyPr/>
        <a:lstStyle/>
        <a:p>
          <a:endParaRPr lang="es-MX"/>
        </a:p>
      </dgm:t>
    </dgm:pt>
    <dgm:pt modelId="{ED220B75-3868-4433-BCE1-186FA4A9C228}" type="pres">
      <dgm:prSet presAssocID="{1A67E765-0F75-4049-983D-43F9172DB883}" presName="hierRoot2" presStyleCnt="0">
        <dgm:presLayoutVars>
          <dgm:hierBranch val="init"/>
        </dgm:presLayoutVars>
      </dgm:prSet>
      <dgm:spPr/>
    </dgm:pt>
    <dgm:pt modelId="{EA85DC67-04B5-404E-8358-0D650078E31F}" type="pres">
      <dgm:prSet presAssocID="{1A67E765-0F75-4049-983D-43F9172DB883}" presName="rootComposite" presStyleCnt="0"/>
      <dgm:spPr/>
    </dgm:pt>
    <dgm:pt modelId="{4B96E53D-FAC9-4C9F-A76A-62ECD86A0934}" type="pres">
      <dgm:prSet presAssocID="{1A67E765-0F75-4049-983D-43F9172DB883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80D1A0C-183B-44CA-980D-33229CBB6C71}" type="pres">
      <dgm:prSet presAssocID="{1A67E765-0F75-4049-983D-43F9172DB883}" presName="rootConnector" presStyleLbl="node3" presStyleIdx="0" presStyleCnt="4"/>
      <dgm:spPr/>
      <dgm:t>
        <a:bodyPr/>
        <a:lstStyle/>
        <a:p>
          <a:endParaRPr lang="es-MX"/>
        </a:p>
      </dgm:t>
    </dgm:pt>
    <dgm:pt modelId="{FF95C021-EB10-40BA-9EF7-68A97A5EDBB9}" type="pres">
      <dgm:prSet presAssocID="{1A67E765-0F75-4049-983D-43F9172DB883}" presName="hierChild4" presStyleCnt="0"/>
      <dgm:spPr/>
    </dgm:pt>
    <dgm:pt modelId="{75175001-AB6D-4388-B286-3961887EED43}" type="pres">
      <dgm:prSet presAssocID="{1A67E765-0F75-4049-983D-43F9172DB883}" presName="hierChild5" presStyleCnt="0"/>
      <dgm:spPr/>
    </dgm:pt>
    <dgm:pt modelId="{1DA95287-DF98-4A01-A07C-BA4743571888}" type="pres">
      <dgm:prSet presAssocID="{9A50C2E2-F1CD-4DE0-BDAA-96C3D44CD3E2}" presName="Name37" presStyleLbl="parChTrans1D3" presStyleIdx="1" presStyleCnt="4"/>
      <dgm:spPr/>
      <dgm:t>
        <a:bodyPr/>
        <a:lstStyle/>
        <a:p>
          <a:endParaRPr lang="es-MX"/>
        </a:p>
      </dgm:t>
    </dgm:pt>
    <dgm:pt modelId="{DCE7D3B9-8F7F-4ED8-9162-FC1613535EA7}" type="pres">
      <dgm:prSet presAssocID="{A6ED3B4E-E4B2-4290-84A6-324E826D7A2F}" presName="hierRoot2" presStyleCnt="0">
        <dgm:presLayoutVars>
          <dgm:hierBranch val="init"/>
        </dgm:presLayoutVars>
      </dgm:prSet>
      <dgm:spPr/>
    </dgm:pt>
    <dgm:pt modelId="{AFDEB93B-C58A-4891-8948-8E1646D47843}" type="pres">
      <dgm:prSet presAssocID="{A6ED3B4E-E4B2-4290-84A6-324E826D7A2F}" presName="rootComposite" presStyleCnt="0"/>
      <dgm:spPr/>
    </dgm:pt>
    <dgm:pt modelId="{7E9443D4-A20C-4D16-B435-DAA7A7F141D7}" type="pres">
      <dgm:prSet presAssocID="{A6ED3B4E-E4B2-4290-84A6-324E826D7A2F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57ADAF3-B62D-430E-88F9-BFDF9CD3FF95}" type="pres">
      <dgm:prSet presAssocID="{A6ED3B4E-E4B2-4290-84A6-324E826D7A2F}" presName="rootConnector" presStyleLbl="node3" presStyleIdx="1" presStyleCnt="4"/>
      <dgm:spPr/>
      <dgm:t>
        <a:bodyPr/>
        <a:lstStyle/>
        <a:p>
          <a:endParaRPr lang="es-MX"/>
        </a:p>
      </dgm:t>
    </dgm:pt>
    <dgm:pt modelId="{3D171292-38E6-4BCC-A5F8-14938BCB8055}" type="pres">
      <dgm:prSet presAssocID="{A6ED3B4E-E4B2-4290-84A6-324E826D7A2F}" presName="hierChild4" presStyleCnt="0"/>
      <dgm:spPr/>
    </dgm:pt>
    <dgm:pt modelId="{FA1AAE0A-72FC-40B2-822A-681B027A902D}" type="pres">
      <dgm:prSet presAssocID="{A6ED3B4E-E4B2-4290-84A6-324E826D7A2F}" presName="hierChild5" presStyleCnt="0"/>
      <dgm:spPr/>
    </dgm:pt>
    <dgm:pt modelId="{90D04811-7925-4FF2-A9F7-623625AF88C5}" type="pres">
      <dgm:prSet presAssocID="{473F42BF-1132-41A3-AB38-1B120159E79D}" presName="Name37" presStyleLbl="parChTrans1D3" presStyleIdx="2" presStyleCnt="4"/>
      <dgm:spPr/>
      <dgm:t>
        <a:bodyPr/>
        <a:lstStyle/>
        <a:p>
          <a:endParaRPr lang="es-MX"/>
        </a:p>
      </dgm:t>
    </dgm:pt>
    <dgm:pt modelId="{85B0494F-C9C3-41F1-80DB-8162FC3E523D}" type="pres">
      <dgm:prSet presAssocID="{A60D9C4A-DDA2-42C1-B9B6-CE34958C13AE}" presName="hierRoot2" presStyleCnt="0">
        <dgm:presLayoutVars>
          <dgm:hierBranch val="init"/>
        </dgm:presLayoutVars>
      </dgm:prSet>
      <dgm:spPr/>
    </dgm:pt>
    <dgm:pt modelId="{677197BB-627C-45B8-A28E-D2EA8496C567}" type="pres">
      <dgm:prSet presAssocID="{A60D9C4A-DDA2-42C1-B9B6-CE34958C13AE}" presName="rootComposite" presStyleCnt="0"/>
      <dgm:spPr/>
    </dgm:pt>
    <dgm:pt modelId="{7B884A4A-1B26-4236-8CC2-E7A3B538238B}" type="pres">
      <dgm:prSet presAssocID="{A60D9C4A-DDA2-42C1-B9B6-CE34958C13AE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1B2D8FE-8E48-4C44-9DB0-AB666D7EA8FA}" type="pres">
      <dgm:prSet presAssocID="{A60D9C4A-DDA2-42C1-B9B6-CE34958C13AE}" presName="rootConnector" presStyleLbl="node3" presStyleIdx="2" presStyleCnt="4"/>
      <dgm:spPr/>
      <dgm:t>
        <a:bodyPr/>
        <a:lstStyle/>
        <a:p>
          <a:endParaRPr lang="es-MX"/>
        </a:p>
      </dgm:t>
    </dgm:pt>
    <dgm:pt modelId="{C4A6403A-D3FC-4B60-8014-46289579FDED}" type="pres">
      <dgm:prSet presAssocID="{A60D9C4A-DDA2-42C1-B9B6-CE34958C13AE}" presName="hierChild4" presStyleCnt="0"/>
      <dgm:spPr/>
    </dgm:pt>
    <dgm:pt modelId="{428F59D8-1545-49C4-BC95-D8B4D7FE2CD5}" type="pres">
      <dgm:prSet presAssocID="{A60D9C4A-DDA2-42C1-B9B6-CE34958C13AE}" presName="hierChild5" presStyleCnt="0"/>
      <dgm:spPr/>
    </dgm:pt>
    <dgm:pt modelId="{7CD696B9-B1E4-469E-8CFD-239932EAC50C}" type="pres">
      <dgm:prSet presAssocID="{9697B3E0-4DE2-4F03-A86D-DFE2E3446862}" presName="hierChild5" presStyleCnt="0"/>
      <dgm:spPr/>
    </dgm:pt>
    <dgm:pt modelId="{0B3B9C1D-8B4C-4E1A-BEEC-7BFA8BE299EF}" type="pres">
      <dgm:prSet presAssocID="{6FECB53B-4835-412E-A303-781AA4DBB32A}" presName="hierChild3" presStyleCnt="0"/>
      <dgm:spPr/>
    </dgm:pt>
    <dgm:pt modelId="{51525E9E-DE02-4EE2-829B-BA3FC4C816BB}" type="pres">
      <dgm:prSet presAssocID="{16837107-7BB2-4A83-84FE-3B604878DD47}" presName="Name111" presStyleLbl="parChTrans1D2" presStyleIdx="1" presStyleCnt="4"/>
      <dgm:spPr/>
      <dgm:t>
        <a:bodyPr/>
        <a:lstStyle/>
        <a:p>
          <a:endParaRPr lang="es-MX"/>
        </a:p>
      </dgm:t>
    </dgm:pt>
    <dgm:pt modelId="{D02D1270-A535-4827-9EB3-B05955894932}" type="pres">
      <dgm:prSet presAssocID="{4D417031-7404-45CC-B036-ADA314B3ECE6}" presName="hierRoot3" presStyleCnt="0">
        <dgm:presLayoutVars>
          <dgm:hierBranch val="init"/>
        </dgm:presLayoutVars>
      </dgm:prSet>
      <dgm:spPr/>
    </dgm:pt>
    <dgm:pt modelId="{EBD1D494-01A7-49E4-9A2B-707DFB7881B4}" type="pres">
      <dgm:prSet presAssocID="{4D417031-7404-45CC-B036-ADA314B3ECE6}" presName="rootComposite3" presStyleCnt="0"/>
      <dgm:spPr/>
    </dgm:pt>
    <dgm:pt modelId="{A5BF2F0B-68AB-4E22-97D6-AD2E47BE49B6}" type="pres">
      <dgm:prSet presAssocID="{4D417031-7404-45CC-B036-ADA314B3ECE6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186878B-5470-456A-8AFC-5FBDB70C6DD4}" type="pres">
      <dgm:prSet presAssocID="{4D417031-7404-45CC-B036-ADA314B3ECE6}" presName="rootConnector3" presStyleLbl="asst1" presStyleIdx="0" presStyleCnt="2"/>
      <dgm:spPr/>
      <dgm:t>
        <a:bodyPr/>
        <a:lstStyle/>
        <a:p>
          <a:endParaRPr lang="es-MX"/>
        </a:p>
      </dgm:t>
    </dgm:pt>
    <dgm:pt modelId="{F16CCAF4-8898-43A9-97DB-65C2EB2A4791}" type="pres">
      <dgm:prSet presAssocID="{4D417031-7404-45CC-B036-ADA314B3ECE6}" presName="hierChild6" presStyleCnt="0"/>
      <dgm:spPr/>
    </dgm:pt>
    <dgm:pt modelId="{5308D8DA-19E0-4182-87D4-B72E5457ECDA}" type="pres">
      <dgm:prSet presAssocID="{4D417031-7404-45CC-B036-ADA314B3ECE6}" presName="hierChild7" presStyleCnt="0"/>
      <dgm:spPr/>
    </dgm:pt>
    <dgm:pt modelId="{7AE5851A-D1AE-488B-B0E1-69DF16A36EC0}" type="pres">
      <dgm:prSet presAssocID="{D97344A4-02EE-4289-A8C8-FEEA44A120D2}" presName="Name111" presStyleLbl="parChTrans1D2" presStyleIdx="2" presStyleCnt="4"/>
      <dgm:spPr/>
      <dgm:t>
        <a:bodyPr/>
        <a:lstStyle/>
        <a:p>
          <a:endParaRPr lang="es-MX"/>
        </a:p>
      </dgm:t>
    </dgm:pt>
    <dgm:pt modelId="{3CD9151F-0083-4433-BC7F-7526607F7C90}" type="pres">
      <dgm:prSet presAssocID="{D154B116-6B11-4B6C-A4D5-B37868885E8F}" presName="hierRoot3" presStyleCnt="0">
        <dgm:presLayoutVars>
          <dgm:hierBranch val="init"/>
        </dgm:presLayoutVars>
      </dgm:prSet>
      <dgm:spPr/>
    </dgm:pt>
    <dgm:pt modelId="{FAC08609-E3D4-4FA8-848D-E85984491E52}" type="pres">
      <dgm:prSet presAssocID="{D154B116-6B11-4B6C-A4D5-B37868885E8F}" presName="rootComposite3" presStyleCnt="0"/>
      <dgm:spPr/>
    </dgm:pt>
    <dgm:pt modelId="{63EAE345-B111-4134-B982-C3F7E9A1741B}" type="pres">
      <dgm:prSet presAssocID="{D154B116-6B11-4B6C-A4D5-B37868885E8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173CB32A-0ABD-4331-BC2F-9EFD61FA977F}" type="pres">
      <dgm:prSet presAssocID="{D154B116-6B11-4B6C-A4D5-B37868885E8F}" presName="rootConnector3" presStyleLbl="asst1" presStyleIdx="1" presStyleCnt="2"/>
      <dgm:spPr/>
      <dgm:t>
        <a:bodyPr/>
        <a:lstStyle/>
        <a:p>
          <a:endParaRPr lang="es-MX"/>
        </a:p>
      </dgm:t>
    </dgm:pt>
    <dgm:pt modelId="{BB77846E-A93F-4CC6-B958-28D6C75752E2}" type="pres">
      <dgm:prSet presAssocID="{D154B116-6B11-4B6C-A4D5-B37868885E8F}" presName="hierChild6" presStyleCnt="0"/>
      <dgm:spPr/>
    </dgm:pt>
    <dgm:pt modelId="{F8566429-DF26-4FDB-A231-69B24E639A20}" type="pres">
      <dgm:prSet presAssocID="{D154B116-6B11-4B6C-A4D5-B37868885E8F}" presName="hierChild7" presStyleCnt="0"/>
      <dgm:spPr/>
    </dgm:pt>
    <dgm:pt modelId="{58191A90-1993-4E75-AC27-73F28B45438C}" type="pres">
      <dgm:prSet presAssocID="{1D217D23-F845-4B18-9285-2799067BA289}" presName="hierRoot1" presStyleCnt="0">
        <dgm:presLayoutVars>
          <dgm:hierBranch val="init"/>
        </dgm:presLayoutVars>
      </dgm:prSet>
      <dgm:spPr/>
    </dgm:pt>
    <dgm:pt modelId="{89B9457E-DA10-47F7-B919-23B3A82B9AE8}" type="pres">
      <dgm:prSet presAssocID="{1D217D23-F845-4B18-9285-2799067BA289}" presName="rootComposite1" presStyleCnt="0"/>
      <dgm:spPr/>
    </dgm:pt>
    <dgm:pt modelId="{0C6A82EE-4D9A-446B-BFFE-6D568F884116}" type="pres">
      <dgm:prSet presAssocID="{1D217D23-F845-4B18-9285-2799067BA289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88E39E5-14C4-4D6E-AA02-47CC29760F04}" type="pres">
      <dgm:prSet presAssocID="{1D217D23-F845-4B18-9285-2799067BA289}" presName="rootConnector1" presStyleLbl="node1" presStyleIdx="0" presStyleCnt="0"/>
      <dgm:spPr/>
      <dgm:t>
        <a:bodyPr/>
        <a:lstStyle/>
        <a:p>
          <a:endParaRPr lang="es-MX"/>
        </a:p>
      </dgm:t>
    </dgm:pt>
    <dgm:pt modelId="{AC598750-B69F-4F08-A8B8-77BDEC1542A1}" type="pres">
      <dgm:prSet presAssocID="{1D217D23-F845-4B18-9285-2799067BA289}" presName="hierChild2" presStyleCnt="0"/>
      <dgm:spPr/>
    </dgm:pt>
    <dgm:pt modelId="{ECFF3A6E-40B6-4520-BF17-D1B0DB05A652}" type="pres">
      <dgm:prSet presAssocID="{EB8C1198-74A0-4CD6-8141-4E04B90A0A32}" presName="Name37" presStyleLbl="parChTrans1D2" presStyleIdx="3" presStyleCnt="4"/>
      <dgm:spPr/>
      <dgm:t>
        <a:bodyPr/>
        <a:lstStyle/>
        <a:p>
          <a:endParaRPr lang="es-MX"/>
        </a:p>
      </dgm:t>
    </dgm:pt>
    <dgm:pt modelId="{7D594E85-6563-4246-A3A6-CF02ECE73917}" type="pres">
      <dgm:prSet presAssocID="{4760326D-FE7E-4902-96A5-D4BE7A3C25B5}" presName="hierRoot2" presStyleCnt="0">
        <dgm:presLayoutVars>
          <dgm:hierBranch val="init"/>
        </dgm:presLayoutVars>
      </dgm:prSet>
      <dgm:spPr/>
    </dgm:pt>
    <dgm:pt modelId="{F9F282F4-149B-4D41-B41D-D887423ADE34}" type="pres">
      <dgm:prSet presAssocID="{4760326D-FE7E-4902-96A5-D4BE7A3C25B5}" presName="rootComposite" presStyleCnt="0"/>
      <dgm:spPr/>
    </dgm:pt>
    <dgm:pt modelId="{59FA9586-DF51-4698-960C-FB06F52A37F6}" type="pres">
      <dgm:prSet presAssocID="{4760326D-FE7E-4902-96A5-D4BE7A3C25B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53F8B0D-9962-4DB9-983D-FB049E7CCED7}" type="pres">
      <dgm:prSet presAssocID="{4760326D-FE7E-4902-96A5-D4BE7A3C25B5}" presName="rootConnector" presStyleLbl="node2" presStyleIdx="1" presStyleCnt="2"/>
      <dgm:spPr/>
      <dgm:t>
        <a:bodyPr/>
        <a:lstStyle/>
        <a:p>
          <a:endParaRPr lang="es-MX"/>
        </a:p>
      </dgm:t>
    </dgm:pt>
    <dgm:pt modelId="{CD2CFE29-654A-4A81-9449-D8463228731D}" type="pres">
      <dgm:prSet presAssocID="{4760326D-FE7E-4902-96A5-D4BE7A3C25B5}" presName="hierChild4" presStyleCnt="0"/>
      <dgm:spPr/>
    </dgm:pt>
    <dgm:pt modelId="{097743C9-B5D5-4F8A-AC2E-B0029F55D11F}" type="pres">
      <dgm:prSet presAssocID="{CEE2B937-1AE0-4701-9916-C9E43801D340}" presName="Name37" presStyleLbl="parChTrans1D3" presStyleIdx="3" presStyleCnt="4"/>
      <dgm:spPr/>
      <dgm:t>
        <a:bodyPr/>
        <a:lstStyle/>
        <a:p>
          <a:endParaRPr lang="es-MX"/>
        </a:p>
      </dgm:t>
    </dgm:pt>
    <dgm:pt modelId="{16BBA6EA-7BC1-439B-A067-7AD0A3D0A120}" type="pres">
      <dgm:prSet presAssocID="{693A8D43-61A9-4930-AD90-8D0723D378CB}" presName="hierRoot2" presStyleCnt="0">
        <dgm:presLayoutVars>
          <dgm:hierBranch val="init"/>
        </dgm:presLayoutVars>
      </dgm:prSet>
      <dgm:spPr/>
    </dgm:pt>
    <dgm:pt modelId="{4A8597A6-1E2D-476E-A28D-DDE68F560BFD}" type="pres">
      <dgm:prSet presAssocID="{693A8D43-61A9-4930-AD90-8D0723D378CB}" presName="rootComposite" presStyleCnt="0"/>
      <dgm:spPr/>
    </dgm:pt>
    <dgm:pt modelId="{B8656272-4950-49DC-8EDC-2EA1A21AEDD7}" type="pres">
      <dgm:prSet presAssocID="{693A8D43-61A9-4930-AD90-8D0723D378CB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762AF7D4-C885-419D-8FA8-0B02207043A7}" type="pres">
      <dgm:prSet presAssocID="{693A8D43-61A9-4930-AD90-8D0723D378CB}" presName="rootConnector" presStyleLbl="node3" presStyleIdx="3" presStyleCnt="4"/>
      <dgm:spPr/>
      <dgm:t>
        <a:bodyPr/>
        <a:lstStyle/>
        <a:p>
          <a:endParaRPr lang="es-MX"/>
        </a:p>
      </dgm:t>
    </dgm:pt>
    <dgm:pt modelId="{7ABBE0AD-D036-4659-AA3D-9B40ECE98AC1}" type="pres">
      <dgm:prSet presAssocID="{693A8D43-61A9-4930-AD90-8D0723D378CB}" presName="hierChild4" presStyleCnt="0"/>
      <dgm:spPr/>
    </dgm:pt>
    <dgm:pt modelId="{F2638390-8A2A-4918-A1C9-75FF9C75BBFE}" type="pres">
      <dgm:prSet presAssocID="{693A8D43-61A9-4930-AD90-8D0723D378CB}" presName="hierChild5" presStyleCnt="0"/>
      <dgm:spPr/>
    </dgm:pt>
    <dgm:pt modelId="{B9C13CD2-E961-4774-A7AB-EE00151A1E5F}" type="pres">
      <dgm:prSet presAssocID="{4760326D-FE7E-4902-96A5-D4BE7A3C25B5}" presName="hierChild5" presStyleCnt="0"/>
      <dgm:spPr/>
    </dgm:pt>
    <dgm:pt modelId="{E4D916AE-DB30-4388-82EE-C1EE75BB2439}" type="pres">
      <dgm:prSet presAssocID="{1D217D23-F845-4B18-9285-2799067BA289}" presName="hierChild3" presStyleCnt="0"/>
      <dgm:spPr/>
    </dgm:pt>
    <dgm:pt modelId="{5D3757D6-B3B7-46F4-854A-1D14A5ABB97C}" type="pres">
      <dgm:prSet presAssocID="{94665745-2519-4C48-A386-EA9C742E296A}" presName="hierRoot1" presStyleCnt="0">
        <dgm:presLayoutVars>
          <dgm:hierBranch val="init"/>
        </dgm:presLayoutVars>
      </dgm:prSet>
      <dgm:spPr/>
    </dgm:pt>
    <dgm:pt modelId="{183E5020-967F-4CE0-8769-1C2F419FA0DD}" type="pres">
      <dgm:prSet presAssocID="{94665745-2519-4C48-A386-EA9C742E296A}" presName="rootComposite1" presStyleCnt="0"/>
      <dgm:spPr/>
    </dgm:pt>
    <dgm:pt modelId="{5B31E4F3-7348-445A-B784-EE4A8878EE4F}" type="pres">
      <dgm:prSet presAssocID="{94665745-2519-4C48-A386-EA9C742E296A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BC63AB7-37B2-4C6B-9316-DE4831F930CC}" type="pres">
      <dgm:prSet presAssocID="{94665745-2519-4C48-A386-EA9C742E296A}" presName="rootConnector1" presStyleLbl="node1" presStyleIdx="0" presStyleCnt="0"/>
      <dgm:spPr/>
      <dgm:t>
        <a:bodyPr/>
        <a:lstStyle/>
        <a:p>
          <a:endParaRPr lang="es-MX"/>
        </a:p>
      </dgm:t>
    </dgm:pt>
    <dgm:pt modelId="{AD182420-66B8-46D3-AEBC-1362709C979B}" type="pres">
      <dgm:prSet presAssocID="{94665745-2519-4C48-A386-EA9C742E296A}" presName="hierChild2" presStyleCnt="0"/>
      <dgm:spPr/>
    </dgm:pt>
    <dgm:pt modelId="{F13F3097-B1CF-48C0-B173-757040B6B505}" type="pres">
      <dgm:prSet presAssocID="{94665745-2519-4C48-A386-EA9C742E296A}" presName="hierChild3" presStyleCnt="0"/>
      <dgm:spPr/>
    </dgm:pt>
  </dgm:ptLst>
  <dgm:cxnLst>
    <dgm:cxn modelId="{B4B3F4F8-871A-4BF9-A1BA-DE072FE0CC0D}" type="presOf" srcId="{6FECB53B-4835-412E-A303-781AA4DBB32A}" destId="{C566F44C-17EA-4FF3-B61B-28B8E6043F07}" srcOrd="1" destOrd="0" presId="urn:microsoft.com/office/officeart/2005/8/layout/orgChart1"/>
    <dgm:cxn modelId="{752F37DA-021B-48E1-8939-76E990870376}" type="presOf" srcId="{1D217D23-F845-4B18-9285-2799067BA289}" destId="{488E39E5-14C4-4D6E-AA02-47CC29760F04}" srcOrd="1" destOrd="0" presId="urn:microsoft.com/office/officeart/2005/8/layout/orgChart1"/>
    <dgm:cxn modelId="{5C39B7A3-FFD6-42F0-862B-6BADFEDC213C}" type="presOf" srcId="{4760326D-FE7E-4902-96A5-D4BE7A3C25B5}" destId="{253F8B0D-9962-4DB9-983D-FB049E7CCED7}" srcOrd="1" destOrd="0" presId="urn:microsoft.com/office/officeart/2005/8/layout/orgChart1"/>
    <dgm:cxn modelId="{40931EBD-989E-46F3-89BA-E0EDA8CB0B4F}" type="presOf" srcId="{693A8D43-61A9-4930-AD90-8D0723D378CB}" destId="{B8656272-4950-49DC-8EDC-2EA1A21AEDD7}" srcOrd="0" destOrd="0" presId="urn:microsoft.com/office/officeart/2005/8/layout/orgChart1"/>
    <dgm:cxn modelId="{FF2C234D-AA83-4E1F-9183-3825ED6617F0}" srcId="{9697B3E0-4DE2-4F03-A86D-DFE2E3446862}" destId="{A60D9C4A-DDA2-42C1-B9B6-CE34958C13AE}" srcOrd="2" destOrd="0" parTransId="{473F42BF-1132-41A3-AB38-1B120159E79D}" sibTransId="{630D5265-9C37-425E-958D-BBBA6A4BA02F}"/>
    <dgm:cxn modelId="{4C292E81-D0E2-4904-AE68-545B9AC46840}" srcId="{9697B3E0-4DE2-4F03-A86D-DFE2E3446862}" destId="{A6ED3B4E-E4B2-4290-84A6-324E826D7A2F}" srcOrd="1" destOrd="0" parTransId="{9A50C2E2-F1CD-4DE0-BDAA-96C3D44CD3E2}" sibTransId="{CA55B5B2-1FEE-4736-AA55-568B5BB1A15B}"/>
    <dgm:cxn modelId="{4AE19D04-6C0D-46E3-B9BD-B1DC4F5CE255}" type="presOf" srcId="{A6ED3B4E-E4B2-4290-84A6-324E826D7A2F}" destId="{857ADAF3-B62D-430E-88F9-BFDF9CD3FF95}" srcOrd="1" destOrd="0" presId="urn:microsoft.com/office/officeart/2005/8/layout/orgChart1"/>
    <dgm:cxn modelId="{C087324E-7E91-4E37-AC1B-E8198DA51820}" type="presOf" srcId="{D97344A4-02EE-4289-A8C8-FEEA44A120D2}" destId="{7AE5851A-D1AE-488B-B0E1-69DF16A36EC0}" srcOrd="0" destOrd="0" presId="urn:microsoft.com/office/officeart/2005/8/layout/orgChart1"/>
    <dgm:cxn modelId="{6EC2DEB2-AFD2-472F-9D27-FC272F13135F}" srcId="{1D217D23-F845-4B18-9285-2799067BA289}" destId="{4760326D-FE7E-4902-96A5-D4BE7A3C25B5}" srcOrd="0" destOrd="0" parTransId="{EB8C1198-74A0-4CD6-8141-4E04B90A0A32}" sibTransId="{A4676474-1A3B-488E-9FCD-F35954DCCDF5}"/>
    <dgm:cxn modelId="{27EC1E87-B9B6-4C98-97C3-4C9B23FB1473}" srcId="{02426DD0-A90E-4823-98D0-624782B31FEA}" destId="{1D217D23-F845-4B18-9285-2799067BA289}" srcOrd="1" destOrd="0" parTransId="{A9DF11DE-30DD-4613-9EF7-B774FCE31542}" sibTransId="{D9DEDC04-EFAB-4DDF-B31B-3C90C087BBAE}"/>
    <dgm:cxn modelId="{4DE76023-CC5C-48B7-8C58-1F79112EDA3C}" srcId="{4760326D-FE7E-4902-96A5-D4BE7A3C25B5}" destId="{693A8D43-61A9-4930-AD90-8D0723D378CB}" srcOrd="0" destOrd="0" parTransId="{CEE2B937-1AE0-4701-9916-C9E43801D340}" sibTransId="{1E9459DD-D07C-4C87-A254-5F92C70FB913}"/>
    <dgm:cxn modelId="{37FE8B66-B4D7-45C5-BD8C-BE5362EB39E5}" type="presOf" srcId="{9697B3E0-4DE2-4F03-A86D-DFE2E3446862}" destId="{60AADC07-AFFB-49E5-BE63-12401614BFB5}" srcOrd="1" destOrd="0" presId="urn:microsoft.com/office/officeart/2005/8/layout/orgChart1"/>
    <dgm:cxn modelId="{74E43E6F-F92E-461E-9836-D5159AB948D4}" type="presOf" srcId="{A60D9C4A-DDA2-42C1-B9B6-CE34958C13AE}" destId="{7B884A4A-1B26-4236-8CC2-E7A3B538238B}" srcOrd="0" destOrd="0" presId="urn:microsoft.com/office/officeart/2005/8/layout/orgChart1"/>
    <dgm:cxn modelId="{6F21A0AD-62DC-4AB7-AC7F-317FD41C50C2}" type="presOf" srcId="{EB8C1198-74A0-4CD6-8141-4E04B90A0A32}" destId="{ECFF3A6E-40B6-4520-BF17-D1B0DB05A652}" srcOrd="0" destOrd="0" presId="urn:microsoft.com/office/officeart/2005/8/layout/orgChart1"/>
    <dgm:cxn modelId="{94A8DC1F-4531-41FD-B79B-B47D9A488C45}" type="presOf" srcId="{94665745-2519-4C48-A386-EA9C742E296A}" destId="{ABC63AB7-37B2-4C6B-9316-DE4831F930CC}" srcOrd="1" destOrd="0" presId="urn:microsoft.com/office/officeart/2005/8/layout/orgChart1"/>
    <dgm:cxn modelId="{3EDA4818-3E59-4C7C-9ECB-071856D1DC63}" srcId="{6FECB53B-4835-412E-A303-781AA4DBB32A}" destId="{4D417031-7404-45CC-B036-ADA314B3ECE6}" srcOrd="0" destOrd="0" parTransId="{16837107-7BB2-4A83-84FE-3B604878DD47}" sibTransId="{4B52AE5F-4734-4B37-91B5-B7EEA72B12EC}"/>
    <dgm:cxn modelId="{FD8A7242-B4D7-42F5-AB51-FA0244EE2A7B}" srcId="{02426DD0-A90E-4823-98D0-624782B31FEA}" destId="{94665745-2519-4C48-A386-EA9C742E296A}" srcOrd="2" destOrd="0" parTransId="{B3C55351-2AA4-4A0E-AC78-865A1FFDB90C}" sibTransId="{9514D741-F393-41A9-8A11-F8C67077E6B7}"/>
    <dgm:cxn modelId="{F0BE4D55-35DE-4A5D-BF42-ACD0DCF7A908}" type="presOf" srcId="{CEE2B937-1AE0-4701-9916-C9E43801D340}" destId="{097743C9-B5D5-4F8A-AC2E-B0029F55D11F}" srcOrd="0" destOrd="0" presId="urn:microsoft.com/office/officeart/2005/8/layout/orgChart1"/>
    <dgm:cxn modelId="{B16B79FF-C2A3-4D3A-B451-05EF0B9FE8C6}" type="presOf" srcId="{9697B3E0-4DE2-4F03-A86D-DFE2E3446862}" destId="{DA304C2B-DED5-49FC-A32D-071869169DC9}" srcOrd="0" destOrd="0" presId="urn:microsoft.com/office/officeart/2005/8/layout/orgChart1"/>
    <dgm:cxn modelId="{061927F7-7078-486C-A55E-E3F0998A9094}" type="presOf" srcId="{473F42BF-1132-41A3-AB38-1B120159E79D}" destId="{90D04811-7925-4FF2-A9F7-623625AF88C5}" srcOrd="0" destOrd="0" presId="urn:microsoft.com/office/officeart/2005/8/layout/orgChart1"/>
    <dgm:cxn modelId="{89C7593F-F42A-4249-90BC-059B720227A2}" srcId="{6FECB53B-4835-412E-A303-781AA4DBB32A}" destId="{9697B3E0-4DE2-4F03-A86D-DFE2E3446862}" srcOrd="2" destOrd="0" parTransId="{297FAE0C-EAD1-4E61-9322-C46F091D395B}" sibTransId="{F66B71BD-D98C-4FD0-9B1D-F1A57E2D94D3}"/>
    <dgm:cxn modelId="{3DA4F806-83BA-4591-8424-A084F8AB4005}" srcId="{6FECB53B-4835-412E-A303-781AA4DBB32A}" destId="{D154B116-6B11-4B6C-A4D5-B37868885E8F}" srcOrd="1" destOrd="0" parTransId="{D97344A4-02EE-4289-A8C8-FEEA44A120D2}" sibTransId="{BA40536E-0BEA-485B-8FE1-34DA8882D0EA}"/>
    <dgm:cxn modelId="{561BE65C-C7B7-4856-AB4B-86D3D98C4CFB}" type="presOf" srcId="{D154B116-6B11-4B6C-A4D5-B37868885E8F}" destId="{173CB32A-0ABD-4331-BC2F-9EFD61FA977F}" srcOrd="1" destOrd="0" presId="urn:microsoft.com/office/officeart/2005/8/layout/orgChart1"/>
    <dgm:cxn modelId="{F4352B56-6385-42C9-9087-2F8B5DB19C47}" srcId="{02426DD0-A90E-4823-98D0-624782B31FEA}" destId="{6FECB53B-4835-412E-A303-781AA4DBB32A}" srcOrd="0" destOrd="0" parTransId="{3E54AEF9-7834-40AF-8EE5-A6B93838ED58}" sibTransId="{246AB541-B5FB-4082-AD13-71D95494A99A}"/>
    <dgm:cxn modelId="{6BCFA659-AD7B-45DE-9BE9-4098CB879070}" type="presOf" srcId="{1A67E765-0F75-4049-983D-43F9172DB883}" destId="{B80D1A0C-183B-44CA-980D-33229CBB6C71}" srcOrd="1" destOrd="0" presId="urn:microsoft.com/office/officeart/2005/8/layout/orgChart1"/>
    <dgm:cxn modelId="{89354FD6-BF96-4E7C-8F61-E9DAF4DC58ED}" type="presOf" srcId="{693A8D43-61A9-4930-AD90-8D0723D378CB}" destId="{762AF7D4-C885-419D-8FA8-0B02207043A7}" srcOrd="1" destOrd="0" presId="urn:microsoft.com/office/officeart/2005/8/layout/orgChart1"/>
    <dgm:cxn modelId="{6A1DB750-7F9F-42CC-9DE1-434B683CEADF}" type="presOf" srcId="{1D217D23-F845-4B18-9285-2799067BA289}" destId="{0C6A82EE-4D9A-446B-BFFE-6D568F884116}" srcOrd="0" destOrd="0" presId="urn:microsoft.com/office/officeart/2005/8/layout/orgChart1"/>
    <dgm:cxn modelId="{EF332453-3096-4544-B251-7D63C17BD993}" type="presOf" srcId="{02426DD0-A90E-4823-98D0-624782B31FEA}" destId="{5E041B4A-1447-4A1A-A3DA-7BF0CA56954A}" srcOrd="0" destOrd="0" presId="urn:microsoft.com/office/officeart/2005/8/layout/orgChart1"/>
    <dgm:cxn modelId="{2A66F5E8-7AAA-4785-AD9D-B740E7387BAA}" type="presOf" srcId="{6FECB53B-4835-412E-A303-781AA4DBB32A}" destId="{BEB6A78F-8740-4F4B-A8E6-16186F8EC00B}" srcOrd="0" destOrd="0" presId="urn:microsoft.com/office/officeart/2005/8/layout/orgChart1"/>
    <dgm:cxn modelId="{E5C7FF2D-1021-4D0B-BD76-0BC88C9316C7}" type="presOf" srcId="{A60D9C4A-DDA2-42C1-B9B6-CE34958C13AE}" destId="{B1B2D8FE-8E48-4C44-9DB0-AB666D7EA8FA}" srcOrd="1" destOrd="0" presId="urn:microsoft.com/office/officeart/2005/8/layout/orgChart1"/>
    <dgm:cxn modelId="{98A039F8-293F-406C-8D21-93E1CDF110BE}" type="presOf" srcId="{4D417031-7404-45CC-B036-ADA314B3ECE6}" destId="{A186878B-5470-456A-8AFC-5FBDB70C6DD4}" srcOrd="1" destOrd="0" presId="urn:microsoft.com/office/officeart/2005/8/layout/orgChart1"/>
    <dgm:cxn modelId="{9DE169DC-57FB-402D-BEAA-5C5FB5360AC5}" type="presOf" srcId="{7C988C9A-3520-45AE-90A8-F18B3E289E19}" destId="{7CBE2F85-6D32-4230-BCD5-C4A5DB377978}" srcOrd="0" destOrd="0" presId="urn:microsoft.com/office/officeart/2005/8/layout/orgChart1"/>
    <dgm:cxn modelId="{F3AA9E71-3981-46A7-AD95-AD8C9F57D562}" type="presOf" srcId="{16837107-7BB2-4A83-84FE-3B604878DD47}" destId="{51525E9E-DE02-4EE2-829B-BA3FC4C816BB}" srcOrd="0" destOrd="0" presId="urn:microsoft.com/office/officeart/2005/8/layout/orgChart1"/>
    <dgm:cxn modelId="{E5B1D166-78F3-4F3D-8F3A-79EA82415DB4}" type="presOf" srcId="{1A67E765-0F75-4049-983D-43F9172DB883}" destId="{4B96E53D-FAC9-4C9F-A76A-62ECD86A0934}" srcOrd="0" destOrd="0" presId="urn:microsoft.com/office/officeart/2005/8/layout/orgChart1"/>
    <dgm:cxn modelId="{30F89F26-C744-47F4-9C08-36F73896542B}" type="presOf" srcId="{94665745-2519-4C48-A386-EA9C742E296A}" destId="{5B31E4F3-7348-445A-B784-EE4A8878EE4F}" srcOrd="0" destOrd="0" presId="urn:microsoft.com/office/officeart/2005/8/layout/orgChart1"/>
    <dgm:cxn modelId="{14356772-7119-4D70-9A20-06A63B11F3D6}" type="presOf" srcId="{4D417031-7404-45CC-B036-ADA314B3ECE6}" destId="{A5BF2F0B-68AB-4E22-97D6-AD2E47BE49B6}" srcOrd="0" destOrd="0" presId="urn:microsoft.com/office/officeart/2005/8/layout/orgChart1"/>
    <dgm:cxn modelId="{93BB3CC0-8B83-495F-8BA0-7D98F9CB081F}" type="presOf" srcId="{297FAE0C-EAD1-4E61-9322-C46F091D395B}" destId="{50FF2111-650C-4147-9EA7-93D0C663171D}" srcOrd="0" destOrd="0" presId="urn:microsoft.com/office/officeart/2005/8/layout/orgChart1"/>
    <dgm:cxn modelId="{BAA117A7-A9F2-49E2-89C8-5A53BE271EAA}" type="presOf" srcId="{A6ED3B4E-E4B2-4290-84A6-324E826D7A2F}" destId="{7E9443D4-A20C-4D16-B435-DAA7A7F141D7}" srcOrd="0" destOrd="0" presId="urn:microsoft.com/office/officeart/2005/8/layout/orgChart1"/>
    <dgm:cxn modelId="{17EFF701-1B0D-4C39-B4B8-CB147EB8418F}" type="presOf" srcId="{9A50C2E2-F1CD-4DE0-BDAA-96C3D44CD3E2}" destId="{1DA95287-DF98-4A01-A07C-BA4743571888}" srcOrd="0" destOrd="0" presId="urn:microsoft.com/office/officeart/2005/8/layout/orgChart1"/>
    <dgm:cxn modelId="{C5450004-204B-48C5-A7E5-1D2558CCD370}" type="presOf" srcId="{4760326D-FE7E-4902-96A5-D4BE7A3C25B5}" destId="{59FA9586-DF51-4698-960C-FB06F52A37F6}" srcOrd="0" destOrd="0" presId="urn:microsoft.com/office/officeart/2005/8/layout/orgChart1"/>
    <dgm:cxn modelId="{437DAC4C-6E42-4912-BE47-AC0B788B0090}" srcId="{9697B3E0-4DE2-4F03-A86D-DFE2E3446862}" destId="{1A67E765-0F75-4049-983D-43F9172DB883}" srcOrd="0" destOrd="0" parTransId="{7C988C9A-3520-45AE-90A8-F18B3E289E19}" sibTransId="{099F6721-80B0-4AF2-BF1C-62C4AC453665}"/>
    <dgm:cxn modelId="{79CB2E95-ED70-4AAF-B92D-60CCAEFA88F9}" type="presOf" srcId="{D154B116-6B11-4B6C-A4D5-B37868885E8F}" destId="{63EAE345-B111-4134-B982-C3F7E9A1741B}" srcOrd="0" destOrd="0" presId="urn:microsoft.com/office/officeart/2005/8/layout/orgChart1"/>
    <dgm:cxn modelId="{151EFAF6-F162-4302-8602-362C7F1F1F17}" type="presParOf" srcId="{5E041B4A-1447-4A1A-A3DA-7BF0CA56954A}" destId="{AD2A9079-A938-4B37-B2FF-B454FF54021C}" srcOrd="0" destOrd="0" presId="urn:microsoft.com/office/officeart/2005/8/layout/orgChart1"/>
    <dgm:cxn modelId="{64B3228D-CB17-449C-9F1C-DEDCA7A774FE}" type="presParOf" srcId="{AD2A9079-A938-4B37-B2FF-B454FF54021C}" destId="{7EB45FB0-AE72-43FF-8E53-72D1081FCE18}" srcOrd="0" destOrd="0" presId="urn:microsoft.com/office/officeart/2005/8/layout/orgChart1"/>
    <dgm:cxn modelId="{67BF9BA7-FF03-47C8-9907-3B38D51B39F9}" type="presParOf" srcId="{7EB45FB0-AE72-43FF-8E53-72D1081FCE18}" destId="{BEB6A78F-8740-4F4B-A8E6-16186F8EC00B}" srcOrd="0" destOrd="0" presId="urn:microsoft.com/office/officeart/2005/8/layout/orgChart1"/>
    <dgm:cxn modelId="{2528AC3C-6DB5-4898-AAFA-923D442119FD}" type="presParOf" srcId="{7EB45FB0-AE72-43FF-8E53-72D1081FCE18}" destId="{C566F44C-17EA-4FF3-B61B-28B8E6043F07}" srcOrd="1" destOrd="0" presId="urn:microsoft.com/office/officeart/2005/8/layout/orgChart1"/>
    <dgm:cxn modelId="{94B71FE5-59D8-499A-95F2-F42D2745AE5E}" type="presParOf" srcId="{AD2A9079-A938-4B37-B2FF-B454FF54021C}" destId="{1C2D249B-D72D-4C5C-B68E-6A8D0BDB17F6}" srcOrd="1" destOrd="0" presId="urn:microsoft.com/office/officeart/2005/8/layout/orgChart1"/>
    <dgm:cxn modelId="{04CB5D95-F18B-4E3E-87EF-D2140472CFEA}" type="presParOf" srcId="{1C2D249B-D72D-4C5C-B68E-6A8D0BDB17F6}" destId="{50FF2111-650C-4147-9EA7-93D0C663171D}" srcOrd="0" destOrd="0" presId="urn:microsoft.com/office/officeart/2005/8/layout/orgChart1"/>
    <dgm:cxn modelId="{1AC10CF5-D329-44E2-96FE-D56E3521F27F}" type="presParOf" srcId="{1C2D249B-D72D-4C5C-B68E-6A8D0BDB17F6}" destId="{68208F49-B45D-4895-B505-F96B12D65764}" srcOrd="1" destOrd="0" presId="urn:microsoft.com/office/officeart/2005/8/layout/orgChart1"/>
    <dgm:cxn modelId="{9F892685-A421-4A1B-B674-39EE3031C647}" type="presParOf" srcId="{68208F49-B45D-4895-B505-F96B12D65764}" destId="{488AD7A2-818F-4053-AD4B-2799F9041DCD}" srcOrd="0" destOrd="0" presId="urn:microsoft.com/office/officeart/2005/8/layout/orgChart1"/>
    <dgm:cxn modelId="{83448F76-3D1C-47A6-820A-1735F798B3F9}" type="presParOf" srcId="{488AD7A2-818F-4053-AD4B-2799F9041DCD}" destId="{DA304C2B-DED5-49FC-A32D-071869169DC9}" srcOrd="0" destOrd="0" presId="urn:microsoft.com/office/officeart/2005/8/layout/orgChart1"/>
    <dgm:cxn modelId="{5CA8F9A2-C4E1-47F7-A7C8-369AFFF73507}" type="presParOf" srcId="{488AD7A2-818F-4053-AD4B-2799F9041DCD}" destId="{60AADC07-AFFB-49E5-BE63-12401614BFB5}" srcOrd="1" destOrd="0" presId="urn:microsoft.com/office/officeart/2005/8/layout/orgChart1"/>
    <dgm:cxn modelId="{51256BEC-089B-4E3B-9D47-AC170DC378D1}" type="presParOf" srcId="{68208F49-B45D-4895-B505-F96B12D65764}" destId="{29F53183-9D23-43AC-9609-BC1A82FCA260}" srcOrd="1" destOrd="0" presId="urn:microsoft.com/office/officeart/2005/8/layout/orgChart1"/>
    <dgm:cxn modelId="{0102EBF2-A043-4611-8F40-D717CF33C203}" type="presParOf" srcId="{29F53183-9D23-43AC-9609-BC1A82FCA260}" destId="{7CBE2F85-6D32-4230-BCD5-C4A5DB377978}" srcOrd="0" destOrd="0" presId="urn:microsoft.com/office/officeart/2005/8/layout/orgChart1"/>
    <dgm:cxn modelId="{C62B1A37-5EB3-4DA4-BF33-58F6940B40BD}" type="presParOf" srcId="{29F53183-9D23-43AC-9609-BC1A82FCA260}" destId="{ED220B75-3868-4433-BCE1-186FA4A9C228}" srcOrd="1" destOrd="0" presId="urn:microsoft.com/office/officeart/2005/8/layout/orgChart1"/>
    <dgm:cxn modelId="{E1BF1999-27F4-4989-8C7F-A57BB3D38116}" type="presParOf" srcId="{ED220B75-3868-4433-BCE1-186FA4A9C228}" destId="{EA85DC67-04B5-404E-8358-0D650078E31F}" srcOrd="0" destOrd="0" presId="urn:microsoft.com/office/officeart/2005/8/layout/orgChart1"/>
    <dgm:cxn modelId="{A58A9A66-DCCA-4155-A2EC-4BA838118F9A}" type="presParOf" srcId="{EA85DC67-04B5-404E-8358-0D650078E31F}" destId="{4B96E53D-FAC9-4C9F-A76A-62ECD86A0934}" srcOrd="0" destOrd="0" presId="urn:microsoft.com/office/officeart/2005/8/layout/orgChart1"/>
    <dgm:cxn modelId="{295BB552-2CAE-456A-B99D-38238B912BE0}" type="presParOf" srcId="{EA85DC67-04B5-404E-8358-0D650078E31F}" destId="{B80D1A0C-183B-44CA-980D-33229CBB6C71}" srcOrd="1" destOrd="0" presId="urn:microsoft.com/office/officeart/2005/8/layout/orgChart1"/>
    <dgm:cxn modelId="{2CC00D34-3C37-4C67-9FB4-E2373F4A5C83}" type="presParOf" srcId="{ED220B75-3868-4433-BCE1-186FA4A9C228}" destId="{FF95C021-EB10-40BA-9EF7-68A97A5EDBB9}" srcOrd="1" destOrd="0" presId="urn:microsoft.com/office/officeart/2005/8/layout/orgChart1"/>
    <dgm:cxn modelId="{B10E72EB-0A4E-4CFE-9E7E-E0245FDC9DD3}" type="presParOf" srcId="{ED220B75-3868-4433-BCE1-186FA4A9C228}" destId="{75175001-AB6D-4388-B286-3961887EED43}" srcOrd="2" destOrd="0" presId="urn:microsoft.com/office/officeart/2005/8/layout/orgChart1"/>
    <dgm:cxn modelId="{2CE75CAF-D39D-4388-B835-E66D60DA9BA8}" type="presParOf" srcId="{29F53183-9D23-43AC-9609-BC1A82FCA260}" destId="{1DA95287-DF98-4A01-A07C-BA4743571888}" srcOrd="2" destOrd="0" presId="urn:microsoft.com/office/officeart/2005/8/layout/orgChart1"/>
    <dgm:cxn modelId="{10A9864C-DD9F-4111-8AB9-77216009F126}" type="presParOf" srcId="{29F53183-9D23-43AC-9609-BC1A82FCA260}" destId="{DCE7D3B9-8F7F-4ED8-9162-FC1613535EA7}" srcOrd="3" destOrd="0" presId="urn:microsoft.com/office/officeart/2005/8/layout/orgChart1"/>
    <dgm:cxn modelId="{36D5FB4F-797C-4D9A-94D1-B59D74553189}" type="presParOf" srcId="{DCE7D3B9-8F7F-4ED8-9162-FC1613535EA7}" destId="{AFDEB93B-C58A-4891-8948-8E1646D47843}" srcOrd="0" destOrd="0" presId="urn:microsoft.com/office/officeart/2005/8/layout/orgChart1"/>
    <dgm:cxn modelId="{784961AB-2EF6-4B31-898C-9FDE7E391F22}" type="presParOf" srcId="{AFDEB93B-C58A-4891-8948-8E1646D47843}" destId="{7E9443D4-A20C-4D16-B435-DAA7A7F141D7}" srcOrd="0" destOrd="0" presId="urn:microsoft.com/office/officeart/2005/8/layout/orgChart1"/>
    <dgm:cxn modelId="{1124122B-4196-418F-9F1D-36617D794A14}" type="presParOf" srcId="{AFDEB93B-C58A-4891-8948-8E1646D47843}" destId="{857ADAF3-B62D-430E-88F9-BFDF9CD3FF95}" srcOrd="1" destOrd="0" presId="urn:microsoft.com/office/officeart/2005/8/layout/orgChart1"/>
    <dgm:cxn modelId="{36757F55-D785-4806-B3FD-9F78DF789418}" type="presParOf" srcId="{DCE7D3B9-8F7F-4ED8-9162-FC1613535EA7}" destId="{3D171292-38E6-4BCC-A5F8-14938BCB8055}" srcOrd="1" destOrd="0" presId="urn:microsoft.com/office/officeart/2005/8/layout/orgChart1"/>
    <dgm:cxn modelId="{463A50B6-0C6F-4500-BB11-7F27E28CF6D6}" type="presParOf" srcId="{DCE7D3B9-8F7F-4ED8-9162-FC1613535EA7}" destId="{FA1AAE0A-72FC-40B2-822A-681B027A902D}" srcOrd="2" destOrd="0" presId="urn:microsoft.com/office/officeart/2005/8/layout/orgChart1"/>
    <dgm:cxn modelId="{CE143B8D-41AA-4E4C-A0DF-8151ED2D4B9A}" type="presParOf" srcId="{29F53183-9D23-43AC-9609-BC1A82FCA260}" destId="{90D04811-7925-4FF2-A9F7-623625AF88C5}" srcOrd="4" destOrd="0" presId="urn:microsoft.com/office/officeart/2005/8/layout/orgChart1"/>
    <dgm:cxn modelId="{5B3B7FDB-ACD1-4E7E-87E1-456AD6EA79D5}" type="presParOf" srcId="{29F53183-9D23-43AC-9609-BC1A82FCA260}" destId="{85B0494F-C9C3-41F1-80DB-8162FC3E523D}" srcOrd="5" destOrd="0" presId="urn:microsoft.com/office/officeart/2005/8/layout/orgChart1"/>
    <dgm:cxn modelId="{C5434D4E-F24D-4CC4-9117-615245E349A7}" type="presParOf" srcId="{85B0494F-C9C3-41F1-80DB-8162FC3E523D}" destId="{677197BB-627C-45B8-A28E-D2EA8496C567}" srcOrd="0" destOrd="0" presId="urn:microsoft.com/office/officeart/2005/8/layout/orgChart1"/>
    <dgm:cxn modelId="{6F9E689E-6AFE-4A0F-98CD-DB38D0E87388}" type="presParOf" srcId="{677197BB-627C-45B8-A28E-D2EA8496C567}" destId="{7B884A4A-1B26-4236-8CC2-E7A3B538238B}" srcOrd="0" destOrd="0" presId="urn:microsoft.com/office/officeart/2005/8/layout/orgChart1"/>
    <dgm:cxn modelId="{49C23E7B-732C-4206-B9E5-B83DF0115E6F}" type="presParOf" srcId="{677197BB-627C-45B8-A28E-D2EA8496C567}" destId="{B1B2D8FE-8E48-4C44-9DB0-AB666D7EA8FA}" srcOrd="1" destOrd="0" presId="urn:microsoft.com/office/officeart/2005/8/layout/orgChart1"/>
    <dgm:cxn modelId="{EAC1C5B2-0F0C-4F23-BB96-8897B0FA12AE}" type="presParOf" srcId="{85B0494F-C9C3-41F1-80DB-8162FC3E523D}" destId="{C4A6403A-D3FC-4B60-8014-46289579FDED}" srcOrd="1" destOrd="0" presId="urn:microsoft.com/office/officeart/2005/8/layout/orgChart1"/>
    <dgm:cxn modelId="{02EC8CB3-D64D-4BF7-9D53-0772F36036F9}" type="presParOf" srcId="{85B0494F-C9C3-41F1-80DB-8162FC3E523D}" destId="{428F59D8-1545-49C4-BC95-D8B4D7FE2CD5}" srcOrd="2" destOrd="0" presId="urn:microsoft.com/office/officeart/2005/8/layout/orgChart1"/>
    <dgm:cxn modelId="{0603DC70-581B-4BA3-B3BE-713D51BA6693}" type="presParOf" srcId="{68208F49-B45D-4895-B505-F96B12D65764}" destId="{7CD696B9-B1E4-469E-8CFD-239932EAC50C}" srcOrd="2" destOrd="0" presId="urn:microsoft.com/office/officeart/2005/8/layout/orgChart1"/>
    <dgm:cxn modelId="{11C460C3-9FB9-4814-BC5A-AE09732B953E}" type="presParOf" srcId="{AD2A9079-A938-4B37-B2FF-B454FF54021C}" destId="{0B3B9C1D-8B4C-4E1A-BEEC-7BFA8BE299EF}" srcOrd="2" destOrd="0" presId="urn:microsoft.com/office/officeart/2005/8/layout/orgChart1"/>
    <dgm:cxn modelId="{50FF5291-D452-4B28-90A3-2C8B08C7531E}" type="presParOf" srcId="{0B3B9C1D-8B4C-4E1A-BEEC-7BFA8BE299EF}" destId="{51525E9E-DE02-4EE2-829B-BA3FC4C816BB}" srcOrd="0" destOrd="0" presId="urn:microsoft.com/office/officeart/2005/8/layout/orgChart1"/>
    <dgm:cxn modelId="{6DCB5041-7884-477D-A92C-24B6AE8B4AF9}" type="presParOf" srcId="{0B3B9C1D-8B4C-4E1A-BEEC-7BFA8BE299EF}" destId="{D02D1270-A535-4827-9EB3-B05955894932}" srcOrd="1" destOrd="0" presId="urn:microsoft.com/office/officeart/2005/8/layout/orgChart1"/>
    <dgm:cxn modelId="{664821C9-B757-4F8F-87BD-2D1EE4C6FC12}" type="presParOf" srcId="{D02D1270-A535-4827-9EB3-B05955894932}" destId="{EBD1D494-01A7-49E4-9A2B-707DFB7881B4}" srcOrd="0" destOrd="0" presId="urn:microsoft.com/office/officeart/2005/8/layout/orgChart1"/>
    <dgm:cxn modelId="{5660DCF0-3AD0-4943-B00F-3168B4856599}" type="presParOf" srcId="{EBD1D494-01A7-49E4-9A2B-707DFB7881B4}" destId="{A5BF2F0B-68AB-4E22-97D6-AD2E47BE49B6}" srcOrd="0" destOrd="0" presId="urn:microsoft.com/office/officeart/2005/8/layout/orgChart1"/>
    <dgm:cxn modelId="{68B81559-517A-4A8D-A2DB-FD8EE548280F}" type="presParOf" srcId="{EBD1D494-01A7-49E4-9A2B-707DFB7881B4}" destId="{A186878B-5470-456A-8AFC-5FBDB70C6DD4}" srcOrd="1" destOrd="0" presId="urn:microsoft.com/office/officeart/2005/8/layout/orgChart1"/>
    <dgm:cxn modelId="{1E551D42-60F4-421D-8D75-F5EB1952CFFA}" type="presParOf" srcId="{D02D1270-A535-4827-9EB3-B05955894932}" destId="{F16CCAF4-8898-43A9-97DB-65C2EB2A4791}" srcOrd="1" destOrd="0" presId="urn:microsoft.com/office/officeart/2005/8/layout/orgChart1"/>
    <dgm:cxn modelId="{2A249BD8-CC97-4FD8-A6DC-FB5E8C833F0F}" type="presParOf" srcId="{D02D1270-A535-4827-9EB3-B05955894932}" destId="{5308D8DA-19E0-4182-87D4-B72E5457ECDA}" srcOrd="2" destOrd="0" presId="urn:microsoft.com/office/officeart/2005/8/layout/orgChart1"/>
    <dgm:cxn modelId="{548E0A26-5C09-42AD-862E-F66D5443FAED}" type="presParOf" srcId="{0B3B9C1D-8B4C-4E1A-BEEC-7BFA8BE299EF}" destId="{7AE5851A-D1AE-488B-B0E1-69DF16A36EC0}" srcOrd="2" destOrd="0" presId="urn:microsoft.com/office/officeart/2005/8/layout/orgChart1"/>
    <dgm:cxn modelId="{C661E511-A027-4643-BE98-D2E38E60F2A2}" type="presParOf" srcId="{0B3B9C1D-8B4C-4E1A-BEEC-7BFA8BE299EF}" destId="{3CD9151F-0083-4433-BC7F-7526607F7C90}" srcOrd="3" destOrd="0" presId="urn:microsoft.com/office/officeart/2005/8/layout/orgChart1"/>
    <dgm:cxn modelId="{2137F498-D0BE-4EDC-805C-97C3A4731973}" type="presParOf" srcId="{3CD9151F-0083-4433-BC7F-7526607F7C90}" destId="{FAC08609-E3D4-4FA8-848D-E85984491E52}" srcOrd="0" destOrd="0" presId="urn:microsoft.com/office/officeart/2005/8/layout/orgChart1"/>
    <dgm:cxn modelId="{F90362DE-9084-4B70-8A50-A9A61F884BA0}" type="presParOf" srcId="{FAC08609-E3D4-4FA8-848D-E85984491E52}" destId="{63EAE345-B111-4134-B982-C3F7E9A1741B}" srcOrd="0" destOrd="0" presId="urn:microsoft.com/office/officeart/2005/8/layout/orgChart1"/>
    <dgm:cxn modelId="{502B3769-2217-4CE0-9A63-A3D29320EFA7}" type="presParOf" srcId="{FAC08609-E3D4-4FA8-848D-E85984491E52}" destId="{173CB32A-0ABD-4331-BC2F-9EFD61FA977F}" srcOrd="1" destOrd="0" presId="urn:microsoft.com/office/officeart/2005/8/layout/orgChart1"/>
    <dgm:cxn modelId="{FA4CEE4E-0C64-4F92-97B6-0735BDAA4579}" type="presParOf" srcId="{3CD9151F-0083-4433-BC7F-7526607F7C90}" destId="{BB77846E-A93F-4CC6-B958-28D6C75752E2}" srcOrd="1" destOrd="0" presId="urn:microsoft.com/office/officeart/2005/8/layout/orgChart1"/>
    <dgm:cxn modelId="{BE46FE00-45F8-4CA2-9A8D-D947A8241E1C}" type="presParOf" srcId="{3CD9151F-0083-4433-BC7F-7526607F7C90}" destId="{F8566429-DF26-4FDB-A231-69B24E639A20}" srcOrd="2" destOrd="0" presId="urn:microsoft.com/office/officeart/2005/8/layout/orgChart1"/>
    <dgm:cxn modelId="{7CD674F2-EB3D-45BA-BAA2-A338B37739D6}" type="presParOf" srcId="{5E041B4A-1447-4A1A-A3DA-7BF0CA56954A}" destId="{58191A90-1993-4E75-AC27-73F28B45438C}" srcOrd="1" destOrd="0" presId="urn:microsoft.com/office/officeart/2005/8/layout/orgChart1"/>
    <dgm:cxn modelId="{8E383D89-AC80-4960-9263-5BE08D4DDB5D}" type="presParOf" srcId="{58191A90-1993-4E75-AC27-73F28B45438C}" destId="{89B9457E-DA10-47F7-B919-23B3A82B9AE8}" srcOrd="0" destOrd="0" presId="urn:microsoft.com/office/officeart/2005/8/layout/orgChart1"/>
    <dgm:cxn modelId="{556EF045-96B6-4130-8346-245E62869C0F}" type="presParOf" srcId="{89B9457E-DA10-47F7-B919-23B3A82B9AE8}" destId="{0C6A82EE-4D9A-446B-BFFE-6D568F884116}" srcOrd="0" destOrd="0" presId="urn:microsoft.com/office/officeart/2005/8/layout/orgChart1"/>
    <dgm:cxn modelId="{3797E01F-D45A-4B69-9B44-2429C981B3F4}" type="presParOf" srcId="{89B9457E-DA10-47F7-B919-23B3A82B9AE8}" destId="{488E39E5-14C4-4D6E-AA02-47CC29760F04}" srcOrd="1" destOrd="0" presId="urn:microsoft.com/office/officeart/2005/8/layout/orgChart1"/>
    <dgm:cxn modelId="{1E5C7085-65CA-4E2B-81B3-B04074390F80}" type="presParOf" srcId="{58191A90-1993-4E75-AC27-73F28B45438C}" destId="{AC598750-B69F-4F08-A8B8-77BDEC1542A1}" srcOrd="1" destOrd="0" presId="urn:microsoft.com/office/officeart/2005/8/layout/orgChart1"/>
    <dgm:cxn modelId="{8999DDF5-6369-4163-B289-C6DAFFC4A5B0}" type="presParOf" srcId="{AC598750-B69F-4F08-A8B8-77BDEC1542A1}" destId="{ECFF3A6E-40B6-4520-BF17-D1B0DB05A652}" srcOrd="0" destOrd="0" presId="urn:microsoft.com/office/officeart/2005/8/layout/orgChart1"/>
    <dgm:cxn modelId="{22DE077D-AB5B-43E7-8341-13578487488E}" type="presParOf" srcId="{AC598750-B69F-4F08-A8B8-77BDEC1542A1}" destId="{7D594E85-6563-4246-A3A6-CF02ECE73917}" srcOrd="1" destOrd="0" presId="urn:microsoft.com/office/officeart/2005/8/layout/orgChart1"/>
    <dgm:cxn modelId="{74E32A67-DFD0-4605-BEFB-F1D067C00565}" type="presParOf" srcId="{7D594E85-6563-4246-A3A6-CF02ECE73917}" destId="{F9F282F4-149B-4D41-B41D-D887423ADE34}" srcOrd="0" destOrd="0" presId="urn:microsoft.com/office/officeart/2005/8/layout/orgChart1"/>
    <dgm:cxn modelId="{373C0D9B-ABF6-4C3E-A9A6-2089A31CB269}" type="presParOf" srcId="{F9F282F4-149B-4D41-B41D-D887423ADE34}" destId="{59FA9586-DF51-4698-960C-FB06F52A37F6}" srcOrd="0" destOrd="0" presId="urn:microsoft.com/office/officeart/2005/8/layout/orgChart1"/>
    <dgm:cxn modelId="{D371B4F3-957C-4FB3-9592-EE5D50712AA8}" type="presParOf" srcId="{F9F282F4-149B-4D41-B41D-D887423ADE34}" destId="{253F8B0D-9962-4DB9-983D-FB049E7CCED7}" srcOrd="1" destOrd="0" presId="urn:microsoft.com/office/officeart/2005/8/layout/orgChart1"/>
    <dgm:cxn modelId="{9B90AD48-EC78-4DE9-9E0E-39DC4083C917}" type="presParOf" srcId="{7D594E85-6563-4246-A3A6-CF02ECE73917}" destId="{CD2CFE29-654A-4A81-9449-D8463228731D}" srcOrd="1" destOrd="0" presId="urn:microsoft.com/office/officeart/2005/8/layout/orgChart1"/>
    <dgm:cxn modelId="{225E947E-C2F2-4B2E-8BC2-7CE126A5A6E7}" type="presParOf" srcId="{CD2CFE29-654A-4A81-9449-D8463228731D}" destId="{097743C9-B5D5-4F8A-AC2E-B0029F55D11F}" srcOrd="0" destOrd="0" presId="urn:microsoft.com/office/officeart/2005/8/layout/orgChart1"/>
    <dgm:cxn modelId="{3D97C4D6-E12E-4B1D-BBF3-206A8B28034D}" type="presParOf" srcId="{CD2CFE29-654A-4A81-9449-D8463228731D}" destId="{16BBA6EA-7BC1-439B-A067-7AD0A3D0A120}" srcOrd="1" destOrd="0" presId="urn:microsoft.com/office/officeart/2005/8/layout/orgChart1"/>
    <dgm:cxn modelId="{1FD50E27-1B6C-4005-B07F-A7F97AA95580}" type="presParOf" srcId="{16BBA6EA-7BC1-439B-A067-7AD0A3D0A120}" destId="{4A8597A6-1E2D-476E-A28D-DDE68F560BFD}" srcOrd="0" destOrd="0" presId="urn:microsoft.com/office/officeart/2005/8/layout/orgChart1"/>
    <dgm:cxn modelId="{57034974-5860-4A9A-8F7F-8B1E977651F4}" type="presParOf" srcId="{4A8597A6-1E2D-476E-A28D-DDE68F560BFD}" destId="{B8656272-4950-49DC-8EDC-2EA1A21AEDD7}" srcOrd="0" destOrd="0" presId="urn:microsoft.com/office/officeart/2005/8/layout/orgChart1"/>
    <dgm:cxn modelId="{17FF3495-4B80-41D3-8022-B756AB8B7FBC}" type="presParOf" srcId="{4A8597A6-1E2D-476E-A28D-DDE68F560BFD}" destId="{762AF7D4-C885-419D-8FA8-0B02207043A7}" srcOrd="1" destOrd="0" presId="urn:microsoft.com/office/officeart/2005/8/layout/orgChart1"/>
    <dgm:cxn modelId="{754E4150-511E-433D-9262-F86655E31E09}" type="presParOf" srcId="{16BBA6EA-7BC1-439B-A067-7AD0A3D0A120}" destId="{7ABBE0AD-D036-4659-AA3D-9B40ECE98AC1}" srcOrd="1" destOrd="0" presId="urn:microsoft.com/office/officeart/2005/8/layout/orgChart1"/>
    <dgm:cxn modelId="{6C32796A-2779-4F11-97A3-31DEE852FFD9}" type="presParOf" srcId="{16BBA6EA-7BC1-439B-A067-7AD0A3D0A120}" destId="{F2638390-8A2A-4918-A1C9-75FF9C75BBFE}" srcOrd="2" destOrd="0" presId="urn:microsoft.com/office/officeart/2005/8/layout/orgChart1"/>
    <dgm:cxn modelId="{7F3355F8-D9B8-4F57-8625-F15C29DA9ADE}" type="presParOf" srcId="{7D594E85-6563-4246-A3A6-CF02ECE73917}" destId="{B9C13CD2-E961-4774-A7AB-EE00151A1E5F}" srcOrd="2" destOrd="0" presId="urn:microsoft.com/office/officeart/2005/8/layout/orgChart1"/>
    <dgm:cxn modelId="{129942BA-5B5B-4C7F-8AC1-24D8D00861E8}" type="presParOf" srcId="{58191A90-1993-4E75-AC27-73F28B45438C}" destId="{E4D916AE-DB30-4388-82EE-C1EE75BB2439}" srcOrd="2" destOrd="0" presId="urn:microsoft.com/office/officeart/2005/8/layout/orgChart1"/>
    <dgm:cxn modelId="{B279AEF7-551C-4141-9454-8D5C35147E90}" type="presParOf" srcId="{5E041B4A-1447-4A1A-A3DA-7BF0CA56954A}" destId="{5D3757D6-B3B7-46F4-854A-1D14A5ABB97C}" srcOrd="2" destOrd="0" presId="urn:microsoft.com/office/officeart/2005/8/layout/orgChart1"/>
    <dgm:cxn modelId="{75FA3780-56D5-4F53-843E-8D99C81D803D}" type="presParOf" srcId="{5D3757D6-B3B7-46F4-854A-1D14A5ABB97C}" destId="{183E5020-967F-4CE0-8769-1C2F419FA0DD}" srcOrd="0" destOrd="0" presId="urn:microsoft.com/office/officeart/2005/8/layout/orgChart1"/>
    <dgm:cxn modelId="{E45025BD-E163-42E9-A4B9-6C83A684D0A2}" type="presParOf" srcId="{183E5020-967F-4CE0-8769-1C2F419FA0DD}" destId="{5B31E4F3-7348-445A-B784-EE4A8878EE4F}" srcOrd="0" destOrd="0" presId="urn:microsoft.com/office/officeart/2005/8/layout/orgChart1"/>
    <dgm:cxn modelId="{5337DCFB-1008-4D63-A431-01F7B5200744}" type="presParOf" srcId="{183E5020-967F-4CE0-8769-1C2F419FA0DD}" destId="{ABC63AB7-37B2-4C6B-9316-DE4831F930CC}" srcOrd="1" destOrd="0" presId="urn:microsoft.com/office/officeart/2005/8/layout/orgChart1"/>
    <dgm:cxn modelId="{8E667FCE-7FCB-4AE2-8A29-6F0EAFE58DB2}" type="presParOf" srcId="{5D3757D6-B3B7-46F4-854A-1D14A5ABB97C}" destId="{AD182420-66B8-46D3-AEBC-1362709C979B}" srcOrd="1" destOrd="0" presId="urn:microsoft.com/office/officeart/2005/8/layout/orgChart1"/>
    <dgm:cxn modelId="{48E2BC36-6F6E-4067-826F-42DAB2F606BD}" type="presParOf" srcId="{5D3757D6-B3B7-46F4-854A-1D14A5ABB97C}" destId="{F13F3097-B1CF-48C0-B173-757040B6B5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743C9-B5D5-4F8A-AC2E-B0029F55D11F}">
      <dsp:nvSpPr>
        <dsp:cNvPr id="0" name=""/>
        <dsp:cNvSpPr/>
      </dsp:nvSpPr>
      <dsp:spPr>
        <a:xfrm>
          <a:off x="4343651" y="1353155"/>
          <a:ext cx="167452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67452" y="513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F3A6E-40B6-4520-BF17-D1B0DB05A652}">
      <dsp:nvSpPr>
        <dsp:cNvPr id="0" name=""/>
        <dsp:cNvSpPr/>
      </dsp:nvSpPr>
      <dsp:spPr>
        <a:xfrm>
          <a:off x="4744472" y="560547"/>
          <a:ext cx="91440" cy="234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4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5851A-D1AE-488B-B0E1-69DF16A36EC0}">
      <dsp:nvSpPr>
        <dsp:cNvPr id="0" name=""/>
        <dsp:cNvSpPr/>
      </dsp:nvSpPr>
      <dsp:spPr>
        <a:xfrm>
          <a:off x="2764015" y="560547"/>
          <a:ext cx="117216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17216" y="5135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5E9E-DE02-4EE2-829B-BA3FC4C816BB}">
      <dsp:nvSpPr>
        <dsp:cNvPr id="0" name=""/>
        <dsp:cNvSpPr/>
      </dsp:nvSpPr>
      <dsp:spPr>
        <a:xfrm>
          <a:off x="2646799" y="560547"/>
          <a:ext cx="117216" cy="513521"/>
        </a:xfrm>
        <a:custGeom>
          <a:avLst/>
          <a:gdLst/>
          <a:ahLst/>
          <a:cxnLst/>
          <a:rect l="0" t="0" r="0" b="0"/>
          <a:pathLst>
            <a:path>
              <a:moveTo>
                <a:pt x="117216" y="0"/>
              </a:moveTo>
              <a:lnTo>
                <a:pt x="117216" y="513521"/>
              </a:lnTo>
              <a:lnTo>
                <a:pt x="0" y="5135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04811-7925-4FF2-A9F7-623625AF88C5}">
      <dsp:nvSpPr>
        <dsp:cNvPr id="0" name=""/>
        <dsp:cNvSpPr/>
      </dsp:nvSpPr>
      <dsp:spPr>
        <a:xfrm>
          <a:off x="2317475" y="2145764"/>
          <a:ext cx="167452" cy="2098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8738"/>
              </a:lnTo>
              <a:lnTo>
                <a:pt x="167452" y="20987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95287-DF98-4A01-A07C-BA4743571888}">
      <dsp:nvSpPr>
        <dsp:cNvPr id="0" name=""/>
        <dsp:cNvSpPr/>
      </dsp:nvSpPr>
      <dsp:spPr>
        <a:xfrm>
          <a:off x="2317475" y="2145764"/>
          <a:ext cx="167452" cy="1306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6130"/>
              </a:lnTo>
              <a:lnTo>
                <a:pt x="167452" y="13061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E2F85-6D32-4230-BCD5-C4A5DB377978}">
      <dsp:nvSpPr>
        <dsp:cNvPr id="0" name=""/>
        <dsp:cNvSpPr/>
      </dsp:nvSpPr>
      <dsp:spPr>
        <a:xfrm>
          <a:off x="2317475" y="2145764"/>
          <a:ext cx="167452" cy="51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21"/>
              </a:lnTo>
              <a:lnTo>
                <a:pt x="167452" y="5135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F2111-650C-4147-9EA7-93D0C663171D}">
      <dsp:nvSpPr>
        <dsp:cNvPr id="0" name=""/>
        <dsp:cNvSpPr/>
      </dsp:nvSpPr>
      <dsp:spPr>
        <a:xfrm>
          <a:off x="2718295" y="560547"/>
          <a:ext cx="91440" cy="1027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27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6A78F-8740-4F4B-A8E6-16186F8EC00B}">
      <dsp:nvSpPr>
        <dsp:cNvPr id="0" name=""/>
        <dsp:cNvSpPr/>
      </dsp:nvSpPr>
      <dsp:spPr>
        <a:xfrm>
          <a:off x="2205840" y="2371"/>
          <a:ext cx="1116350" cy="55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Gallegos Vázquez</a:t>
          </a:r>
          <a:endParaRPr lang="es-MX" sz="1900" kern="1200" dirty="0"/>
        </a:p>
      </dsp:txBody>
      <dsp:txXfrm>
        <a:off x="2205840" y="2371"/>
        <a:ext cx="1116350" cy="558175"/>
      </dsp:txXfrm>
    </dsp:sp>
    <dsp:sp modelId="{DA304C2B-DED5-49FC-A32D-071869169DC9}">
      <dsp:nvSpPr>
        <dsp:cNvPr id="0" name=""/>
        <dsp:cNvSpPr/>
      </dsp:nvSpPr>
      <dsp:spPr>
        <a:xfrm>
          <a:off x="2205840" y="1587589"/>
          <a:ext cx="1116350" cy="55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Jaime</a:t>
          </a:r>
          <a:endParaRPr lang="es-MX" sz="1900" kern="1200" dirty="0"/>
        </a:p>
      </dsp:txBody>
      <dsp:txXfrm>
        <a:off x="2205840" y="1587589"/>
        <a:ext cx="1116350" cy="558175"/>
      </dsp:txXfrm>
    </dsp:sp>
    <dsp:sp modelId="{4B96E53D-FAC9-4C9F-A76A-62ECD86A0934}">
      <dsp:nvSpPr>
        <dsp:cNvPr id="0" name=""/>
        <dsp:cNvSpPr/>
      </dsp:nvSpPr>
      <dsp:spPr>
        <a:xfrm>
          <a:off x="2484928" y="2380198"/>
          <a:ext cx="1116350" cy="55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Karina</a:t>
          </a:r>
          <a:endParaRPr lang="es-MX" sz="1900" kern="1200" dirty="0"/>
        </a:p>
      </dsp:txBody>
      <dsp:txXfrm>
        <a:off x="2484928" y="2380198"/>
        <a:ext cx="1116350" cy="558175"/>
      </dsp:txXfrm>
    </dsp:sp>
    <dsp:sp modelId="{7E9443D4-A20C-4D16-B435-DAA7A7F141D7}">
      <dsp:nvSpPr>
        <dsp:cNvPr id="0" name=""/>
        <dsp:cNvSpPr/>
      </dsp:nvSpPr>
      <dsp:spPr>
        <a:xfrm>
          <a:off x="2484928" y="3172807"/>
          <a:ext cx="1116350" cy="55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err="1" smtClean="0"/>
            <a:t>Massi</a:t>
          </a:r>
          <a:endParaRPr lang="es-MX" sz="1900" kern="1200" dirty="0"/>
        </a:p>
      </dsp:txBody>
      <dsp:txXfrm>
        <a:off x="2484928" y="3172807"/>
        <a:ext cx="1116350" cy="558175"/>
      </dsp:txXfrm>
    </dsp:sp>
    <dsp:sp modelId="{7B884A4A-1B26-4236-8CC2-E7A3B538238B}">
      <dsp:nvSpPr>
        <dsp:cNvPr id="0" name=""/>
        <dsp:cNvSpPr/>
      </dsp:nvSpPr>
      <dsp:spPr>
        <a:xfrm>
          <a:off x="2484928" y="3965415"/>
          <a:ext cx="1116350" cy="55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err="1" smtClean="0"/>
            <a:t>Erin</a:t>
          </a:r>
          <a:endParaRPr lang="es-MX" sz="1900" kern="1200" dirty="0"/>
        </a:p>
      </dsp:txBody>
      <dsp:txXfrm>
        <a:off x="2484928" y="3965415"/>
        <a:ext cx="1116350" cy="558175"/>
      </dsp:txXfrm>
    </dsp:sp>
    <dsp:sp modelId="{A5BF2F0B-68AB-4E22-97D6-AD2E47BE49B6}">
      <dsp:nvSpPr>
        <dsp:cNvPr id="0" name=""/>
        <dsp:cNvSpPr/>
      </dsp:nvSpPr>
      <dsp:spPr>
        <a:xfrm>
          <a:off x="1530448" y="794980"/>
          <a:ext cx="1116350" cy="55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Rosenda</a:t>
          </a:r>
          <a:endParaRPr lang="es-MX" sz="1900" kern="1200" dirty="0"/>
        </a:p>
      </dsp:txBody>
      <dsp:txXfrm>
        <a:off x="1530448" y="794980"/>
        <a:ext cx="1116350" cy="558175"/>
      </dsp:txXfrm>
    </dsp:sp>
    <dsp:sp modelId="{63EAE345-B111-4134-B982-C3F7E9A1741B}">
      <dsp:nvSpPr>
        <dsp:cNvPr id="0" name=""/>
        <dsp:cNvSpPr/>
      </dsp:nvSpPr>
      <dsp:spPr>
        <a:xfrm>
          <a:off x="2881232" y="794980"/>
          <a:ext cx="1116350" cy="55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Emilio</a:t>
          </a:r>
          <a:endParaRPr lang="es-MX" sz="1900" kern="1200" dirty="0"/>
        </a:p>
      </dsp:txBody>
      <dsp:txXfrm>
        <a:off x="2881232" y="794980"/>
        <a:ext cx="1116350" cy="558175"/>
      </dsp:txXfrm>
    </dsp:sp>
    <dsp:sp modelId="{0C6A82EE-4D9A-446B-BFFE-6D568F884116}">
      <dsp:nvSpPr>
        <dsp:cNvPr id="0" name=""/>
        <dsp:cNvSpPr/>
      </dsp:nvSpPr>
      <dsp:spPr>
        <a:xfrm>
          <a:off x="4232016" y="2371"/>
          <a:ext cx="1116350" cy="55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Alma</a:t>
          </a:r>
          <a:endParaRPr lang="es-MX" sz="1900" kern="1200" dirty="0"/>
        </a:p>
      </dsp:txBody>
      <dsp:txXfrm>
        <a:off x="4232016" y="2371"/>
        <a:ext cx="1116350" cy="558175"/>
      </dsp:txXfrm>
    </dsp:sp>
    <dsp:sp modelId="{59FA9586-DF51-4698-960C-FB06F52A37F6}">
      <dsp:nvSpPr>
        <dsp:cNvPr id="0" name=""/>
        <dsp:cNvSpPr/>
      </dsp:nvSpPr>
      <dsp:spPr>
        <a:xfrm>
          <a:off x="4232016" y="794980"/>
          <a:ext cx="1116350" cy="55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err="1" smtClean="0"/>
            <a:t>Anayeli</a:t>
          </a:r>
          <a:endParaRPr lang="es-MX" sz="1900" kern="1200" dirty="0"/>
        </a:p>
      </dsp:txBody>
      <dsp:txXfrm>
        <a:off x="4232016" y="794980"/>
        <a:ext cx="1116350" cy="558175"/>
      </dsp:txXfrm>
    </dsp:sp>
    <dsp:sp modelId="{B8656272-4950-49DC-8EDC-2EA1A21AEDD7}">
      <dsp:nvSpPr>
        <dsp:cNvPr id="0" name=""/>
        <dsp:cNvSpPr/>
      </dsp:nvSpPr>
      <dsp:spPr>
        <a:xfrm>
          <a:off x="4511104" y="1587589"/>
          <a:ext cx="1116350" cy="55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Javier</a:t>
          </a:r>
          <a:endParaRPr lang="es-MX" sz="1900" kern="1200" dirty="0"/>
        </a:p>
      </dsp:txBody>
      <dsp:txXfrm>
        <a:off x="4511104" y="1587589"/>
        <a:ext cx="1116350" cy="558175"/>
      </dsp:txXfrm>
    </dsp:sp>
    <dsp:sp modelId="{5B31E4F3-7348-445A-B784-EE4A8878EE4F}">
      <dsp:nvSpPr>
        <dsp:cNvPr id="0" name=""/>
        <dsp:cNvSpPr/>
      </dsp:nvSpPr>
      <dsp:spPr>
        <a:xfrm>
          <a:off x="5582800" y="2371"/>
          <a:ext cx="1116350" cy="558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Rosendo</a:t>
          </a:r>
          <a:endParaRPr lang="es-MX" sz="1900" kern="1200" dirty="0"/>
        </a:p>
      </dsp:txBody>
      <dsp:txXfrm>
        <a:off x="5582800" y="2371"/>
        <a:ext cx="1116350" cy="558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81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12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23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9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20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16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917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12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46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66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79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055C6-F64E-47C2-8335-F3F020FB8CF6}" type="datetimeFigureOut">
              <a:rPr lang="es-MX" smtClean="0"/>
              <a:t>22/10/2011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4D15-19C2-479E-9251-48039F5106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39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Mi autobiografía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Anayeli</a:t>
            </a:r>
            <a:r>
              <a:rPr lang="es-MX" dirty="0" smtClean="0"/>
              <a:t> Gallegos Vázquez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41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Personales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Lugar de Nacimiento: </a:t>
            </a:r>
            <a:r>
              <a:rPr lang="es-MX" dirty="0" err="1" smtClean="0"/>
              <a:t>Panotla</a:t>
            </a:r>
            <a:r>
              <a:rPr lang="es-MX" dirty="0" smtClean="0"/>
              <a:t>, Tlaxcala</a:t>
            </a:r>
          </a:p>
          <a:p>
            <a:r>
              <a:rPr lang="es-MX" dirty="0" smtClean="0"/>
              <a:t>Cumpleaños: 27 de Marzo</a:t>
            </a:r>
          </a:p>
          <a:p>
            <a:r>
              <a:rPr lang="es-MX" dirty="0" smtClean="0"/>
              <a:t>Horóscopo: Aries</a:t>
            </a:r>
          </a:p>
          <a:p>
            <a:r>
              <a:rPr lang="es-MX" dirty="0" smtClean="0"/>
              <a:t>Estatura: 1.55</a:t>
            </a:r>
          </a:p>
          <a:p>
            <a:r>
              <a:rPr lang="es-MX" dirty="0" smtClean="0"/>
              <a:t>Profesión: Profesora</a:t>
            </a:r>
          </a:p>
          <a:p>
            <a:r>
              <a:rPr lang="es-MX" dirty="0" smtClean="0"/>
              <a:t>Dirección: Av. Carmelo Pérez # 739 Col. Benito Juárez , Netzahualcóyotl Estado de México C.P. 57000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09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algn="l"/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Una </a:t>
            </a:r>
            <a:br>
              <a:rPr lang="es-MX" dirty="0" smtClean="0"/>
            </a:br>
            <a:r>
              <a:rPr lang="es-MX" dirty="0" smtClean="0"/>
              <a:t>Anécdota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UN día al ir en el metro por ir muy aprisa para llegar a realizar un </a:t>
            </a:r>
            <a:r>
              <a:rPr lang="es-MX" dirty="0" err="1" smtClean="0"/>
              <a:t>exámen</a:t>
            </a:r>
            <a:r>
              <a:rPr lang="es-MX" dirty="0" smtClean="0"/>
              <a:t> me tropecé en las escaleras y que me caigo. La verdad es que me dio mucha pena</a:t>
            </a:r>
            <a:endParaRPr lang="es-MX" dirty="0"/>
          </a:p>
        </p:txBody>
      </p:sp>
      <p:pic>
        <p:nvPicPr>
          <p:cNvPr id="1026" name="Picture 2" descr="http://www.tropiezos.com/wp-content/uploads/2009/10/ca%C3%ADdas-de-ska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3810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93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Boleta de Calificaciones</a:t>
            </a:r>
            <a:endParaRPr lang="es-MX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100044"/>
              </p:ext>
            </p:extLst>
          </p:nvPr>
        </p:nvGraphicFramePr>
        <p:xfrm>
          <a:off x="457200" y="1600200"/>
          <a:ext cx="8363272" cy="434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36"/>
                <a:gridCol w="4181636"/>
              </a:tblGrid>
              <a:tr h="869816">
                <a:tc>
                  <a:txBody>
                    <a:bodyPr/>
                    <a:lstStyle/>
                    <a:p>
                      <a:r>
                        <a:rPr lang="es-MX" dirty="0" smtClean="0"/>
                        <a:t>Materia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Calificación</a:t>
                      </a:r>
                      <a:endParaRPr lang="es-MX" dirty="0"/>
                    </a:p>
                  </a:txBody>
                  <a:tcPr/>
                </a:tc>
              </a:tr>
              <a:tr h="869816">
                <a:tc>
                  <a:txBody>
                    <a:bodyPr/>
                    <a:lstStyle/>
                    <a:p>
                      <a:r>
                        <a:rPr lang="es-MX" dirty="0" smtClean="0"/>
                        <a:t>Excel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90</a:t>
                      </a:r>
                      <a:endParaRPr lang="es-MX" dirty="0"/>
                    </a:p>
                  </a:txBody>
                  <a:tcPr/>
                </a:tc>
              </a:tr>
              <a:tr h="869816">
                <a:tc>
                  <a:txBody>
                    <a:bodyPr/>
                    <a:lstStyle/>
                    <a:p>
                      <a:r>
                        <a:rPr lang="es-MX" dirty="0" smtClean="0"/>
                        <a:t>Word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/>
                </a:tc>
              </a:tr>
              <a:tr h="869816">
                <a:tc>
                  <a:txBody>
                    <a:bodyPr/>
                    <a:lstStyle/>
                    <a:p>
                      <a:r>
                        <a:rPr lang="es-MX" dirty="0" smtClean="0"/>
                        <a:t>Access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/>
                </a:tc>
              </a:tr>
              <a:tr h="869816">
                <a:tc>
                  <a:txBody>
                    <a:bodyPr/>
                    <a:lstStyle/>
                    <a:p>
                      <a:r>
                        <a:rPr lang="es-MX" dirty="0" smtClean="0"/>
                        <a:t>Internet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90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0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Gráfica de Calificaciones</a:t>
            </a:r>
            <a:endParaRPr lang="es-MX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046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50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 Familia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8259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3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 canción Favorita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err="1" smtClean="0"/>
              <a:t>Something</a:t>
            </a:r>
            <a:r>
              <a:rPr lang="es-MX" dirty="0" smtClean="0"/>
              <a:t>  </a:t>
            </a:r>
            <a:r>
              <a:rPr lang="es-MX" dirty="0" err="1" smtClean="0"/>
              <a:t>Stupid</a:t>
            </a:r>
            <a:r>
              <a:rPr lang="es-MX" dirty="0" smtClean="0"/>
              <a:t> (</a:t>
            </a:r>
            <a:r>
              <a:rPr lang="es-MX" dirty="0" err="1" smtClean="0"/>
              <a:t>Robbie</a:t>
            </a:r>
            <a:r>
              <a:rPr lang="es-MX" dirty="0" smtClean="0"/>
              <a:t> Williams)</a:t>
            </a:r>
          </a:p>
          <a:p>
            <a:r>
              <a:rPr lang="en-US" dirty="0" smtClean="0"/>
              <a:t>I know i stand in line</a:t>
            </a:r>
            <a:br>
              <a:rPr lang="en-US" dirty="0" smtClean="0"/>
            </a:br>
            <a:r>
              <a:rPr lang="en-US" dirty="0" smtClean="0"/>
              <a:t>until you think you have the time</a:t>
            </a:r>
            <a:br>
              <a:rPr lang="en-US" dirty="0" smtClean="0"/>
            </a:br>
            <a:r>
              <a:rPr lang="en-US" dirty="0" smtClean="0"/>
              <a:t>to spend an evening with me.</a:t>
            </a:r>
            <a:br>
              <a:rPr lang="en-US" dirty="0" smtClean="0"/>
            </a:br>
            <a:r>
              <a:rPr lang="en-US" dirty="0" smtClean="0"/>
              <a:t>and if we go someplace to dance,</a:t>
            </a:r>
            <a:br>
              <a:rPr lang="en-US" dirty="0" smtClean="0"/>
            </a:br>
            <a:r>
              <a:rPr lang="en-US" dirty="0" smtClean="0"/>
              <a:t>i know that there´s a chance</a:t>
            </a:r>
            <a:br>
              <a:rPr lang="en-US" dirty="0" smtClean="0"/>
            </a:br>
            <a:r>
              <a:rPr lang="en-US" dirty="0" smtClean="0"/>
              <a:t>you won´t be leaving with me.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 afterwards we drop into a quiet little place</a:t>
            </a:r>
            <a:br>
              <a:rPr lang="en-US" dirty="0" smtClean="0"/>
            </a:br>
            <a:r>
              <a:rPr lang="en-US" dirty="0" smtClean="0"/>
              <a:t>and have a drink or two.</a:t>
            </a:r>
            <a:br>
              <a:rPr lang="en-US" dirty="0" smtClean="0"/>
            </a:br>
            <a:r>
              <a:rPr lang="en-US" dirty="0" smtClean="0"/>
              <a:t>and then i go and spoil it all</a:t>
            </a:r>
            <a:br>
              <a:rPr lang="en-US" dirty="0" smtClean="0"/>
            </a:br>
            <a:r>
              <a:rPr lang="en-US" dirty="0" smtClean="0"/>
              <a:t>by saying something stupid,</a:t>
            </a:r>
            <a:br>
              <a:rPr lang="en-US" dirty="0" smtClean="0"/>
            </a:br>
            <a:r>
              <a:rPr lang="en-US" dirty="0" smtClean="0"/>
              <a:t>like ´i love you´.</a:t>
            </a:r>
            <a:br>
              <a:rPr lang="en-US" dirty="0" smtClean="0"/>
            </a:br>
            <a:endParaRPr lang="es-MX" dirty="0" smtClean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s-MX" dirty="0"/>
          </a:p>
        </p:txBody>
      </p:sp>
      <p:pic>
        <p:nvPicPr>
          <p:cNvPr id="2050" name="Picture 2" descr="http://2.bp.blogspot.com/_KNpObu3QBGk/SKQUKjNd2lI/AAAAAAAAA0Q/eWJ6GerlJ_4/s200/ROBBIE+WILLIAMS+%2B+NICOLE+KID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525" y="1268760"/>
            <a:ext cx="3960440" cy="495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Mowgli</a:t>
            </a:r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Mi Mascota</a:t>
            </a:r>
            <a:endParaRPr lang="es-MX" sz="4400" dirty="0"/>
          </a:p>
        </p:txBody>
      </p:sp>
      <p:pic>
        <p:nvPicPr>
          <p:cNvPr id="3074" name="Picture 2" descr="http://www.perrosamigos.com/images/perro-norfolk-terri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48680"/>
            <a:ext cx="4176464" cy="43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5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131</Words>
  <Application>Microsoft Office PowerPoint</Application>
  <PresentationFormat>Presentación en pantalla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Mi autobiografía</vt:lpstr>
      <vt:lpstr>Datos Personales</vt:lpstr>
      <vt:lpstr> Una  Anécdota </vt:lpstr>
      <vt:lpstr>Boleta de Calificaciones</vt:lpstr>
      <vt:lpstr>Gráfica de Calificaciones</vt:lpstr>
      <vt:lpstr>Mi Familia</vt:lpstr>
      <vt:lpstr>Mi canción Favorita</vt:lpstr>
      <vt:lpstr>Mowgli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autobiografía</dc:title>
  <dc:creator>alumno</dc:creator>
  <cp:lastModifiedBy>alumno</cp:lastModifiedBy>
  <cp:revision>7</cp:revision>
  <dcterms:created xsi:type="dcterms:W3CDTF">2011-10-15T14:02:40Z</dcterms:created>
  <dcterms:modified xsi:type="dcterms:W3CDTF">2011-10-22T16:51:37Z</dcterms:modified>
</cp:coreProperties>
</file>