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18ECBF2-E43D-4A13-8827-90C191B580E7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39B8AF8-A646-4747-B2D1-49744B4D2460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Hunde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Flota 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707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40000">
        <p14:switch dir="r"/>
      </p:transition>
    </mc:Choice>
    <mc:Fallback>
      <p:transition spd="med" advTm="4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Proceso"/>
          <p:cNvSpPr/>
          <p:nvPr/>
        </p:nvSpPr>
        <p:spPr>
          <a:xfrm>
            <a:off x="683568" y="2369006"/>
            <a:ext cx="1384834" cy="2721162"/>
          </a:xfrm>
          <a:prstGeom prst="flowChartProcess">
            <a:avLst/>
          </a:prstGeom>
          <a:gradFill flip="none" rotWithShape="1">
            <a:gsLst>
              <a:gs pos="20000">
                <a:schemeClr val="bg1">
                  <a:lumMod val="75000"/>
                </a:schemeClr>
              </a:gs>
              <a:gs pos="39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18 Proceso"/>
          <p:cNvSpPr/>
          <p:nvPr/>
        </p:nvSpPr>
        <p:spPr>
          <a:xfrm>
            <a:off x="683568" y="2816516"/>
            <a:ext cx="1384834" cy="22736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Proceso"/>
          <p:cNvSpPr/>
          <p:nvPr/>
        </p:nvSpPr>
        <p:spPr>
          <a:xfrm>
            <a:off x="2339752" y="2369006"/>
            <a:ext cx="1384834" cy="2721162"/>
          </a:xfrm>
          <a:prstGeom prst="flowChartProcess">
            <a:avLst/>
          </a:prstGeom>
          <a:gradFill flip="none" rotWithShape="1">
            <a:gsLst>
              <a:gs pos="20000">
                <a:schemeClr val="bg1">
                  <a:lumMod val="75000"/>
                </a:schemeClr>
              </a:gs>
              <a:gs pos="39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23 Proceso"/>
          <p:cNvSpPr/>
          <p:nvPr/>
        </p:nvSpPr>
        <p:spPr>
          <a:xfrm>
            <a:off x="2339752" y="2816516"/>
            <a:ext cx="1384834" cy="2301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Proceso"/>
          <p:cNvSpPr/>
          <p:nvPr/>
        </p:nvSpPr>
        <p:spPr>
          <a:xfrm>
            <a:off x="3923928" y="2369006"/>
            <a:ext cx="1384834" cy="2721162"/>
          </a:xfrm>
          <a:prstGeom prst="flowChartProcess">
            <a:avLst/>
          </a:prstGeom>
          <a:gradFill flip="none" rotWithShape="1">
            <a:gsLst>
              <a:gs pos="20000">
                <a:schemeClr val="bg1">
                  <a:lumMod val="75000"/>
                </a:schemeClr>
              </a:gs>
              <a:gs pos="39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25 Proceso"/>
          <p:cNvSpPr/>
          <p:nvPr/>
        </p:nvSpPr>
        <p:spPr>
          <a:xfrm>
            <a:off x="3923928" y="2773016"/>
            <a:ext cx="1384834" cy="2307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Proceso"/>
          <p:cNvSpPr/>
          <p:nvPr/>
        </p:nvSpPr>
        <p:spPr>
          <a:xfrm>
            <a:off x="7452320" y="198245"/>
            <a:ext cx="1384834" cy="2721162"/>
          </a:xfrm>
          <a:prstGeom prst="flowChartProcess">
            <a:avLst/>
          </a:prstGeom>
          <a:gradFill flip="none" rotWithShape="1">
            <a:gsLst>
              <a:gs pos="20000">
                <a:schemeClr val="bg1">
                  <a:lumMod val="75000"/>
                </a:schemeClr>
              </a:gs>
              <a:gs pos="39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28 Proceso"/>
          <p:cNvSpPr/>
          <p:nvPr/>
        </p:nvSpPr>
        <p:spPr>
          <a:xfrm>
            <a:off x="7452320" y="639391"/>
            <a:ext cx="1384834" cy="2307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Proceso"/>
          <p:cNvSpPr/>
          <p:nvPr/>
        </p:nvSpPr>
        <p:spPr>
          <a:xfrm>
            <a:off x="7456009" y="3231933"/>
            <a:ext cx="1384834" cy="2721162"/>
          </a:xfrm>
          <a:prstGeom prst="flowChartProcess">
            <a:avLst/>
          </a:prstGeom>
          <a:gradFill flip="none" rotWithShape="1">
            <a:gsLst>
              <a:gs pos="20000">
                <a:schemeClr val="bg1">
                  <a:lumMod val="75000"/>
                </a:schemeClr>
              </a:gs>
              <a:gs pos="39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30 Proceso"/>
          <p:cNvSpPr/>
          <p:nvPr/>
        </p:nvSpPr>
        <p:spPr>
          <a:xfrm>
            <a:off x="7456009" y="3645579"/>
            <a:ext cx="1384834" cy="2307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971600" y="4077072"/>
            <a:ext cx="720080" cy="10034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4256305" y="3451612"/>
            <a:ext cx="720080" cy="10034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2672129" y="2778328"/>
            <a:ext cx="720080" cy="10034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7814359" y="4972010"/>
            <a:ext cx="720080" cy="10034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7788386" y="1943447"/>
            <a:ext cx="720080" cy="10034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611560" y="404664"/>
            <a:ext cx="278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Flota o se hunde</a:t>
            </a:r>
            <a:endParaRPr lang="es-MX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599615" y="912495"/>
            <a:ext cx="177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 añadimos un poco de agua</a:t>
            </a:r>
            <a:endParaRPr lang="es-MX" dirty="0"/>
          </a:p>
        </p:txBody>
      </p:sp>
      <p:sp>
        <p:nvSpPr>
          <p:cNvPr id="40" name="39 CuadroTexto"/>
          <p:cNvSpPr txBox="1"/>
          <p:nvPr/>
        </p:nvSpPr>
        <p:spPr>
          <a:xfrm>
            <a:off x="899592" y="52890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Agua</a:t>
            </a:r>
            <a:endParaRPr lang="es-MX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39752" y="5289074"/>
            <a:ext cx="138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Agua con Mucha Sal</a:t>
            </a:r>
            <a:endParaRPr lang="es-MX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923928" y="5289074"/>
            <a:ext cx="105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Agua con Poca Sal</a:t>
            </a:r>
            <a:endParaRPr lang="es-MX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698925" y="6005946"/>
            <a:ext cx="226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 añadimos un poco de agua con sal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675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Necesario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3 vasos grandes</a:t>
            </a:r>
          </a:p>
          <a:p>
            <a:r>
              <a:rPr lang="es-MX" dirty="0" smtClean="0"/>
              <a:t>Un huevo</a:t>
            </a:r>
          </a:p>
          <a:p>
            <a:r>
              <a:rPr lang="es-MX" dirty="0" smtClean="0"/>
              <a:t>Agua</a:t>
            </a:r>
          </a:p>
          <a:p>
            <a:r>
              <a:rPr lang="es-MX" dirty="0" smtClean="0"/>
              <a:t>Sal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743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Llena dos vasos de agua</a:t>
            </a:r>
          </a:p>
          <a:p>
            <a:r>
              <a:rPr lang="es-MX" dirty="0" smtClean="0"/>
              <a:t>Añade a uno de ellos poco a poco. Revolviendo con una cuchara, trata de disolver la mayor cantidad posible. En un vaso de 200 cm se pueden disolver unos 70 g de sal.</a:t>
            </a:r>
          </a:p>
          <a:p>
            <a:r>
              <a:rPr lang="es-MX" dirty="0" smtClean="0"/>
              <a:t>Coloca el huevo que tiene sólo agua: se irá al fondo.</a:t>
            </a:r>
          </a:p>
          <a:p>
            <a:r>
              <a:rPr lang="es-MX" dirty="0" smtClean="0"/>
              <a:t>Colócalo ahora en el vaso en el que has disuelto la sal: observarás cómo queda flotando.</a:t>
            </a:r>
          </a:p>
          <a:p>
            <a:r>
              <a:rPr lang="es-MX" dirty="0" smtClean="0"/>
              <a:t>Pon el huevo y agua hasta que lo cubra y un poco más, en el tercer vaso.</a:t>
            </a:r>
            <a:br>
              <a:rPr lang="es-MX" dirty="0" smtClean="0"/>
            </a:br>
            <a:r>
              <a:rPr lang="es-MX" dirty="0" smtClean="0"/>
              <a:t>Añade agua con sal, de la que ya tienes, hasta que consigas que el huevo quede entre dos aguas (ni flota ni se hunde).</a:t>
            </a:r>
          </a:p>
          <a:p>
            <a:r>
              <a:rPr lang="es-MX" dirty="0" smtClean="0"/>
              <a:t>Si añades en este momento un poco de agua, observarás que se hunde. Si a continuación añades un poco del agua salada, lo verás flotar de nuevo.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Si vuelves a añadir agua, otra vez se hundirá, y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426156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Explicación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Sobre el huevo actúan dos fuerzas, </a:t>
            </a:r>
            <a:r>
              <a:rPr lang="es-MX" b="1" dirty="0" smtClean="0"/>
              <a:t>su peso </a:t>
            </a:r>
            <a:r>
              <a:rPr lang="es-MX" dirty="0" smtClean="0"/>
              <a:t>la fuerza con la que se atrae la tierra) y el </a:t>
            </a:r>
            <a:r>
              <a:rPr lang="es-MX" b="1" dirty="0" smtClean="0"/>
              <a:t>empuje</a:t>
            </a:r>
            <a:r>
              <a:rPr lang="es-MX" dirty="0" smtClean="0"/>
              <a:t> (la fuerza que ejerce el agua hacia arriba).</a:t>
            </a:r>
          </a:p>
          <a:p>
            <a:r>
              <a:rPr lang="es-MX" dirty="0" smtClean="0"/>
              <a:t>Si el peso es mayor que el empuje, el huevo se hunde. En caso contrario flota y si son iguales queda entre dos aguas.</a:t>
            </a:r>
          </a:p>
          <a:p>
            <a:r>
              <a:rPr lang="es-MX" dirty="0" smtClean="0"/>
              <a:t>El empuje que sufre un cuerpo en un líquido depende de tres factores:</a:t>
            </a:r>
          </a:p>
          <a:p>
            <a:r>
              <a:rPr lang="es-MX" dirty="0" smtClean="0"/>
              <a:t>La densidad del líquido.</a:t>
            </a:r>
          </a:p>
          <a:p>
            <a:r>
              <a:rPr lang="es-MX" dirty="0" smtClean="0"/>
              <a:t>El volumen del cuerpo que se encuentra sumergido.</a:t>
            </a:r>
          </a:p>
          <a:p>
            <a:r>
              <a:rPr lang="es-MX" dirty="0" smtClean="0"/>
              <a:t>La gravedad</a:t>
            </a:r>
          </a:p>
          <a:p>
            <a:r>
              <a:rPr lang="es-MX" dirty="0" smtClean="0"/>
              <a:t>Al añadir sal al agua, conseguimos un líquido más denso que el agua pura, lo que hace que el empuje que sufre el huevo sea mayor y supere el peso del huevo: el huevo flota.</a:t>
            </a:r>
          </a:p>
          <a:p>
            <a:r>
              <a:rPr lang="es-MX" dirty="0" smtClean="0"/>
              <a:t>Así también se explica el hecho de que sea más fácil flotar en el agua del mar de ríos y piscinas.</a:t>
            </a:r>
          </a:p>
        </p:txBody>
      </p:sp>
    </p:spTree>
    <p:extLst>
      <p:ext uri="{BB962C8B-B14F-4D97-AF65-F5344CB8AC3E}">
        <p14:creationId xmlns:p14="http://schemas.microsoft.com/office/powerpoint/2010/main" val="6944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switch dir="r"/>
      </p:transition>
    </mc:Choice>
    <mc:Fallback>
      <p:transition spd="slow" advTm="4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42</TotalTime>
  <Words>284</Words>
  <Application>Microsoft Office PowerPoint</Application>
  <PresentationFormat>Presentación en pantalla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Horizonte</vt:lpstr>
      <vt:lpstr>Flota o</vt:lpstr>
      <vt:lpstr>Presentación de PowerPoint</vt:lpstr>
      <vt:lpstr>Material Necesario</vt:lpstr>
      <vt:lpstr>Procedimiento</vt:lpstr>
      <vt:lpstr>Explicación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9</cp:revision>
  <dcterms:created xsi:type="dcterms:W3CDTF">2011-10-15T14:40:14Z</dcterms:created>
  <dcterms:modified xsi:type="dcterms:W3CDTF">2011-10-22T16:51:04Z</dcterms:modified>
</cp:coreProperties>
</file>