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27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5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35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6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16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13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14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4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33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00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3048-D1D1-40B7-A398-4C854EA40D08}" type="datetimeFigureOut">
              <a:rPr lang="es-MX" smtClean="0"/>
              <a:t>15/10/2011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612B-A2D3-4B3E-840F-CA86D55D25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17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ienciakanija.com/wp-content/uploads/sol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A0202"/>
              </a:clrFrom>
              <a:clrTo>
                <a:srgbClr val="2A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2098204" cy="20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stromia.com/fotosolar/fotos/fotomercuri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2330624" cy="23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3568" y="29969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Mercurio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685626" y="44119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Sol</a:t>
            </a:r>
            <a:endParaRPr lang="es-MX" dirty="0"/>
          </a:p>
        </p:txBody>
      </p:sp>
      <p:pic>
        <p:nvPicPr>
          <p:cNvPr id="1032" name="Picture 8" descr="http://tenoch.scimexico.com/wp-content/uploads/2007/11/planetavenu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1647"/>
            <a:ext cx="2306030" cy="230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444208" y="3181618"/>
            <a:ext cx="90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Venus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843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4</cp:revision>
  <dcterms:created xsi:type="dcterms:W3CDTF">2011-10-15T15:46:13Z</dcterms:created>
  <dcterms:modified xsi:type="dcterms:W3CDTF">2011-10-15T15:52:38Z</dcterms:modified>
</cp:coreProperties>
</file>