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2"/>
  </p:notesMasterIdLst>
  <p:handoutMasterIdLst>
    <p:handoutMasterId r:id="rId13"/>
  </p:handoutMasterIdLst>
  <p:sldIdLst>
    <p:sldId id="261" r:id="rId5"/>
    <p:sldId id="273" r:id="rId6"/>
    <p:sldId id="280" r:id="rId7"/>
    <p:sldId id="303" r:id="rId8"/>
    <p:sldId id="300" r:id="rId9"/>
    <p:sldId id="302" r:id="rId10"/>
    <p:sldId id="286" r:id="rId11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90717" autoAdjust="0"/>
  </p:normalViewPr>
  <p:slideViewPr>
    <p:cSldViewPr>
      <p:cViewPr varScale="1">
        <p:scale>
          <a:sx n="103" d="100"/>
          <a:sy n="103" d="100"/>
        </p:scale>
        <p:origin x="738" y="114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0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>
              <a:latin typeface="Tw Cen MT" panose="020B0602020104020603" pitchFamily="34" charset="0"/>
            </a:endParaRP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C7229B0-3DF2-4999-A1C2-AE1C4C4470E8}" type="datetime1">
              <a:rPr lang="it-IT" smtClean="0">
                <a:latin typeface="Tw Cen MT" panose="020B0602020104020603" pitchFamily="34" charset="0"/>
              </a:rPr>
              <a:t>07/06/2021</a:t>
            </a:fld>
            <a:endParaRPr lang="it-IT" dirty="0">
              <a:latin typeface="Tw Cen MT" panose="020B0602020104020603" pitchFamily="34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>
              <a:latin typeface="Tw Cen MT" panose="020B0602020104020603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1BB1589-0F8A-400D-AEF4-57688446A2F5}" type="slidenum">
              <a:rPr lang="it-IT" smtClean="0">
                <a:latin typeface="Tw Cen MT" panose="020B0602020104020603" pitchFamily="34" charset="0"/>
              </a:rPr>
              <a:t>‹N›</a:t>
            </a:fld>
            <a:endParaRPr lang="it-IT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pPr rtl="0"/>
            <a:fld id="{A8179E5A-E0EC-4D14-85DA-2BF1DBD2D7AB}" type="datetime1">
              <a:rPr lang="it-IT" noProof="0" smtClean="0"/>
              <a:t>07/06/2021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pPr rtl="0"/>
            <a:fld id="{DAE5FABD-26C8-4F74-B1E3-45BC91BC9D7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l" rtl="0" fontAlgn="base"/>
            <a:r>
              <a:rPr lang="it-IT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interesse personale, iniziando a informarmi sulle opportunità e idee su che cosa fare dopo la maturità, perché ho deciso di non proseguire gli studi. </a:t>
            </a:r>
            <a:endParaRPr lang="it-IT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it-IT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Rilheva azienda italiana che cerca di prevedere e risolvere dei problemi aziendali che prima erano imprevedibili. </a:t>
            </a:r>
          </a:p>
          <a:p>
            <a:pPr algn="l" rtl="0" fontAlgn="base"/>
            <a:r>
              <a:rPr lang="it-IT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Dopo questa esperienza ho deciso cosa avrei realizzato per la mia maturità ed ho iniziato ad approfondire sempre di più l'argomento, stando attento a mantenere la coerenza con le conoscenze apprese in questi anni e senza andare fuori contesto e con la possibilità di implementazione futura. </a:t>
            </a:r>
            <a:endParaRPr lang="it-IT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523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4146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olo_Curr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egnaposto testo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 rtl="0"/>
            <a:r>
              <a:rPr lang="it-IT" noProof="0"/>
              <a:t>I</a:t>
            </a:r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9" name="Figura a mano libera: Forma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it-IT" noProof="0" dirty="0"/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it-IT" noProof="0" dirty="0"/>
          </a:p>
        </p:txBody>
      </p:sp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otto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 noProof="0"/>
              <a:t>Inserire testo aggiuntivo </a:t>
            </a: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_B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_smeral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_aranc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_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_cele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_grig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_Blu_patch triangolo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ottotitolo contenu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 noProof="0"/>
              <a:t>Inserire testo aggiuntivo </a:t>
            </a:r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ottotitolo contenuto e immagine_barra forme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 noProof="0"/>
              <a:t>Inserire testo aggiuntivo </a:t>
            </a:r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titolo_Curr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egnaposto testo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 rtl="0"/>
            <a:r>
              <a:rPr lang="it-IT" noProof="0"/>
              <a:t>I</a:t>
            </a:r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9" name="Figura a mano libera: Forma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it-IT" noProof="0" dirty="0"/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it-IT" noProof="0" dirty="0"/>
          </a:p>
        </p:txBody>
      </p:sp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ottotitolo contenuto e immagine_barra forme bianca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12" name="Segnaposto testo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 noProof="0"/>
              <a:t>Inserire testo aggiuntivo 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ottotitolo contenuto e metà immagine orizzontale_barra forme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4709677"/>
            <a:ext cx="11094717" cy="1500876"/>
          </a:xfrm>
        </p:spPr>
        <p:txBody>
          <a:bodyPr lIns="91440" rIns="9144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 noProof="0"/>
              <a:t>Inserire testo aggiuntivo </a:t>
            </a: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ottotitolo contenuto e metà immagine_barra forme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53200" y="2667001"/>
            <a:ext cx="5090157" cy="3543552"/>
          </a:xfrm>
        </p:spPr>
        <p:txBody>
          <a:bodyPr lIns="91440" rIns="9144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 noProof="0"/>
              <a:t>Inserire testo aggiuntivo </a:t>
            </a: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immagine titolo contenuto e barra forme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4617492"/>
            <a:ext cx="9890759" cy="1527048"/>
          </a:xfrm>
        </p:spPr>
        <p:txBody>
          <a:bodyPr lIns="91440" rIns="91440"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Inserisci immagine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immagine titolo due colonne contenuto e barra forme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1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Inserisci immagine</a:t>
            </a:r>
          </a:p>
        </p:txBody>
      </p:sp>
      <p:sp>
        <p:nvSpPr>
          <p:cNvPr id="12" name="Segnaposto contenuto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446520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tà immagine titolo due colonne contenuto e barra forme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13" name="Segnaposto testo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12" name="Segnaposto contenuto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 noProof="0"/>
              <a:t>Contenuto importante</a:t>
            </a:r>
          </a:p>
        </p:txBody>
      </p:sp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15" name="Segnaposto numero diapositiva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immagine immagini multiple titolo due colonne contenuto e barra forme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14" name="Segnaposto immagine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15" name="Segnaposto immagine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16" name="Segnaposto immagine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Inserisci immagine</a:t>
            </a: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intera con barra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Inserisci immagine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inte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Inserisci immagine</a:t>
            </a:r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 inte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Inserisci immagine</a:t>
            </a:r>
          </a:p>
        </p:txBody>
      </p:sp>
      <p:sp>
        <p:nvSpPr>
          <p:cNvPr id="6" name="Segnaposto testo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 noProof="0"/>
              <a:t>Contenuto importante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lide titolo_Curr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testo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12" name="Segnaposto testo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10" name="Segnaposto testo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13" name="Segnaposto testo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14" name="Segnaposto testo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magine inte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Inserisci immagine</a:t>
            </a:r>
          </a:p>
        </p:txBody>
      </p:sp>
      <p:sp>
        <p:nvSpPr>
          <p:cNvPr id="6" name="Segnaposto testo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 noProof="0"/>
              <a:t>Contenuto importante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sottotitolo contenuto e metà immagine_barra forme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4021648"/>
            <a:ext cx="5090157" cy="1884265"/>
          </a:xfrm>
        </p:spPr>
        <p:txBody>
          <a:bodyPr lIns="91440" rIns="9144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 noProof="0"/>
              <a:t>INSERIRE TESTO AGGIUNTIVO </a:t>
            </a:r>
          </a:p>
        </p:txBody>
      </p:sp>
      <p:sp>
        <p:nvSpPr>
          <p:cNvPr id="12" name="Segnaposto contenuto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527803" y="4021648"/>
            <a:ext cx="5090157" cy="1884265"/>
          </a:xfrm>
        </p:spPr>
        <p:txBody>
          <a:bodyPr lIns="91440" rIns="9144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it-IT" noProof="0"/>
              <a:t>INSERIRE TESTO AGGIUNTIVO </a:t>
            </a:r>
          </a:p>
        </p:txBody>
      </p:sp>
      <p:sp>
        <p:nvSpPr>
          <p:cNvPr id="14" name="Segnaposto immagine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15" name="Segnaposto immagine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17" name="Segnaposto numero diapositiva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sottotitolo contenuto e metà immagine_barra forme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4021648"/>
            <a:ext cx="3474720" cy="1884265"/>
          </a:xfrm>
        </p:spPr>
        <p:txBody>
          <a:bodyPr lIns="91440" rIns="9144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 noProof="0"/>
              <a:t>INSERIRE TESTO AGGIUNTIVO </a:t>
            </a:r>
          </a:p>
        </p:txBody>
      </p:sp>
      <p:sp>
        <p:nvSpPr>
          <p:cNvPr id="12" name="Segnaposto contenuto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58640" y="4021648"/>
            <a:ext cx="3474720" cy="1884265"/>
          </a:xfrm>
        </p:spPr>
        <p:txBody>
          <a:bodyPr lIns="91440" rIns="9144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it-IT" noProof="0"/>
              <a:t>INSERIRE TESTO AGGIUNTIVO </a:t>
            </a:r>
          </a:p>
        </p:txBody>
      </p:sp>
      <p:sp>
        <p:nvSpPr>
          <p:cNvPr id="14" name="Segnaposto immagine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15" name="Segnaposto immagine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16" name="Segnaposto contenuto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68640" y="4021648"/>
            <a:ext cx="3474720" cy="1884265"/>
          </a:xfrm>
        </p:spPr>
        <p:txBody>
          <a:bodyPr lIns="91440" rIns="9144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it-IT" noProof="0"/>
              <a:t>INSERIRE TESTO AGGIUNTIVO </a:t>
            </a:r>
          </a:p>
        </p:txBody>
      </p:sp>
      <p:sp>
        <p:nvSpPr>
          <p:cNvPr id="19" name="Segnaposto immagine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icona contenuto 2 rig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/>
            </a:lvl1pPr>
          </a:lstStyle>
          <a:p>
            <a:pPr lvl="0" rtl="0"/>
            <a:r>
              <a:rPr lang="it-IT" noProof="0"/>
              <a:t>Testo descrizione 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 noProof="0"/>
              <a:t>INSERIRE TESTO AGGIUNTIVO </a:t>
            </a:r>
          </a:p>
        </p:txBody>
      </p:sp>
      <p:sp>
        <p:nvSpPr>
          <p:cNvPr id="14" name="Segnaposto immagine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20" name="Segnaposto contenuto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/>
            </a:lvl1pPr>
          </a:lstStyle>
          <a:p>
            <a:pPr lvl="0" rtl="0"/>
            <a:r>
              <a:rPr lang="it-IT" noProof="0"/>
              <a:t>Testo descrizione </a:t>
            </a:r>
          </a:p>
        </p:txBody>
      </p:sp>
      <p:sp>
        <p:nvSpPr>
          <p:cNvPr id="21" name="Segnaposto testo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it-IT" noProof="0"/>
              <a:t>INSERIRE TESTO AGGIUNTIVO </a:t>
            </a:r>
          </a:p>
        </p:txBody>
      </p:sp>
      <p:sp>
        <p:nvSpPr>
          <p:cNvPr id="22" name="Segnaposto immagine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icona contenuto 3 rig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 rtlCol="0"/>
          <a:lstStyle>
            <a:lvl1pPr>
              <a:defRPr/>
            </a:lvl1pPr>
          </a:lstStyle>
          <a:p>
            <a:pPr lvl="0" rtl="0"/>
            <a:r>
              <a:rPr lang="it-IT" noProof="0"/>
              <a:t>Testo descrizione 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547465"/>
            <a:ext cx="3810000" cy="757130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 noProof="0"/>
              <a:t>INSERIRE TESTO AGGIUNTIVO </a:t>
            </a:r>
          </a:p>
        </p:txBody>
      </p:sp>
      <p:sp>
        <p:nvSpPr>
          <p:cNvPr id="14" name="Segnaposto immagine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20" name="Segnaposto contenuto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 rtlCol="0"/>
          <a:lstStyle>
            <a:lvl1pPr>
              <a:defRPr/>
            </a:lvl1pPr>
          </a:lstStyle>
          <a:p>
            <a:pPr lvl="0" rtl="0"/>
            <a:r>
              <a:rPr lang="it-IT" noProof="0"/>
              <a:t>Testo descrizione </a:t>
            </a:r>
          </a:p>
        </p:txBody>
      </p:sp>
      <p:sp>
        <p:nvSpPr>
          <p:cNvPr id="21" name="Segnaposto testo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680800"/>
            <a:ext cx="3810000" cy="757130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it-IT" noProof="0"/>
              <a:t>INSERIRE TESTO AGGIUNTIVO </a:t>
            </a:r>
          </a:p>
        </p:txBody>
      </p:sp>
      <p:sp>
        <p:nvSpPr>
          <p:cNvPr id="22" name="Segnaposto immagine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3" name="Segnaposto contenuto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 rtlCol="0"/>
          <a:lstStyle>
            <a:lvl1pPr>
              <a:defRPr/>
            </a:lvl1pPr>
          </a:lstStyle>
          <a:p>
            <a:pPr lvl="0" rtl="0"/>
            <a:r>
              <a:rPr lang="it-IT" noProof="0"/>
              <a:t>Testo descrizione </a:t>
            </a:r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814136"/>
            <a:ext cx="3810000" cy="757130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 rtl="0"/>
            <a:r>
              <a:rPr lang="it-IT" noProof="0"/>
              <a:t>INSERIRE TESTO AGGIUNTIVO </a:t>
            </a:r>
          </a:p>
        </p:txBody>
      </p:sp>
      <p:sp>
        <p:nvSpPr>
          <p:cNvPr id="19" name="Segnaposto immagine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 dirty="0"/>
              <a:t>Icona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lato patch icona contenuto 3 rig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it-IT" noProof="0"/>
              <a:t>Testo descrizione 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 noProof="0"/>
              <a:t>INSERIRE IL TESTO </a:t>
            </a:r>
          </a:p>
        </p:txBody>
      </p:sp>
      <p:sp>
        <p:nvSpPr>
          <p:cNvPr id="14" name="Segnaposto immagine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20" name="Segnaposto contenuto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it-IT" noProof="0"/>
              <a:t>Testo descrizione </a:t>
            </a:r>
          </a:p>
        </p:txBody>
      </p:sp>
      <p:sp>
        <p:nvSpPr>
          <p:cNvPr id="21" name="Segnaposto testo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it-IT" noProof="0"/>
              <a:t>INSERIRE IL TESTO </a:t>
            </a:r>
          </a:p>
        </p:txBody>
      </p:sp>
      <p:sp>
        <p:nvSpPr>
          <p:cNvPr id="22" name="Segnaposto immagine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3" name="Segnaposto contenuto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it-IT" noProof="0"/>
              <a:t>Testo descrizione </a:t>
            </a:r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 rtl="0"/>
            <a:r>
              <a:rPr lang="it-IT" noProof="0"/>
              <a:t>INSERIRE IL TESTO </a:t>
            </a:r>
          </a:p>
        </p:txBody>
      </p:sp>
      <p:sp>
        <p:nvSpPr>
          <p:cNvPr id="19" name="Segnaposto immagine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lato patch 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egnaposto immagine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 1</a:t>
            </a:r>
          </a:p>
        </p:txBody>
      </p:sp>
      <p:sp>
        <p:nvSpPr>
          <p:cNvPr id="30" name="Segnaposto immagine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 2</a:t>
            </a:r>
          </a:p>
        </p:txBody>
      </p:sp>
      <p:sp>
        <p:nvSpPr>
          <p:cNvPr id="31" name="Segnaposto immagine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 3</a:t>
            </a:r>
          </a:p>
        </p:txBody>
      </p:sp>
      <p:sp>
        <p:nvSpPr>
          <p:cNvPr id="32" name="Segnaposto testo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 noProof="0"/>
              <a:t>INSERIRE IL TESTO </a:t>
            </a:r>
          </a:p>
        </p:txBody>
      </p:sp>
      <p:sp>
        <p:nvSpPr>
          <p:cNvPr id="33" name="Segnaposto testo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 noProof="0"/>
              <a:t>INSERIRE IL TESTO </a:t>
            </a:r>
          </a:p>
        </p:txBody>
      </p:sp>
      <p:sp>
        <p:nvSpPr>
          <p:cNvPr id="35" name="Segnaposto testo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 noProof="0"/>
              <a:t>INSERIRE IL TESTO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egnaposto immagine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32" name="Segnaposto testo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INSERIRE IL TESTO </a:t>
            </a:r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Descrizione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o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Segnaposto immagine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26" name="Segnaposto immagine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27" name="Segnaposto immagine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egnaposto immagine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42" name="Segnaposto immagine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43" name="Segnaposto immagine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44" name="Segnaposto testo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45" name="Segnaposto testo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46" name="Segnaposto testo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47" name="Segnaposto testo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48" name="Segnaposto testo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49" name="Segnaposto testo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_Org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Segnaposto immagine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10" name="Segnaposto testo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INSERIRE IL TESTO 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Descrizione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immagine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18" name="Segnaposto testo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Descrizione</a:t>
            </a:r>
          </a:p>
        </p:txBody>
      </p:sp>
      <p:sp>
        <p:nvSpPr>
          <p:cNvPr id="19" name="Segnaposto immagine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20" name="Segnaposto testo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21" name="Segnaposto testo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Descrizione</a:t>
            </a:r>
          </a:p>
        </p:txBody>
      </p:sp>
      <p:sp>
        <p:nvSpPr>
          <p:cNvPr id="22" name="Segnaposto immagine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23" name="Segnaposto testo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24" name="Segnaposto testo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Descrizione</a:t>
            </a:r>
          </a:p>
        </p:txBody>
      </p:sp>
      <p:sp>
        <p:nvSpPr>
          <p:cNvPr id="25" name="Segnaposto immagine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26" name="Segnaposto testo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27" name="Segnaposto testo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Descrizione</a:t>
            </a:r>
          </a:p>
        </p:txBody>
      </p:sp>
      <p:sp>
        <p:nvSpPr>
          <p:cNvPr id="28" name="Segnaposto immagine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29" name="Segnaposto testo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30" name="Segnaposto testo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Descrizione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_Org grafic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Segnaposto immagine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10" name="Segnaposto testo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INSERIRE IL TESTO 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Descrizione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immagine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18" name="Segnaposto testo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Descrizione</a:t>
            </a:r>
          </a:p>
        </p:txBody>
      </p:sp>
      <p:sp>
        <p:nvSpPr>
          <p:cNvPr id="19" name="Segnaposto immagine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20" name="Segnaposto testo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21" name="Segnaposto testo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Descrizione</a:t>
            </a:r>
          </a:p>
        </p:txBody>
      </p:sp>
      <p:sp>
        <p:nvSpPr>
          <p:cNvPr id="22" name="Segnaposto immagine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23" name="Segnaposto testo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24" name="Segnaposto testo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Descrizione</a:t>
            </a:r>
          </a:p>
        </p:txBody>
      </p:sp>
      <p:sp>
        <p:nvSpPr>
          <p:cNvPr id="25" name="Segnaposto immagine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26" name="Segnaposto testo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27" name="Segnaposto testo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Descrizione</a:t>
            </a:r>
          </a:p>
        </p:txBody>
      </p:sp>
      <p:sp>
        <p:nvSpPr>
          <p:cNvPr id="28" name="Segnaposto immagine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29" name="Segnaposto testo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30" name="Segnaposto testo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Descrizione</a:t>
            </a:r>
          </a:p>
        </p:txBody>
      </p:sp>
      <p:sp>
        <p:nvSpPr>
          <p:cNvPr id="31" name="Segnaposto immagine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32" name="Segnaposto testo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33" name="Segnaposto testo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Descrizione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lide titolo_Cu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egnaposto immagine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27" name="Segnaposto testo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_Org grafic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Segnaposto immagine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10" name="Segnaposto testo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INSERIRE IL TESTO 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Descrizione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immagine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18" name="Segnaposto testo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Descrizione</a:t>
            </a:r>
          </a:p>
        </p:txBody>
      </p:sp>
      <p:sp>
        <p:nvSpPr>
          <p:cNvPr id="19" name="Segnaposto immagine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20" name="Segnaposto testo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21" name="Segnaposto testo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Descrizione</a:t>
            </a:r>
          </a:p>
        </p:txBody>
      </p:sp>
      <p:sp>
        <p:nvSpPr>
          <p:cNvPr id="22" name="Segnaposto immagine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23" name="Segnaposto testo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24" name="Segnaposto testo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Descrizione</a:t>
            </a:r>
          </a:p>
        </p:txBody>
      </p:sp>
      <p:sp>
        <p:nvSpPr>
          <p:cNvPr id="25" name="Segnaposto immagine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26" name="Segnaposto testo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27" name="Segnaposto testo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Descrizione</a:t>
            </a:r>
          </a:p>
        </p:txBody>
      </p:sp>
      <p:sp>
        <p:nvSpPr>
          <p:cNvPr id="28" name="Segnaposto immagine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29" name="Segnaposto testo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30" name="Segnaposto testo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Descrizione</a:t>
            </a:r>
          </a:p>
        </p:txBody>
      </p:sp>
      <p:sp>
        <p:nvSpPr>
          <p:cNvPr id="31" name="Segnaposto immagine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32" name="Segnaposto testo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33" name="Segnaposto testo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Descrizione</a:t>
            </a: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gnaposto immagine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39" name="Segnaposto testo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40" name="Segnaposto testo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Descrizione</a:t>
            </a:r>
          </a:p>
        </p:txBody>
      </p:sp>
      <p:sp>
        <p:nvSpPr>
          <p:cNvPr id="41" name="Segnaposto immagine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42" name="Segnaposto testo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43" name="Segnaposto testo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Descrizione</a:t>
            </a:r>
          </a:p>
        </p:txBody>
      </p:sp>
      <p:sp>
        <p:nvSpPr>
          <p:cNvPr id="44" name="Segnaposto immagine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45" name="Segnaposto testo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46" name="Segnaposto testo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Descrizione</a:t>
            </a:r>
          </a:p>
        </p:txBody>
      </p:sp>
      <p:sp>
        <p:nvSpPr>
          <p:cNvPr id="47" name="Segnaposto immagine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48" name="Segnaposto testo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49" name="Segnaposto testo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Descrizione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lato patch 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to didascalia immagine_bl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7" name="Segnaposto testo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8" name="Segnaposto testo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to didascalia immagine_aranc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7" name="Segnaposto testo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8" name="Segnaposto testo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7" name="Segnaposto testo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testo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7" name="Segnaposto testo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testo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7" name="Segnaposto testo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testo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immagine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26" name="Segnaposto testo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rtlCol="0"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egnaposto testo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egnaposto testo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lide titolo_Curr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7" name="Segnaposto testo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22" name="Segnaposto testo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10" name="Segnaposto testo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egnaposto testo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egnaposto testo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iudi-grazi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egnaposto testo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 rtl="0"/>
            <a:r>
              <a:rPr lang="it-IT" noProof="0"/>
              <a:t>I</a:t>
            </a:r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9" name="Figura a mano libera: Forma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it-IT" noProof="0" dirty="0"/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GRAZIE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it-IT" noProof="0" dirty="0"/>
          </a:p>
        </p:txBody>
      </p:sp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iudi-graz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egnaposto immagine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27" name="Segnaposto testo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GRAZIE</a:t>
            </a:r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iudi-grazie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7" name="Segnaposto testo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22" name="Segnaposto testo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10" name="Segnaposto testo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GRAZIE</a:t>
            </a:r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iudi-grazie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/>
            </a:lvl1pPr>
          </a:lstStyle>
          <a:p>
            <a:pPr rtl="0"/>
            <a:r>
              <a:rPr lang="it-IT" noProof="0"/>
              <a:t>GRAZIE</a:t>
            </a:r>
          </a:p>
        </p:txBody>
      </p:sp>
      <p:sp>
        <p:nvSpPr>
          <p:cNvPr id="7" name="Segnaposto testo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iudi-graz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/>
            </a:lvl1pPr>
          </a:lstStyle>
          <a:p>
            <a:pPr rtl="0"/>
            <a:r>
              <a:rPr lang="it-IT" noProof="0"/>
              <a:t>GRAZIE</a:t>
            </a:r>
          </a:p>
        </p:txBody>
      </p:sp>
      <p:sp>
        <p:nvSpPr>
          <p:cNvPr id="7" name="Segnaposto testo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8" name="Segnaposto testo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olo diapositiv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7" name="Segnaposto testo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olo diaposi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7" name="Segnaposto testo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  <p:sp>
        <p:nvSpPr>
          <p:cNvPr id="8" name="Segnaposto testo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mfasi sotto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Inserire immagine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 rtlCol="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Inserire testo aggiuntivo </a:t>
            </a: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t.wikipedia.org/wiki/Pioneer_Corpor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cielo, esterni, edificio, autostrada&#10;&#10;Descrizione generata automaticamente">
            <a:extLst>
              <a:ext uri="{FF2B5EF4-FFF2-40B4-BE49-F238E27FC236}">
                <a16:creationId xmlns:a16="http://schemas.microsoft.com/office/drawing/2014/main" id="{BC027733-E8AA-4957-865A-D6E6E530B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6" name="Segnaposto testo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90750" y="1628800"/>
            <a:ext cx="7865690" cy="4619600"/>
          </a:xfrm>
        </p:spPr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85" name="Segnaposto testo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5640" y="2126940"/>
            <a:ext cx="6172551" cy="2604120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Implementazione di un pannello di controllo  </a:t>
            </a:r>
            <a:br>
              <a:rPr lang="it-IT" dirty="0"/>
            </a:br>
            <a:r>
              <a:rPr lang="it-IT" dirty="0"/>
              <a:t>per la gestione di un’azienda </a:t>
            </a:r>
            <a:br>
              <a:rPr lang="it-IT" dirty="0"/>
            </a:br>
            <a:endParaRPr lang="it-IT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9707" y="4626179"/>
            <a:ext cx="4072586" cy="1179591"/>
          </a:xfrm>
        </p:spPr>
        <p:txBody>
          <a:bodyPr rtlCol="0"/>
          <a:lstStyle/>
          <a:p>
            <a:pPr rtl="0"/>
            <a:r>
              <a:rPr lang="it-IT" dirty="0"/>
              <a:t>Giorgio Ozzola, 5°G, </a:t>
            </a:r>
            <a:br>
              <a:rPr lang="it-IT" dirty="0"/>
            </a:br>
            <a:r>
              <a:rPr lang="it-IT" dirty="0"/>
              <a:t>ISII G. Marconi PC,</a:t>
            </a:r>
            <a:br>
              <a:rPr lang="it-IT" dirty="0"/>
            </a:br>
            <a:r>
              <a:rPr lang="it-IT" dirty="0"/>
              <a:t>a.s. 2020/2021</a:t>
            </a: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880409"/>
            <a:ext cx="10805160" cy="707886"/>
          </a:xfrm>
        </p:spPr>
        <p:txBody>
          <a:bodyPr rtlCol="0"/>
          <a:lstStyle/>
          <a:p>
            <a:pPr rtl="0"/>
            <a:r>
              <a:rPr lang="it-IT" dirty="0"/>
              <a:t>Percorso dell’elaborato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dirty="0"/>
              <a:t>Tutto è iniziato per interesse personale per il mondo del business e delle aziende</a:t>
            </a:r>
            <a:br>
              <a:rPr lang="it-IT" dirty="0"/>
            </a:br>
            <a:endParaRPr lang="it-IT" dirty="0"/>
          </a:p>
          <a:p>
            <a:pPr rtl="0"/>
            <a:r>
              <a:rPr lang="it-IT" dirty="0"/>
              <a:t>approfondendo il discorso del «Digital Marketing» e delle nuove opportunità</a:t>
            </a:r>
            <a:br>
              <a:rPr lang="it-IT" dirty="0"/>
            </a:br>
            <a:endParaRPr lang="it-IT" dirty="0"/>
          </a:p>
          <a:p>
            <a:pPr rtl="0"/>
            <a:r>
              <a:rPr lang="it-IT" dirty="0"/>
              <a:t>Alla ricerca continua di informazioni (come costi di partita IVA ad esempio)</a:t>
            </a:r>
            <a:br>
              <a:rPr lang="it-IT" dirty="0"/>
            </a:br>
            <a:endParaRPr lang="it-IT" dirty="0"/>
          </a:p>
          <a:p>
            <a:pPr rtl="0"/>
            <a:r>
              <a:rPr lang="it-IT" dirty="0"/>
              <a:t>Incontro scolastico con il CEO di Rilheva (azienda italiana che sviluppa software di gestione aziendale)</a:t>
            </a:r>
            <a:br>
              <a:rPr lang="it-IT" dirty="0"/>
            </a:br>
            <a:endParaRPr lang="it-IT" dirty="0"/>
          </a:p>
          <a:p>
            <a:pPr rtl="0"/>
            <a:r>
              <a:rPr lang="it-IT" dirty="0"/>
              <a:t>Decisione sul tema del mio elaborato d’esame </a:t>
            </a: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Dalla nascita alla decisione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18" name="Segnaposto testo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it-IT" dirty="0"/>
          </a:p>
        </p:txBody>
      </p:sp>
      <p:pic>
        <p:nvPicPr>
          <p:cNvPr id="10" name="Segnaposto immagine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8288" y="256186"/>
            <a:ext cx="5013960" cy="67599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Progettazione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smtClean="0"/>
              <a:pPr rtl="0"/>
              <a:t>3</a:t>
            </a:fld>
            <a:endParaRPr lang="it-IT" dirty="0"/>
          </a:p>
        </p:txBody>
      </p:sp>
      <p:sp>
        <p:nvSpPr>
          <p:cNvPr id="32" name="Segnaposto testo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it-IT" dirty="0"/>
          </a:p>
        </p:txBody>
      </p:sp>
      <p:sp>
        <p:nvSpPr>
          <p:cNvPr id="40" name="Figura a mano libera: Forma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4" name="Segnaposto testo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1561" y="1057685"/>
            <a:ext cx="11490919" cy="5221159"/>
          </a:xfrm>
        </p:spPr>
        <p:txBody>
          <a:bodyPr rtlCol="0"/>
          <a:lstStyle/>
          <a:p>
            <a:pPr rtl="0"/>
            <a:endParaRPr lang="it-IT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5C8C079-C69A-41B8-9A05-3C85B9B27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80" y="1233643"/>
            <a:ext cx="11237479" cy="49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D1BFD3A-C034-4991-89A2-78A44B21618F}"/>
              </a:ext>
            </a:extLst>
          </p:cNvPr>
          <p:cNvSpPr txBox="1"/>
          <p:nvPr/>
        </p:nvSpPr>
        <p:spPr>
          <a:xfrm>
            <a:off x="321270" y="688353"/>
            <a:ext cx="385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Diagramma di Gantt utilizzato in GPOI </a:t>
            </a:r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5248081"/>
            <a:ext cx="5013960" cy="67599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Struttura del progetto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smtClean="0"/>
              <a:pPr rtl="0"/>
              <a:t>4</a:t>
            </a:fld>
            <a:endParaRPr lang="it-IT" dirty="0"/>
          </a:p>
        </p:txBody>
      </p:sp>
      <p:sp>
        <p:nvSpPr>
          <p:cNvPr id="32" name="Segnaposto testo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it-IT" dirty="0"/>
          </a:p>
        </p:txBody>
      </p:sp>
      <p:sp>
        <p:nvSpPr>
          <p:cNvPr id="40" name="Figura a mano libera: Forma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262C93-D1E0-402C-869C-AD27B0BC8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491"/>
            <a:ext cx="12191998" cy="460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egnaposto testo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87888" y="1158240"/>
            <a:ext cx="6768752" cy="3710920"/>
          </a:xfrm>
        </p:spPr>
        <p:txBody>
          <a:bodyPr rtlCol="0"/>
          <a:lstStyle/>
          <a:p>
            <a:pPr rtl="0"/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CD8CBB-7A3D-49E5-9AE1-4592B098A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02" y="1412776"/>
            <a:ext cx="6491924" cy="298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08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Connessioni tra parti </a:t>
            </a:r>
          </a:p>
        </p:txBody>
      </p:sp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48640" y="2135644"/>
            <a:ext cx="4023360" cy="424732"/>
          </a:xfrm>
        </p:spPr>
        <p:txBody>
          <a:bodyPr rtlCol="0"/>
          <a:lstStyle/>
          <a:p>
            <a:pPr algn="ctr" rtl="0"/>
            <a:r>
              <a:rPr lang="it-IT" dirty="0"/>
              <a:t>Connessione Database - API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smtClean="0"/>
              <a:pPr rtl="0"/>
              <a:t>5</a:t>
            </a:fld>
            <a:endParaRPr lang="it-IT" dirty="0"/>
          </a:p>
        </p:txBody>
      </p:sp>
      <p:sp>
        <p:nvSpPr>
          <p:cNvPr id="29" name="Segnaposto testo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it-IT" dirty="0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D210877-354A-400E-B4FF-A1264FC8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5951220" y="990600"/>
            <a:ext cx="0" cy="553212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0A5827D-0FCC-45C8-8E03-12EC44744E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28048" y="2135644"/>
            <a:ext cx="4937760" cy="424732"/>
          </a:xfrm>
        </p:spPr>
        <p:txBody>
          <a:bodyPr/>
          <a:lstStyle/>
          <a:p>
            <a:pPr algn="ctr"/>
            <a:r>
              <a:rPr lang="it-IT" dirty="0"/>
              <a:t>Connessione API - Angular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33CA44-ECCB-42FD-BF50-678D7D570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81" y="2861638"/>
            <a:ext cx="5796838" cy="3306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2298CE70-49A0-45FE-A22D-0DC9248E9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2861638"/>
            <a:ext cx="5084234" cy="3306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511670C9-7A12-431E-92B2-050F2389D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15966"/>
            <a:ext cx="10805160" cy="707886"/>
          </a:xfrm>
        </p:spPr>
        <p:txBody>
          <a:bodyPr rtlCol="0"/>
          <a:lstStyle/>
          <a:p>
            <a:pPr rtl="0"/>
            <a:r>
              <a:rPr lang="it-IT" dirty="0"/>
              <a:t>Il pannello di controllo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2D9EB77-3854-428A-99DF-5F6FB999E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smtClean="0"/>
              <a:pPr rtl="0"/>
              <a:t>6</a:t>
            </a:fld>
            <a:endParaRPr lang="it-IT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8437B7E0-A907-45B1-854A-895D985A53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376" y="5250816"/>
            <a:ext cx="3108959" cy="424732"/>
          </a:xfrm>
        </p:spPr>
        <p:txBody>
          <a:bodyPr rtlCol="0"/>
          <a:lstStyle/>
          <a:p>
            <a:pPr rtl="0"/>
            <a:r>
              <a:rPr lang="it-IT" dirty="0"/>
              <a:t>Pagina Dashboard</a:t>
            </a:r>
          </a:p>
        </p:txBody>
      </p:sp>
      <p:sp>
        <p:nvSpPr>
          <p:cNvPr id="61" name="Segnaposto testo 60">
            <a:extLst>
              <a:ext uri="{FF2B5EF4-FFF2-40B4-BE49-F238E27FC236}">
                <a16:creationId xmlns:a16="http://schemas.microsoft.com/office/drawing/2014/main" id="{2EFCA5F8-2322-4618-9000-E296A1B5768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43319" y="2054672"/>
            <a:ext cx="1311814" cy="166199"/>
          </a:xfrm>
        </p:spPr>
        <p:txBody>
          <a:bodyPr rtlCol="0"/>
          <a:lstStyle/>
          <a:p>
            <a:pPr rtl="0"/>
            <a:r>
              <a:rPr lang="it-IT" sz="1600" dirty="0"/>
              <a:t>Grafico Clienti</a:t>
            </a:r>
          </a:p>
        </p:txBody>
      </p:sp>
      <p:sp>
        <p:nvSpPr>
          <p:cNvPr id="62" name="Segnaposto testo 61">
            <a:extLst>
              <a:ext uri="{FF2B5EF4-FFF2-40B4-BE49-F238E27FC236}">
                <a16:creationId xmlns:a16="http://schemas.microsoft.com/office/drawing/2014/main" id="{B79AF253-AC40-4AA1-AFA7-9A4836DA01B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631505" y="4710955"/>
            <a:ext cx="1311814" cy="166199"/>
          </a:xfrm>
        </p:spPr>
        <p:txBody>
          <a:bodyPr rtlCol="0"/>
          <a:lstStyle/>
          <a:p>
            <a:pPr rtl="0"/>
            <a:r>
              <a:rPr lang="it-IT" sz="1600" dirty="0"/>
              <a:t>Grafico Costi</a:t>
            </a:r>
          </a:p>
        </p:txBody>
      </p:sp>
      <p:sp>
        <p:nvSpPr>
          <p:cNvPr id="63" name="Segnaposto testo 62">
            <a:extLst>
              <a:ext uri="{FF2B5EF4-FFF2-40B4-BE49-F238E27FC236}">
                <a16:creationId xmlns:a16="http://schemas.microsoft.com/office/drawing/2014/main" id="{B4D30168-25CE-4C20-BBE9-2C5590AFEB4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62955" y="6342214"/>
            <a:ext cx="1311814" cy="166199"/>
          </a:xfrm>
        </p:spPr>
        <p:txBody>
          <a:bodyPr rtlCol="0"/>
          <a:lstStyle/>
          <a:p>
            <a:pPr rtl="0"/>
            <a:r>
              <a:rPr lang="it-IT" sz="1600" dirty="0"/>
              <a:t>Grafico Ordini</a:t>
            </a:r>
          </a:p>
        </p:txBody>
      </p:sp>
      <p:sp>
        <p:nvSpPr>
          <p:cNvPr id="64" name="Segnaposto testo 63">
            <a:extLst>
              <a:ext uri="{FF2B5EF4-FFF2-40B4-BE49-F238E27FC236}">
                <a16:creationId xmlns:a16="http://schemas.microsoft.com/office/drawing/2014/main" id="{AFBC632A-A085-45FB-8A22-A087AB251AE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28268" y="2054672"/>
            <a:ext cx="1311814" cy="166199"/>
          </a:xfrm>
        </p:spPr>
        <p:txBody>
          <a:bodyPr rtlCol="0"/>
          <a:lstStyle/>
          <a:p>
            <a:pPr algn="just" rtl="0"/>
            <a:r>
              <a:rPr lang="it-IT" sz="1600" dirty="0"/>
              <a:t>Grafico Profitti</a:t>
            </a:r>
          </a:p>
        </p:txBody>
      </p:sp>
      <p:sp>
        <p:nvSpPr>
          <p:cNvPr id="65" name="Segnaposto testo 64">
            <a:extLst>
              <a:ext uri="{FF2B5EF4-FFF2-40B4-BE49-F238E27FC236}">
                <a16:creationId xmlns:a16="http://schemas.microsoft.com/office/drawing/2014/main" id="{B0F79018-7E80-4F11-97D6-C1AC907028C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484613" y="4281644"/>
            <a:ext cx="1311814" cy="166199"/>
          </a:xfrm>
        </p:spPr>
        <p:txBody>
          <a:bodyPr rtlCol="0"/>
          <a:lstStyle/>
          <a:p>
            <a:pPr rtl="0"/>
            <a:r>
              <a:rPr lang="it-IT" sz="1600" dirty="0"/>
              <a:t>Grafico Server</a:t>
            </a:r>
          </a:p>
        </p:txBody>
      </p:sp>
      <p:sp>
        <p:nvSpPr>
          <p:cNvPr id="66" name="Segnaposto testo 65">
            <a:extLst>
              <a:ext uri="{FF2B5EF4-FFF2-40B4-BE49-F238E27FC236}">
                <a16:creationId xmlns:a16="http://schemas.microsoft.com/office/drawing/2014/main" id="{BFB39279-C8C5-49A2-A66B-0E32CBBA58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511372" y="5516566"/>
            <a:ext cx="1311814" cy="493557"/>
          </a:xfrm>
        </p:spPr>
        <p:txBody>
          <a:bodyPr rtlCol="0"/>
          <a:lstStyle/>
          <a:p>
            <a:pPr rtl="0"/>
            <a:r>
              <a:rPr lang="it-IT" sz="1600" dirty="0"/>
              <a:t>Grafico Visite</a:t>
            </a:r>
          </a:p>
        </p:txBody>
      </p:sp>
      <p:sp>
        <p:nvSpPr>
          <p:cNvPr id="14" name="Segnaposto testo 119">
            <a:extLst>
              <a:ext uri="{FF2B5EF4-FFF2-40B4-BE49-F238E27FC236}">
                <a16:creationId xmlns:a16="http://schemas.microsoft.com/office/drawing/2014/main" id="{E4C8DF3B-1E41-46C5-80F8-C3025F332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it-IT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4523C8B2-2E08-4EDB-B3EA-56B43CEB0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48" y="2614273"/>
            <a:ext cx="4085615" cy="2262881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B98B4417-62E5-4555-A6EC-BD9B4B5C2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583" y="2260694"/>
            <a:ext cx="2333286" cy="1028382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130F2053-9572-42D6-A756-3A99703AB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4282" y="3526715"/>
            <a:ext cx="2051092" cy="111280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4269C316-69A7-4119-8DFC-E8A417EA4D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796" y="4959585"/>
            <a:ext cx="1697616" cy="1291082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F2C72092-B73A-4E05-8988-B59C20288A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1372" y="2299861"/>
            <a:ext cx="2145607" cy="1226854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AD54EE86-5E76-45B5-84B9-746AE40864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9829" y="3687882"/>
            <a:ext cx="1646159" cy="1226854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461D2E0B-9A1F-4A6B-BFAC-7447A923B4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9083" y="5107602"/>
            <a:ext cx="1646159" cy="131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1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 hidden="1">
            <a:extLst>
              <a:ext uri="{FF2B5EF4-FFF2-40B4-BE49-F238E27FC236}">
                <a16:creationId xmlns:a16="http://schemas.microsoft.com/office/drawing/2014/main" id="{E1F36EE0-AA9D-4270-950E-71949ADF08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28788" y="6339840"/>
            <a:ext cx="302281" cy="3657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it-IT" noProof="0" smtClean="0"/>
              <a:pPr rtl="0">
                <a:spcAft>
                  <a:spcPts val="600"/>
                </a:spcAft>
              </a:pPr>
              <a:t>7</a:t>
            </a:fld>
            <a:endParaRPr lang="it-IT" noProof="0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05C700FF-2900-4D2C-BAFB-EB9A38038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2FB9D99-B3E5-439F-B231-38D9A6F33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279_TF89082059" id="{0623B0B3-6FE1-4340-8CC6-24BF6CF09B81}" vid="{AD8BE5D1-B07B-47BA-AC7B-4568F17EF63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squadrata classica moderna</Template>
  <TotalTime>468</TotalTime>
  <Words>251</Words>
  <Application>Microsoft Office PowerPoint</Application>
  <PresentationFormat>Widescreen</PresentationFormat>
  <Paragraphs>39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Segoe UI</vt:lpstr>
      <vt:lpstr>Tw Cen MT</vt:lpstr>
      <vt:lpstr>Tw Cen MT Condensed</vt:lpstr>
      <vt:lpstr>Wingdings 3</vt:lpstr>
      <vt:lpstr>ModernClassicBlock-3</vt:lpstr>
      <vt:lpstr>Implementazione di un pannello di controllo   per la gestione di un’azienda  </vt:lpstr>
      <vt:lpstr>Percorso dell’elaborato</vt:lpstr>
      <vt:lpstr>Progettazione</vt:lpstr>
      <vt:lpstr>Struttura del progetto</vt:lpstr>
      <vt:lpstr>Connessioni tra parti </vt:lpstr>
      <vt:lpstr>Il pannello di controllo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Implementazione di un pannello di controllo   per la gestione di un’azienda  </dc:title>
  <dc:creator>Giorgio O.</dc:creator>
  <cp:lastModifiedBy>Giorgio O.</cp:lastModifiedBy>
  <cp:revision>10</cp:revision>
  <dcterms:created xsi:type="dcterms:W3CDTF">2021-06-07T13:33:10Z</dcterms:created>
  <dcterms:modified xsi:type="dcterms:W3CDTF">2021-06-07T21:21:27Z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