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7B8DC8-BB7F-5FAC-008C-27E94D79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36DE4F-855F-7048-78D4-4383A80EC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26E4F8-D29E-2077-32AB-2390A16A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54F5-9DCC-4CF2-AC93-40713BFF15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4A9782-5C6A-05BD-CC15-48708E5F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3CAA7D-F470-8E38-EBFA-8312E87F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3163-8772-4BBE-AF28-8594C029F1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17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865535-1EAB-0FCE-A072-6F366BA2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3693D0-0665-0402-19E7-E3B59757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DF2098-41BD-C93D-984A-CB7E7721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54F5-9DCC-4CF2-AC93-40713BFF15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9A2FBA-7164-67A8-43C4-5B8910BF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3492EA-CCE0-A9F8-10FC-354F3FE6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3163-8772-4BBE-AF28-8594C029F1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21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BEC1E02-7492-70D8-9D46-A48CD041A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9674EF-0928-B9CE-36E7-70D24F1C5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435CD0-E982-7E10-4F63-517603F8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54F5-9DCC-4CF2-AC93-40713BFF15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B46147-0E69-8E00-C0B7-01FE73E6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992AF7-5CF9-B097-DD0A-D20BFF1D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3163-8772-4BBE-AF28-8594C029F1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65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52E42E-5486-F5F8-44A4-64EA76AE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166CF9-244B-D063-2735-E5A1E226A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42F72C-9319-D7F2-A5CE-B9C8B4B6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54F5-9DCC-4CF2-AC93-40713BFF15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F50FA0-1E90-0E07-7F27-BDA9617F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6791B6-DFB8-A001-8CCE-CCDC1E36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3163-8772-4BBE-AF28-8594C029F1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33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8AAA6A-B6CF-9DCF-A95A-E747F624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215FCF-E8A4-81E5-CB2F-E773F618F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3C0FD7-AF3C-797E-D5E2-6EE5F6BD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54F5-9DCC-4CF2-AC93-40713BFF15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3D63CB-818A-ACF9-16C4-C517D15B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708EAE-B7F7-2AC3-2050-97BC4108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3163-8772-4BBE-AF28-8594C029F1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50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2FD0B-B53E-260E-855D-548840D4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A9FD53-A34E-C9DF-DDE2-27171729C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244E05-93DC-1F6E-9060-1066A7DCC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74551A-1F0C-FC52-D706-303C4B3A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54F5-9DCC-4CF2-AC93-40713BFF15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0B1AAF-D229-8817-0E04-2C8481A6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291C11-8DC7-7257-7A6E-6818A132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3163-8772-4BBE-AF28-8594C029F1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683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311E1C-74D7-17C3-5136-1324E560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244AFB-66CF-C402-1A79-728CC297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85EB6F-EE67-C819-4362-E9AB8C5B1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77FBBA7-FC44-EAD6-E0BC-B2102898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9A0B9F-8DB7-ABFF-34F4-DAB1085C5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16A8CD0-C05A-75E5-A8FC-8391FB65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54F5-9DCC-4CF2-AC93-40713BFF15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8DACDEB-BB3C-0EC4-6BC8-2C0BC3F9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98F387-9255-8025-52F5-DBEEC943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3163-8772-4BBE-AF28-8594C029F1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70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65940-6E27-7683-11D7-F550D26D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EF67FDA-4F6B-EE8F-1CFA-3B0EAC23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54F5-9DCC-4CF2-AC93-40713BFF15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B5B0AB-64A8-2D56-6837-D632E736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8982BB-3E8B-FFDD-1690-A73891D7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3163-8772-4BBE-AF28-8594C029F1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1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80DCDEC-6937-E111-DB34-FBD9C9BB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54F5-9DCC-4CF2-AC93-40713BFF15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C588A1F-F849-83BB-2484-B4C443B6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A734FD-795A-94AE-CB71-A368C18F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3163-8772-4BBE-AF28-8594C029F1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84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1F9E5-36EE-AB19-AB99-4526164D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64F7CB-031B-A9B3-8643-96326CCE4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3BADEE-1C93-17B2-1391-E2B5F0945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61877B-F196-E315-DA64-16FC8B96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54F5-9DCC-4CF2-AC93-40713BFF15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F19B6D-54F0-71E8-5BAC-3446618D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26507F-78BF-ADD9-10C9-AABFC8A1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3163-8772-4BBE-AF28-8594C029F1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48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A4CAA5-D32A-74DD-444B-B42383D7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DB362D7-C270-7AF2-F7CF-9C58422B5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40B350-CB40-C7CA-4EE4-4C3675726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675F0B-3AF3-C749-6FE2-0DA99E05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54F5-9DCC-4CF2-AC93-40713BFF15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D4CBFF-B1F3-D3AB-903B-CDCEA195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D33F41-55A8-3067-0C62-73E00F4A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3163-8772-4BBE-AF28-8594C029F1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0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823BAC-A49A-7189-DE72-AD80129E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D835E4-9ADC-46BA-C8A6-2CE042723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023760-C5B8-BFF2-7814-82141A4DE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054F5-9DCC-4CF2-AC93-40713BFF1530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65885C-B0D4-21BF-21EC-FCBF2830E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100A66-A439-0C6D-110B-40AC2813D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5A3163-8772-4BBE-AF28-8594C029F1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37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um.unict.i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140345-D921-C847-E6BE-1313EC670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https://studium.unict.it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7973DA-2DA9-4E32-59B4-019D0C341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SCILLATO GIOVANNI</a:t>
            </a:r>
          </a:p>
        </p:txBody>
      </p:sp>
    </p:spTree>
    <p:extLst>
      <p:ext uri="{BB962C8B-B14F-4D97-AF65-F5344CB8AC3E}">
        <p14:creationId xmlns:p14="http://schemas.microsoft.com/office/powerpoint/2010/main" val="131513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F290FF5-F321-6B7A-3F90-F4732008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0" y="129254"/>
            <a:ext cx="11522439" cy="6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57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https://studium.unict.it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https://studium.unict.it</dc:title>
  <dc:creator>Giovanni Scillato</dc:creator>
  <cp:lastModifiedBy>Giovanni Scillato</cp:lastModifiedBy>
  <cp:revision>1</cp:revision>
  <dcterms:created xsi:type="dcterms:W3CDTF">2024-03-24T16:16:00Z</dcterms:created>
  <dcterms:modified xsi:type="dcterms:W3CDTF">2024-03-24T16:22:53Z</dcterms:modified>
</cp:coreProperties>
</file>