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925"/>
    <a:srgbClr val="F41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1AE7-18C8-4992-B27B-40D80879320B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140D-5F55-49BD-9B69-CB9181CC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669" y="2086253"/>
            <a:ext cx="12057060" cy="2673446"/>
            <a:chOff x="705395" y="1515289"/>
            <a:chExt cx="13933714" cy="3448596"/>
          </a:xfrm>
        </p:grpSpPr>
        <p:sp>
          <p:nvSpPr>
            <p:cNvPr id="4" name="Isosceles Triangle 3"/>
            <p:cNvSpPr/>
            <p:nvPr/>
          </p:nvSpPr>
          <p:spPr>
            <a:xfrm>
              <a:off x="705395" y="1515290"/>
              <a:ext cx="4519748" cy="3448595"/>
            </a:xfrm>
            <a:prstGeom prst="triangle">
              <a:avLst/>
            </a:prstGeom>
            <a:solidFill>
              <a:srgbClr val="F414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5412378" y="1515289"/>
              <a:ext cx="4519748" cy="3448595"/>
            </a:xfrm>
            <a:prstGeom prst="triangle">
              <a:avLst/>
            </a:prstGeom>
            <a:solidFill>
              <a:srgbClr val="F414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0119361" y="1515289"/>
              <a:ext cx="4519748" cy="3448595"/>
            </a:xfrm>
            <a:prstGeom prst="triangle">
              <a:avLst/>
            </a:prstGeom>
            <a:solidFill>
              <a:srgbClr val="F414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69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7234" y="1715590"/>
            <a:ext cx="4005943" cy="3283130"/>
          </a:xfrm>
          <a:prstGeom prst="rect">
            <a:avLst/>
          </a:prstGeom>
          <a:solidFill>
            <a:srgbClr val="0FF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ipart chees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40" b="97238" l="5376" r="98208">
                        <a14:foregroundMark x1="12903" y1="61878" x2="12903" y2="61878"/>
                        <a14:foregroundMark x1="12903" y1="62983" x2="29391" y2="71823"/>
                        <a14:foregroundMark x1="29391" y1="71823" x2="34767" y2="63536"/>
                        <a14:foregroundMark x1="34767" y1="63536" x2="28674" y2="55801"/>
                        <a14:foregroundMark x1="28674" y1="55801" x2="20072" y2="54144"/>
                        <a14:foregroundMark x1="20072" y1="54144" x2="12903" y2="56906"/>
                        <a14:foregroundMark x1="12903" y1="56906" x2="12186" y2="58011"/>
                        <a14:foregroundMark x1="54480" y1="90608" x2="65591" y2="99448"/>
                        <a14:foregroundMark x1="65591" y1="99448" x2="73477" y2="97238"/>
                        <a14:foregroundMark x1="73477" y1="97238" x2="68817" y2="86188"/>
                        <a14:foregroundMark x1="68817" y1="86188" x2="58781" y2="87293"/>
                        <a14:foregroundMark x1="87097" y1="91160" x2="94982" y2="93370"/>
                        <a14:foregroundMark x1="94982" y1="93370" x2="99642" y2="84530"/>
                        <a14:foregroundMark x1="99642" y1="84530" x2="93548" y2="79006"/>
                        <a14:foregroundMark x1="93548" y1="79006" x2="91039" y2="85635"/>
                        <a14:foregroundMark x1="94265" y1="66298" x2="92115" y2="55249"/>
                        <a14:foregroundMark x1="92115" y1="55249" x2="93548" y2="65193"/>
                        <a14:foregroundMark x1="94624" y1="42541" x2="98566" y2="48066"/>
                        <a14:foregroundMark x1="78853" y1="9945" x2="78853" y2="9392"/>
                        <a14:foregroundMark x1="8602" y1="48066" x2="5376" y2="48066"/>
                        <a14:foregroundMark x1="42652" y1="83425" x2="39427" y2="83978"/>
                        <a14:foregroundMark x1="78136" y1="60221" x2="77419" y2="73481"/>
                        <a14:foregroundMark x1="74910" y1="51381" x2="90323" y2="51934"/>
                        <a14:foregroundMark x1="90323" y1="51934" x2="96057" y2="50829"/>
                        <a14:foregroundMark x1="54122" y1="50276" x2="41219" y2="49724"/>
                        <a14:foregroundMark x1="66308" y1="19337" x2="70968" y2="20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63" y="885165"/>
            <a:ext cx="6601588" cy="4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lipart gras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clipart gr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14"/>
            <a:ext cx="12192000" cy="679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05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cowboy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8" y="177281"/>
            <a:ext cx="7030773" cy="65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0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76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/>
        </p:nvSpPr>
        <p:spPr>
          <a:xfrm>
            <a:off x="649356" y="463826"/>
            <a:ext cx="10946296" cy="5897217"/>
          </a:xfrm>
          <a:custGeom>
            <a:avLst/>
            <a:gdLst>
              <a:gd name="connsiteX0" fmla="*/ 848140 w 10946296"/>
              <a:gd name="connsiteY0" fmla="*/ 0 h 5897217"/>
              <a:gd name="connsiteX1" fmla="*/ 742122 w 10946296"/>
              <a:gd name="connsiteY1" fmla="*/ 39756 h 5897217"/>
              <a:gd name="connsiteX2" fmla="*/ 715618 w 10946296"/>
              <a:gd name="connsiteY2" fmla="*/ 66261 h 5897217"/>
              <a:gd name="connsiteX3" fmla="*/ 636105 w 10946296"/>
              <a:gd name="connsiteY3" fmla="*/ 119269 h 5897217"/>
              <a:gd name="connsiteX4" fmla="*/ 583096 w 10946296"/>
              <a:gd name="connsiteY4" fmla="*/ 145774 h 5897217"/>
              <a:gd name="connsiteX5" fmla="*/ 543340 w 10946296"/>
              <a:gd name="connsiteY5" fmla="*/ 185530 h 5897217"/>
              <a:gd name="connsiteX6" fmla="*/ 424070 w 10946296"/>
              <a:gd name="connsiteY6" fmla="*/ 278295 h 5897217"/>
              <a:gd name="connsiteX7" fmla="*/ 371061 w 10946296"/>
              <a:gd name="connsiteY7" fmla="*/ 318052 h 5897217"/>
              <a:gd name="connsiteX8" fmla="*/ 331305 w 10946296"/>
              <a:gd name="connsiteY8" fmla="*/ 344556 h 5897217"/>
              <a:gd name="connsiteX9" fmla="*/ 225287 w 10946296"/>
              <a:gd name="connsiteY9" fmla="*/ 463826 h 5897217"/>
              <a:gd name="connsiteX10" fmla="*/ 172279 w 10946296"/>
              <a:gd name="connsiteY10" fmla="*/ 516834 h 5897217"/>
              <a:gd name="connsiteX11" fmla="*/ 145774 w 10946296"/>
              <a:gd name="connsiteY11" fmla="*/ 556591 h 5897217"/>
              <a:gd name="connsiteX12" fmla="*/ 92766 w 10946296"/>
              <a:gd name="connsiteY12" fmla="*/ 609600 h 5897217"/>
              <a:gd name="connsiteX13" fmla="*/ 66261 w 10946296"/>
              <a:gd name="connsiteY13" fmla="*/ 662608 h 5897217"/>
              <a:gd name="connsiteX14" fmla="*/ 53009 w 10946296"/>
              <a:gd name="connsiteY14" fmla="*/ 715617 h 5897217"/>
              <a:gd name="connsiteX15" fmla="*/ 26505 w 10946296"/>
              <a:gd name="connsiteY15" fmla="*/ 781878 h 5897217"/>
              <a:gd name="connsiteX16" fmla="*/ 0 w 10946296"/>
              <a:gd name="connsiteY16" fmla="*/ 954156 h 5897217"/>
              <a:gd name="connsiteX17" fmla="*/ 13253 w 10946296"/>
              <a:gd name="connsiteY17" fmla="*/ 1391478 h 5897217"/>
              <a:gd name="connsiteX18" fmla="*/ 26505 w 10946296"/>
              <a:gd name="connsiteY18" fmla="*/ 1457739 h 5897217"/>
              <a:gd name="connsiteX19" fmla="*/ 132522 w 10946296"/>
              <a:gd name="connsiteY19" fmla="*/ 1669774 h 5897217"/>
              <a:gd name="connsiteX20" fmla="*/ 145774 w 10946296"/>
              <a:gd name="connsiteY20" fmla="*/ 1709530 h 5897217"/>
              <a:gd name="connsiteX21" fmla="*/ 185531 w 10946296"/>
              <a:gd name="connsiteY21" fmla="*/ 1749287 h 5897217"/>
              <a:gd name="connsiteX22" fmla="*/ 265044 w 10946296"/>
              <a:gd name="connsiteY22" fmla="*/ 1842052 h 5897217"/>
              <a:gd name="connsiteX23" fmla="*/ 331305 w 10946296"/>
              <a:gd name="connsiteY23" fmla="*/ 1868556 h 5897217"/>
              <a:gd name="connsiteX24" fmla="*/ 397566 w 10946296"/>
              <a:gd name="connsiteY24" fmla="*/ 1908313 h 5897217"/>
              <a:gd name="connsiteX25" fmla="*/ 622853 w 10946296"/>
              <a:gd name="connsiteY25" fmla="*/ 1987826 h 5897217"/>
              <a:gd name="connsiteX26" fmla="*/ 901148 w 10946296"/>
              <a:gd name="connsiteY26" fmla="*/ 2107095 h 5897217"/>
              <a:gd name="connsiteX27" fmla="*/ 1232453 w 10946296"/>
              <a:gd name="connsiteY27" fmla="*/ 2133600 h 5897217"/>
              <a:gd name="connsiteX28" fmla="*/ 1550505 w 10946296"/>
              <a:gd name="connsiteY28" fmla="*/ 2173356 h 5897217"/>
              <a:gd name="connsiteX29" fmla="*/ 2213114 w 10946296"/>
              <a:gd name="connsiteY29" fmla="*/ 2160104 h 5897217"/>
              <a:gd name="connsiteX30" fmla="*/ 2305879 w 10946296"/>
              <a:gd name="connsiteY30" fmla="*/ 2120347 h 5897217"/>
              <a:gd name="connsiteX31" fmla="*/ 2464905 w 10946296"/>
              <a:gd name="connsiteY31" fmla="*/ 2027582 h 5897217"/>
              <a:gd name="connsiteX32" fmla="*/ 2544418 w 10946296"/>
              <a:gd name="connsiteY32" fmla="*/ 1961321 h 5897217"/>
              <a:gd name="connsiteX33" fmla="*/ 2623931 w 10946296"/>
              <a:gd name="connsiteY33" fmla="*/ 1908313 h 5897217"/>
              <a:gd name="connsiteX34" fmla="*/ 2835966 w 10946296"/>
              <a:gd name="connsiteY34" fmla="*/ 1709530 h 5897217"/>
              <a:gd name="connsiteX35" fmla="*/ 2928731 w 10946296"/>
              <a:gd name="connsiteY35" fmla="*/ 1590261 h 5897217"/>
              <a:gd name="connsiteX36" fmla="*/ 2994992 w 10946296"/>
              <a:gd name="connsiteY36" fmla="*/ 1510747 h 5897217"/>
              <a:gd name="connsiteX37" fmla="*/ 3048000 w 10946296"/>
              <a:gd name="connsiteY37" fmla="*/ 1404730 h 5897217"/>
              <a:gd name="connsiteX38" fmla="*/ 3074505 w 10946296"/>
              <a:gd name="connsiteY38" fmla="*/ 1338469 h 5897217"/>
              <a:gd name="connsiteX39" fmla="*/ 3101009 w 10946296"/>
              <a:gd name="connsiteY39" fmla="*/ 1285461 h 5897217"/>
              <a:gd name="connsiteX40" fmla="*/ 3127514 w 10946296"/>
              <a:gd name="connsiteY40" fmla="*/ 1086678 h 5897217"/>
              <a:gd name="connsiteX41" fmla="*/ 3154018 w 10946296"/>
              <a:gd name="connsiteY41" fmla="*/ 887895 h 5897217"/>
              <a:gd name="connsiteX42" fmla="*/ 3140766 w 10946296"/>
              <a:gd name="connsiteY42" fmla="*/ 410817 h 5897217"/>
              <a:gd name="connsiteX43" fmla="*/ 3101009 w 10946296"/>
              <a:gd name="connsiteY43" fmla="*/ 357808 h 5897217"/>
              <a:gd name="connsiteX44" fmla="*/ 3048000 w 10946296"/>
              <a:gd name="connsiteY44" fmla="*/ 265043 h 5897217"/>
              <a:gd name="connsiteX45" fmla="*/ 2968487 w 10946296"/>
              <a:gd name="connsiteY45" fmla="*/ 159026 h 5897217"/>
              <a:gd name="connsiteX46" fmla="*/ 2915479 w 10946296"/>
              <a:gd name="connsiteY46" fmla="*/ 145774 h 5897217"/>
              <a:gd name="connsiteX47" fmla="*/ 2557670 w 10946296"/>
              <a:gd name="connsiteY47" fmla="*/ 172278 h 5897217"/>
              <a:gd name="connsiteX48" fmla="*/ 2425148 w 10946296"/>
              <a:gd name="connsiteY48" fmla="*/ 185530 h 5897217"/>
              <a:gd name="connsiteX49" fmla="*/ 2358887 w 10946296"/>
              <a:gd name="connsiteY49" fmla="*/ 212034 h 5897217"/>
              <a:gd name="connsiteX50" fmla="*/ 2199861 w 10946296"/>
              <a:gd name="connsiteY50" fmla="*/ 265043 h 5897217"/>
              <a:gd name="connsiteX51" fmla="*/ 2027583 w 10946296"/>
              <a:gd name="connsiteY51" fmla="*/ 371061 h 5897217"/>
              <a:gd name="connsiteX52" fmla="*/ 1815548 w 10946296"/>
              <a:gd name="connsiteY52" fmla="*/ 530087 h 5897217"/>
              <a:gd name="connsiteX53" fmla="*/ 1669774 w 10946296"/>
              <a:gd name="connsiteY53" fmla="*/ 702365 h 5897217"/>
              <a:gd name="connsiteX54" fmla="*/ 1497496 w 10946296"/>
              <a:gd name="connsiteY54" fmla="*/ 914400 h 5897217"/>
              <a:gd name="connsiteX55" fmla="*/ 1431235 w 10946296"/>
              <a:gd name="connsiteY55" fmla="*/ 1033669 h 5897217"/>
              <a:gd name="connsiteX56" fmla="*/ 1325218 w 10946296"/>
              <a:gd name="connsiteY56" fmla="*/ 1272208 h 5897217"/>
              <a:gd name="connsiteX57" fmla="*/ 1272209 w 10946296"/>
              <a:gd name="connsiteY57" fmla="*/ 1417982 h 5897217"/>
              <a:gd name="connsiteX58" fmla="*/ 1245705 w 10946296"/>
              <a:gd name="connsiteY58" fmla="*/ 1524000 h 5897217"/>
              <a:gd name="connsiteX59" fmla="*/ 1179444 w 10946296"/>
              <a:gd name="connsiteY59" fmla="*/ 1789043 h 5897217"/>
              <a:gd name="connsiteX60" fmla="*/ 1139687 w 10946296"/>
              <a:gd name="connsiteY60" fmla="*/ 2054087 h 5897217"/>
              <a:gd name="connsiteX61" fmla="*/ 1126435 w 10946296"/>
              <a:gd name="connsiteY61" fmla="*/ 2199861 h 5897217"/>
              <a:gd name="connsiteX62" fmla="*/ 1113183 w 10946296"/>
              <a:gd name="connsiteY62" fmla="*/ 2319130 h 5897217"/>
              <a:gd name="connsiteX63" fmla="*/ 1152940 w 10946296"/>
              <a:gd name="connsiteY63" fmla="*/ 3154017 h 5897217"/>
              <a:gd name="connsiteX64" fmla="*/ 1205948 w 10946296"/>
              <a:gd name="connsiteY64" fmla="*/ 3299791 h 5897217"/>
              <a:gd name="connsiteX65" fmla="*/ 1298714 w 10946296"/>
              <a:gd name="connsiteY65" fmla="*/ 3485321 h 5897217"/>
              <a:gd name="connsiteX66" fmla="*/ 1404731 w 10946296"/>
              <a:gd name="connsiteY66" fmla="*/ 3644347 h 5897217"/>
              <a:gd name="connsiteX67" fmla="*/ 1444487 w 10946296"/>
              <a:gd name="connsiteY67" fmla="*/ 3697356 h 5897217"/>
              <a:gd name="connsiteX68" fmla="*/ 1524000 w 10946296"/>
              <a:gd name="connsiteY68" fmla="*/ 3750365 h 5897217"/>
              <a:gd name="connsiteX69" fmla="*/ 1630018 w 10946296"/>
              <a:gd name="connsiteY69" fmla="*/ 3776869 h 5897217"/>
              <a:gd name="connsiteX70" fmla="*/ 1815548 w 10946296"/>
              <a:gd name="connsiteY70" fmla="*/ 3816626 h 5897217"/>
              <a:gd name="connsiteX71" fmla="*/ 3803374 w 10946296"/>
              <a:gd name="connsiteY71" fmla="*/ 3803374 h 5897217"/>
              <a:gd name="connsiteX72" fmla="*/ 3922644 w 10946296"/>
              <a:gd name="connsiteY72" fmla="*/ 3790121 h 5897217"/>
              <a:gd name="connsiteX73" fmla="*/ 4068418 w 10946296"/>
              <a:gd name="connsiteY73" fmla="*/ 3776869 h 5897217"/>
              <a:gd name="connsiteX74" fmla="*/ 4306957 w 10946296"/>
              <a:gd name="connsiteY74" fmla="*/ 3710608 h 5897217"/>
              <a:gd name="connsiteX75" fmla="*/ 4558748 w 10946296"/>
              <a:gd name="connsiteY75" fmla="*/ 3670852 h 5897217"/>
              <a:gd name="connsiteX76" fmla="*/ 4810540 w 10946296"/>
              <a:gd name="connsiteY76" fmla="*/ 3591339 h 5897217"/>
              <a:gd name="connsiteX77" fmla="*/ 4943061 w 10946296"/>
              <a:gd name="connsiteY77" fmla="*/ 3564834 h 5897217"/>
              <a:gd name="connsiteX78" fmla="*/ 5380383 w 10946296"/>
              <a:gd name="connsiteY78" fmla="*/ 3366052 h 5897217"/>
              <a:gd name="connsiteX79" fmla="*/ 5526157 w 10946296"/>
              <a:gd name="connsiteY79" fmla="*/ 3299791 h 5897217"/>
              <a:gd name="connsiteX80" fmla="*/ 5777948 w 10946296"/>
              <a:gd name="connsiteY80" fmla="*/ 3127513 h 5897217"/>
              <a:gd name="connsiteX81" fmla="*/ 5910470 w 10946296"/>
              <a:gd name="connsiteY81" fmla="*/ 3008243 h 5897217"/>
              <a:gd name="connsiteX82" fmla="*/ 6109253 w 10946296"/>
              <a:gd name="connsiteY82" fmla="*/ 2782956 h 5897217"/>
              <a:gd name="connsiteX83" fmla="*/ 6202018 w 10946296"/>
              <a:gd name="connsiteY83" fmla="*/ 2557669 h 5897217"/>
              <a:gd name="connsiteX84" fmla="*/ 6241774 w 10946296"/>
              <a:gd name="connsiteY84" fmla="*/ 2451652 h 5897217"/>
              <a:gd name="connsiteX85" fmla="*/ 6268279 w 10946296"/>
              <a:gd name="connsiteY85" fmla="*/ 2186608 h 5897217"/>
              <a:gd name="connsiteX86" fmla="*/ 6241774 w 10946296"/>
              <a:gd name="connsiteY86" fmla="*/ 1577008 h 5897217"/>
              <a:gd name="connsiteX87" fmla="*/ 6215270 w 10946296"/>
              <a:gd name="connsiteY87" fmla="*/ 1484243 h 5897217"/>
              <a:gd name="connsiteX88" fmla="*/ 6149009 w 10946296"/>
              <a:gd name="connsiteY88" fmla="*/ 1351721 h 5897217"/>
              <a:gd name="connsiteX89" fmla="*/ 6042992 w 10946296"/>
              <a:gd name="connsiteY89" fmla="*/ 1219200 h 5897217"/>
              <a:gd name="connsiteX90" fmla="*/ 6016487 w 10946296"/>
              <a:gd name="connsiteY90" fmla="*/ 1139687 h 5897217"/>
              <a:gd name="connsiteX91" fmla="*/ 5936974 w 10946296"/>
              <a:gd name="connsiteY91" fmla="*/ 1060174 h 5897217"/>
              <a:gd name="connsiteX92" fmla="*/ 5711687 w 10946296"/>
              <a:gd name="connsiteY92" fmla="*/ 914400 h 5897217"/>
              <a:gd name="connsiteX93" fmla="*/ 5552661 w 10946296"/>
              <a:gd name="connsiteY93" fmla="*/ 821634 h 5897217"/>
              <a:gd name="connsiteX94" fmla="*/ 5459896 w 10946296"/>
              <a:gd name="connsiteY94" fmla="*/ 795130 h 5897217"/>
              <a:gd name="connsiteX95" fmla="*/ 5393635 w 10946296"/>
              <a:gd name="connsiteY95" fmla="*/ 768626 h 5897217"/>
              <a:gd name="connsiteX96" fmla="*/ 5314122 w 10946296"/>
              <a:gd name="connsiteY96" fmla="*/ 742121 h 5897217"/>
              <a:gd name="connsiteX97" fmla="*/ 4214192 w 10946296"/>
              <a:gd name="connsiteY97" fmla="*/ 781878 h 5897217"/>
              <a:gd name="connsiteX98" fmla="*/ 3988905 w 10946296"/>
              <a:gd name="connsiteY98" fmla="*/ 861391 h 5897217"/>
              <a:gd name="connsiteX99" fmla="*/ 3790122 w 10946296"/>
              <a:gd name="connsiteY99" fmla="*/ 980661 h 5897217"/>
              <a:gd name="connsiteX100" fmla="*/ 3710609 w 10946296"/>
              <a:gd name="connsiteY100" fmla="*/ 1033669 h 5897217"/>
              <a:gd name="connsiteX101" fmla="*/ 3578087 w 10946296"/>
              <a:gd name="connsiteY101" fmla="*/ 1179443 h 5897217"/>
              <a:gd name="connsiteX102" fmla="*/ 3511827 w 10946296"/>
              <a:gd name="connsiteY102" fmla="*/ 1285461 h 5897217"/>
              <a:gd name="connsiteX103" fmla="*/ 3419061 w 10946296"/>
              <a:gd name="connsiteY103" fmla="*/ 1630017 h 5897217"/>
              <a:gd name="connsiteX104" fmla="*/ 3405809 w 10946296"/>
              <a:gd name="connsiteY104" fmla="*/ 1749287 h 5897217"/>
              <a:gd name="connsiteX105" fmla="*/ 3366053 w 10946296"/>
              <a:gd name="connsiteY105" fmla="*/ 1881808 h 5897217"/>
              <a:gd name="connsiteX106" fmla="*/ 3445566 w 10946296"/>
              <a:gd name="connsiteY106" fmla="*/ 2584174 h 5897217"/>
              <a:gd name="connsiteX107" fmla="*/ 3485322 w 10946296"/>
              <a:gd name="connsiteY107" fmla="*/ 2663687 h 5897217"/>
              <a:gd name="connsiteX108" fmla="*/ 3697357 w 10946296"/>
              <a:gd name="connsiteY108" fmla="*/ 2968487 h 5897217"/>
              <a:gd name="connsiteX109" fmla="*/ 3856383 w 10946296"/>
              <a:gd name="connsiteY109" fmla="*/ 3167269 h 5897217"/>
              <a:gd name="connsiteX110" fmla="*/ 4121427 w 10946296"/>
              <a:gd name="connsiteY110" fmla="*/ 3326295 h 5897217"/>
              <a:gd name="connsiteX111" fmla="*/ 4267200 w 10946296"/>
              <a:gd name="connsiteY111" fmla="*/ 3419061 h 5897217"/>
              <a:gd name="connsiteX112" fmla="*/ 4439479 w 10946296"/>
              <a:gd name="connsiteY112" fmla="*/ 3472069 h 5897217"/>
              <a:gd name="connsiteX113" fmla="*/ 4850296 w 10946296"/>
              <a:gd name="connsiteY113" fmla="*/ 3591339 h 5897217"/>
              <a:gd name="connsiteX114" fmla="*/ 5075583 w 10946296"/>
              <a:gd name="connsiteY114" fmla="*/ 3657600 h 5897217"/>
              <a:gd name="connsiteX115" fmla="*/ 5274366 w 10946296"/>
              <a:gd name="connsiteY115" fmla="*/ 3684104 h 5897217"/>
              <a:gd name="connsiteX116" fmla="*/ 5817705 w 10946296"/>
              <a:gd name="connsiteY116" fmla="*/ 3763617 h 5897217"/>
              <a:gd name="connsiteX117" fmla="*/ 7222435 w 10946296"/>
              <a:gd name="connsiteY117" fmla="*/ 3723861 h 5897217"/>
              <a:gd name="connsiteX118" fmla="*/ 7394714 w 10946296"/>
              <a:gd name="connsiteY118" fmla="*/ 3697356 h 5897217"/>
              <a:gd name="connsiteX119" fmla="*/ 7580244 w 10946296"/>
              <a:gd name="connsiteY119" fmla="*/ 3631095 h 5897217"/>
              <a:gd name="connsiteX120" fmla="*/ 8587409 w 10946296"/>
              <a:gd name="connsiteY120" fmla="*/ 3233530 h 5897217"/>
              <a:gd name="connsiteX121" fmla="*/ 8706679 w 10946296"/>
              <a:gd name="connsiteY121" fmla="*/ 3154017 h 5897217"/>
              <a:gd name="connsiteX122" fmla="*/ 8998227 w 10946296"/>
              <a:gd name="connsiteY122" fmla="*/ 2981739 h 5897217"/>
              <a:gd name="connsiteX123" fmla="*/ 9462053 w 10946296"/>
              <a:gd name="connsiteY123" fmla="*/ 2557669 h 5897217"/>
              <a:gd name="connsiteX124" fmla="*/ 9793357 w 10946296"/>
              <a:gd name="connsiteY124" fmla="*/ 2107095 h 5897217"/>
              <a:gd name="connsiteX125" fmla="*/ 9872870 w 10946296"/>
              <a:gd name="connsiteY125" fmla="*/ 1934817 h 5897217"/>
              <a:gd name="connsiteX126" fmla="*/ 9965635 w 10946296"/>
              <a:gd name="connsiteY126" fmla="*/ 1524000 h 5897217"/>
              <a:gd name="connsiteX127" fmla="*/ 9939131 w 10946296"/>
              <a:gd name="connsiteY127" fmla="*/ 861391 h 5897217"/>
              <a:gd name="connsiteX128" fmla="*/ 9912627 w 10946296"/>
              <a:gd name="connsiteY128" fmla="*/ 821634 h 5897217"/>
              <a:gd name="connsiteX129" fmla="*/ 9766853 w 10946296"/>
              <a:gd name="connsiteY129" fmla="*/ 583095 h 5897217"/>
              <a:gd name="connsiteX130" fmla="*/ 9515061 w 10946296"/>
              <a:gd name="connsiteY130" fmla="*/ 384313 h 5897217"/>
              <a:gd name="connsiteX131" fmla="*/ 9435548 w 10946296"/>
              <a:gd name="connsiteY131" fmla="*/ 344556 h 5897217"/>
              <a:gd name="connsiteX132" fmla="*/ 9382540 w 10946296"/>
              <a:gd name="connsiteY132" fmla="*/ 331304 h 5897217"/>
              <a:gd name="connsiteX133" fmla="*/ 9316279 w 10946296"/>
              <a:gd name="connsiteY133" fmla="*/ 304800 h 5897217"/>
              <a:gd name="connsiteX134" fmla="*/ 8931966 w 10946296"/>
              <a:gd name="connsiteY134" fmla="*/ 331304 h 5897217"/>
              <a:gd name="connsiteX135" fmla="*/ 8481392 w 10946296"/>
              <a:gd name="connsiteY135" fmla="*/ 477078 h 5897217"/>
              <a:gd name="connsiteX136" fmla="*/ 8335618 w 10946296"/>
              <a:gd name="connsiteY136" fmla="*/ 556591 h 5897217"/>
              <a:gd name="connsiteX137" fmla="*/ 7977809 w 10946296"/>
              <a:gd name="connsiteY137" fmla="*/ 715617 h 5897217"/>
              <a:gd name="connsiteX138" fmla="*/ 7368209 w 10946296"/>
              <a:gd name="connsiteY138" fmla="*/ 927652 h 5897217"/>
              <a:gd name="connsiteX139" fmla="*/ 7182679 w 10946296"/>
              <a:gd name="connsiteY139" fmla="*/ 1033669 h 5897217"/>
              <a:gd name="connsiteX140" fmla="*/ 7129670 w 10946296"/>
              <a:gd name="connsiteY140" fmla="*/ 1219200 h 5897217"/>
              <a:gd name="connsiteX141" fmla="*/ 7089914 w 10946296"/>
              <a:gd name="connsiteY141" fmla="*/ 1404730 h 5897217"/>
              <a:gd name="connsiteX142" fmla="*/ 7248940 w 10946296"/>
              <a:gd name="connsiteY142" fmla="*/ 2385391 h 5897217"/>
              <a:gd name="connsiteX143" fmla="*/ 7712766 w 10946296"/>
              <a:gd name="connsiteY143" fmla="*/ 3207026 h 5897217"/>
              <a:gd name="connsiteX144" fmla="*/ 8203096 w 10946296"/>
              <a:gd name="connsiteY144" fmla="*/ 3670852 h 5897217"/>
              <a:gd name="connsiteX145" fmla="*/ 8878957 w 10946296"/>
              <a:gd name="connsiteY145" fmla="*/ 3975652 h 5897217"/>
              <a:gd name="connsiteX146" fmla="*/ 9435548 w 10946296"/>
              <a:gd name="connsiteY146" fmla="*/ 4041913 h 5897217"/>
              <a:gd name="connsiteX147" fmla="*/ 9899374 w 10946296"/>
              <a:gd name="connsiteY147" fmla="*/ 4002156 h 5897217"/>
              <a:gd name="connsiteX148" fmla="*/ 10018644 w 10946296"/>
              <a:gd name="connsiteY148" fmla="*/ 3962400 h 5897217"/>
              <a:gd name="connsiteX149" fmla="*/ 10363200 w 10946296"/>
              <a:gd name="connsiteY149" fmla="*/ 3790121 h 5897217"/>
              <a:gd name="connsiteX150" fmla="*/ 10469218 w 10946296"/>
              <a:gd name="connsiteY150" fmla="*/ 3737113 h 5897217"/>
              <a:gd name="connsiteX151" fmla="*/ 10668000 w 10946296"/>
              <a:gd name="connsiteY151" fmla="*/ 3617843 h 5897217"/>
              <a:gd name="connsiteX152" fmla="*/ 10946296 w 10946296"/>
              <a:gd name="connsiteY152" fmla="*/ 3366052 h 5897217"/>
              <a:gd name="connsiteX153" fmla="*/ 10893287 w 10946296"/>
              <a:gd name="connsiteY153" fmla="*/ 3074504 h 5897217"/>
              <a:gd name="connsiteX154" fmla="*/ 10853531 w 10946296"/>
              <a:gd name="connsiteY154" fmla="*/ 2968487 h 5897217"/>
              <a:gd name="connsiteX155" fmla="*/ 10654748 w 10946296"/>
              <a:gd name="connsiteY155" fmla="*/ 2782956 h 5897217"/>
              <a:gd name="connsiteX156" fmla="*/ 10164418 w 10946296"/>
              <a:gd name="connsiteY156" fmla="*/ 2557669 h 5897217"/>
              <a:gd name="connsiteX157" fmla="*/ 10045148 w 10946296"/>
              <a:gd name="connsiteY157" fmla="*/ 2584174 h 5897217"/>
              <a:gd name="connsiteX158" fmla="*/ 9859618 w 10946296"/>
              <a:gd name="connsiteY158" fmla="*/ 2610678 h 5897217"/>
              <a:gd name="connsiteX159" fmla="*/ 9501809 w 10946296"/>
              <a:gd name="connsiteY159" fmla="*/ 2716695 h 5897217"/>
              <a:gd name="connsiteX160" fmla="*/ 8468140 w 10946296"/>
              <a:gd name="connsiteY160" fmla="*/ 2994991 h 5897217"/>
              <a:gd name="connsiteX161" fmla="*/ 7977809 w 10946296"/>
              <a:gd name="connsiteY161" fmla="*/ 3061252 h 5897217"/>
              <a:gd name="connsiteX162" fmla="*/ 7765774 w 10946296"/>
              <a:gd name="connsiteY162" fmla="*/ 3101008 h 5897217"/>
              <a:gd name="connsiteX163" fmla="*/ 7434470 w 10946296"/>
              <a:gd name="connsiteY163" fmla="*/ 3220278 h 5897217"/>
              <a:gd name="connsiteX164" fmla="*/ 7209183 w 10946296"/>
              <a:gd name="connsiteY164" fmla="*/ 3352800 h 5897217"/>
              <a:gd name="connsiteX165" fmla="*/ 7050157 w 10946296"/>
              <a:gd name="connsiteY165" fmla="*/ 3445565 h 5897217"/>
              <a:gd name="connsiteX166" fmla="*/ 6785114 w 10946296"/>
              <a:gd name="connsiteY166" fmla="*/ 3617843 h 5897217"/>
              <a:gd name="connsiteX167" fmla="*/ 6374296 w 10946296"/>
              <a:gd name="connsiteY167" fmla="*/ 3816626 h 5897217"/>
              <a:gd name="connsiteX168" fmla="*/ 6003235 w 10946296"/>
              <a:gd name="connsiteY168" fmla="*/ 3962400 h 5897217"/>
              <a:gd name="connsiteX169" fmla="*/ 5420140 w 10946296"/>
              <a:gd name="connsiteY169" fmla="*/ 4227443 h 5897217"/>
              <a:gd name="connsiteX170" fmla="*/ 5208105 w 10946296"/>
              <a:gd name="connsiteY170" fmla="*/ 4320208 h 5897217"/>
              <a:gd name="connsiteX171" fmla="*/ 5009322 w 10946296"/>
              <a:gd name="connsiteY171" fmla="*/ 4412974 h 5897217"/>
              <a:gd name="connsiteX172" fmla="*/ 4797287 w 10946296"/>
              <a:gd name="connsiteY172" fmla="*/ 4492487 h 5897217"/>
              <a:gd name="connsiteX173" fmla="*/ 4545496 w 10946296"/>
              <a:gd name="connsiteY173" fmla="*/ 4611756 h 5897217"/>
              <a:gd name="connsiteX174" fmla="*/ 4320209 w 10946296"/>
              <a:gd name="connsiteY174" fmla="*/ 4651513 h 5897217"/>
              <a:gd name="connsiteX175" fmla="*/ 4094922 w 10946296"/>
              <a:gd name="connsiteY175" fmla="*/ 4757530 h 5897217"/>
              <a:gd name="connsiteX176" fmla="*/ 3551583 w 10946296"/>
              <a:gd name="connsiteY176" fmla="*/ 4890052 h 5897217"/>
              <a:gd name="connsiteX177" fmla="*/ 3286540 w 10946296"/>
              <a:gd name="connsiteY177" fmla="*/ 4929808 h 5897217"/>
              <a:gd name="connsiteX178" fmla="*/ 2994992 w 10946296"/>
              <a:gd name="connsiteY178" fmla="*/ 4982817 h 5897217"/>
              <a:gd name="connsiteX179" fmla="*/ 2862470 w 10946296"/>
              <a:gd name="connsiteY179" fmla="*/ 5035826 h 5897217"/>
              <a:gd name="connsiteX180" fmla="*/ 2796209 w 10946296"/>
              <a:gd name="connsiteY180" fmla="*/ 5049078 h 5897217"/>
              <a:gd name="connsiteX181" fmla="*/ 2332383 w 10946296"/>
              <a:gd name="connsiteY181" fmla="*/ 5062330 h 5897217"/>
              <a:gd name="connsiteX182" fmla="*/ 1908314 w 10946296"/>
              <a:gd name="connsiteY182" fmla="*/ 5035826 h 5897217"/>
              <a:gd name="connsiteX183" fmla="*/ 1603514 w 10946296"/>
              <a:gd name="connsiteY183" fmla="*/ 4890052 h 5897217"/>
              <a:gd name="connsiteX184" fmla="*/ 1497496 w 10946296"/>
              <a:gd name="connsiteY184" fmla="*/ 4850295 h 5897217"/>
              <a:gd name="connsiteX185" fmla="*/ 1484244 w 10946296"/>
              <a:gd name="connsiteY185" fmla="*/ 4810539 h 5897217"/>
              <a:gd name="connsiteX186" fmla="*/ 1484244 w 10946296"/>
              <a:gd name="connsiteY186" fmla="*/ 4545495 h 5897217"/>
              <a:gd name="connsiteX187" fmla="*/ 1709531 w 10946296"/>
              <a:gd name="connsiteY187" fmla="*/ 4373217 h 5897217"/>
              <a:gd name="connsiteX188" fmla="*/ 2093844 w 10946296"/>
              <a:gd name="connsiteY188" fmla="*/ 4253947 h 5897217"/>
              <a:gd name="connsiteX189" fmla="*/ 2252870 w 10946296"/>
              <a:gd name="connsiteY189" fmla="*/ 4200939 h 5897217"/>
              <a:gd name="connsiteX190" fmla="*/ 2557670 w 10946296"/>
              <a:gd name="connsiteY190" fmla="*/ 4174434 h 5897217"/>
              <a:gd name="connsiteX191" fmla="*/ 2968487 w 10946296"/>
              <a:gd name="connsiteY191" fmla="*/ 4134678 h 5897217"/>
              <a:gd name="connsiteX192" fmla="*/ 4200940 w 10946296"/>
              <a:gd name="connsiteY192" fmla="*/ 4293704 h 5897217"/>
              <a:gd name="connsiteX193" fmla="*/ 4731027 w 10946296"/>
              <a:gd name="connsiteY193" fmla="*/ 4518991 h 5897217"/>
              <a:gd name="connsiteX194" fmla="*/ 4823792 w 10946296"/>
              <a:gd name="connsiteY194" fmla="*/ 4558747 h 5897217"/>
              <a:gd name="connsiteX195" fmla="*/ 4956314 w 10946296"/>
              <a:gd name="connsiteY195" fmla="*/ 4731026 h 5897217"/>
              <a:gd name="connsiteX196" fmla="*/ 5075583 w 10946296"/>
              <a:gd name="connsiteY196" fmla="*/ 4810539 h 5897217"/>
              <a:gd name="connsiteX197" fmla="*/ 5234609 w 10946296"/>
              <a:gd name="connsiteY197" fmla="*/ 4929808 h 5897217"/>
              <a:gd name="connsiteX198" fmla="*/ 5844209 w 10946296"/>
              <a:gd name="connsiteY198" fmla="*/ 5433391 h 5897217"/>
              <a:gd name="connsiteX199" fmla="*/ 6069496 w 10946296"/>
              <a:gd name="connsiteY199" fmla="*/ 5618921 h 5897217"/>
              <a:gd name="connsiteX200" fmla="*/ 6215270 w 10946296"/>
              <a:gd name="connsiteY200" fmla="*/ 5711687 h 5897217"/>
              <a:gd name="connsiteX201" fmla="*/ 6308035 w 10946296"/>
              <a:gd name="connsiteY201" fmla="*/ 5777947 h 5897217"/>
              <a:gd name="connsiteX202" fmla="*/ 6387548 w 10946296"/>
              <a:gd name="connsiteY202" fmla="*/ 5791200 h 5897217"/>
              <a:gd name="connsiteX203" fmla="*/ 6692348 w 10946296"/>
              <a:gd name="connsiteY203" fmla="*/ 5844208 h 5897217"/>
              <a:gd name="connsiteX204" fmla="*/ 7089914 w 10946296"/>
              <a:gd name="connsiteY204" fmla="*/ 5897217 h 5897217"/>
              <a:gd name="connsiteX205" fmla="*/ 8560905 w 10946296"/>
              <a:gd name="connsiteY205" fmla="*/ 5883965 h 5897217"/>
              <a:gd name="connsiteX206" fmla="*/ 8746435 w 10946296"/>
              <a:gd name="connsiteY206" fmla="*/ 5830956 h 5897217"/>
              <a:gd name="connsiteX207" fmla="*/ 9090992 w 10946296"/>
              <a:gd name="connsiteY207" fmla="*/ 5698434 h 5897217"/>
              <a:gd name="connsiteX208" fmla="*/ 9382540 w 10946296"/>
              <a:gd name="connsiteY208" fmla="*/ 5552661 h 5897217"/>
              <a:gd name="connsiteX209" fmla="*/ 9501809 w 10946296"/>
              <a:gd name="connsiteY209" fmla="*/ 5499652 h 5897217"/>
              <a:gd name="connsiteX210" fmla="*/ 9660835 w 10946296"/>
              <a:gd name="connsiteY210" fmla="*/ 5393634 h 5897217"/>
              <a:gd name="connsiteX211" fmla="*/ 9925879 w 10946296"/>
              <a:gd name="connsiteY211" fmla="*/ 5155095 h 5897217"/>
              <a:gd name="connsiteX212" fmla="*/ 9992140 w 10946296"/>
              <a:gd name="connsiteY212" fmla="*/ 5049078 h 5897217"/>
              <a:gd name="connsiteX213" fmla="*/ 10111409 w 10946296"/>
              <a:gd name="connsiteY213" fmla="*/ 4784034 h 5897217"/>
              <a:gd name="connsiteX214" fmla="*/ 10098157 w 10946296"/>
              <a:gd name="connsiteY214" fmla="*/ 4585252 h 5897217"/>
              <a:gd name="connsiteX215" fmla="*/ 10045148 w 10946296"/>
              <a:gd name="connsiteY215" fmla="*/ 4492487 h 5897217"/>
              <a:gd name="connsiteX216" fmla="*/ 9806609 w 10946296"/>
              <a:gd name="connsiteY216" fmla="*/ 4373217 h 5897217"/>
              <a:gd name="connsiteX217" fmla="*/ 9501809 w 10946296"/>
              <a:gd name="connsiteY217" fmla="*/ 4320208 h 5897217"/>
              <a:gd name="connsiteX218" fmla="*/ 9157253 w 10946296"/>
              <a:gd name="connsiteY218" fmla="*/ 4253947 h 5897217"/>
              <a:gd name="connsiteX219" fmla="*/ 8454887 w 10946296"/>
              <a:gd name="connsiteY219" fmla="*/ 4174434 h 5897217"/>
              <a:gd name="connsiteX220" fmla="*/ 8123583 w 10946296"/>
              <a:gd name="connsiteY220" fmla="*/ 4187687 h 5897217"/>
              <a:gd name="connsiteX221" fmla="*/ 7938053 w 10946296"/>
              <a:gd name="connsiteY221" fmla="*/ 4267200 h 5897217"/>
              <a:gd name="connsiteX222" fmla="*/ 7540487 w 10946296"/>
              <a:gd name="connsiteY222" fmla="*/ 4386469 h 5897217"/>
              <a:gd name="connsiteX223" fmla="*/ 7460974 w 10946296"/>
              <a:gd name="connsiteY223" fmla="*/ 4426226 h 5897217"/>
              <a:gd name="connsiteX224" fmla="*/ 7381461 w 10946296"/>
              <a:gd name="connsiteY224" fmla="*/ 4452730 h 5897217"/>
              <a:gd name="connsiteX225" fmla="*/ 7089914 w 10946296"/>
              <a:gd name="connsiteY225" fmla="*/ 4611756 h 5897217"/>
              <a:gd name="connsiteX226" fmla="*/ 6718853 w 10946296"/>
              <a:gd name="connsiteY226" fmla="*/ 4784034 h 5897217"/>
              <a:gd name="connsiteX227" fmla="*/ 6546574 w 10946296"/>
              <a:gd name="connsiteY227" fmla="*/ 4850295 h 5897217"/>
              <a:gd name="connsiteX228" fmla="*/ 6228522 w 10946296"/>
              <a:gd name="connsiteY228" fmla="*/ 4969565 h 5897217"/>
              <a:gd name="connsiteX229" fmla="*/ 6029740 w 10946296"/>
              <a:gd name="connsiteY229" fmla="*/ 5062330 h 5897217"/>
              <a:gd name="connsiteX230" fmla="*/ 5777948 w 10946296"/>
              <a:gd name="connsiteY230" fmla="*/ 5247861 h 5897217"/>
              <a:gd name="connsiteX231" fmla="*/ 5618922 w 10946296"/>
              <a:gd name="connsiteY231" fmla="*/ 5340626 h 5897217"/>
              <a:gd name="connsiteX232" fmla="*/ 5327374 w 10946296"/>
              <a:gd name="connsiteY232" fmla="*/ 5459895 h 5897217"/>
              <a:gd name="connsiteX233" fmla="*/ 5247861 w 10946296"/>
              <a:gd name="connsiteY233" fmla="*/ 5499652 h 5897217"/>
              <a:gd name="connsiteX234" fmla="*/ 5181600 w 10946296"/>
              <a:gd name="connsiteY234" fmla="*/ 5526156 h 5897217"/>
              <a:gd name="connsiteX235" fmla="*/ 5022574 w 10946296"/>
              <a:gd name="connsiteY235" fmla="*/ 5605669 h 5897217"/>
              <a:gd name="connsiteX236" fmla="*/ 4757531 w 10946296"/>
              <a:gd name="connsiteY236" fmla="*/ 5685182 h 5897217"/>
              <a:gd name="connsiteX237" fmla="*/ 3684105 w 10946296"/>
              <a:gd name="connsiteY237" fmla="*/ 5671930 h 5897217"/>
              <a:gd name="connsiteX238" fmla="*/ 3617844 w 10946296"/>
              <a:gd name="connsiteY238" fmla="*/ 5645426 h 5897217"/>
              <a:gd name="connsiteX239" fmla="*/ 3538331 w 10946296"/>
              <a:gd name="connsiteY239" fmla="*/ 5632174 h 5897217"/>
              <a:gd name="connsiteX240" fmla="*/ 3405809 w 10946296"/>
              <a:gd name="connsiteY240" fmla="*/ 5605669 h 5897217"/>
              <a:gd name="connsiteX241" fmla="*/ 3286540 w 10946296"/>
              <a:gd name="connsiteY241" fmla="*/ 5579165 h 5897217"/>
              <a:gd name="connsiteX242" fmla="*/ 3193774 w 10946296"/>
              <a:gd name="connsiteY242" fmla="*/ 5565913 h 5897217"/>
              <a:gd name="connsiteX243" fmla="*/ 2769705 w 10946296"/>
              <a:gd name="connsiteY243" fmla="*/ 5579165 h 5897217"/>
              <a:gd name="connsiteX244" fmla="*/ 2478157 w 10946296"/>
              <a:gd name="connsiteY244" fmla="*/ 5738191 h 5897217"/>
              <a:gd name="connsiteX245" fmla="*/ 2292627 w 10946296"/>
              <a:gd name="connsiteY245" fmla="*/ 5791200 h 5897217"/>
              <a:gd name="connsiteX246" fmla="*/ 2213114 w 10946296"/>
              <a:gd name="connsiteY246" fmla="*/ 5817704 h 5897217"/>
              <a:gd name="connsiteX247" fmla="*/ 2027583 w 10946296"/>
              <a:gd name="connsiteY247" fmla="*/ 5830956 h 5897217"/>
              <a:gd name="connsiteX248" fmla="*/ 1895061 w 10946296"/>
              <a:gd name="connsiteY248" fmla="*/ 5844208 h 5897217"/>
              <a:gd name="connsiteX249" fmla="*/ 1484244 w 10946296"/>
              <a:gd name="connsiteY249" fmla="*/ 5830956 h 5897217"/>
              <a:gd name="connsiteX250" fmla="*/ 1391479 w 10946296"/>
              <a:gd name="connsiteY250" fmla="*/ 5777947 h 5897217"/>
              <a:gd name="connsiteX251" fmla="*/ 1272209 w 10946296"/>
              <a:gd name="connsiteY251" fmla="*/ 5698434 h 5897217"/>
              <a:gd name="connsiteX252" fmla="*/ 1166192 w 10946296"/>
              <a:gd name="connsiteY252" fmla="*/ 5632174 h 5897217"/>
              <a:gd name="connsiteX253" fmla="*/ 1099931 w 10946296"/>
              <a:gd name="connsiteY253" fmla="*/ 5565913 h 5897217"/>
              <a:gd name="connsiteX254" fmla="*/ 1007166 w 10946296"/>
              <a:gd name="connsiteY254" fmla="*/ 5446643 h 5897217"/>
              <a:gd name="connsiteX255" fmla="*/ 967409 w 10946296"/>
              <a:gd name="connsiteY255" fmla="*/ 5340626 h 5897217"/>
              <a:gd name="connsiteX256" fmla="*/ 914400 w 10946296"/>
              <a:gd name="connsiteY256" fmla="*/ 5181600 h 5897217"/>
              <a:gd name="connsiteX257" fmla="*/ 914400 w 10946296"/>
              <a:gd name="connsiteY257" fmla="*/ 4969565 h 589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0946296" h="5897217">
                <a:moveTo>
                  <a:pt x="848140" y="0"/>
                </a:moveTo>
                <a:cubicBezTo>
                  <a:pt x="812801" y="13252"/>
                  <a:pt x="775880" y="22877"/>
                  <a:pt x="742122" y="39756"/>
                </a:cubicBezTo>
                <a:cubicBezTo>
                  <a:pt x="730947" y="45344"/>
                  <a:pt x="725613" y="58764"/>
                  <a:pt x="715618" y="66261"/>
                </a:cubicBezTo>
                <a:cubicBezTo>
                  <a:pt x="690135" y="85374"/>
                  <a:pt x="664596" y="105023"/>
                  <a:pt x="636105" y="119269"/>
                </a:cubicBezTo>
                <a:cubicBezTo>
                  <a:pt x="618435" y="128104"/>
                  <a:pt x="599172" y="134291"/>
                  <a:pt x="583096" y="145774"/>
                </a:cubicBezTo>
                <a:cubicBezTo>
                  <a:pt x="567846" y="156667"/>
                  <a:pt x="557737" y="173532"/>
                  <a:pt x="543340" y="185530"/>
                </a:cubicBezTo>
                <a:cubicBezTo>
                  <a:pt x="504648" y="217773"/>
                  <a:pt x="463991" y="247586"/>
                  <a:pt x="424070" y="278295"/>
                </a:cubicBezTo>
                <a:cubicBezTo>
                  <a:pt x="406563" y="291762"/>
                  <a:pt x="389439" y="305800"/>
                  <a:pt x="371061" y="318052"/>
                </a:cubicBezTo>
                <a:cubicBezTo>
                  <a:pt x="357809" y="326887"/>
                  <a:pt x="343209" y="333975"/>
                  <a:pt x="331305" y="344556"/>
                </a:cubicBezTo>
                <a:cubicBezTo>
                  <a:pt x="143277" y="511692"/>
                  <a:pt x="313909" y="360434"/>
                  <a:pt x="225287" y="463826"/>
                </a:cubicBezTo>
                <a:cubicBezTo>
                  <a:pt x="209025" y="482798"/>
                  <a:pt x="188541" y="497862"/>
                  <a:pt x="172279" y="516834"/>
                </a:cubicBezTo>
                <a:cubicBezTo>
                  <a:pt x="161914" y="528927"/>
                  <a:pt x="156139" y="544498"/>
                  <a:pt x="145774" y="556591"/>
                </a:cubicBezTo>
                <a:cubicBezTo>
                  <a:pt x="129512" y="575564"/>
                  <a:pt x="107759" y="589609"/>
                  <a:pt x="92766" y="609600"/>
                </a:cubicBezTo>
                <a:cubicBezTo>
                  <a:pt x="80913" y="625404"/>
                  <a:pt x="75096" y="644939"/>
                  <a:pt x="66261" y="662608"/>
                </a:cubicBezTo>
                <a:cubicBezTo>
                  <a:pt x="61844" y="680278"/>
                  <a:pt x="58769" y="698338"/>
                  <a:pt x="53009" y="715617"/>
                </a:cubicBezTo>
                <a:cubicBezTo>
                  <a:pt x="45487" y="738185"/>
                  <a:pt x="33340" y="759093"/>
                  <a:pt x="26505" y="781878"/>
                </a:cubicBezTo>
                <a:cubicBezTo>
                  <a:pt x="13497" y="825239"/>
                  <a:pt x="4618" y="917214"/>
                  <a:pt x="0" y="954156"/>
                </a:cubicBezTo>
                <a:cubicBezTo>
                  <a:pt x="4418" y="1099930"/>
                  <a:pt x="5588" y="1245839"/>
                  <a:pt x="13253" y="1391478"/>
                </a:cubicBezTo>
                <a:cubicBezTo>
                  <a:pt x="14437" y="1413971"/>
                  <a:pt x="18596" y="1436649"/>
                  <a:pt x="26505" y="1457739"/>
                </a:cubicBezTo>
                <a:cubicBezTo>
                  <a:pt x="119224" y="1704990"/>
                  <a:pt x="57680" y="1520090"/>
                  <a:pt x="132522" y="1669774"/>
                </a:cubicBezTo>
                <a:cubicBezTo>
                  <a:pt x="138769" y="1682268"/>
                  <a:pt x="138025" y="1697907"/>
                  <a:pt x="145774" y="1709530"/>
                </a:cubicBezTo>
                <a:cubicBezTo>
                  <a:pt x="156170" y="1725124"/>
                  <a:pt x="173533" y="1734889"/>
                  <a:pt x="185531" y="1749287"/>
                </a:cubicBezTo>
                <a:cubicBezTo>
                  <a:pt x="222999" y="1794249"/>
                  <a:pt x="205318" y="1802235"/>
                  <a:pt x="265044" y="1842052"/>
                </a:cubicBezTo>
                <a:cubicBezTo>
                  <a:pt x="284837" y="1855247"/>
                  <a:pt x="310028" y="1857918"/>
                  <a:pt x="331305" y="1868556"/>
                </a:cubicBezTo>
                <a:cubicBezTo>
                  <a:pt x="354343" y="1880075"/>
                  <a:pt x="374179" y="1897519"/>
                  <a:pt x="397566" y="1908313"/>
                </a:cubicBezTo>
                <a:cubicBezTo>
                  <a:pt x="534924" y="1971709"/>
                  <a:pt x="476547" y="1926223"/>
                  <a:pt x="622853" y="1987826"/>
                </a:cubicBezTo>
                <a:cubicBezTo>
                  <a:pt x="714960" y="2026608"/>
                  <a:pt x="799683" y="2090184"/>
                  <a:pt x="901148" y="2107095"/>
                </a:cubicBezTo>
                <a:cubicBezTo>
                  <a:pt x="1010428" y="2125308"/>
                  <a:pt x="1122028" y="2124646"/>
                  <a:pt x="1232453" y="2133600"/>
                </a:cubicBezTo>
                <a:cubicBezTo>
                  <a:pt x="1439444" y="2150383"/>
                  <a:pt x="1344657" y="2139049"/>
                  <a:pt x="1550505" y="2173356"/>
                </a:cubicBezTo>
                <a:cubicBezTo>
                  <a:pt x="1771375" y="2168939"/>
                  <a:pt x="1992742" y="2175569"/>
                  <a:pt x="2213114" y="2160104"/>
                </a:cubicBezTo>
                <a:cubicBezTo>
                  <a:pt x="2246673" y="2157749"/>
                  <a:pt x="2275334" y="2134445"/>
                  <a:pt x="2305879" y="2120347"/>
                </a:cubicBezTo>
                <a:cubicBezTo>
                  <a:pt x="2371492" y="2090064"/>
                  <a:pt x="2406306" y="2071531"/>
                  <a:pt x="2464905" y="2027582"/>
                </a:cubicBezTo>
                <a:cubicBezTo>
                  <a:pt x="2492506" y="2006881"/>
                  <a:pt x="2516817" y="1982022"/>
                  <a:pt x="2544418" y="1961321"/>
                </a:cubicBezTo>
                <a:cubicBezTo>
                  <a:pt x="2569901" y="1942209"/>
                  <a:pt x="2598448" y="1927425"/>
                  <a:pt x="2623931" y="1908313"/>
                </a:cubicBezTo>
                <a:cubicBezTo>
                  <a:pt x="2685382" y="1862225"/>
                  <a:pt x="2798653" y="1757504"/>
                  <a:pt x="2835966" y="1709530"/>
                </a:cubicBezTo>
                <a:cubicBezTo>
                  <a:pt x="2866888" y="1669774"/>
                  <a:pt x="2897268" y="1629590"/>
                  <a:pt x="2928731" y="1590261"/>
                </a:cubicBezTo>
                <a:cubicBezTo>
                  <a:pt x="2950284" y="1563320"/>
                  <a:pt x="2994992" y="1510747"/>
                  <a:pt x="2994992" y="1510747"/>
                </a:cubicBezTo>
                <a:cubicBezTo>
                  <a:pt x="3022466" y="1400851"/>
                  <a:pt x="2986566" y="1515312"/>
                  <a:pt x="3048000" y="1404730"/>
                </a:cubicBezTo>
                <a:cubicBezTo>
                  <a:pt x="3059553" y="1383935"/>
                  <a:pt x="3064843" y="1360207"/>
                  <a:pt x="3074505" y="1338469"/>
                </a:cubicBezTo>
                <a:cubicBezTo>
                  <a:pt x="3082528" y="1320417"/>
                  <a:pt x="3092174" y="1303130"/>
                  <a:pt x="3101009" y="1285461"/>
                </a:cubicBezTo>
                <a:cubicBezTo>
                  <a:pt x="3126283" y="1133814"/>
                  <a:pt x="3103186" y="1281297"/>
                  <a:pt x="3127514" y="1086678"/>
                </a:cubicBezTo>
                <a:cubicBezTo>
                  <a:pt x="3135805" y="1020347"/>
                  <a:pt x="3145183" y="954156"/>
                  <a:pt x="3154018" y="887895"/>
                </a:cubicBezTo>
                <a:cubicBezTo>
                  <a:pt x="3149601" y="728869"/>
                  <a:pt x="3156596" y="569115"/>
                  <a:pt x="3140766" y="410817"/>
                </a:cubicBezTo>
                <a:cubicBezTo>
                  <a:pt x="3138568" y="388839"/>
                  <a:pt x="3109979" y="377991"/>
                  <a:pt x="3101009" y="357808"/>
                </a:cubicBezTo>
                <a:cubicBezTo>
                  <a:pt x="3056191" y="256968"/>
                  <a:pt x="3126610" y="317449"/>
                  <a:pt x="3048000" y="265043"/>
                </a:cubicBezTo>
                <a:cubicBezTo>
                  <a:pt x="3024761" y="218565"/>
                  <a:pt x="3017200" y="189471"/>
                  <a:pt x="2968487" y="159026"/>
                </a:cubicBezTo>
                <a:cubicBezTo>
                  <a:pt x="2953042" y="149373"/>
                  <a:pt x="2933148" y="150191"/>
                  <a:pt x="2915479" y="145774"/>
                </a:cubicBezTo>
                <a:lnTo>
                  <a:pt x="2557670" y="172278"/>
                </a:lnTo>
                <a:cubicBezTo>
                  <a:pt x="2513421" y="175866"/>
                  <a:pt x="2468680" y="176824"/>
                  <a:pt x="2425148" y="185530"/>
                </a:cubicBezTo>
                <a:cubicBezTo>
                  <a:pt x="2401822" y="190195"/>
                  <a:pt x="2381319" y="204117"/>
                  <a:pt x="2358887" y="212034"/>
                </a:cubicBezTo>
                <a:cubicBezTo>
                  <a:pt x="2306196" y="230631"/>
                  <a:pt x="2248375" y="237321"/>
                  <a:pt x="2199861" y="265043"/>
                </a:cubicBezTo>
                <a:cubicBezTo>
                  <a:pt x="2022475" y="366407"/>
                  <a:pt x="2187679" y="269182"/>
                  <a:pt x="2027583" y="371061"/>
                </a:cubicBezTo>
                <a:cubicBezTo>
                  <a:pt x="1929465" y="433499"/>
                  <a:pt x="1927683" y="417952"/>
                  <a:pt x="1815548" y="530087"/>
                </a:cubicBezTo>
                <a:cubicBezTo>
                  <a:pt x="1657056" y="688579"/>
                  <a:pt x="1810650" y="526271"/>
                  <a:pt x="1669774" y="702365"/>
                </a:cubicBezTo>
                <a:cubicBezTo>
                  <a:pt x="1585914" y="807190"/>
                  <a:pt x="1569442" y="803211"/>
                  <a:pt x="1497496" y="914400"/>
                </a:cubicBezTo>
                <a:cubicBezTo>
                  <a:pt x="1472789" y="952583"/>
                  <a:pt x="1452514" y="993475"/>
                  <a:pt x="1431235" y="1033669"/>
                </a:cubicBezTo>
                <a:cubicBezTo>
                  <a:pt x="1377712" y="1134768"/>
                  <a:pt x="1367901" y="1160167"/>
                  <a:pt x="1325218" y="1272208"/>
                </a:cubicBezTo>
                <a:cubicBezTo>
                  <a:pt x="1306811" y="1320525"/>
                  <a:pt x="1287779" y="1368678"/>
                  <a:pt x="1272209" y="1417982"/>
                </a:cubicBezTo>
                <a:cubicBezTo>
                  <a:pt x="1261240" y="1452718"/>
                  <a:pt x="1255454" y="1488902"/>
                  <a:pt x="1245705" y="1524000"/>
                </a:cubicBezTo>
                <a:cubicBezTo>
                  <a:pt x="1208198" y="1659025"/>
                  <a:pt x="1200150" y="1651000"/>
                  <a:pt x="1179444" y="1789043"/>
                </a:cubicBezTo>
                <a:cubicBezTo>
                  <a:pt x="1126245" y="2143711"/>
                  <a:pt x="1210886" y="1698098"/>
                  <a:pt x="1139687" y="2054087"/>
                </a:cubicBezTo>
                <a:cubicBezTo>
                  <a:pt x="1135270" y="2102678"/>
                  <a:pt x="1131290" y="2151311"/>
                  <a:pt x="1126435" y="2199861"/>
                </a:cubicBezTo>
                <a:cubicBezTo>
                  <a:pt x="1122455" y="2239663"/>
                  <a:pt x="1113183" y="2279129"/>
                  <a:pt x="1113183" y="2319130"/>
                </a:cubicBezTo>
                <a:cubicBezTo>
                  <a:pt x="1113183" y="2429033"/>
                  <a:pt x="1088389" y="2917328"/>
                  <a:pt x="1152940" y="3154017"/>
                </a:cubicBezTo>
                <a:cubicBezTo>
                  <a:pt x="1166544" y="3203899"/>
                  <a:pt x="1185125" y="3252465"/>
                  <a:pt x="1205948" y="3299791"/>
                </a:cubicBezTo>
                <a:cubicBezTo>
                  <a:pt x="1233795" y="3363079"/>
                  <a:pt x="1260360" y="3427790"/>
                  <a:pt x="1298714" y="3485321"/>
                </a:cubicBezTo>
                <a:cubicBezTo>
                  <a:pt x="1334053" y="3538330"/>
                  <a:pt x="1366506" y="3593380"/>
                  <a:pt x="1404731" y="3644347"/>
                </a:cubicBezTo>
                <a:cubicBezTo>
                  <a:pt x="1417983" y="3662017"/>
                  <a:pt x="1427979" y="3682682"/>
                  <a:pt x="1444487" y="3697356"/>
                </a:cubicBezTo>
                <a:cubicBezTo>
                  <a:pt x="1468295" y="3718519"/>
                  <a:pt x="1496154" y="3734895"/>
                  <a:pt x="1524000" y="3750365"/>
                </a:cubicBezTo>
                <a:cubicBezTo>
                  <a:pt x="1549849" y="3764725"/>
                  <a:pt x="1606941" y="3770575"/>
                  <a:pt x="1630018" y="3776869"/>
                </a:cubicBezTo>
                <a:cubicBezTo>
                  <a:pt x="1789802" y="3820447"/>
                  <a:pt x="1622553" y="3792502"/>
                  <a:pt x="1815548" y="3816626"/>
                </a:cubicBezTo>
                <a:lnTo>
                  <a:pt x="3803374" y="3803374"/>
                </a:lnTo>
                <a:cubicBezTo>
                  <a:pt x="3843372" y="3802871"/>
                  <a:pt x="3882841" y="3794101"/>
                  <a:pt x="3922644" y="3790121"/>
                </a:cubicBezTo>
                <a:lnTo>
                  <a:pt x="4068418" y="3776869"/>
                </a:lnTo>
                <a:cubicBezTo>
                  <a:pt x="4147931" y="3754782"/>
                  <a:pt x="4224938" y="3719721"/>
                  <a:pt x="4306957" y="3710608"/>
                </a:cubicBezTo>
                <a:cubicBezTo>
                  <a:pt x="4440496" y="3695771"/>
                  <a:pt x="4421355" y="3701384"/>
                  <a:pt x="4558748" y="3670852"/>
                </a:cubicBezTo>
                <a:cubicBezTo>
                  <a:pt x="4802224" y="3616746"/>
                  <a:pt x="4506623" y="3678173"/>
                  <a:pt x="4810540" y="3591339"/>
                </a:cubicBezTo>
                <a:cubicBezTo>
                  <a:pt x="4853855" y="3578963"/>
                  <a:pt x="4898887" y="3573669"/>
                  <a:pt x="4943061" y="3564834"/>
                </a:cubicBezTo>
                <a:cubicBezTo>
                  <a:pt x="5419033" y="3350648"/>
                  <a:pt x="5020093" y="3531185"/>
                  <a:pt x="5380383" y="3366052"/>
                </a:cubicBezTo>
                <a:lnTo>
                  <a:pt x="5526157" y="3299791"/>
                </a:lnTo>
                <a:cubicBezTo>
                  <a:pt x="5744372" y="3081576"/>
                  <a:pt x="5466586" y="3339806"/>
                  <a:pt x="5777948" y="3127513"/>
                </a:cubicBezTo>
                <a:cubicBezTo>
                  <a:pt x="5827051" y="3094034"/>
                  <a:pt x="5867193" y="3048974"/>
                  <a:pt x="5910470" y="3008243"/>
                </a:cubicBezTo>
                <a:cubicBezTo>
                  <a:pt x="5983150" y="2939839"/>
                  <a:pt x="6053647" y="2866364"/>
                  <a:pt x="6109253" y="2782956"/>
                </a:cubicBezTo>
                <a:cubicBezTo>
                  <a:pt x="6160252" y="2706457"/>
                  <a:pt x="6171776" y="2643355"/>
                  <a:pt x="6202018" y="2557669"/>
                </a:cubicBezTo>
                <a:cubicBezTo>
                  <a:pt x="6214579" y="2522079"/>
                  <a:pt x="6228522" y="2486991"/>
                  <a:pt x="6241774" y="2451652"/>
                </a:cubicBezTo>
                <a:cubicBezTo>
                  <a:pt x="6253915" y="2366669"/>
                  <a:pt x="6269702" y="2270546"/>
                  <a:pt x="6268279" y="2186608"/>
                </a:cubicBezTo>
                <a:cubicBezTo>
                  <a:pt x="6264832" y="1983245"/>
                  <a:pt x="6257081" y="1779823"/>
                  <a:pt x="6241774" y="1577008"/>
                </a:cubicBezTo>
                <a:cubicBezTo>
                  <a:pt x="6239354" y="1544940"/>
                  <a:pt x="6225439" y="1514752"/>
                  <a:pt x="6215270" y="1484243"/>
                </a:cubicBezTo>
                <a:cubicBezTo>
                  <a:pt x="6199113" y="1435772"/>
                  <a:pt x="6179443" y="1393222"/>
                  <a:pt x="6149009" y="1351721"/>
                </a:cubicBezTo>
                <a:cubicBezTo>
                  <a:pt x="6115556" y="1306103"/>
                  <a:pt x="6042992" y="1219200"/>
                  <a:pt x="6042992" y="1219200"/>
                </a:cubicBezTo>
                <a:cubicBezTo>
                  <a:pt x="6034157" y="1192696"/>
                  <a:pt x="6031984" y="1162933"/>
                  <a:pt x="6016487" y="1139687"/>
                </a:cubicBezTo>
                <a:cubicBezTo>
                  <a:pt x="5995695" y="1108499"/>
                  <a:pt x="5966561" y="1083186"/>
                  <a:pt x="5936974" y="1060174"/>
                </a:cubicBezTo>
                <a:cubicBezTo>
                  <a:pt x="5629824" y="821279"/>
                  <a:pt x="5883800" y="1034879"/>
                  <a:pt x="5711687" y="914400"/>
                </a:cubicBezTo>
                <a:cubicBezTo>
                  <a:pt x="5597820" y="834693"/>
                  <a:pt x="5696804" y="879291"/>
                  <a:pt x="5552661" y="821634"/>
                </a:cubicBezTo>
                <a:cubicBezTo>
                  <a:pt x="5488853" y="796111"/>
                  <a:pt x="5535289" y="820260"/>
                  <a:pt x="5459896" y="795130"/>
                </a:cubicBezTo>
                <a:cubicBezTo>
                  <a:pt x="5437328" y="787608"/>
                  <a:pt x="5415991" y="776756"/>
                  <a:pt x="5393635" y="768626"/>
                </a:cubicBezTo>
                <a:cubicBezTo>
                  <a:pt x="5367379" y="759078"/>
                  <a:pt x="5314122" y="742121"/>
                  <a:pt x="5314122" y="742121"/>
                </a:cubicBezTo>
                <a:lnTo>
                  <a:pt x="4214192" y="781878"/>
                </a:lnTo>
                <a:cubicBezTo>
                  <a:pt x="4126961" y="786619"/>
                  <a:pt x="4062849" y="819597"/>
                  <a:pt x="3988905" y="861391"/>
                </a:cubicBezTo>
                <a:cubicBezTo>
                  <a:pt x="3921634" y="899414"/>
                  <a:pt x="3855825" y="939988"/>
                  <a:pt x="3790122" y="980661"/>
                </a:cubicBezTo>
                <a:cubicBezTo>
                  <a:pt x="3763038" y="997428"/>
                  <a:pt x="3733133" y="1011145"/>
                  <a:pt x="3710609" y="1033669"/>
                </a:cubicBezTo>
                <a:cubicBezTo>
                  <a:pt x="3659001" y="1085277"/>
                  <a:pt x="3621214" y="1119065"/>
                  <a:pt x="3578087" y="1179443"/>
                </a:cubicBezTo>
                <a:cubicBezTo>
                  <a:pt x="3553865" y="1213354"/>
                  <a:pt x="3527855" y="1246993"/>
                  <a:pt x="3511827" y="1285461"/>
                </a:cubicBezTo>
                <a:cubicBezTo>
                  <a:pt x="3471200" y="1382966"/>
                  <a:pt x="3436319" y="1520719"/>
                  <a:pt x="3419061" y="1630017"/>
                </a:cubicBezTo>
                <a:cubicBezTo>
                  <a:pt x="3412822" y="1669529"/>
                  <a:pt x="3414050" y="1710144"/>
                  <a:pt x="3405809" y="1749287"/>
                </a:cubicBezTo>
                <a:cubicBezTo>
                  <a:pt x="3396308" y="1794416"/>
                  <a:pt x="3379305" y="1837634"/>
                  <a:pt x="3366053" y="1881808"/>
                </a:cubicBezTo>
                <a:cubicBezTo>
                  <a:pt x="3368913" y="1914704"/>
                  <a:pt x="3371372" y="2391270"/>
                  <a:pt x="3445566" y="2584174"/>
                </a:cubicBezTo>
                <a:cubicBezTo>
                  <a:pt x="3456203" y="2611832"/>
                  <a:pt x="3471273" y="2637596"/>
                  <a:pt x="3485322" y="2663687"/>
                </a:cubicBezTo>
                <a:cubicBezTo>
                  <a:pt x="3564410" y="2810565"/>
                  <a:pt x="3561005" y="2784011"/>
                  <a:pt x="3697357" y="2968487"/>
                </a:cubicBezTo>
                <a:cubicBezTo>
                  <a:pt x="3746701" y="3035247"/>
                  <a:pt x="3793227" y="3112007"/>
                  <a:pt x="3856383" y="3167269"/>
                </a:cubicBezTo>
                <a:cubicBezTo>
                  <a:pt x="3926398" y="3228532"/>
                  <a:pt x="4044111" y="3280608"/>
                  <a:pt x="4121427" y="3326295"/>
                </a:cubicBezTo>
                <a:cubicBezTo>
                  <a:pt x="4171013" y="3355596"/>
                  <a:pt x="4214842" y="3395063"/>
                  <a:pt x="4267200" y="3419061"/>
                </a:cubicBezTo>
                <a:cubicBezTo>
                  <a:pt x="4321819" y="3444095"/>
                  <a:pt x="4382678" y="3452483"/>
                  <a:pt x="4439479" y="3472069"/>
                </a:cubicBezTo>
                <a:cubicBezTo>
                  <a:pt x="4963077" y="3652619"/>
                  <a:pt x="4355226" y="3467571"/>
                  <a:pt x="4850296" y="3591339"/>
                </a:cubicBezTo>
                <a:cubicBezTo>
                  <a:pt x="4926235" y="3610324"/>
                  <a:pt x="4999115" y="3640873"/>
                  <a:pt x="5075583" y="3657600"/>
                </a:cubicBezTo>
                <a:cubicBezTo>
                  <a:pt x="5140886" y="3671885"/>
                  <a:pt x="5208428" y="3673114"/>
                  <a:pt x="5274366" y="3684104"/>
                </a:cubicBezTo>
                <a:cubicBezTo>
                  <a:pt x="5770428" y="3766781"/>
                  <a:pt x="5335953" y="3715443"/>
                  <a:pt x="5817705" y="3763617"/>
                </a:cubicBezTo>
                <a:lnTo>
                  <a:pt x="7222435" y="3723861"/>
                </a:lnTo>
                <a:cubicBezTo>
                  <a:pt x="7280486" y="3721422"/>
                  <a:pt x="7338471" y="3711938"/>
                  <a:pt x="7394714" y="3697356"/>
                </a:cubicBezTo>
                <a:cubicBezTo>
                  <a:pt x="7458281" y="3680875"/>
                  <a:pt x="7517746" y="3651256"/>
                  <a:pt x="7580244" y="3631095"/>
                </a:cubicBezTo>
                <a:cubicBezTo>
                  <a:pt x="7951456" y="3511349"/>
                  <a:pt x="8187757" y="3499964"/>
                  <a:pt x="8587409" y="3233530"/>
                </a:cubicBezTo>
                <a:cubicBezTo>
                  <a:pt x="8627166" y="3207026"/>
                  <a:pt x="8665940" y="3178986"/>
                  <a:pt x="8706679" y="3154017"/>
                </a:cubicBezTo>
                <a:cubicBezTo>
                  <a:pt x="8802922" y="3095030"/>
                  <a:pt x="8905751" y="3046472"/>
                  <a:pt x="8998227" y="2981739"/>
                </a:cubicBezTo>
                <a:cubicBezTo>
                  <a:pt x="9150449" y="2875184"/>
                  <a:pt x="9335859" y="2691750"/>
                  <a:pt x="9462053" y="2557669"/>
                </a:cubicBezTo>
                <a:cubicBezTo>
                  <a:pt x="9650740" y="2357188"/>
                  <a:pt x="9668986" y="2340290"/>
                  <a:pt x="9793357" y="2107095"/>
                </a:cubicBezTo>
                <a:cubicBezTo>
                  <a:pt x="9823120" y="2051289"/>
                  <a:pt x="9852252" y="1994609"/>
                  <a:pt x="9872870" y="1934817"/>
                </a:cubicBezTo>
                <a:cubicBezTo>
                  <a:pt x="9905918" y="1838978"/>
                  <a:pt x="9945306" y="1625644"/>
                  <a:pt x="9965635" y="1524000"/>
                </a:cubicBezTo>
                <a:cubicBezTo>
                  <a:pt x="9956800" y="1303130"/>
                  <a:pt x="9955766" y="1081810"/>
                  <a:pt x="9939131" y="861391"/>
                </a:cubicBezTo>
                <a:cubicBezTo>
                  <a:pt x="9937932" y="845509"/>
                  <a:pt x="9919301" y="836095"/>
                  <a:pt x="9912627" y="821634"/>
                </a:cubicBezTo>
                <a:cubicBezTo>
                  <a:pt x="9828238" y="638792"/>
                  <a:pt x="9904706" y="731552"/>
                  <a:pt x="9766853" y="583095"/>
                </a:cubicBezTo>
                <a:cubicBezTo>
                  <a:pt x="9691469" y="501912"/>
                  <a:pt x="9618435" y="436001"/>
                  <a:pt x="9515061" y="384313"/>
                </a:cubicBezTo>
                <a:cubicBezTo>
                  <a:pt x="9488557" y="371061"/>
                  <a:pt x="9463061" y="355561"/>
                  <a:pt x="9435548" y="344556"/>
                </a:cubicBezTo>
                <a:cubicBezTo>
                  <a:pt x="9418638" y="337792"/>
                  <a:pt x="9399819" y="337063"/>
                  <a:pt x="9382540" y="331304"/>
                </a:cubicBezTo>
                <a:cubicBezTo>
                  <a:pt x="9359972" y="323782"/>
                  <a:pt x="9338366" y="313635"/>
                  <a:pt x="9316279" y="304800"/>
                </a:cubicBezTo>
                <a:cubicBezTo>
                  <a:pt x="9188175" y="313635"/>
                  <a:pt x="9057725" y="305354"/>
                  <a:pt x="8931966" y="331304"/>
                </a:cubicBezTo>
                <a:cubicBezTo>
                  <a:pt x="8777367" y="363205"/>
                  <a:pt x="8629062" y="421292"/>
                  <a:pt x="8481392" y="477078"/>
                </a:cubicBezTo>
                <a:cubicBezTo>
                  <a:pt x="8429614" y="496639"/>
                  <a:pt x="8385640" y="532897"/>
                  <a:pt x="8335618" y="556591"/>
                </a:cubicBezTo>
                <a:cubicBezTo>
                  <a:pt x="8217663" y="612464"/>
                  <a:pt x="8099453" y="668311"/>
                  <a:pt x="7977809" y="715617"/>
                </a:cubicBezTo>
                <a:cubicBezTo>
                  <a:pt x="7842333" y="768302"/>
                  <a:pt x="7519419" y="858920"/>
                  <a:pt x="7368209" y="927652"/>
                </a:cubicBezTo>
                <a:cubicBezTo>
                  <a:pt x="7303365" y="957126"/>
                  <a:pt x="7244522" y="998330"/>
                  <a:pt x="7182679" y="1033669"/>
                </a:cubicBezTo>
                <a:cubicBezTo>
                  <a:pt x="7155593" y="1114926"/>
                  <a:pt x="7148688" y="1128862"/>
                  <a:pt x="7129670" y="1219200"/>
                </a:cubicBezTo>
                <a:cubicBezTo>
                  <a:pt x="7088238" y="1416005"/>
                  <a:pt x="7122299" y="1307574"/>
                  <a:pt x="7089914" y="1404730"/>
                </a:cubicBezTo>
                <a:cubicBezTo>
                  <a:pt x="7140086" y="1856278"/>
                  <a:pt x="7115652" y="2027179"/>
                  <a:pt x="7248940" y="2385391"/>
                </a:cubicBezTo>
                <a:cubicBezTo>
                  <a:pt x="7358853" y="2680785"/>
                  <a:pt x="7514030" y="2961920"/>
                  <a:pt x="7712766" y="3207026"/>
                </a:cubicBezTo>
                <a:cubicBezTo>
                  <a:pt x="7864254" y="3393861"/>
                  <a:pt x="8000038" y="3538423"/>
                  <a:pt x="8203096" y="3670852"/>
                </a:cubicBezTo>
                <a:cubicBezTo>
                  <a:pt x="8422224" y="3813762"/>
                  <a:pt x="8630768" y="3900618"/>
                  <a:pt x="8878957" y="3975652"/>
                </a:cubicBezTo>
                <a:cubicBezTo>
                  <a:pt x="9115941" y="4047299"/>
                  <a:pt x="9173077" y="4030977"/>
                  <a:pt x="9435548" y="4041913"/>
                </a:cubicBezTo>
                <a:cubicBezTo>
                  <a:pt x="9590157" y="4028661"/>
                  <a:pt x="9745621" y="4023122"/>
                  <a:pt x="9899374" y="4002156"/>
                </a:cubicBezTo>
                <a:cubicBezTo>
                  <a:pt x="9940897" y="3996494"/>
                  <a:pt x="9979834" y="3978211"/>
                  <a:pt x="10018644" y="3962400"/>
                </a:cubicBezTo>
                <a:cubicBezTo>
                  <a:pt x="10380508" y="3814974"/>
                  <a:pt x="10142570" y="3914225"/>
                  <a:pt x="10363200" y="3790121"/>
                </a:cubicBezTo>
                <a:cubicBezTo>
                  <a:pt x="10397636" y="3770751"/>
                  <a:pt x="10434822" y="3756554"/>
                  <a:pt x="10469218" y="3737113"/>
                </a:cubicBezTo>
                <a:cubicBezTo>
                  <a:pt x="10536489" y="3699090"/>
                  <a:pt x="10607005" y="3665284"/>
                  <a:pt x="10668000" y="3617843"/>
                </a:cubicBezTo>
                <a:cubicBezTo>
                  <a:pt x="10766747" y="3541040"/>
                  <a:pt x="10946296" y="3366052"/>
                  <a:pt x="10946296" y="3366052"/>
                </a:cubicBezTo>
                <a:cubicBezTo>
                  <a:pt x="10928626" y="3268869"/>
                  <a:pt x="10915732" y="3170696"/>
                  <a:pt x="10893287" y="3074504"/>
                </a:cubicBezTo>
                <a:cubicBezTo>
                  <a:pt x="10884711" y="3037749"/>
                  <a:pt x="10870410" y="3002244"/>
                  <a:pt x="10853531" y="2968487"/>
                </a:cubicBezTo>
                <a:cubicBezTo>
                  <a:pt x="10820610" y="2902646"/>
                  <a:pt x="10680044" y="2797254"/>
                  <a:pt x="10654748" y="2782956"/>
                </a:cubicBezTo>
                <a:cubicBezTo>
                  <a:pt x="10380567" y="2627984"/>
                  <a:pt x="10345739" y="2618109"/>
                  <a:pt x="10164418" y="2557669"/>
                </a:cubicBezTo>
                <a:cubicBezTo>
                  <a:pt x="10124661" y="2566504"/>
                  <a:pt x="10085272" y="2577196"/>
                  <a:pt x="10045148" y="2584174"/>
                </a:cubicBezTo>
                <a:cubicBezTo>
                  <a:pt x="9983601" y="2594878"/>
                  <a:pt x="9920310" y="2595875"/>
                  <a:pt x="9859618" y="2610678"/>
                </a:cubicBezTo>
                <a:cubicBezTo>
                  <a:pt x="9738766" y="2640154"/>
                  <a:pt x="9620136" y="2678319"/>
                  <a:pt x="9501809" y="2716695"/>
                </a:cubicBezTo>
                <a:cubicBezTo>
                  <a:pt x="9178800" y="2821455"/>
                  <a:pt x="8808400" y="2959175"/>
                  <a:pt x="8468140" y="2994991"/>
                </a:cubicBezTo>
                <a:cubicBezTo>
                  <a:pt x="8182553" y="3025052"/>
                  <a:pt x="8255301" y="3012283"/>
                  <a:pt x="7977809" y="3061252"/>
                </a:cubicBezTo>
                <a:cubicBezTo>
                  <a:pt x="7906993" y="3073749"/>
                  <a:pt x="7835676" y="3084135"/>
                  <a:pt x="7765774" y="3101008"/>
                </a:cubicBezTo>
                <a:cubicBezTo>
                  <a:pt x="7675034" y="3122911"/>
                  <a:pt x="7518565" y="3176780"/>
                  <a:pt x="7434470" y="3220278"/>
                </a:cubicBezTo>
                <a:cubicBezTo>
                  <a:pt x="7357084" y="3260305"/>
                  <a:pt x="7284345" y="3308739"/>
                  <a:pt x="7209183" y="3352800"/>
                </a:cubicBezTo>
                <a:cubicBezTo>
                  <a:pt x="7156241" y="3383835"/>
                  <a:pt x="7101611" y="3412120"/>
                  <a:pt x="7050157" y="3445565"/>
                </a:cubicBezTo>
                <a:cubicBezTo>
                  <a:pt x="6961809" y="3502991"/>
                  <a:pt x="6877480" y="3567132"/>
                  <a:pt x="6785114" y="3617843"/>
                </a:cubicBezTo>
                <a:cubicBezTo>
                  <a:pt x="6651762" y="3691056"/>
                  <a:pt x="6515889" y="3761000"/>
                  <a:pt x="6374296" y="3816626"/>
                </a:cubicBezTo>
                <a:cubicBezTo>
                  <a:pt x="6250609" y="3865217"/>
                  <a:pt x="6118022" y="3895441"/>
                  <a:pt x="6003235" y="3962400"/>
                </a:cubicBezTo>
                <a:cubicBezTo>
                  <a:pt x="5700328" y="4139095"/>
                  <a:pt x="5931121" y="4014534"/>
                  <a:pt x="5420140" y="4227443"/>
                </a:cubicBezTo>
                <a:cubicBezTo>
                  <a:pt x="5348928" y="4257115"/>
                  <a:pt x="5278414" y="4288456"/>
                  <a:pt x="5208105" y="4320208"/>
                </a:cubicBezTo>
                <a:cubicBezTo>
                  <a:pt x="5141465" y="4350304"/>
                  <a:pt x="5077787" y="4387300"/>
                  <a:pt x="5009322" y="4412974"/>
                </a:cubicBezTo>
                <a:cubicBezTo>
                  <a:pt x="4938644" y="4439478"/>
                  <a:pt x="4866668" y="4462752"/>
                  <a:pt x="4797287" y="4492487"/>
                </a:cubicBezTo>
                <a:cubicBezTo>
                  <a:pt x="4711926" y="4529070"/>
                  <a:pt x="4633600" y="4582388"/>
                  <a:pt x="4545496" y="4611756"/>
                </a:cubicBezTo>
                <a:cubicBezTo>
                  <a:pt x="4473153" y="4635870"/>
                  <a:pt x="4395305" y="4638261"/>
                  <a:pt x="4320209" y="4651513"/>
                </a:cubicBezTo>
                <a:cubicBezTo>
                  <a:pt x="4245113" y="4686852"/>
                  <a:pt x="4172546" y="4728159"/>
                  <a:pt x="4094922" y="4757530"/>
                </a:cubicBezTo>
                <a:cubicBezTo>
                  <a:pt x="3907876" y="4828304"/>
                  <a:pt x="3748030" y="4856512"/>
                  <a:pt x="3551583" y="4890052"/>
                </a:cubicBezTo>
                <a:cubicBezTo>
                  <a:pt x="3463521" y="4905087"/>
                  <a:pt x="3374661" y="4915121"/>
                  <a:pt x="3286540" y="4929808"/>
                </a:cubicBezTo>
                <a:cubicBezTo>
                  <a:pt x="3189108" y="4946047"/>
                  <a:pt x="3092175" y="4965147"/>
                  <a:pt x="2994992" y="4982817"/>
                </a:cubicBezTo>
                <a:cubicBezTo>
                  <a:pt x="2950818" y="5000487"/>
                  <a:pt x="2907605" y="5020781"/>
                  <a:pt x="2862470" y="5035826"/>
                </a:cubicBezTo>
                <a:cubicBezTo>
                  <a:pt x="2841101" y="5042949"/>
                  <a:pt x="2818705" y="5047953"/>
                  <a:pt x="2796209" y="5049078"/>
                </a:cubicBezTo>
                <a:cubicBezTo>
                  <a:pt x="2641730" y="5056802"/>
                  <a:pt x="2486992" y="5057913"/>
                  <a:pt x="2332383" y="5062330"/>
                </a:cubicBezTo>
                <a:cubicBezTo>
                  <a:pt x="2191027" y="5053495"/>
                  <a:pt x="2046148" y="5068405"/>
                  <a:pt x="1908314" y="5035826"/>
                </a:cubicBezTo>
                <a:cubicBezTo>
                  <a:pt x="1798712" y="5009920"/>
                  <a:pt x="1708965" y="4929596"/>
                  <a:pt x="1603514" y="4890052"/>
                </a:cubicBezTo>
                <a:lnTo>
                  <a:pt x="1497496" y="4850295"/>
                </a:lnTo>
                <a:cubicBezTo>
                  <a:pt x="1493079" y="4837043"/>
                  <a:pt x="1488081" y="4823970"/>
                  <a:pt x="1484244" y="4810539"/>
                </a:cubicBezTo>
                <a:cubicBezTo>
                  <a:pt x="1458508" y="4720463"/>
                  <a:pt x="1451615" y="4652706"/>
                  <a:pt x="1484244" y="4545495"/>
                </a:cubicBezTo>
                <a:cubicBezTo>
                  <a:pt x="1508796" y="4464823"/>
                  <a:pt x="1651654" y="4398683"/>
                  <a:pt x="1709531" y="4373217"/>
                </a:cubicBezTo>
                <a:cubicBezTo>
                  <a:pt x="1867208" y="4303839"/>
                  <a:pt x="1928136" y="4303045"/>
                  <a:pt x="2093844" y="4253947"/>
                </a:cubicBezTo>
                <a:cubicBezTo>
                  <a:pt x="2147418" y="4238073"/>
                  <a:pt x="2197797" y="4210380"/>
                  <a:pt x="2252870" y="4200939"/>
                </a:cubicBezTo>
                <a:cubicBezTo>
                  <a:pt x="2353387" y="4183707"/>
                  <a:pt x="2456219" y="4184839"/>
                  <a:pt x="2557670" y="4174434"/>
                </a:cubicBezTo>
                <a:cubicBezTo>
                  <a:pt x="3009282" y="4128115"/>
                  <a:pt x="2536706" y="4163463"/>
                  <a:pt x="2968487" y="4134678"/>
                </a:cubicBezTo>
                <a:cubicBezTo>
                  <a:pt x="3569716" y="4162427"/>
                  <a:pt x="3732484" y="4094610"/>
                  <a:pt x="4200940" y="4293704"/>
                </a:cubicBezTo>
                <a:lnTo>
                  <a:pt x="4731027" y="4518991"/>
                </a:lnTo>
                <a:lnTo>
                  <a:pt x="4823792" y="4558747"/>
                </a:lnTo>
                <a:cubicBezTo>
                  <a:pt x="4847092" y="4591367"/>
                  <a:pt x="4922938" y="4702418"/>
                  <a:pt x="4956314" y="4731026"/>
                </a:cubicBezTo>
                <a:cubicBezTo>
                  <a:pt x="4992592" y="4762122"/>
                  <a:pt x="5036702" y="4782767"/>
                  <a:pt x="5075583" y="4810539"/>
                </a:cubicBezTo>
                <a:cubicBezTo>
                  <a:pt x="5129502" y="4849052"/>
                  <a:pt x="5183129" y="4888091"/>
                  <a:pt x="5234609" y="4929808"/>
                </a:cubicBezTo>
                <a:cubicBezTo>
                  <a:pt x="5439383" y="5095745"/>
                  <a:pt x="5641092" y="5265429"/>
                  <a:pt x="5844209" y="5433391"/>
                </a:cubicBezTo>
                <a:cubicBezTo>
                  <a:pt x="5885821" y="5467801"/>
                  <a:pt x="6053758" y="5608906"/>
                  <a:pt x="6069496" y="5618921"/>
                </a:cubicBezTo>
                <a:cubicBezTo>
                  <a:pt x="6118087" y="5649843"/>
                  <a:pt x="6167347" y="5679739"/>
                  <a:pt x="6215270" y="5711687"/>
                </a:cubicBezTo>
                <a:cubicBezTo>
                  <a:pt x="6246888" y="5732765"/>
                  <a:pt x="6273533" y="5762023"/>
                  <a:pt x="6308035" y="5777947"/>
                </a:cubicBezTo>
                <a:cubicBezTo>
                  <a:pt x="6332432" y="5789207"/>
                  <a:pt x="6361480" y="5784683"/>
                  <a:pt x="6387548" y="5791200"/>
                </a:cubicBezTo>
                <a:cubicBezTo>
                  <a:pt x="6696846" y="5868525"/>
                  <a:pt x="6322216" y="5801169"/>
                  <a:pt x="6692348" y="5844208"/>
                </a:cubicBezTo>
                <a:cubicBezTo>
                  <a:pt x="6825148" y="5859650"/>
                  <a:pt x="7089914" y="5897217"/>
                  <a:pt x="7089914" y="5897217"/>
                </a:cubicBezTo>
                <a:lnTo>
                  <a:pt x="8560905" y="5883965"/>
                </a:lnTo>
                <a:cubicBezTo>
                  <a:pt x="8625172" y="5881394"/>
                  <a:pt x="8684961" y="5849871"/>
                  <a:pt x="8746435" y="5830956"/>
                </a:cubicBezTo>
                <a:cubicBezTo>
                  <a:pt x="8882368" y="5789130"/>
                  <a:pt x="8958774" y="5760870"/>
                  <a:pt x="9090992" y="5698434"/>
                </a:cubicBezTo>
                <a:cubicBezTo>
                  <a:pt x="9189242" y="5652039"/>
                  <a:pt x="9283251" y="5596790"/>
                  <a:pt x="9382540" y="5552661"/>
                </a:cubicBezTo>
                <a:cubicBezTo>
                  <a:pt x="9422296" y="5534991"/>
                  <a:pt x="9464035" y="5521237"/>
                  <a:pt x="9501809" y="5499652"/>
                </a:cubicBezTo>
                <a:cubicBezTo>
                  <a:pt x="9557123" y="5468043"/>
                  <a:pt x="9609312" y="5431106"/>
                  <a:pt x="9660835" y="5393634"/>
                </a:cubicBezTo>
                <a:cubicBezTo>
                  <a:pt x="9748153" y="5330130"/>
                  <a:pt x="9857147" y="5237574"/>
                  <a:pt x="9925879" y="5155095"/>
                </a:cubicBezTo>
                <a:cubicBezTo>
                  <a:pt x="9952558" y="5123081"/>
                  <a:pt x="9972863" y="5086025"/>
                  <a:pt x="9992140" y="5049078"/>
                </a:cubicBezTo>
                <a:cubicBezTo>
                  <a:pt x="10055095" y="4928414"/>
                  <a:pt x="10070720" y="4885759"/>
                  <a:pt x="10111409" y="4784034"/>
                </a:cubicBezTo>
                <a:cubicBezTo>
                  <a:pt x="10106992" y="4717773"/>
                  <a:pt x="10112874" y="4650008"/>
                  <a:pt x="10098157" y="4585252"/>
                </a:cubicBezTo>
                <a:cubicBezTo>
                  <a:pt x="10090264" y="4550523"/>
                  <a:pt x="10064268" y="4522533"/>
                  <a:pt x="10045148" y="4492487"/>
                </a:cubicBezTo>
                <a:cubicBezTo>
                  <a:pt x="9983077" y="4394946"/>
                  <a:pt x="9964392" y="4410587"/>
                  <a:pt x="9806609" y="4373217"/>
                </a:cubicBezTo>
                <a:cubicBezTo>
                  <a:pt x="9706260" y="4349450"/>
                  <a:pt x="9603237" y="4338838"/>
                  <a:pt x="9501809" y="4320208"/>
                </a:cubicBezTo>
                <a:cubicBezTo>
                  <a:pt x="9386777" y="4299080"/>
                  <a:pt x="9272681" y="4272792"/>
                  <a:pt x="9157253" y="4253947"/>
                </a:cubicBezTo>
                <a:cubicBezTo>
                  <a:pt x="8947106" y="4219637"/>
                  <a:pt x="8659707" y="4194916"/>
                  <a:pt x="8454887" y="4174434"/>
                </a:cubicBezTo>
                <a:cubicBezTo>
                  <a:pt x="8344452" y="4178852"/>
                  <a:pt x="8232368" y="4168161"/>
                  <a:pt x="8123583" y="4187687"/>
                </a:cubicBezTo>
                <a:cubicBezTo>
                  <a:pt x="8057358" y="4199574"/>
                  <a:pt x="8001738" y="4245489"/>
                  <a:pt x="7938053" y="4267200"/>
                </a:cubicBezTo>
                <a:cubicBezTo>
                  <a:pt x="7807097" y="4311844"/>
                  <a:pt x="7671744" y="4342717"/>
                  <a:pt x="7540487" y="4386469"/>
                </a:cubicBezTo>
                <a:cubicBezTo>
                  <a:pt x="7512375" y="4395840"/>
                  <a:pt x="7488327" y="4414829"/>
                  <a:pt x="7460974" y="4426226"/>
                </a:cubicBezTo>
                <a:cubicBezTo>
                  <a:pt x="7435185" y="4436971"/>
                  <a:pt x="7407057" y="4441532"/>
                  <a:pt x="7381461" y="4452730"/>
                </a:cubicBezTo>
                <a:cubicBezTo>
                  <a:pt x="7245606" y="4512166"/>
                  <a:pt x="7227538" y="4536689"/>
                  <a:pt x="7089914" y="4611756"/>
                </a:cubicBezTo>
                <a:cubicBezTo>
                  <a:pt x="6987423" y="4667660"/>
                  <a:pt x="6812499" y="4744763"/>
                  <a:pt x="6718853" y="4784034"/>
                </a:cubicBezTo>
                <a:cubicBezTo>
                  <a:pt x="6662113" y="4807828"/>
                  <a:pt x="6602999" y="4825762"/>
                  <a:pt x="6546574" y="4850295"/>
                </a:cubicBezTo>
                <a:cubicBezTo>
                  <a:pt x="6273375" y="4969077"/>
                  <a:pt x="6569828" y="4872049"/>
                  <a:pt x="6228522" y="4969565"/>
                </a:cubicBezTo>
                <a:cubicBezTo>
                  <a:pt x="6036764" y="5084618"/>
                  <a:pt x="6342625" y="4905887"/>
                  <a:pt x="6029740" y="5062330"/>
                </a:cubicBezTo>
                <a:cubicBezTo>
                  <a:pt x="5810229" y="5172086"/>
                  <a:pt x="5978445" y="5104649"/>
                  <a:pt x="5777948" y="5247861"/>
                </a:cubicBezTo>
                <a:cubicBezTo>
                  <a:pt x="5728011" y="5283531"/>
                  <a:pt x="5674449" y="5314496"/>
                  <a:pt x="5618922" y="5340626"/>
                </a:cubicBezTo>
                <a:cubicBezTo>
                  <a:pt x="5523916" y="5385335"/>
                  <a:pt x="5423884" y="5418533"/>
                  <a:pt x="5327374" y="5459895"/>
                </a:cubicBezTo>
                <a:cubicBezTo>
                  <a:pt x="5300137" y="5471568"/>
                  <a:pt x="5274838" y="5487390"/>
                  <a:pt x="5247861" y="5499652"/>
                </a:cubicBezTo>
                <a:cubicBezTo>
                  <a:pt x="5226205" y="5509496"/>
                  <a:pt x="5203124" y="5516027"/>
                  <a:pt x="5181600" y="5526156"/>
                </a:cubicBezTo>
                <a:cubicBezTo>
                  <a:pt x="5127975" y="5551391"/>
                  <a:pt x="5077281" y="5582875"/>
                  <a:pt x="5022574" y="5605669"/>
                </a:cubicBezTo>
                <a:cubicBezTo>
                  <a:pt x="4925779" y="5646000"/>
                  <a:pt x="4854658" y="5660901"/>
                  <a:pt x="4757531" y="5685182"/>
                </a:cubicBezTo>
                <a:cubicBezTo>
                  <a:pt x="4399722" y="5680765"/>
                  <a:pt x="4041723" y="5684405"/>
                  <a:pt x="3684105" y="5671930"/>
                </a:cubicBezTo>
                <a:cubicBezTo>
                  <a:pt x="3660331" y="5671101"/>
                  <a:pt x="3640794" y="5651685"/>
                  <a:pt x="3617844" y="5645426"/>
                </a:cubicBezTo>
                <a:cubicBezTo>
                  <a:pt x="3591921" y="5638356"/>
                  <a:pt x="3564741" y="5637126"/>
                  <a:pt x="3538331" y="5632174"/>
                </a:cubicBezTo>
                <a:cubicBezTo>
                  <a:pt x="3494054" y="5623872"/>
                  <a:pt x="3449858" y="5615108"/>
                  <a:pt x="3405809" y="5605669"/>
                </a:cubicBezTo>
                <a:cubicBezTo>
                  <a:pt x="3322432" y="5587802"/>
                  <a:pt x="3381192" y="5594940"/>
                  <a:pt x="3286540" y="5579165"/>
                </a:cubicBezTo>
                <a:cubicBezTo>
                  <a:pt x="3255729" y="5574030"/>
                  <a:pt x="3224696" y="5570330"/>
                  <a:pt x="3193774" y="5565913"/>
                </a:cubicBezTo>
                <a:cubicBezTo>
                  <a:pt x="3052418" y="5570330"/>
                  <a:pt x="2907951" y="5549347"/>
                  <a:pt x="2769705" y="5579165"/>
                </a:cubicBezTo>
                <a:cubicBezTo>
                  <a:pt x="2380067" y="5663205"/>
                  <a:pt x="2617612" y="5668464"/>
                  <a:pt x="2478157" y="5738191"/>
                </a:cubicBezTo>
                <a:cubicBezTo>
                  <a:pt x="2380977" y="5786780"/>
                  <a:pt x="2396138" y="5776412"/>
                  <a:pt x="2292627" y="5791200"/>
                </a:cubicBezTo>
                <a:cubicBezTo>
                  <a:pt x="2266123" y="5800035"/>
                  <a:pt x="2240743" y="5813560"/>
                  <a:pt x="2213114" y="5817704"/>
                </a:cubicBezTo>
                <a:cubicBezTo>
                  <a:pt x="2151799" y="5826901"/>
                  <a:pt x="2089370" y="5825807"/>
                  <a:pt x="2027583" y="5830956"/>
                </a:cubicBezTo>
                <a:cubicBezTo>
                  <a:pt x="1983342" y="5834643"/>
                  <a:pt x="1939235" y="5839791"/>
                  <a:pt x="1895061" y="5844208"/>
                </a:cubicBezTo>
                <a:cubicBezTo>
                  <a:pt x="1758122" y="5839791"/>
                  <a:pt x="1621018" y="5839001"/>
                  <a:pt x="1484244" y="5830956"/>
                </a:cubicBezTo>
                <a:cubicBezTo>
                  <a:pt x="1446143" y="5828715"/>
                  <a:pt x="1419915" y="5797633"/>
                  <a:pt x="1391479" y="5777947"/>
                </a:cubicBezTo>
                <a:cubicBezTo>
                  <a:pt x="1352193" y="5750749"/>
                  <a:pt x="1312325" y="5724391"/>
                  <a:pt x="1272209" y="5698434"/>
                </a:cubicBezTo>
                <a:cubicBezTo>
                  <a:pt x="1237221" y="5675795"/>
                  <a:pt x="1195659" y="5661641"/>
                  <a:pt x="1166192" y="5632174"/>
                </a:cubicBezTo>
                <a:cubicBezTo>
                  <a:pt x="1144105" y="5610087"/>
                  <a:pt x="1119444" y="5590304"/>
                  <a:pt x="1099931" y="5565913"/>
                </a:cubicBezTo>
                <a:cubicBezTo>
                  <a:pt x="959622" y="5390528"/>
                  <a:pt x="1163463" y="5602943"/>
                  <a:pt x="1007166" y="5446643"/>
                </a:cubicBezTo>
                <a:cubicBezTo>
                  <a:pt x="993914" y="5411304"/>
                  <a:pt x="983027" y="5374985"/>
                  <a:pt x="967409" y="5340626"/>
                </a:cubicBezTo>
                <a:cubicBezTo>
                  <a:pt x="924079" y="5245299"/>
                  <a:pt x="929621" y="5371861"/>
                  <a:pt x="914400" y="5181600"/>
                </a:cubicBezTo>
                <a:cubicBezTo>
                  <a:pt x="908764" y="5111147"/>
                  <a:pt x="914400" y="5040243"/>
                  <a:pt x="914400" y="4969565"/>
                </a:cubicBezTo>
              </a:path>
            </a:pathLst>
          </a:custGeom>
          <a:noFill/>
          <a:ln w="254000">
            <a:solidFill>
              <a:srgbClr val="0FF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Plitt</dc:creator>
  <cp:lastModifiedBy>Mark Plitt</cp:lastModifiedBy>
  <cp:revision>3</cp:revision>
  <dcterms:created xsi:type="dcterms:W3CDTF">2017-03-28T00:36:55Z</dcterms:created>
  <dcterms:modified xsi:type="dcterms:W3CDTF">2017-03-28T00:50:42Z</dcterms:modified>
</cp:coreProperties>
</file>