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2" autoAdjust="0"/>
    <p:restoredTop sz="94750" autoAdjust="0"/>
  </p:normalViewPr>
  <p:slideViewPr>
    <p:cSldViewPr snapToGrid="0">
      <p:cViewPr>
        <p:scale>
          <a:sx n="150" d="100"/>
          <a:sy n="150" d="100"/>
        </p:scale>
        <p:origin x="-204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B8AFC-D242-4112-BABD-C5D3D7504A7A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A89E-7528-4673-A859-2157636E3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9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798" y="404555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Gioele Messina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Matricola:1000002040</a:t>
            </a: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Data:26/04/2022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60427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chemeClr val="bg1"/>
                </a:solidFill>
              </a:rPr>
              <a:t>API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CheapShark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154441" y="237848"/>
            <a:ext cx="738391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volta eseguita la funzione </a:t>
            </a:r>
            <a:r>
              <a:rPr lang="it-IT" dirty="0" err="1" smtClean="0"/>
              <a:t>ricerca_gioco</a:t>
            </a:r>
            <a:r>
              <a:rPr lang="it-IT" dirty="0" smtClean="0"/>
              <a:t> e quindi dopo aver effettuato la </a:t>
            </a:r>
            <a:r>
              <a:rPr lang="it-IT" dirty="0" err="1" smtClean="0"/>
              <a:t>fetch</a:t>
            </a:r>
            <a:r>
              <a:rPr lang="it-IT" dirty="0" smtClean="0"/>
              <a:t>, verranno eseguite  le funzioni:</a:t>
            </a:r>
          </a:p>
          <a:p>
            <a:endParaRPr lang="it-IT" dirty="0"/>
          </a:p>
          <a:p>
            <a:r>
              <a:rPr lang="it-IT" sz="1200" dirty="0"/>
              <a:t>function </a:t>
            </a:r>
            <a:r>
              <a:rPr lang="it-IT" sz="1200" dirty="0" err="1"/>
              <a:t>onResponse</a:t>
            </a:r>
            <a:r>
              <a:rPr lang="it-IT" sz="1200" dirty="0"/>
              <a:t>(</a:t>
            </a:r>
            <a:r>
              <a:rPr lang="it-IT" sz="1200" dirty="0" err="1"/>
              <a:t>response</a:t>
            </a:r>
            <a:r>
              <a:rPr lang="it-IT" sz="1200" dirty="0"/>
              <a:t>){  </a:t>
            </a:r>
          </a:p>
          <a:p>
            <a:r>
              <a:rPr lang="it-IT" sz="1200" dirty="0"/>
              <a:t>    </a:t>
            </a:r>
            <a:r>
              <a:rPr lang="it-IT" sz="1200" dirty="0" err="1"/>
              <a:t>return</a:t>
            </a:r>
            <a:r>
              <a:rPr lang="it-IT" sz="1200" dirty="0"/>
              <a:t> </a:t>
            </a:r>
            <a:r>
              <a:rPr lang="it-IT" sz="1200" dirty="0" err="1"/>
              <a:t>response.json</a:t>
            </a:r>
            <a:r>
              <a:rPr lang="it-IT" sz="1200" dirty="0"/>
              <a:t>();</a:t>
            </a:r>
          </a:p>
          <a:p>
            <a:r>
              <a:rPr lang="it-IT" sz="1200" dirty="0"/>
              <a:t>}</a:t>
            </a:r>
          </a:p>
          <a:p>
            <a:endParaRPr lang="it-IT" sz="1200" dirty="0" smtClean="0"/>
          </a:p>
          <a:p>
            <a:r>
              <a:rPr lang="it-IT" sz="1200" dirty="0"/>
              <a:t>function </a:t>
            </a:r>
            <a:r>
              <a:rPr lang="it-IT" sz="1200" dirty="0" err="1"/>
              <a:t>visualizza_giochi</a:t>
            </a:r>
            <a:r>
              <a:rPr lang="it-IT" sz="1200" dirty="0"/>
              <a:t>(</a:t>
            </a:r>
            <a:r>
              <a:rPr lang="it-IT" sz="1200" dirty="0" err="1"/>
              <a:t>json</a:t>
            </a:r>
            <a:r>
              <a:rPr lang="it-IT" sz="1200" dirty="0"/>
              <a:t>){</a:t>
            </a:r>
          </a:p>
          <a:p>
            <a:r>
              <a:rPr lang="it-IT" sz="1200" dirty="0"/>
              <a:t>    console.log(</a:t>
            </a:r>
            <a:r>
              <a:rPr lang="it-IT" sz="1200" dirty="0" err="1"/>
              <a:t>json</a:t>
            </a:r>
            <a:r>
              <a:rPr lang="it-IT" sz="1200" dirty="0"/>
              <a:t>);</a:t>
            </a:r>
          </a:p>
          <a:p>
            <a:r>
              <a:rPr lang="it-IT" sz="1200" dirty="0"/>
              <a:t>    </a:t>
            </a:r>
            <a:r>
              <a:rPr lang="it-IT" sz="1200" dirty="0" err="1"/>
              <a:t>const</a:t>
            </a:r>
            <a:r>
              <a:rPr lang="it-IT" sz="1200" dirty="0"/>
              <a:t> offerte=</a:t>
            </a:r>
            <a:r>
              <a:rPr lang="it-IT" sz="1200" dirty="0" err="1"/>
              <a:t>document.querySelector</a:t>
            </a:r>
            <a:r>
              <a:rPr lang="it-IT" sz="1200" dirty="0"/>
              <a:t>('#offerte');</a:t>
            </a:r>
          </a:p>
          <a:p>
            <a:r>
              <a:rPr lang="it-IT" sz="1200" dirty="0"/>
              <a:t>    </a:t>
            </a:r>
            <a:r>
              <a:rPr lang="it-IT" sz="1200" dirty="0" err="1"/>
              <a:t>offerte.innerHTML</a:t>
            </a:r>
            <a:r>
              <a:rPr lang="it-IT" sz="1200" dirty="0"/>
              <a:t>="";</a:t>
            </a:r>
          </a:p>
          <a:p>
            <a:r>
              <a:rPr lang="it-IT" sz="1200" dirty="0"/>
              <a:t>    </a:t>
            </a:r>
            <a:r>
              <a:rPr lang="it-IT" sz="1200" dirty="0" err="1"/>
              <a:t>if</a:t>
            </a:r>
            <a:r>
              <a:rPr lang="it-IT" sz="1200" dirty="0"/>
              <a:t>(</a:t>
            </a:r>
            <a:r>
              <a:rPr lang="it-IT" sz="1200" dirty="0" err="1"/>
              <a:t>json.length</a:t>
            </a:r>
            <a:r>
              <a:rPr lang="it-IT" sz="1200" dirty="0"/>
              <a:t>===0){</a:t>
            </a:r>
          </a:p>
          <a:p>
            <a:r>
              <a:rPr lang="it-IT" sz="1200" dirty="0"/>
              <a:t>       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noElement</a:t>
            </a:r>
            <a:r>
              <a:rPr lang="it-IT" sz="1200" dirty="0"/>
              <a:t>=</a:t>
            </a:r>
            <a:r>
              <a:rPr lang="it-IT" sz="1200" dirty="0" err="1"/>
              <a:t>document.createElement</a:t>
            </a:r>
            <a:r>
              <a:rPr lang="it-IT" sz="1200" dirty="0"/>
              <a:t>('h1');</a:t>
            </a:r>
          </a:p>
          <a:p>
            <a:r>
              <a:rPr lang="it-IT" sz="1200" dirty="0"/>
              <a:t>        </a:t>
            </a:r>
            <a:r>
              <a:rPr lang="it-IT" sz="1200" dirty="0" err="1"/>
              <a:t>noElement.textContent</a:t>
            </a:r>
            <a:r>
              <a:rPr lang="it-IT" sz="1200" dirty="0"/>
              <a:t>="Non ho trovato nessun gioco" ;</a:t>
            </a:r>
          </a:p>
          <a:p>
            <a:r>
              <a:rPr lang="it-IT" sz="1200" dirty="0"/>
              <a:t>        </a:t>
            </a:r>
            <a:r>
              <a:rPr lang="it-IT" sz="1200" dirty="0" err="1"/>
              <a:t>offerte.appendChild</a:t>
            </a:r>
            <a:r>
              <a:rPr lang="it-IT" sz="1200" dirty="0"/>
              <a:t>(</a:t>
            </a:r>
            <a:r>
              <a:rPr lang="it-IT" sz="1200" dirty="0" err="1"/>
              <a:t>noElement</a:t>
            </a:r>
            <a:r>
              <a:rPr lang="it-IT" sz="1200" dirty="0" smtClean="0"/>
              <a:t>);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/>
              <a:t>    }</a:t>
            </a:r>
          </a:p>
          <a:p>
            <a:r>
              <a:rPr lang="it-IT" sz="1200" dirty="0"/>
              <a:t>    else{</a:t>
            </a:r>
          </a:p>
          <a:p>
            <a:r>
              <a:rPr lang="it-IT" sz="1200" dirty="0"/>
              <a:t>        for(</a:t>
            </a:r>
            <a:r>
              <a:rPr lang="it-IT" sz="1200" dirty="0" err="1"/>
              <a:t>let</a:t>
            </a:r>
            <a:r>
              <a:rPr lang="it-IT" sz="1200" dirty="0"/>
              <a:t> </a:t>
            </a:r>
            <a:r>
              <a:rPr lang="it-IT" sz="1200" dirty="0" err="1"/>
              <a:t>result</a:t>
            </a:r>
            <a:r>
              <a:rPr lang="it-IT" sz="1200" dirty="0"/>
              <a:t> of </a:t>
            </a:r>
            <a:r>
              <a:rPr lang="it-IT" sz="1200" dirty="0" err="1"/>
              <a:t>json</a:t>
            </a:r>
            <a:r>
              <a:rPr lang="it-IT" sz="1200" dirty="0" smtClean="0"/>
              <a:t>){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/>
              <a:t>            </a:t>
            </a:r>
            <a:r>
              <a:rPr lang="it-IT" sz="1200" dirty="0" err="1"/>
              <a:t>const</a:t>
            </a:r>
            <a:r>
              <a:rPr lang="it-IT" sz="1200" dirty="0"/>
              <a:t> Container=</a:t>
            </a:r>
            <a:r>
              <a:rPr lang="it-IT" sz="1200" dirty="0" err="1"/>
              <a:t>document.createElement</a:t>
            </a:r>
            <a:r>
              <a:rPr lang="it-IT" sz="1200" dirty="0"/>
              <a:t>('div')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img</a:t>
            </a:r>
            <a:r>
              <a:rPr lang="it-IT" sz="1200" dirty="0"/>
              <a:t>=</a:t>
            </a:r>
            <a:r>
              <a:rPr lang="it-IT" sz="1200" dirty="0" err="1"/>
              <a:t>document.createElement</a:t>
            </a:r>
            <a:r>
              <a:rPr lang="it-IT" sz="1200" dirty="0"/>
              <a:t>('</a:t>
            </a:r>
            <a:r>
              <a:rPr lang="it-IT" sz="1200" dirty="0" err="1"/>
              <a:t>img</a:t>
            </a:r>
            <a:r>
              <a:rPr lang="it-IT" sz="1200" dirty="0"/>
              <a:t>');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nomeGioco</a:t>
            </a:r>
            <a:r>
              <a:rPr lang="it-IT" sz="1200" dirty="0"/>
              <a:t>=</a:t>
            </a:r>
            <a:r>
              <a:rPr lang="it-IT" sz="1200" dirty="0" err="1"/>
              <a:t>document.createElement</a:t>
            </a:r>
            <a:r>
              <a:rPr lang="it-IT" sz="1200" dirty="0"/>
              <a:t>('a');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const</a:t>
            </a:r>
            <a:r>
              <a:rPr lang="it-IT" sz="1200" dirty="0"/>
              <a:t> prezzo=</a:t>
            </a:r>
            <a:r>
              <a:rPr lang="it-IT" sz="1200" dirty="0" err="1"/>
              <a:t>document.createElement</a:t>
            </a:r>
            <a:r>
              <a:rPr lang="it-IT" sz="1200" dirty="0"/>
              <a:t>('p');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prezzo.textContent</a:t>
            </a:r>
            <a:r>
              <a:rPr lang="it-IT" sz="1200" dirty="0"/>
              <a:t>="$"+</a:t>
            </a:r>
            <a:r>
              <a:rPr lang="it-IT" sz="1200" dirty="0" err="1"/>
              <a:t>result.cheapest</a:t>
            </a:r>
            <a:r>
              <a:rPr lang="it-IT" sz="1200" dirty="0"/>
              <a:t>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nomeGioco.textContent</a:t>
            </a:r>
            <a:r>
              <a:rPr lang="it-IT" sz="1200" dirty="0"/>
              <a:t>=</a:t>
            </a:r>
            <a:r>
              <a:rPr lang="it-IT" sz="1200" dirty="0" err="1"/>
              <a:t>result.external</a:t>
            </a:r>
            <a:r>
              <a:rPr lang="it-IT" sz="1200" dirty="0"/>
              <a:t>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nomeGioco.href</a:t>
            </a:r>
            <a:r>
              <a:rPr lang="it-IT" sz="1200" dirty="0"/>
              <a:t>=</a:t>
            </a:r>
            <a:r>
              <a:rPr lang="it-IT" sz="1200" dirty="0" err="1"/>
              <a:t>collegamento+result.cheapestDealID</a:t>
            </a:r>
            <a:r>
              <a:rPr lang="it-IT" sz="1200" dirty="0"/>
              <a:t>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nomeGioco.target</a:t>
            </a:r>
            <a:r>
              <a:rPr lang="it-IT" sz="1200" dirty="0"/>
              <a:t>="_</a:t>
            </a:r>
            <a:r>
              <a:rPr lang="it-IT" sz="1200" dirty="0" err="1"/>
              <a:t>blank</a:t>
            </a:r>
            <a:r>
              <a:rPr lang="it-IT" sz="1200" dirty="0"/>
              <a:t>";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img.src</a:t>
            </a:r>
            <a:r>
              <a:rPr lang="it-IT" sz="1200" dirty="0"/>
              <a:t>=</a:t>
            </a:r>
            <a:r>
              <a:rPr lang="it-IT" sz="1200" dirty="0" err="1"/>
              <a:t>result.thumb</a:t>
            </a:r>
            <a:r>
              <a:rPr lang="it-IT" sz="1200" dirty="0"/>
              <a:t>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Container.appendChild</a:t>
            </a:r>
            <a:r>
              <a:rPr lang="it-IT" sz="1200" dirty="0"/>
              <a:t>(</a:t>
            </a:r>
            <a:r>
              <a:rPr lang="it-IT" sz="1200" dirty="0" err="1"/>
              <a:t>img</a:t>
            </a:r>
            <a:r>
              <a:rPr lang="it-IT" sz="1200" dirty="0"/>
              <a:t>);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Container.appendChild</a:t>
            </a:r>
            <a:r>
              <a:rPr lang="it-IT" sz="1200" dirty="0"/>
              <a:t>(</a:t>
            </a:r>
            <a:r>
              <a:rPr lang="it-IT" sz="1200" dirty="0" err="1"/>
              <a:t>nomeGioco</a:t>
            </a:r>
            <a:r>
              <a:rPr lang="it-IT" sz="1200" dirty="0"/>
              <a:t>);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Container.appendChild</a:t>
            </a:r>
            <a:r>
              <a:rPr lang="it-IT" sz="1200" dirty="0"/>
              <a:t>(prezzo);</a:t>
            </a:r>
          </a:p>
          <a:p>
            <a:r>
              <a:rPr lang="it-IT" sz="1200" dirty="0"/>
              <a:t>            </a:t>
            </a:r>
            <a:r>
              <a:rPr lang="it-IT" sz="1200" dirty="0" err="1"/>
              <a:t>offerte.appendChild</a:t>
            </a:r>
            <a:r>
              <a:rPr lang="it-IT" sz="1200" dirty="0"/>
              <a:t>(Container); </a:t>
            </a:r>
          </a:p>
          <a:p>
            <a:r>
              <a:rPr lang="it-IT" sz="1200" dirty="0"/>
              <a:t>        }</a:t>
            </a:r>
          </a:p>
          <a:p>
            <a:r>
              <a:rPr lang="it-IT" sz="1200" dirty="0"/>
              <a:t>    }</a:t>
            </a:r>
          </a:p>
          <a:p>
            <a:r>
              <a:rPr lang="it-IT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3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60427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chemeClr val="bg1"/>
                </a:solidFill>
              </a:rPr>
              <a:t>API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CheapShark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23153" y="142056"/>
            <a:ext cx="73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L’oggetto </a:t>
            </a:r>
            <a:r>
              <a:rPr lang="it-IT" dirty="0" err="1" smtClean="0"/>
              <a:t>json</a:t>
            </a:r>
            <a:r>
              <a:rPr lang="it-IT" dirty="0" smtClean="0"/>
              <a:t> ritornato in risposta alla richiesta è il seguente:</a:t>
            </a:r>
            <a:endParaRPr lang="it-IT" sz="1200" dirty="0"/>
          </a:p>
        </p:txBody>
      </p:sp>
      <p:pic>
        <p:nvPicPr>
          <p:cNvPr id="3074" name="Picture 2" descr="C:\Users\Utente\Desktop\Cattur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53" y="607180"/>
            <a:ext cx="7807009" cy="123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223153" y="1997938"/>
            <a:ext cx="681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Ed ogni elemento dell’oggetto </a:t>
            </a:r>
            <a:r>
              <a:rPr lang="it-IT" dirty="0" err="1" smtClean="0"/>
              <a:t>json</a:t>
            </a:r>
            <a:r>
              <a:rPr lang="it-IT" dirty="0" smtClean="0"/>
              <a:t> ha la seguente struttura interna:</a:t>
            </a:r>
            <a:endParaRPr lang="it-IT" dirty="0"/>
          </a:p>
        </p:txBody>
      </p:sp>
      <p:pic>
        <p:nvPicPr>
          <p:cNvPr id="3075" name="Picture 3" descr="C:\Users\Utente\Desktop\Cattur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53" y="2512964"/>
            <a:ext cx="7664047" cy="16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4223153" y="4498002"/>
            <a:ext cx="766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È la funzione </a:t>
            </a:r>
            <a:r>
              <a:rPr lang="it-IT" dirty="0" err="1" smtClean="0"/>
              <a:t>visualizza_giochi</a:t>
            </a:r>
            <a:r>
              <a:rPr lang="it-IT" dirty="0" smtClean="0"/>
              <a:t> che ha il compito di andare  a gestire l’oggetto </a:t>
            </a:r>
            <a:r>
              <a:rPr lang="it-IT" dirty="0" err="1" smtClean="0"/>
              <a:t>json</a:t>
            </a:r>
            <a:r>
              <a:rPr lang="it-IT" dirty="0" smtClean="0"/>
              <a:t> andando a selezionare solo i campi necessari per il mio utilizzo , ed ha il compito di andare a creare e gestire gli elementi che poi compariranno a schermo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3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60427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chemeClr val="bg1"/>
                </a:solidFill>
              </a:rPr>
              <a:t>API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CheapShark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175584" y="285419"/>
            <a:ext cx="785400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</a:t>
            </a:r>
            <a:r>
              <a:rPr lang="it-IT" sz="2000" dirty="0" smtClean="0"/>
              <a:t>a funzione </a:t>
            </a:r>
            <a:r>
              <a:rPr lang="it-IT" sz="2000" dirty="0" err="1" smtClean="0"/>
              <a:t>visualizza_giochi</a:t>
            </a:r>
            <a:r>
              <a:rPr lang="it-IT" sz="2000" dirty="0" smtClean="0"/>
              <a:t> andrà ad effettuare le seguenti azioni: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Eliminare le informazioni visualizzate relative alla precedente richiesta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Verificare se </a:t>
            </a:r>
            <a:r>
              <a:rPr lang="it-IT" sz="2000" dirty="0" err="1" smtClean="0"/>
              <a:t>json.length</a:t>
            </a:r>
            <a:r>
              <a:rPr lang="it-IT" sz="2000" dirty="0"/>
              <a:t>===</a:t>
            </a:r>
            <a:r>
              <a:rPr lang="it-IT" sz="2000" dirty="0" smtClean="0"/>
              <a:t>0 (il campo </a:t>
            </a:r>
            <a:r>
              <a:rPr lang="it-IT" sz="2000" dirty="0" err="1" smtClean="0"/>
              <a:t>length</a:t>
            </a:r>
            <a:r>
              <a:rPr lang="it-IT" sz="2000" dirty="0" smtClean="0"/>
              <a:t> è fornito all’interno dell’oggetto </a:t>
            </a:r>
            <a:r>
              <a:rPr lang="it-IT" sz="2000" dirty="0" err="1" smtClean="0"/>
              <a:t>json</a:t>
            </a:r>
            <a:r>
              <a:rPr lang="it-IT" sz="2000" dirty="0" smtClean="0"/>
              <a:t>), ed in tal caso far visualizzare all’utente "</a:t>
            </a:r>
            <a:r>
              <a:rPr lang="it-IT" sz="2000" dirty="0"/>
              <a:t>Non ho trovato nessun gioco" 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Se </a:t>
            </a:r>
            <a:r>
              <a:rPr lang="it-IT" sz="2000" dirty="0" err="1" smtClean="0"/>
              <a:t>json.length</a:t>
            </a:r>
            <a:r>
              <a:rPr lang="it-IT" sz="2000" dirty="0" smtClean="0"/>
              <a:t>!==0 la funzione andrà a creare tutti gli elementi che dovranno essere visualizzati a schermo, ed in particolare andremo a selezionare le seguenti informazioni dai vari elementi contenuti all’interno dell’oggetto </a:t>
            </a:r>
            <a:r>
              <a:rPr lang="it-IT" sz="2000" dirty="0" err="1" smtClean="0"/>
              <a:t>json</a:t>
            </a:r>
            <a:r>
              <a:rPr lang="it-IT" sz="2000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b="1" dirty="0" err="1"/>
              <a:t>result.cheapest</a:t>
            </a:r>
            <a:r>
              <a:rPr lang="it-IT" sz="2000" b="1" dirty="0" smtClean="0"/>
              <a:t>; </a:t>
            </a:r>
            <a:r>
              <a:rPr lang="it-IT" sz="2000" dirty="0" smtClean="0"/>
              <a:t>mi fornisce il costo del gioco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b="1" dirty="0" err="1" smtClean="0"/>
              <a:t>result.external</a:t>
            </a:r>
            <a:r>
              <a:rPr lang="it-IT" sz="2000" b="1" dirty="0" smtClean="0"/>
              <a:t>; </a:t>
            </a:r>
            <a:r>
              <a:rPr lang="it-IT" sz="2000" dirty="0" smtClean="0"/>
              <a:t>mi fornisce il nome completo del gioco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b="1" dirty="0" err="1" smtClean="0"/>
              <a:t>result.thumb</a:t>
            </a:r>
            <a:r>
              <a:rPr lang="it-IT" sz="2000" b="1" dirty="0" smtClean="0"/>
              <a:t>;</a:t>
            </a:r>
            <a:r>
              <a:rPr lang="it-IT" sz="2000" dirty="0" smtClean="0"/>
              <a:t> mi fornisce il campo </a:t>
            </a:r>
            <a:r>
              <a:rPr lang="it-IT" sz="2000" dirty="0" err="1" smtClean="0"/>
              <a:t>src</a:t>
            </a:r>
            <a:r>
              <a:rPr lang="it-IT" sz="2000" dirty="0" smtClean="0"/>
              <a:t> della copertina del gioco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b="1" dirty="0" err="1" smtClean="0"/>
              <a:t>result.cheapestDealID</a:t>
            </a:r>
            <a:r>
              <a:rPr lang="it-IT" sz="2000" b="1" dirty="0" smtClean="0"/>
              <a:t>; </a:t>
            </a:r>
            <a:r>
              <a:rPr lang="it-IT" sz="2000" dirty="0" smtClean="0"/>
              <a:t>mi fornisce l’ID del gioco utilizzato dallo </a:t>
            </a:r>
            <a:r>
              <a:rPr lang="it-IT" sz="2000" dirty="0" err="1" smtClean="0"/>
              <a:t>store</a:t>
            </a:r>
            <a:r>
              <a:rPr lang="it-IT" sz="2000" dirty="0" smtClean="0"/>
              <a:t> relativo all’offerta trovata. Andando a  concatenare </a:t>
            </a:r>
            <a:r>
              <a:rPr lang="it-IT" sz="2000" dirty="0" err="1" smtClean="0"/>
              <a:t>l’url</a:t>
            </a:r>
            <a:r>
              <a:rPr lang="it-IT" sz="2000" dirty="0" smtClean="0"/>
              <a:t> fornito dalla documentazione </a:t>
            </a:r>
            <a:r>
              <a:rPr lang="it-IT" sz="2000" dirty="0" err="1" smtClean="0"/>
              <a:t>dell’api</a:t>
            </a:r>
            <a:r>
              <a:rPr lang="it-IT" sz="2000" dirty="0" smtClean="0"/>
              <a:t> con questo </a:t>
            </a:r>
            <a:r>
              <a:rPr lang="it-IT" sz="2000" dirty="0" err="1" smtClean="0"/>
              <a:t>cheapestDealID</a:t>
            </a:r>
            <a:r>
              <a:rPr lang="it-IT" sz="2000" dirty="0"/>
              <a:t> </a:t>
            </a:r>
            <a:r>
              <a:rPr lang="it-IT" sz="2000" dirty="0" smtClean="0"/>
              <a:t>l’utente potrà collegarsi direttamente all’offerta dello </a:t>
            </a:r>
            <a:r>
              <a:rPr lang="it-IT" sz="2000" dirty="0" err="1" smtClean="0"/>
              <a:t>store</a:t>
            </a:r>
            <a:r>
              <a:rPr lang="it-IT" sz="2000" dirty="0" smtClean="0"/>
              <a:t> per concludere l’acquisto (</a:t>
            </a:r>
            <a:r>
              <a:rPr lang="it-IT" sz="2000" b="1" dirty="0" err="1" smtClean="0"/>
              <a:t>collegamento+result.cheapestDealID</a:t>
            </a:r>
            <a:r>
              <a:rPr lang="it-IT" sz="2000" dirty="0" smtClean="0"/>
              <a:t>, dove collegamento è una variabile che contiene </a:t>
            </a:r>
            <a:r>
              <a:rPr lang="it-IT" sz="2000" dirty="0" err="1" smtClean="0"/>
              <a:t>l’url</a:t>
            </a:r>
            <a:r>
              <a:rPr lang="it-IT" sz="2000" dirty="0" smtClean="0"/>
              <a:t> del sito fornito dalla documentazione)</a:t>
            </a:r>
            <a:endParaRPr lang="it-IT" sz="2000" dirty="0"/>
          </a:p>
          <a:p>
            <a:pPr lvl="1"/>
            <a:endParaRPr lang="it-IT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079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 smtClean="0"/>
              <a:t>In questo mhw3 ho riutilizzato la struttura del mhw2 aggiungendo 2 api riguardanti il tema del progetto ovvero i videogiochi. La prima api permette di ricercare attraverso il nome di un gioco le migliori offerte riguardante tale gioco nei vari </a:t>
            </a:r>
            <a:r>
              <a:rPr lang="it-IT" sz="2000" dirty="0" err="1" smtClean="0"/>
              <a:t>store</a:t>
            </a:r>
            <a:r>
              <a:rPr lang="it-IT" sz="2000" dirty="0" smtClean="0"/>
              <a:t> presenti su internet, la seconda api invece permette tramite un bottone di mostrare una lista di </a:t>
            </a:r>
            <a:r>
              <a:rPr lang="it-IT" sz="2000" dirty="0" err="1" smtClean="0"/>
              <a:t>playlist</a:t>
            </a:r>
            <a:r>
              <a:rPr lang="it-IT" sz="2000" dirty="0" smtClean="0"/>
              <a:t> di colonne sonore dei videogiochi.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>API 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SPOTIFY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OAUTH2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23579" y="359566"/>
            <a:ext cx="685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DESCRIZIONE API: </a:t>
            </a:r>
            <a:r>
              <a:rPr lang="it-IT" i="1" dirty="0" smtClean="0"/>
              <a:t>Questa API di </a:t>
            </a:r>
            <a:r>
              <a:rPr lang="it-IT" i="1" dirty="0" err="1" smtClean="0"/>
              <a:t>spotify</a:t>
            </a:r>
            <a:r>
              <a:rPr lang="it-IT" i="1" dirty="0" smtClean="0"/>
              <a:t> utilizza il protocollo OAUTH2, quindi è necessario richiedere il </a:t>
            </a:r>
            <a:r>
              <a:rPr lang="it-IT" i="1" dirty="0" err="1" smtClean="0"/>
              <a:t>token</a:t>
            </a:r>
            <a:r>
              <a:rPr lang="it-IT" i="1" dirty="0" smtClean="0"/>
              <a:t> per poter effettuare le </a:t>
            </a:r>
            <a:r>
              <a:rPr lang="it-IT" i="1" dirty="0" err="1" smtClean="0"/>
              <a:t>richiste</a:t>
            </a:r>
            <a:r>
              <a:rPr lang="it-IT" i="1" dirty="0" smtClean="0"/>
              <a:t>. Nel mio caso di utilizzo mi fornisce un elenco di </a:t>
            </a:r>
            <a:r>
              <a:rPr lang="it-IT" i="1" dirty="0" err="1" smtClean="0"/>
              <a:t>playlist</a:t>
            </a:r>
            <a:r>
              <a:rPr lang="it-IT" i="1" dirty="0" smtClean="0"/>
              <a:t> di colonne sonore riguardanti i videogame </a:t>
            </a:r>
            <a:endParaRPr lang="it-IT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286580" y="1730978"/>
            <a:ext cx="6934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err="1" smtClean="0"/>
              <a:t>const</a:t>
            </a:r>
            <a:r>
              <a:rPr lang="it-IT" dirty="0" smtClean="0"/>
              <a:t> </a:t>
            </a:r>
            <a:r>
              <a:rPr lang="it-IT" dirty="0"/>
              <a:t>id="acfb551e2af34688ad6b588eb9e95215";</a:t>
            </a:r>
          </a:p>
          <a:p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id_segreto</a:t>
            </a:r>
            <a:r>
              <a:rPr lang="it-IT" dirty="0"/>
              <a:t>="65bccafca58f449caa0b4743f3dac347";</a:t>
            </a:r>
          </a:p>
          <a:p>
            <a:endParaRPr lang="it-IT" dirty="0"/>
          </a:p>
          <a:p>
            <a:r>
              <a:rPr lang="it-IT" dirty="0" err="1" smtClean="0"/>
              <a:t>fetch</a:t>
            </a:r>
            <a:r>
              <a:rPr lang="it-IT" dirty="0"/>
              <a:t>("https://accounts.spotify.com/api/token",{</a:t>
            </a:r>
          </a:p>
          <a:p>
            <a:r>
              <a:rPr lang="it-IT" dirty="0"/>
              <a:t>        </a:t>
            </a:r>
            <a:r>
              <a:rPr lang="it-IT" dirty="0" err="1"/>
              <a:t>method</a:t>
            </a:r>
            <a:r>
              <a:rPr lang="it-IT" dirty="0"/>
              <a:t>:'POST',</a:t>
            </a:r>
          </a:p>
          <a:p>
            <a:r>
              <a:rPr lang="it-IT" dirty="0"/>
              <a:t>        body:"</a:t>
            </a:r>
            <a:r>
              <a:rPr lang="it-IT" dirty="0" err="1"/>
              <a:t>grant_type</a:t>
            </a:r>
            <a:r>
              <a:rPr lang="it-IT" dirty="0"/>
              <a:t>=</a:t>
            </a:r>
            <a:r>
              <a:rPr lang="it-IT" dirty="0" err="1"/>
              <a:t>client_credentials</a:t>
            </a:r>
            <a:r>
              <a:rPr lang="it-IT" dirty="0"/>
              <a:t>",</a:t>
            </a:r>
          </a:p>
          <a:p>
            <a:r>
              <a:rPr lang="it-IT" dirty="0"/>
              <a:t>        </a:t>
            </a:r>
            <a:r>
              <a:rPr lang="it-IT" dirty="0" err="1"/>
              <a:t>headers</a:t>
            </a:r>
            <a:r>
              <a:rPr lang="it-IT" dirty="0"/>
              <a:t>:{</a:t>
            </a:r>
          </a:p>
          <a:p>
            <a:r>
              <a:rPr lang="it-IT" dirty="0"/>
              <a:t>            "</a:t>
            </a:r>
            <a:r>
              <a:rPr lang="it-IT" dirty="0" err="1"/>
              <a:t>Authorization</a:t>
            </a:r>
            <a:r>
              <a:rPr lang="it-IT" dirty="0"/>
              <a:t>": "Basic "+</a:t>
            </a:r>
            <a:r>
              <a:rPr lang="it-IT" dirty="0" err="1"/>
              <a:t>btoa</a:t>
            </a:r>
            <a:r>
              <a:rPr lang="it-IT" dirty="0"/>
              <a:t>(id+":"+</a:t>
            </a:r>
            <a:r>
              <a:rPr lang="it-IT" dirty="0" err="1"/>
              <a:t>id_segreto</a:t>
            </a:r>
            <a:r>
              <a:rPr lang="it-IT" dirty="0"/>
              <a:t>),</a:t>
            </a:r>
          </a:p>
          <a:p>
            <a:r>
              <a:rPr lang="it-IT" dirty="0"/>
              <a:t>            "</a:t>
            </a:r>
            <a:r>
              <a:rPr lang="it-IT" dirty="0" err="1"/>
              <a:t>Cont</a:t>
            </a:r>
            <a:r>
              <a:rPr lang="it-IT" dirty="0"/>
              <a:t>ent-Type":"application/x-www-form-urlencoded"</a:t>
            </a:r>
          </a:p>
          <a:p>
            <a:r>
              <a:rPr lang="it-IT" dirty="0"/>
              <a:t>        }</a:t>
            </a:r>
          </a:p>
          <a:p>
            <a:r>
              <a:rPr lang="it-IT" dirty="0"/>
              <a:t>}).</a:t>
            </a:r>
            <a:r>
              <a:rPr lang="it-IT" dirty="0" err="1"/>
              <a:t>then</a:t>
            </a:r>
            <a:r>
              <a:rPr lang="it-IT" dirty="0"/>
              <a:t>(</a:t>
            </a:r>
            <a:r>
              <a:rPr lang="it-IT" dirty="0" err="1"/>
              <a:t>onResponse</a:t>
            </a:r>
            <a:r>
              <a:rPr lang="it-IT" dirty="0"/>
              <a:t>).</a:t>
            </a:r>
            <a:r>
              <a:rPr lang="it-IT" dirty="0" err="1"/>
              <a:t>then</a:t>
            </a:r>
            <a:r>
              <a:rPr lang="it-IT" dirty="0"/>
              <a:t>(</a:t>
            </a:r>
            <a:r>
              <a:rPr lang="it-IT" dirty="0" err="1"/>
              <a:t>onTokenJson</a:t>
            </a:r>
            <a:r>
              <a:rPr lang="it-IT" dirty="0"/>
              <a:t>);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323579" y="1559895"/>
            <a:ext cx="198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it-I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6580" y="5458833"/>
            <a:ext cx="7463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Per effettuare la richiesta del </a:t>
            </a:r>
            <a:r>
              <a:rPr lang="it-IT" i="1" dirty="0" err="1" smtClean="0"/>
              <a:t>token</a:t>
            </a:r>
            <a:r>
              <a:rPr lang="it-IT" i="1" dirty="0" smtClean="0"/>
              <a:t> ho </a:t>
            </a:r>
            <a:r>
              <a:rPr lang="it-IT" i="1" dirty="0" err="1" smtClean="0"/>
              <a:t>utilizzato,come</a:t>
            </a:r>
            <a:r>
              <a:rPr lang="it-IT" i="1" dirty="0" smtClean="0"/>
              <a:t> da documentazione fornita dall’ API, una </a:t>
            </a:r>
            <a:r>
              <a:rPr lang="it-IT" i="1" dirty="0" err="1" smtClean="0"/>
              <a:t>fetch</a:t>
            </a:r>
            <a:r>
              <a:rPr lang="it-IT" i="1" dirty="0" smtClean="0"/>
              <a:t> con un HTTP con metodo Post fornendo nell’</a:t>
            </a:r>
            <a:r>
              <a:rPr lang="it-IT" i="1" dirty="0" err="1" smtClean="0"/>
              <a:t>headers</a:t>
            </a:r>
            <a:r>
              <a:rPr lang="it-IT" i="1" dirty="0" smtClean="0"/>
              <a:t> le mie credenziali, ottenute con la registrazione al sito di </a:t>
            </a:r>
            <a:r>
              <a:rPr lang="it-IT" i="1" dirty="0" err="1" smtClean="0"/>
              <a:t>spotify</a:t>
            </a:r>
            <a:r>
              <a:rPr lang="it-IT" i="1" dirty="0" smtClean="0"/>
              <a:t> per sviluppatori,  codificate in base 64 attraverso la funzione </a:t>
            </a:r>
            <a:r>
              <a:rPr lang="it-IT" i="1" dirty="0" err="1" smtClean="0"/>
              <a:t>btoa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>API 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SPOTIFY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OAUTH2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23578" y="306710"/>
            <a:ext cx="6855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function </a:t>
            </a:r>
            <a:r>
              <a:rPr lang="it-IT" dirty="0" err="1"/>
              <a:t>onResponse</a:t>
            </a:r>
            <a:r>
              <a:rPr lang="it-IT" dirty="0"/>
              <a:t>(</a:t>
            </a:r>
            <a:r>
              <a:rPr lang="it-IT" dirty="0" err="1"/>
              <a:t>response</a:t>
            </a:r>
            <a:r>
              <a:rPr lang="it-IT" dirty="0"/>
              <a:t>){   </a:t>
            </a:r>
          </a:p>
          <a:p>
            <a:r>
              <a:rPr lang="it-IT" dirty="0"/>
              <a:t>   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response.json</a:t>
            </a:r>
            <a:r>
              <a:rPr lang="it-IT" dirty="0"/>
              <a:t>();</a:t>
            </a:r>
          </a:p>
          <a:p>
            <a:r>
              <a:rPr lang="it-IT" dirty="0" smtClean="0"/>
              <a:t>}</a:t>
            </a:r>
          </a:p>
          <a:p>
            <a:endParaRPr lang="it-IT" dirty="0" smtClean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323578" y="1575094"/>
            <a:ext cx="74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Risposta ritornata in richiesta del </a:t>
            </a:r>
            <a:r>
              <a:rPr lang="it-IT" b="1" i="1" dirty="0" err="1" smtClean="0"/>
              <a:t>token</a:t>
            </a:r>
            <a:r>
              <a:rPr lang="it-IT" b="1" i="1" dirty="0" smtClean="0"/>
              <a:t>:</a:t>
            </a:r>
            <a:endParaRPr lang="it-IT" b="1" i="1" dirty="0"/>
          </a:p>
        </p:txBody>
      </p:sp>
      <p:pic>
        <p:nvPicPr>
          <p:cNvPr id="1026" name="Picture 2" descr="C:\Users\Utente\Desktop\Cat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79" y="1944426"/>
            <a:ext cx="6867196" cy="91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323578" y="2991620"/>
            <a:ext cx="68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Per prendere il </a:t>
            </a:r>
            <a:r>
              <a:rPr lang="it-IT" i="1" dirty="0" err="1" smtClean="0"/>
              <a:t>token</a:t>
            </a:r>
            <a:r>
              <a:rPr lang="it-IT" i="1" dirty="0" smtClean="0"/>
              <a:t> è necessario solo il campo </a:t>
            </a:r>
            <a:r>
              <a:rPr lang="it-IT" i="1" dirty="0" err="1" smtClean="0"/>
              <a:t>access_token</a:t>
            </a:r>
            <a:r>
              <a:rPr lang="it-IT" i="1" dirty="0" smtClean="0"/>
              <a:t> fornito all’interno del </a:t>
            </a:r>
            <a:r>
              <a:rPr lang="it-IT" i="1" dirty="0" err="1" smtClean="0"/>
              <a:t>json</a:t>
            </a:r>
            <a:r>
              <a:rPr lang="it-IT" i="1" dirty="0" smtClean="0"/>
              <a:t> restituito</a:t>
            </a:r>
            <a:endParaRPr lang="it-IT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323579" y="3755851"/>
            <a:ext cx="517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function </a:t>
            </a:r>
            <a:r>
              <a:rPr lang="it-IT" dirty="0" err="1"/>
              <a:t>onTokenJson</a:t>
            </a:r>
            <a:r>
              <a:rPr lang="it-IT" dirty="0"/>
              <a:t>(</a:t>
            </a:r>
            <a:r>
              <a:rPr lang="it-IT" dirty="0" err="1"/>
              <a:t>json</a:t>
            </a:r>
            <a:r>
              <a:rPr lang="it-IT" dirty="0"/>
              <a:t>){</a:t>
            </a:r>
          </a:p>
          <a:p>
            <a:r>
              <a:rPr lang="it-IT" dirty="0"/>
              <a:t>    </a:t>
            </a:r>
            <a:r>
              <a:rPr lang="it-IT" dirty="0" err="1"/>
              <a:t>token</a:t>
            </a:r>
            <a:r>
              <a:rPr lang="it-IT" dirty="0"/>
              <a:t>=</a:t>
            </a:r>
            <a:r>
              <a:rPr lang="it-IT" dirty="0" err="1"/>
              <a:t>json.access_token</a:t>
            </a:r>
            <a:r>
              <a:rPr lang="it-IT" dirty="0"/>
              <a:t>;</a:t>
            </a:r>
          </a:p>
          <a:p>
            <a:r>
              <a:rPr lang="it-IT" dirty="0"/>
              <a:t>   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12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>API 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SPOTIFY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OAUTH2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23579" y="234717"/>
            <a:ext cx="6855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const</a:t>
            </a:r>
            <a:r>
              <a:rPr lang="it-IT" dirty="0"/>
              <a:t> bottone=</a:t>
            </a:r>
            <a:r>
              <a:rPr lang="it-IT" dirty="0" err="1"/>
              <a:t>document.querySelector</a:t>
            </a:r>
            <a:r>
              <a:rPr lang="it-IT" dirty="0"/>
              <a:t>('</a:t>
            </a:r>
            <a:r>
              <a:rPr lang="it-IT" dirty="0" err="1"/>
              <a:t>button</a:t>
            </a:r>
            <a:r>
              <a:rPr lang="it-IT" dirty="0"/>
              <a:t>');</a:t>
            </a:r>
          </a:p>
          <a:p>
            <a:r>
              <a:rPr lang="it-IT" dirty="0" err="1"/>
              <a:t>bottone.addEventListener</a:t>
            </a:r>
            <a:r>
              <a:rPr lang="it-IT" dirty="0"/>
              <a:t>('click',</a:t>
            </a:r>
            <a:r>
              <a:rPr lang="it-IT" dirty="0" err="1"/>
              <a:t>ricerca_playlist</a:t>
            </a:r>
            <a:r>
              <a:rPr lang="it-IT" dirty="0" smtClean="0"/>
              <a:t>);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418719" y="1048093"/>
            <a:ext cx="698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Questa API andrà ad effettuare la richiesta solamente quando l’utente cliccherà nel bottone ‘’ Genera </a:t>
            </a:r>
            <a:r>
              <a:rPr lang="it-IT" i="1" dirty="0" err="1" smtClean="0"/>
              <a:t>playlist</a:t>
            </a:r>
            <a:r>
              <a:rPr lang="it-IT" i="1" dirty="0"/>
              <a:t> </a:t>
            </a:r>
            <a:r>
              <a:rPr lang="it-IT" i="1" dirty="0" smtClean="0"/>
              <a:t>‘’, ed in tal caso verrà chiamata la funzione seguente che permette di effettuare la richiesta: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373791" y="2087791"/>
            <a:ext cx="7072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function </a:t>
            </a:r>
            <a:r>
              <a:rPr lang="it-IT" sz="1600" dirty="0" err="1"/>
              <a:t>ricerca_playlist</a:t>
            </a:r>
            <a:r>
              <a:rPr lang="it-IT" sz="1600" dirty="0"/>
              <a:t>(</a:t>
            </a:r>
            <a:r>
              <a:rPr lang="it-IT" sz="1600" dirty="0" err="1"/>
              <a:t>event</a:t>
            </a:r>
            <a:r>
              <a:rPr lang="it-IT" sz="1600" dirty="0" smtClean="0"/>
              <a:t>){</a:t>
            </a:r>
          </a:p>
          <a:p>
            <a:endParaRPr lang="it-IT" sz="1600" dirty="0"/>
          </a:p>
          <a:p>
            <a:r>
              <a:rPr lang="it-IT" sz="1600" dirty="0"/>
              <a:t>  </a:t>
            </a:r>
            <a:r>
              <a:rPr lang="it-IT" sz="1600" dirty="0"/>
              <a:t> </a:t>
            </a:r>
            <a:r>
              <a:rPr lang="it-IT" sz="1600" dirty="0" smtClean="0"/>
              <a:t>  </a:t>
            </a:r>
            <a:r>
              <a:rPr lang="it-IT" sz="1600" dirty="0" err="1" smtClean="0"/>
              <a:t>const</a:t>
            </a:r>
            <a:r>
              <a:rPr lang="it-IT" sz="1600" dirty="0" smtClean="0"/>
              <a:t> </a:t>
            </a:r>
            <a:r>
              <a:rPr lang="it-IT" sz="1600" dirty="0" err="1"/>
              <a:t>testoCodificato</a:t>
            </a:r>
            <a:r>
              <a:rPr lang="it-IT" sz="1600" dirty="0"/>
              <a:t>=</a:t>
            </a:r>
            <a:r>
              <a:rPr lang="it-IT" sz="1600" dirty="0" err="1"/>
              <a:t>encodeURIComponent</a:t>
            </a:r>
            <a:r>
              <a:rPr lang="it-IT" sz="1600" dirty="0"/>
              <a:t>("soundtrack videogames");</a:t>
            </a:r>
          </a:p>
          <a:p>
            <a:r>
              <a:rPr lang="it-IT" sz="1600" dirty="0"/>
              <a:t>  </a:t>
            </a:r>
            <a:r>
              <a:rPr lang="it-IT" sz="1600" dirty="0" smtClean="0"/>
              <a:t>   </a:t>
            </a:r>
            <a:r>
              <a:rPr lang="it-IT" sz="1600" dirty="0" err="1" smtClean="0"/>
              <a:t>fetch</a:t>
            </a:r>
            <a:r>
              <a:rPr lang="it-IT" sz="1600" dirty="0"/>
              <a:t>("https://api.spotify.com/v1/search?type=playlist&amp;q="+testoCodificato,{</a:t>
            </a:r>
          </a:p>
          <a:p>
            <a:r>
              <a:rPr lang="it-IT" sz="1600" dirty="0"/>
              <a:t>            </a:t>
            </a:r>
            <a:r>
              <a:rPr lang="it-IT" sz="1600" dirty="0" err="1"/>
              <a:t>headers</a:t>
            </a:r>
            <a:r>
              <a:rPr lang="it-IT" sz="1600" dirty="0"/>
              <a:t>:{</a:t>
            </a:r>
          </a:p>
          <a:p>
            <a:r>
              <a:rPr lang="it-IT" sz="1600" dirty="0"/>
              <a:t>                '</a:t>
            </a:r>
            <a:r>
              <a:rPr lang="it-IT" sz="1600" dirty="0" err="1"/>
              <a:t>Authorization</a:t>
            </a:r>
            <a:r>
              <a:rPr lang="it-IT" sz="1600" dirty="0"/>
              <a:t>':"</a:t>
            </a:r>
            <a:r>
              <a:rPr lang="it-IT" sz="1600" dirty="0" err="1"/>
              <a:t>Bearer</a:t>
            </a:r>
            <a:r>
              <a:rPr lang="it-IT" sz="1600" dirty="0"/>
              <a:t> "+ </a:t>
            </a:r>
            <a:r>
              <a:rPr lang="it-IT" sz="1600" dirty="0" err="1"/>
              <a:t>token</a:t>
            </a:r>
            <a:endParaRPr lang="it-IT" sz="1600" dirty="0"/>
          </a:p>
          <a:p>
            <a:r>
              <a:rPr lang="it-IT" sz="1600" dirty="0"/>
              <a:t>            }</a:t>
            </a:r>
          </a:p>
          <a:p>
            <a:r>
              <a:rPr lang="it-IT" sz="1600" dirty="0"/>
              <a:t>        }).</a:t>
            </a:r>
            <a:r>
              <a:rPr lang="it-IT" sz="1600" dirty="0" err="1"/>
              <a:t>then</a:t>
            </a:r>
            <a:r>
              <a:rPr lang="it-IT" sz="1600" dirty="0"/>
              <a:t>(</a:t>
            </a:r>
            <a:r>
              <a:rPr lang="it-IT" sz="1600" dirty="0" err="1"/>
              <a:t>onResponse</a:t>
            </a:r>
            <a:r>
              <a:rPr lang="it-IT" sz="1600" dirty="0"/>
              <a:t>).</a:t>
            </a:r>
            <a:r>
              <a:rPr lang="it-IT" sz="1600" dirty="0" err="1"/>
              <a:t>then</a:t>
            </a:r>
            <a:r>
              <a:rPr lang="it-IT" sz="1600" dirty="0"/>
              <a:t>(</a:t>
            </a:r>
            <a:r>
              <a:rPr lang="it-IT" sz="1600" dirty="0" err="1"/>
              <a:t>visualizza_playlist</a:t>
            </a:r>
            <a:r>
              <a:rPr lang="it-IT" sz="1600" dirty="0"/>
              <a:t>);</a:t>
            </a:r>
          </a:p>
          <a:p>
            <a:r>
              <a:rPr lang="it-IT" sz="1600" dirty="0" smtClean="0"/>
              <a:t>}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373791" y="4578662"/>
            <a:ext cx="71751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Poiché in risposta alla richiesta voglio ottenere solamente </a:t>
            </a:r>
            <a:r>
              <a:rPr lang="it-IT" sz="1600" i="1" dirty="0" err="1" smtClean="0"/>
              <a:t>playlist</a:t>
            </a:r>
            <a:r>
              <a:rPr lang="it-IT" sz="1600" i="1" dirty="0" smtClean="0"/>
              <a:t> il cui titolo è </a:t>
            </a:r>
            <a:r>
              <a:rPr lang="it-IT" sz="1600" i="1" dirty="0"/>
              <a:t>soundtrack </a:t>
            </a:r>
            <a:r>
              <a:rPr lang="it-IT" sz="1600" i="1" dirty="0" smtClean="0"/>
              <a:t>videogames, attraverso la funzione </a:t>
            </a:r>
            <a:r>
              <a:rPr lang="it-IT" sz="1600" i="1" dirty="0" err="1" smtClean="0"/>
              <a:t>encodeURIComponent</a:t>
            </a:r>
            <a:r>
              <a:rPr lang="it-IT" sz="1600" i="1" dirty="0" smtClean="0"/>
              <a:t> codifico il titolo delle </a:t>
            </a:r>
            <a:r>
              <a:rPr lang="it-IT" sz="1600" i="1" dirty="0" err="1" smtClean="0"/>
              <a:t>playlist</a:t>
            </a:r>
            <a:r>
              <a:rPr lang="it-IT" sz="1600" i="1" dirty="0" smtClean="0"/>
              <a:t> da ricercare cioè </a:t>
            </a:r>
            <a:r>
              <a:rPr lang="it-IT" sz="1600" i="1" dirty="0"/>
              <a:t>soundtrack </a:t>
            </a:r>
            <a:r>
              <a:rPr lang="it-IT" sz="1600" i="1" dirty="0" smtClean="0"/>
              <a:t>videogames. </a:t>
            </a:r>
            <a:r>
              <a:rPr lang="it-IT" sz="1600" i="1" dirty="0" err="1" smtClean="0"/>
              <a:t>Dopodichè</a:t>
            </a:r>
            <a:r>
              <a:rPr lang="it-IT" sz="1600" i="1" dirty="0" smtClean="0"/>
              <a:t> attraverso una </a:t>
            </a:r>
            <a:r>
              <a:rPr lang="it-IT" sz="1600" i="1" dirty="0" err="1" smtClean="0"/>
              <a:t>fetch</a:t>
            </a:r>
            <a:r>
              <a:rPr lang="it-IT" sz="1600" i="1" dirty="0" smtClean="0"/>
              <a:t> effettuo la richiesta all’</a:t>
            </a:r>
            <a:r>
              <a:rPr lang="it-IT" sz="1600" i="1" dirty="0" err="1" smtClean="0"/>
              <a:t>endpoint</a:t>
            </a:r>
            <a:r>
              <a:rPr lang="it-IT" sz="1600" i="1" dirty="0" smtClean="0"/>
              <a:t>, che ho esteso aggiungendo le informazioni utili per effettuare la richiesta ovvero </a:t>
            </a:r>
            <a:r>
              <a:rPr lang="it-IT" sz="1600" i="1" dirty="0" err="1" smtClean="0"/>
              <a:t>type</a:t>
            </a:r>
            <a:r>
              <a:rPr lang="it-IT" sz="1600" i="1" dirty="0" smtClean="0"/>
              <a:t>=</a:t>
            </a:r>
            <a:r>
              <a:rPr lang="it-IT" sz="1600" i="1" dirty="0" err="1" smtClean="0"/>
              <a:t>playlist</a:t>
            </a:r>
            <a:r>
              <a:rPr lang="it-IT" sz="1600" i="1" dirty="0" smtClean="0"/>
              <a:t> (perché voglio ottenere solo  </a:t>
            </a:r>
            <a:r>
              <a:rPr lang="it-IT" sz="1600" i="1" dirty="0" err="1" smtClean="0"/>
              <a:t>playlist</a:t>
            </a:r>
            <a:r>
              <a:rPr lang="it-IT" sz="1600" i="1" dirty="0" smtClean="0"/>
              <a:t>) &amp;q=+</a:t>
            </a:r>
            <a:r>
              <a:rPr lang="it-IT" sz="1600" i="1" dirty="0" err="1" smtClean="0"/>
              <a:t>testoCodificato</a:t>
            </a:r>
            <a:r>
              <a:rPr lang="it-IT" sz="1600" i="1" dirty="0" smtClean="0"/>
              <a:t> (che serve per indicare il titolo da ricercare ).Inoltre è necessario fornire il </a:t>
            </a:r>
            <a:r>
              <a:rPr lang="it-IT" sz="1600" i="1" dirty="0" err="1" smtClean="0"/>
              <a:t>token</a:t>
            </a:r>
            <a:r>
              <a:rPr lang="it-IT" sz="1600" i="1" dirty="0" smtClean="0"/>
              <a:t> per effettuare le richieste all’interno </a:t>
            </a:r>
            <a:r>
              <a:rPr lang="it-IT" sz="1600" i="1" dirty="0" err="1" smtClean="0"/>
              <a:t>dell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headers</a:t>
            </a:r>
            <a:r>
              <a:rPr lang="it-IT" sz="1600" i="1" dirty="0" smtClean="0"/>
              <a:t>.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37813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>API 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SPOTIFY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OAUTH2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20" y="752200"/>
            <a:ext cx="7956716" cy="23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4173620" y="257027"/>
            <a:ext cx="592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Oggetto </a:t>
            </a:r>
            <a:r>
              <a:rPr lang="it-IT" b="1" i="1" dirty="0" err="1" smtClean="0"/>
              <a:t>json</a:t>
            </a:r>
            <a:r>
              <a:rPr lang="it-IT" b="1" i="1" dirty="0" smtClean="0"/>
              <a:t> restituito  in risposta alla richiesta</a:t>
            </a:r>
            <a:endParaRPr lang="it-IT" b="1" i="1" dirty="0"/>
          </a:p>
        </p:txBody>
      </p:sp>
      <p:pic>
        <p:nvPicPr>
          <p:cNvPr id="2051" name="Picture 3" descr="C:\Users\Utente\Desktop\Cattura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20" y="3658453"/>
            <a:ext cx="7792863" cy="22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/>
          <p:cNvSpPr txBox="1"/>
          <p:nvPr/>
        </p:nvSpPr>
        <p:spPr>
          <a:xfrm>
            <a:off x="4173620" y="3187187"/>
            <a:ext cx="622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Ogni elemento dell’array ha la seguente struttura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63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>API 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SPOTIFY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OAUTH2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136622" y="105711"/>
            <a:ext cx="7481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Di ogni risultato sono interessato solamente ai campi:</a:t>
            </a:r>
          </a:p>
          <a:p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item.external_urls.spotify</a:t>
            </a:r>
            <a:r>
              <a:rPr lang="it-IT" sz="1400" b="1" dirty="0" smtClean="0"/>
              <a:t>; </a:t>
            </a:r>
            <a:r>
              <a:rPr lang="it-IT" sz="1400" dirty="0" smtClean="0"/>
              <a:t>contiene l’URL da utilizzare per collegarsi a quella determinata </a:t>
            </a:r>
            <a:r>
              <a:rPr lang="it-IT" sz="1400" dirty="0" err="1" smtClean="0"/>
              <a:t>playlist</a:t>
            </a:r>
            <a:r>
              <a:rPr lang="it-IT" sz="1400" dirty="0" smtClean="0"/>
              <a:t> direttamente sul sito ufficiale di </a:t>
            </a:r>
            <a:r>
              <a:rPr lang="it-IT" sz="1400" dirty="0" err="1" smtClean="0"/>
              <a:t>spotify</a:t>
            </a: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item.name+"("+</a:t>
            </a:r>
            <a:r>
              <a:rPr lang="it-IT" sz="1400" b="1" dirty="0" err="1"/>
              <a:t>item.tracks.total</a:t>
            </a:r>
            <a:r>
              <a:rPr lang="it-IT" sz="1400" b="1" dirty="0"/>
              <a:t>+" </a:t>
            </a:r>
            <a:r>
              <a:rPr lang="it-IT" sz="1400" b="1" dirty="0" err="1"/>
              <a:t>tracks</a:t>
            </a:r>
            <a:r>
              <a:rPr lang="it-IT" sz="1400" b="1" dirty="0" smtClean="0"/>
              <a:t>)"; </a:t>
            </a:r>
            <a:r>
              <a:rPr lang="it-IT" sz="1400" dirty="0" smtClean="0"/>
              <a:t>Permette di ottenere il nome completo della </a:t>
            </a:r>
            <a:r>
              <a:rPr lang="it-IT" sz="1400" dirty="0" err="1" smtClean="0"/>
              <a:t>playlist</a:t>
            </a:r>
            <a:r>
              <a:rPr lang="it-IT" sz="1400" dirty="0" smtClean="0"/>
              <a:t> (item.name), </a:t>
            </a:r>
            <a:r>
              <a:rPr lang="it-IT" sz="1400" dirty="0" err="1" smtClean="0"/>
              <a:t>item.tracks.total</a:t>
            </a:r>
            <a:r>
              <a:rPr lang="it-IT" sz="1400" dirty="0" smtClean="0"/>
              <a:t> invece permette di ottenere il numero di brani contenuti all’interno della </a:t>
            </a:r>
            <a:r>
              <a:rPr lang="it-IT" sz="1400" dirty="0" err="1" smtClean="0"/>
              <a:t>playlist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smtClean="0"/>
              <a:t>item.images[0</a:t>
            </a:r>
            <a:r>
              <a:rPr lang="it-IT" sz="1400" b="1" dirty="0"/>
              <a:t>].</a:t>
            </a:r>
            <a:r>
              <a:rPr lang="it-IT" sz="1400" b="1" dirty="0" err="1" smtClean="0"/>
              <a:t>url</a:t>
            </a:r>
            <a:r>
              <a:rPr lang="it-IT" sz="1400" b="1" dirty="0" smtClean="0"/>
              <a:t>; </a:t>
            </a:r>
            <a:r>
              <a:rPr lang="it-IT" sz="1400" dirty="0" smtClean="0"/>
              <a:t>Mi fornisce il campo </a:t>
            </a:r>
            <a:r>
              <a:rPr lang="it-IT" sz="1400" dirty="0" err="1" smtClean="0"/>
              <a:t>src</a:t>
            </a:r>
            <a:r>
              <a:rPr lang="it-IT" sz="1400" dirty="0" smtClean="0"/>
              <a:t> per la copertina della </a:t>
            </a:r>
            <a:r>
              <a:rPr lang="it-IT" sz="1400" dirty="0" err="1" smtClean="0"/>
              <a:t>playlist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136620" y="2422897"/>
            <a:ext cx="7045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function </a:t>
            </a:r>
            <a:r>
              <a:rPr lang="it-IT" sz="900" dirty="0" err="1"/>
              <a:t>visualizza_playlist</a:t>
            </a:r>
            <a:r>
              <a:rPr lang="it-IT" sz="900" dirty="0"/>
              <a:t>(</a:t>
            </a:r>
            <a:r>
              <a:rPr lang="it-IT" sz="900" dirty="0" err="1"/>
              <a:t>json</a:t>
            </a:r>
            <a:r>
              <a:rPr lang="it-IT" sz="900" dirty="0" smtClean="0"/>
              <a:t>){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const</a:t>
            </a:r>
            <a:r>
              <a:rPr lang="it-IT" sz="900" dirty="0"/>
              <a:t> </a:t>
            </a:r>
            <a:r>
              <a:rPr lang="it-IT" sz="900" dirty="0" err="1"/>
              <a:t>playlist</a:t>
            </a:r>
            <a:r>
              <a:rPr lang="it-IT" sz="900" dirty="0"/>
              <a:t>= </a:t>
            </a:r>
            <a:r>
              <a:rPr lang="it-IT" sz="900" dirty="0" err="1"/>
              <a:t>document.querySelector</a:t>
            </a:r>
            <a:r>
              <a:rPr lang="it-IT" sz="900" dirty="0"/>
              <a:t>("#</a:t>
            </a:r>
            <a:r>
              <a:rPr lang="it-IT" sz="900" dirty="0" err="1"/>
              <a:t>playlist</a:t>
            </a:r>
            <a:r>
              <a:rPr lang="it-IT" sz="900" dirty="0"/>
              <a:t>");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playlist.innerHTML</a:t>
            </a:r>
            <a:r>
              <a:rPr lang="it-IT" sz="900" dirty="0"/>
              <a:t>="";</a:t>
            </a:r>
          </a:p>
          <a:p>
            <a:r>
              <a:rPr lang="it-IT" sz="900" dirty="0"/>
              <a:t>    for(</a:t>
            </a:r>
            <a:r>
              <a:rPr lang="it-IT" sz="900" dirty="0" err="1"/>
              <a:t>let</a:t>
            </a:r>
            <a:r>
              <a:rPr lang="it-IT" sz="900" dirty="0"/>
              <a:t> i=0;i&lt;</a:t>
            </a:r>
            <a:r>
              <a:rPr lang="it-IT" sz="900" dirty="0" err="1"/>
              <a:t>risultati_canzoni;i</a:t>
            </a:r>
            <a:r>
              <a:rPr lang="it-IT" sz="900" dirty="0"/>
              <a:t>++ ){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const</a:t>
            </a:r>
            <a:r>
              <a:rPr lang="it-IT" sz="900" dirty="0"/>
              <a:t> item=</a:t>
            </a:r>
            <a:r>
              <a:rPr lang="it-IT" sz="900" dirty="0" err="1"/>
              <a:t>json.playlists.items</a:t>
            </a:r>
            <a:r>
              <a:rPr lang="it-IT" sz="900" dirty="0"/>
              <a:t>[i];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const</a:t>
            </a:r>
            <a:r>
              <a:rPr lang="it-IT" sz="900" dirty="0"/>
              <a:t> container=</a:t>
            </a:r>
            <a:r>
              <a:rPr lang="it-IT" sz="900" dirty="0" err="1"/>
              <a:t>document.createElement</a:t>
            </a:r>
            <a:r>
              <a:rPr lang="it-IT" sz="900" dirty="0"/>
              <a:t>("div");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const</a:t>
            </a:r>
            <a:r>
              <a:rPr lang="it-IT" sz="900" dirty="0"/>
              <a:t> link=</a:t>
            </a:r>
            <a:r>
              <a:rPr lang="it-IT" sz="900" dirty="0" err="1"/>
              <a:t>document.createElement</a:t>
            </a:r>
            <a:r>
              <a:rPr lang="it-IT" sz="900" dirty="0"/>
              <a:t>('a');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link.href</a:t>
            </a:r>
            <a:r>
              <a:rPr lang="it-IT" sz="900" dirty="0"/>
              <a:t>=</a:t>
            </a:r>
            <a:r>
              <a:rPr lang="it-IT" sz="900" dirty="0" err="1"/>
              <a:t>item.external_urls.spotify</a:t>
            </a:r>
            <a:r>
              <a:rPr lang="it-IT" sz="900" dirty="0"/>
              <a:t>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link.textContent</a:t>
            </a:r>
            <a:r>
              <a:rPr lang="it-IT" sz="900" dirty="0"/>
              <a:t>=item.name+"("+</a:t>
            </a:r>
            <a:r>
              <a:rPr lang="it-IT" sz="900" dirty="0" err="1"/>
              <a:t>item.tracks.total</a:t>
            </a:r>
            <a:r>
              <a:rPr lang="it-IT" sz="900" dirty="0"/>
              <a:t>+" </a:t>
            </a:r>
            <a:r>
              <a:rPr lang="it-IT" sz="900" dirty="0" err="1"/>
              <a:t>tracks</a:t>
            </a:r>
            <a:r>
              <a:rPr lang="it-IT" sz="900" dirty="0"/>
              <a:t>)";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link.target</a:t>
            </a:r>
            <a:r>
              <a:rPr lang="it-IT" sz="900" dirty="0"/>
              <a:t>="_</a:t>
            </a:r>
            <a:r>
              <a:rPr lang="it-IT" sz="900" dirty="0" err="1"/>
              <a:t>blank</a:t>
            </a:r>
            <a:r>
              <a:rPr lang="it-IT" sz="900" dirty="0"/>
              <a:t>";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playlist.appendChild</a:t>
            </a:r>
            <a:r>
              <a:rPr lang="it-IT" sz="900" dirty="0"/>
              <a:t>(link);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const</a:t>
            </a:r>
            <a:r>
              <a:rPr lang="it-IT" sz="900" dirty="0"/>
              <a:t> copertina=</a:t>
            </a:r>
            <a:r>
              <a:rPr lang="it-IT" sz="900" dirty="0" err="1"/>
              <a:t>document.createElement</a:t>
            </a:r>
            <a:r>
              <a:rPr lang="it-IT" sz="900" dirty="0"/>
              <a:t>('</a:t>
            </a:r>
            <a:r>
              <a:rPr lang="it-IT" sz="900" dirty="0" err="1"/>
              <a:t>img</a:t>
            </a:r>
            <a:r>
              <a:rPr lang="it-IT" sz="900" dirty="0"/>
              <a:t>');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copertina.src</a:t>
            </a:r>
            <a:r>
              <a:rPr lang="it-IT" sz="900" dirty="0"/>
              <a:t>=</a:t>
            </a:r>
            <a:r>
              <a:rPr lang="it-IT" sz="900" dirty="0" err="1"/>
              <a:t>item.images</a:t>
            </a:r>
            <a:r>
              <a:rPr lang="it-IT" sz="900" dirty="0"/>
              <a:t>[0].</a:t>
            </a:r>
            <a:r>
              <a:rPr lang="it-IT" sz="900" dirty="0" err="1"/>
              <a:t>url</a:t>
            </a:r>
            <a:r>
              <a:rPr lang="it-IT" sz="900" dirty="0"/>
              <a:t>;</a:t>
            </a:r>
          </a:p>
          <a:p>
            <a:r>
              <a:rPr lang="it-IT" sz="900" dirty="0"/>
              <a:t>        console.log(</a:t>
            </a:r>
            <a:r>
              <a:rPr lang="it-IT" sz="900" dirty="0" err="1"/>
              <a:t>copertina.src</a:t>
            </a:r>
            <a:r>
              <a:rPr lang="it-IT" sz="900" dirty="0"/>
              <a:t>);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container.appendChild</a:t>
            </a:r>
            <a:r>
              <a:rPr lang="it-IT" sz="900" dirty="0"/>
              <a:t>(copertina);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container.appendChild</a:t>
            </a:r>
            <a:r>
              <a:rPr lang="it-IT" sz="900" dirty="0"/>
              <a:t>(link);</a:t>
            </a:r>
          </a:p>
          <a:p>
            <a:r>
              <a:rPr lang="it-IT" sz="900" dirty="0"/>
              <a:t>        </a:t>
            </a:r>
            <a:r>
              <a:rPr lang="it-IT" sz="900" dirty="0" err="1"/>
              <a:t>playlist.appendChild</a:t>
            </a:r>
            <a:r>
              <a:rPr lang="it-IT" sz="900" dirty="0"/>
              <a:t>(container);</a:t>
            </a:r>
          </a:p>
          <a:p>
            <a:r>
              <a:rPr lang="it-IT" sz="900" dirty="0"/>
              <a:t>        </a:t>
            </a:r>
          </a:p>
          <a:p>
            <a:r>
              <a:rPr lang="it-IT" sz="900" dirty="0"/>
              <a:t>    }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const</a:t>
            </a:r>
            <a:r>
              <a:rPr lang="it-IT" sz="900" dirty="0"/>
              <a:t> </a:t>
            </a:r>
            <a:r>
              <a:rPr lang="it-IT" sz="900" dirty="0" err="1"/>
              <a:t>eliminaPlaylist</a:t>
            </a:r>
            <a:r>
              <a:rPr lang="it-IT" sz="900" dirty="0"/>
              <a:t>=</a:t>
            </a:r>
            <a:r>
              <a:rPr lang="it-IT" sz="900" dirty="0" err="1"/>
              <a:t>document.createElement</a:t>
            </a:r>
            <a:r>
              <a:rPr lang="it-IT" sz="900" dirty="0"/>
              <a:t>('</a:t>
            </a:r>
            <a:r>
              <a:rPr lang="it-IT" sz="900" dirty="0" err="1"/>
              <a:t>button</a:t>
            </a:r>
            <a:r>
              <a:rPr lang="it-IT" sz="900" dirty="0"/>
              <a:t>');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eliminaPlaylist.textContent</a:t>
            </a:r>
            <a:r>
              <a:rPr lang="it-IT" sz="900" dirty="0"/>
              <a:t>="elimina </a:t>
            </a:r>
            <a:r>
              <a:rPr lang="it-IT" sz="900" dirty="0" err="1"/>
              <a:t>playlist</a:t>
            </a:r>
            <a:r>
              <a:rPr lang="it-IT" sz="900" dirty="0"/>
              <a:t>";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playlist.appendChild</a:t>
            </a:r>
            <a:r>
              <a:rPr lang="it-IT" sz="900" dirty="0"/>
              <a:t>(</a:t>
            </a:r>
            <a:r>
              <a:rPr lang="it-IT" sz="900" dirty="0" err="1"/>
              <a:t>eliminaPlaylist</a:t>
            </a:r>
            <a:r>
              <a:rPr lang="it-IT" sz="900" dirty="0"/>
              <a:t>);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eliminaPlaylist.addEventListener</a:t>
            </a:r>
            <a:r>
              <a:rPr lang="it-IT" sz="900" dirty="0"/>
              <a:t>('click',</a:t>
            </a:r>
            <a:r>
              <a:rPr lang="it-IT" sz="900" dirty="0" err="1"/>
              <a:t>rimuoviContenuto</a:t>
            </a:r>
            <a:r>
              <a:rPr lang="it-IT" sz="900" dirty="0"/>
              <a:t>);</a:t>
            </a:r>
          </a:p>
          <a:p>
            <a:r>
              <a:rPr lang="it-IT" sz="900" dirty="0"/>
              <a:t>}</a:t>
            </a:r>
          </a:p>
          <a:p>
            <a:r>
              <a:rPr lang="it-IT" sz="900" dirty="0"/>
              <a:t/>
            </a:r>
            <a:br>
              <a:rPr lang="it-IT" sz="900" dirty="0"/>
            </a:br>
            <a:r>
              <a:rPr lang="it-IT" sz="900" dirty="0"/>
              <a:t>function </a:t>
            </a:r>
            <a:r>
              <a:rPr lang="it-IT" sz="900" dirty="0" err="1"/>
              <a:t>rimuoviContenuto</a:t>
            </a:r>
            <a:r>
              <a:rPr lang="it-IT" sz="900" dirty="0"/>
              <a:t>(</a:t>
            </a:r>
            <a:r>
              <a:rPr lang="it-IT" sz="900" dirty="0" err="1"/>
              <a:t>event</a:t>
            </a:r>
            <a:r>
              <a:rPr lang="it-IT" sz="900" dirty="0"/>
              <a:t>){</a:t>
            </a:r>
          </a:p>
          <a:p>
            <a:r>
              <a:rPr lang="it-IT" sz="900" dirty="0"/>
              <a:t>    console.log("elimino </a:t>
            </a:r>
            <a:r>
              <a:rPr lang="it-IT" sz="900" dirty="0" err="1"/>
              <a:t>playlist</a:t>
            </a:r>
            <a:r>
              <a:rPr lang="it-IT" sz="900" dirty="0"/>
              <a:t>");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const</a:t>
            </a:r>
            <a:r>
              <a:rPr lang="it-IT" sz="900" dirty="0"/>
              <a:t> </a:t>
            </a:r>
            <a:r>
              <a:rPr lang="it-IT" sz="900" dirty="0" err="1"/>
              <a:t>playlist</a:t>
            </a:r>
            <a:r>
              <a:rPr lang="it-IT" sz="900" dirty="0"/>
              <a:t>=</a:t>
            </a:r>
            <a:r>
              <a:rPr lang="it-IT" sz="900" dirty="0" err="1"/>
              <a:t>document.querySelector</a:t>
            </a:r>
            <a:r>
              <a:rPr lang="it-IT" sz="900" dirty="0"/>
              <a:t>('#</a:t>
            </a:r>
            <a:r>
              <a:rPr lang="it-IT" sz="900" dirty="0" err="1"/>
              <a:t>playlist</a:t>
            </a:r>
            <a:r>
              <a:rPr lang="it-IT" sz="900" dirty="0"/>
              <a:t>');</a:t>
            </a:r>
          </a:p>
          <a:p>
            <a:r>
              <a:rPr lang="it-IT" sz="900" dirty="0"/>
              <a:t>    </a:t>
            </a:r>
            <a:r>
              <a:rPr lang="it-IT" sz="900" dirty="0" err="1"/>
              <a:t>playlist.innerHTML</a:t>
            </a:r>
            <a:r>
              <a:rPr lang="it-IT" sz="900" dirty="0"/>
              <a:t>="";</a:t>
            </a:r>
          </a:p>
          <a:p>
            <a:r>
              <a:rPr lang="it-IT" sz="900" dirty="0" smtClean="0"/>
              <a:t>}</a:t>
            </a:r>
            <a:endParaRPr lang="it-IT" sz="9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36619" y="1934839"/>
            <a:ext cx="748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La funzione seguente va a gestire la risposta ottenuta  andando a gestire anche gli elementi che compariranno a schermo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32133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60427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chemeClr val="bg1"/>
                </a:solidFill>
              </a:rPr>
              <a:t>API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CheapShark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445146" y="243135"/>
            <a:ext cx="727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DESCRIZIONE API: </a:t>
            </a:r>
            <a:r>
              <a:rPr lang="it-IT" dirty="0"/>
              <a:t>Questa API di </a:t>
            </a:r>
            <a:r>
              <a:rPr lang="it-IT" dirty="0" err="1" smtClean="0"/>
              <a:t>cheapShark</a:t>
            </a:r>
            <a:r>
              <a:rPr lang="it-IT" dirty="0" smtClean="0"/>
              <a:t> permette, attraverso il passaggio del nome di un gioco, di effettuare una ricerca nei  vari </a:t>
            </a:r>
            <a:r>
              <a:rPr lang="it-IT" dirty="0" err="1" smtClean="0"/>
              <a:t>store</a:t>
            </a:r>
            <a:r>
              <a:rPr lang="it-IT" dirty="0" smtClean="0"/>
              <a:t> presenti su internet  e ritornare le migliori offerte trovate relative a quel determinato gioco.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482146" y="1606805"/>
            <a:ext cx="6612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La richiesta verrà effettuata solamente dopo che l’utente avrà  premuto il tasto ‘ricerca’ presente all’interno del </a:t>
            </a:r>
            <a:r>
              <a:rPr lang="it-IT" i="1" dirty="0" err="1" smtClean="0"/>
              <a:t>form</a:t>
            </a:r>
            <a:r>
              <a:rPr lang="it-IT" i="1" dirty="0" smtClean="0"/>
              <a:t> (in HTML) o premuto il tasto invio</a:t>
            </a:r>
          </a:p>
          <a:p>
            <a:endParaRPr lang="it-IT" dirty="0"/>
          </a:p>
          <a:p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=</a:t>
            </a:r>
            <a:r>
              <a:rPr lang="it-IT" dirty="0" err="1"/>
              <a:t>document.querySelector</a:t>
            </a:r>
            <a:r>
              <a:rPr lang="it-IT" dirty="0"/>
              <a:t>('#ricerca');</a:t>
            </a:r>
          </a:p>
          <a:p>
            <a:r>
              <a:rPr lang="it-IT" dirty="0" err="1"/>
              <a:t>form.addEventListener</a:t>
            </a:r>
            <a:r>
              <a:rPr lang="it-IT" dirty="0"/>
              <a:t>('</a:t>
            </a:r>
            <a:r>
              <a:rPr lang="it-IT" dirty="0" err="1"/>
              <a:t>submit</a:t>
            </a:r>
            <a:r>
              <a:rPr lang="it-IT" dirty="0"/>
              <a:t>',</a:t>
            </a:r>
            <a:r>
              <a:rPr lang="it-IT" dirty="0" err="1"/>
              <a:t>ricerca_gioco</a:t>
            </a:r>
            <a:r>
              <a:rPr lang="it-IT" dirty="0"/>
              <a:t>);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307723" y="3460020"/>
            <a:ext cx="715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Non appena viene premuto il tasto ricerca verrà eseguita la funzione </a:t>
            </a:r>
            <a:r>
              <a:rPr lang="it-IT" i="1" dirty="0" err="1" smtClean="0"/>
              <a:t>ricerca_gioco</a:t>
            </a:r>
            <a:r>
              <a:rPr lang="it-IT" i="1" dirty="0" smtClean="0"/>
              <a:t> che avrà il compito di effettuare la richiesta attraverso la </a:t>
            </a:r>
            <a:r>
              <a:rPr lang="it-IT" i="1" dirty="0" err="1" smtClean="0"/>
              <a:t>fetch</a:t>
            </a:r>
            <a:endParaRPr lang="it-IT" i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307723" y="4383350"/>
            <a:ext cx="7272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function </a:t>
            </a:r>
            <a:r>
              <a:rPr lang="it-IT" dirty="0" err="1"/>
              <a:t>ricerca_gioco</a:t>
            </a:r>
            <a:r>
              <a:rPr lang="it-IT" dirty="0"/>
              <a:t>(</a:t>
            </a:r>
            <a:r>
              <a:rPr lang="it-IT" dirty="0" err="1"/>
              <a:t>event</a:t>
            </a:r>
            <a:r>
              <a:rPr lang="it-IT" dirty="0"/>
              <a:t>){</a:t>
            </a:r>
          </a:p>
          <a:p>
            <a:r>
              <a:rPr lang="it-IT" dirty="0"/>
              <a:t>    </a:t>
            </a:r>
            <a:r>
              <a:rPr lang="it-IT" dirty="0" err="1"/>
              <a:t>event.preventDefault</a:t>
            </a:r>
            <a:r>
              <a:rPr lang="it-IT" dirty="0"/>
              <a:t>();</a:t>
            </a:r>
          </a:p>
          <a:p>
            <a:r>
              <a:rPr lang="it-IT" dirty="0"/>
              <a:t>    </a:t>
            </a:r>
            <a:r>
              <a:rPr lang="it-IT" dirty="0" err="1"/>
              <a:t>const</a:t>
            </a:r>
            <a:r>
              <a:rPr lang="it-IT" dirty="0"/>
              <a:t> testo=</a:t>
            </a:r>
            <a:r>
              <a:rPr lang="it-IT" dirty="0" err="1"/>
              <a:t>document.querySelector</a:t>
            </a:r>
            <a:r>
              <a:rPr lang="it-IT" dirty="0"/>
              <a:t>('#contenuto').</a:t>
            </a:r>
            <a:r>
              <a:rPr lang="it-IT" dirty="0" err="1"/>
              <a:t>value</a:t>
            </a:r>
            <a:r>
              <a:rPr lang="it-IT" dirty="0"/>
              <a:t>;</a:t>
            </a:r>
          </a:p>
          <a:p>
            <a:r>
              <a:rPr lang="it-IT" dirty="0"/>
              <a:t>    </a:t>
            </a:r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testoCodificato</a:t>
            </a:r>
            <a:r>
              <a:rPr lang="it-IT" dirty="0"/>
              <a:t>=</a:t>
            </a:r>
            <a:r>
              <a:rPr lang="it-IT" dirty="0" err="1"/>
              <a:t>encodeURIComponent</a:t>
            </a:r>
            <a:r>
              <a:rPr lang="it-IT" dirty="0"/>
              <a:t>(testo);</a:t>
            </a:r>
          </a:p>
          <a:p>
            <a:r>
              <a:rPr lang="it-IT" dirty="0"/>
              <a:t>    richiesta= </a:t>
            </a:r>
            <a:r>
              <a:rPr lang="it-IT" dirty="0" err="1"/>
              <a:t>api_endpoint+testoCodificato</a:t>
            </a:r>
            <a:r>
              <a:rPr lang="it-IT" dirty="0"/>
              <a:t>+'&amp;</a:t>
            </a:r>
            <a:r>
              <a:rPr lang="it-IT" dirty="0" err="1"/>
              <a:t>limit</a:t>
            </a:r>
            <a:r>
              <a:rPr lang="it-IT" dirty="0"/>
              <a:t>='+</a:t>
            </a:r>
            <a:r>
              <a:rPr lang="it-IT" dirty="0" err="1"/>
              <a:t>risultati_giochi</a:t>
            </a:r>
            <a:r>
              <a:rPr lang="it-IT" dirty="0"/>
              <a:t>;</a:t>
            </a:r>
          </a:p>
          <a:p>
            <a:r>
              <a:rPr lang="it-IT" dirty="0"/>
              <a:t>    </a:t>
            </a:r>
            <a:r>
              <a:rPr lang="it-IT" dirty="0" err="1"/>
              <a:t>fetch</a:t>
            </a:r>
            <a:r>
              <a:rPr lang="it-IT" dirty="0"/>
              <a:t>(richiesta).</a:t>
            </a:r>
            <a:r>
              <a:rPr lang="it-IT" dirty="0" err="1"/>
              <a:t>then</a:t>
            </a:r>
            <a:r>
              <a:rPr lang="it-IT" dirty="0"/>
              <a:t>(</a:t>
            </a:r>
            <a:r>
              <a:rPr lang="it-IT" dirty="0" err="1"/>
              <a:t>onResponse</a:t>
            </a:r>
            <a:r>
              <a:rPr lang="it-IT" dirty="0"/>
              <a:t>).</a:t>
            </a:r>
            <a:r>
              <a:rPr lang="it-IT" dirty="0" err="1"/>
              <a:t>then</a:t>
            </a:r>
            <a:r>
              <a:rPr lang="it-IT" dirty="0"/>
              <a:t>(</a:t>
            </a:r>
            <a:r>
              <a:rPr lang="it-IT" dirty="0" err="1"/>
              <a:t>visualizza_giochi</a:t>
            </a:r>
            <a:r>
              <a:rPr lang="it-IT" dirty="0"/>
              <a:t>);</a:t>
            </a:r>
          </a:p>
          <a:p>
            <a:r>
              <a:rPr lang="it-IT" dirty="0"/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33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60427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chemeClr val="bg1"/>
                </a:solidFill>
              </a:rPr>
              <a:t>API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CheapShark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154441" y="237848"/>
            <a:ext cx="7383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Questa funzione ha il compito di prendere il testo inserito dall’utente(nome del gioco) all’interno della casella di testo, codificarlo attraverso la funzione </a:t>
            </a:r>
            <a:r>
              <a:rPr lang="it-IT" dirty="0" err="1" smtClean="0"/>
              <a:t>encodeURIComponent</a:t>
            </a:r>
            <a:r>
              <a:rPr lang="it-IT" dirty="0" smtClean="0"/>
              <a:t> poiché verrà inserito all’interno dell’</a:t>
            </a:r>
            <a:r>
              <a:rPr lang="it-IT" dirty="0" err="1" smtClean="0"/>
              <a:t>endpoint</a:t>
            </a:r>
            <a:r>
              <a:rPr lang="it-IT" dirty="0" smtClean="0"/>
              <a:t> per effettuare la richiesta </a:t>
            </a:r>
          </a:p>
          <a:p>
            <a:endParaRPr lang="it-IT" dirty="0" smtClean="0"/>
          </a:p>
          <a:p>
            <a:r>
              <a:rPr lang="it-IT" dirty="0" smtClean="0"/>
              <a:t>richiesta</a:t>
            </a:r>
            <a:r>
              <a:rPr lang="it-IT" dirty="0"/>
              <a:t>= </a:t>
            </a:r>
            <a:r>
              <a:rPr lang="it-IT" dirty="0" err="1"/>
              <a:t>api_endpoint+testoCodificato</a:t>
            </a:r>
            <a:r>
              <a:rPr lang="it-IT" dirty="0"/>
              <a:t>+'&amp;</a:t>
            </a:r>
            <a:r>
              <a:rPr lang="it-IT" dirty="0" err="1"/>
              <a:t>limit</a:t>
            </a:r>
            <a:r>
              <a:rPr lang="it-IT" dirty="0"/>
              <a:t>='+</a:t>
            </a:r>
            <a:r>
              <a:rPr lang="it-IT" dirty="0" err="1"/>
              <a:t>risultati_giochi</a:t>
            </a:r>
            <a:r>
              <a:rPr lang="it-IT" dirty="0" smtClean="0"/>
              <a:t>;</a:t>
            </a:r>
          </a:p>
          <a:p>
            <a:endParaRPr lang="it-IT" dirty="0"/>
          </a:p>
          <a:p>
            <a:r>
              <a:rPr lang="it-IT" dirty="0"/>
              <a:t>+'&amp;</a:t>
            </a:r>
            <a:r>
              <a:rPr lang="it-IT" dirty="0" err="1"/>
              <a:t>limit</a:t>
            </a:r>
            <a:r>
              <a:rPr lang="it-IT" dirty="0"/>
              <a:t>='+</a:t>
            </a:r>
            <a:r>
              <a:rPr lang="it-IT" dirty="0" err="1" smtClean="0"/>
              <a:t>risultati_giochi</a:t>
            </a:r>
            <a:r>
              <a:rPr lang="it-IT" dirty="0" smtClean="0"/>
              <a:t>; permette di andare a limitare il numero di risultati restituiti, ed in questo caso </a:t>
            </a:r>
            <a:r>
              <a:rPr lang="it-IT" dirty="0" err="1" smtClean="0"/>
              <a:t>risultati_giochi</a:t>
            </a:r>
            <a:r>
              <a:rPr lang="it-IT" dirty="0" smtClean="0"/>
              <a:t> è una variabile inizializzata a 10, quindi se la risposta restituita conterrà un numero di risultati maggiore di 10 solo i primi 10 saranno forniti. A questo punto tramite la </a:t>
            </a:r>
            <a:r>
              <a:rPr lang="it-IT" dirty="0" err="1" smtClean="0"/>
              <a:t>fetch</a:t>
            </a:r>
            <a:r>
              <a:rPr lang="it-IT" dirty="0" smtClean="0"/>
              <a:t> vado ad effettuare la richiesta utilizzando l’</a:t>
            </a:r>
            <a:r>
              <a:rPr lang="it-IT" dirty="0" err="1" smtClean="0"/>
              <a:t>endpoint</a:t>
            </a:r>
            <a:r>
              <a:rPr lang="it-IT" dirty="0" smtClean="0"/>
              <a:t> opportunamente costruito</a:t>
            </a:r>
          </a:p>
          <a:p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fetch</a:t>
            </a:r>
            <a:r>
              <a:rPr lang="it-IT" dirty="0"/>
              <a:t>(richiesta).</a:t>
            </a:r>
            <a:r>
              <a:rPr lang="it-IT" dirty="0" err="1"/>
              <a:t>then</a:t>
            </a:r>
            <a:r>
              <a:rPr lang="it-IT" dirty="0"/>
              <a:t>(</a:t>
            </a:r>
            <a:r>
              <a:rPr lang="it-IT" dirty="0" err="1"/>
              <a:t>onResponse</a:t>
            </a:r>
            <a:r>
              <a:rPr lang="it-IT" dirty="0"/>
              <a:t>).</a:t>
            </a:r>
            <a:r>
              <a:rPr lang="it-IT" dirty="0" err="1"/>
              <a:t>then</a:t>
            </a:r>
            <a:r>
              <a:rPr lang="it-IT" dirty="0"/>
              <a:t>(</a:t>
            </a:r>
            <a:r>
              <a:rPr lang="it-IT" dirty="0" err="1"/>
              <a:t>visualizza_giochi</a:t>
            </a:r>
            <a:r>
              <a:rPr lang="it-IT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6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924</Words>
  <Application>Microsoft Office PowerPoint</Application>
  <PresentationFormat>Personalizzato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Office Theme</vt:lpstr>
      <vt:lpstr>MHW3</vt:lpstr>
      <vt:lpstr>Descrizione del progetto</vt:lpstr>
      <vt:lpstr>API  SPOTIFY OAUTH2</vt:lpstr>
      <vt:lpstr>API  SPOTIFY OAUTH2</vt:lpstr>
      <vt:lpstr>API  SPOTIFY OAUTH2</vt:lpstr>
      <vt:lpstr>API  SPOTIFY OAUTH2</vt:lpstr>
      <vt:lpstr>API  SPOTIFY OAUTH2</vt:lpstr>
      <vt:lpstr> API CheapShark</vt:lpstr>
      <vt:lpstr> API CheapShark</vt:lpstr>
      <vt:lpstr> API CheapShark</vt:lpstr>
      <vt:lpstr> API CheapShark</vt:lpstr>
      <vt:lpstr> API CheapShark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Utente</cp:lastModifiedBy>
  <cp:revision>57</cp:revision>
  <dcterms:created xsi:type="dcterms:W3CDTF">2021-03-24T16:57:46Z</dcterms:created>
  <dcterms:modified xsi:type="dcterms:W3CDTF">2022-04-26T11:51:00Z</dcterms:modified>
</cp:coreProperties>
</file>