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4C513A-F18C-48AE-A2F1-41582F3727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Iowa_Liquor_Sales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6A46C5-56B5-41F9-A97E-B1EA11566D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5/1/24 6:58:45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1D6559F6-C915-4BA4-8389-2AEBD8EBF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/ AMERICAN VODKAS" id="3" name="slide3">
            <a:extLst>
              <a:ext uri="{FF2B5EF4-FFF2-40B4-BE49-F238E27FC236}">
                <a16:creationId xmlns:a16="http://schemas.microsoft.com/office/drawing/2014/main" id="{8D0CBEEF-E56A-4B1A-8FE3-34588E924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ERICAN VODKAS/Store" id="4" name="slide4">
            <a:extLst>
              <a:ext uri="{FF2B5EF4-FFF2-40B4-BE49-F238E27FC236}">
                <a16:creationId xmlns:a16="http://schemas.microsoft.com/office/drawing/2014/main" id="{F7504ABE-E8CD-4975-B7D1-8BF0C353C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/Store" id="5" name="slide5">
            <a:extLst>
              <a:ext uri="{FF2B5EF4-FFF2-40B4-BE49-F238E27FC236}">
                <a16:creationId xmlns:a16="http://schemas.microsoft.com/office/drawing/2014/main" id="{C210F18E-7645-44C6-B036-208A7F0D9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dkas Sales" id="6" name="slide6">
            <a:extLst>
              <a:ext uri="{FF2B5EF4-FFF2-40B4-BE49-F238E27FC236}">
                <a16:creationId xmlns:a16="http://schemas.microsoft.com/office/drawing/2014/main" id="{D6111F56-29EB-42E2-96D2-FCE5EBC1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2024-05-01T23:58:45Z</dcterms:created>
  <dcterms:modified xsi:type="dcterms:W3CDTF">2024-05-01T23:58:45Z</dcterms:modified>
</cp:coreProperties>
</file>