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99" r:id="rId4"/>
    <p:sldId id="400" r:id="rId5"/>
    <p:sldId id="401" r:id="rId6"/>
    <p:sldId id="402" r:id="rId7"/>
    <p:sldId id="398" r:id="rId8"/>
    <p:sldId id="3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pos="384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  <p15:guide id="6" orient="horz" pos="1104" userDrawn="1">
          <p15:clr>
            <a:srgbClr val="A4A3A4"/>
          </p15:clr>
        </p15:guide>
        <p15:guide id="7" orient="horz" pos="3696" userDrawn="1">
          <p15:clr>
            <a:srgbClr val="A4A3A4"/>
          </p15:clr>
        </p15:guide>
        <p15:guide id="8" orient="horz" pos="816" userDrawn="1">
          <p15:clr>
            <a:srgbClr val="A4A3A4"/>
          </p15:clr>
        </p15:guide>
        <p15:guide id="10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C59"/>
    <a:srgbClr val="D92F13"/>
    <a:srgbClr val="2483BE"/>
    <a:srgbClr val="378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2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882" y="96"/>
      </p:cViewPr>
      <p:guideLst>
        <p:guide orient="horz" pos="2160"/>
        <p:guide pos="3840"/>
        <p:guide pos="7296"/>
        <p:guide pos="384"/>
        <p:guide orient="horz" pos="3936"/>
        <p:guide orient="horz" pos="1104"/>
        <p:guide orient="horz" pos="3696"/>
        <p:guide orient="horz" pos="816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8917E-8323-4437-A9A2-3EF71A7B499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14331-44F7-4522-AFDA-3575644D5B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19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5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65644" y="1766888"/>
            <a:ext cx="1801368" cy="1801368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80766" y="1766888"/>
            <a:ext cx="1801368" cy="1801368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194014" y="1766888"/>
            <a:ext cx="1801368" cy="1801368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07119" y="1766888"/>
            <a:ext cx="1801368" cy="1801368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415907" y="1766888"/>
            <a:ext cx="1801368" cy="1801368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5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16669" y="1779037"/>
            <a:ext cx="1261872" cy="1261872"/>
          </a:xfrm>
          <a:prstGeom prst="roundRect">
            <a:avLst>
              <a:gd name="adj" fmla="val 1006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086400" y="1779037"/>
            <a:ext cx="1261872" cy="1261872"/>
          </a:xfrm>
          <a:prstGeom prst="roundRect">
            <a:avLst>
              <a:gd name="adj" fmla="val 1006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452729" y="1779037"/>
            <a:ext cx="1261872" cy="1261872"/>
          </a:xfrm>
          <a:prstGeom prst="roundRect">
            <a:avLst>
              <a:gd name="adj" fmla="val 1006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7825863" y="1779037"/>
            <a:ext cx="1261872" cy="1261872"/>
          </a:xfrm>
          <a:prstGeom prst="roundRect">
            <a:avLst>
              <a:gd name="adj" fmla="val 1006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0195595" y="1779037"/>
            <a:ext cx="1261872" cy="1261872"/>
          </a:xfrm>
          <a:prstGeom prst="roundRect">
            <a:avLst>
              <a:gd name="adj" fmla="val 1006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7825863" y="3950629"/>
            <a:ext cx="1261872" cy="1261872"/>
          </a:xfrm>
          <a:prstGeom prst="roundRect">
            <a:avLst>
              <a:gd name="adj" fmla="val 1006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10192192" y="3950629"/>
            <a:ext cx="1261872" cy="1261872"/>
          </a:xfrm>
          <a:prstGeom prst="roundRect">
            <a:avLst>
              <a:gd name="adj" fmla="val 1006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5449327" y="3950629"/>
            <a:ext cx="1261872" cy="1261872"/>
          </a:xfrm>
          <a:prstGeom prst="roundRect">
            <a:avLst>
              <a:gd name="adj" fmla="val 1006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3089803" y="3950629"/>
            <a:ext cx="1261872" cy="1261872"/>
          </a:xfrm>
          <a:prstGeom prst="roundRect">
            <a:avLst>
              <a:gd name="adj" fmla="val 1006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706463" y="3950629"/>
            <a:ext cx="1261872" cy="1261872"/>
          </a:xfrm>
          <a:prstGeom prst="roundRect">
            <a:avLst>
              <a:gd name="adj" fmla="val 1006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61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01662" y="1755774"/>
            <a:ext cx="1673225" cy="1673225"/>
          </a:xfrm>
          <a:prstGeom prst="roundRect">
            <a:avLst>
              <a:gd name="adj" fmla="val 1006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0" y="1755773"/>
            <a:ext cx="1673225" cy="1673225"/>
          </a:xfrm>
          <a:prstGeom prst="roundRect">
            <a:avLst>
              <a:gd name="adj" fmla="val 1006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096000" y="4025900"/>
            <a:ext cx="1673225" cy="1673225"/>
          </a:xfrm>
          <a:prstGeom prst="roundRect">
            <a:avLst>
              <a:gd name="adj" fmla="val 1006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01662" y="4025900"/>
            <a:ext cx="1673225" cy="1673225"/>
          </a:xfrm>
          <a:prstGeom prst="roundRect">
            <a:avLst>
              <a:gd name="adj" fmla="val 1006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3963988"/>
            <a:ext cx="2740025" cy="1903412"/>
          </a:xfrm>
          <a:prstGeom prst="roundRect">
            <a:avLst>
              <a:gd name="adj" fmla="val 158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36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Stand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09600" y="1295400"/>
            <a:ext cx="5486400" cy="4572000"/>
          </a:xfrm>
          <a:prstGeom prst="roundRect">
            <a:avLst>
              <a:gd name="adj" fmla="val 620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9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48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04837" y="1752600"/>
            <a:ext cx="2724912" cy="202996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355974" y="1752600"/>
            <a:ext cx="2724912" cy="202996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107112" y="1752600"/>
            <a:ext cx="2724912" cy="202996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8858249" y="1752600"/>
            <a:ext cx="2724912" cy="202996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858249" y="3805238"/>
            <a:ext cx="2724912" cy="202996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107112" y="3805238"/>
            <a:ext cx="2724912" cy="202996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3355974" y="3805238"/>
            <a:ext cx="2724912" cy="202996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604837" y="3805238"/>
            <a:ext cx="2724912" cy="202996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05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04837" y="1752600"/>
            <a:ext cx="2724912" cy="202996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106352" y="1752600"/>
            <a:ext cx="2724912" cy="202996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355213" y="3805682"/>
            <a:ext cx="2724912" cy="202996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8858250" y="3805682"/>
            <a:ext cx="2724912" cy="202996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31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1763713"/>
            <a:ext cx="2393950" cy="19748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2447925" y="1763713"/>
            <a:ext cx="2393950" cy="19748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894262" y="1763713"/>
            <a:ext cx="2393950" cy="19748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7350125" y="1763713"/>
            <a:ext cx="2393950" cy="19748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9801225" y="1763713"/>
            <a:ext cx="2393950" cy="19748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23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1" y="1757363"/>
            <a:ext cx="4864608" cy="20665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884737" y="1757363"/>
            <a:ext cx="2423160" cy="20665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7326312" y="1757363"/>
            <a:ext cx="2423160" cy="20665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9769474" y="1757363"/>
            <a:ext cx="2423160" cy="20665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9769474" y="3841750"/>
            <a:ext cx="2423160" cy="20665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884737" y="3841750"/>
            <a:ext cx="4864608" cy="20665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2441574" y="3841750"/>
            <a:ext cx="2423160" cy="20665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-1" y="3841750"/>
            <a:ext cx="2423160" cy="20665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87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09600" y="1757362"/>
            <a:ext cx="5473700" cy="409733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6118225" y="1767682"/>
            <a:ext cx="2714625" cy="409733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8855075" y="1767683"/>
            <a:ext cx="2714625" cy="202961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8864600" y="3835401"/>
            <a:ext cx="2714625" cy="202961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64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09599" y="1757362"/>
            <a:ext cx="5477256" cy="20391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108699" y="1757362"/>
            <a:ext cx="5477256" cy="20391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108699" y="3817937"/>
            <a:ext cx="5477256" cy="20391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09599" y="3817937"/>
            <a:ext cx="5477256" cy="20391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06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04837" y="1752600"/>
            <a:ext cx="2724912" cy="5105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355848" y="1752600"/>
            <a:ext cx="2724912" cy="5105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106859" y="1752600"/>
            <a:ext cx="2724912" cy="5105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8857869" y="1752600"/>
            <a:ext cx="2724912" cy="5105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48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04837" y="1752599"/>
            <a:ext cx="3609976" cy="31083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294187" y="1752598"/>
            <a:ext cx="3609976" cy="31083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7986713" y="1752598"/>
            <a:ext cx="3609976" cy="31083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306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88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7559675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60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09600" y="1757362"/>
            <a:ext cx="5477256" cy="20391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359150" y="3817937"/>
            <a:ext cx="2724912" cy="20391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09600" y="3817654"/>
            <a:ext cx="2724912" cy="20391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108700" y="3817937"/>
            <a:ext cx="2724912" cy="20391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8858250" y="1757362"/>
            <a:ext cx="2724912" cy="40965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20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609600" y="1752600"/>
            <a:ext cx="2729023" cy="411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3416112" y="4445294"/>
            <a:ext cx="3505681" cy="14221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427229" y="1752601"/>
            <a:ext cx="3491095" cy="260667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7006931" y="1752600"/>
            <a:ext cx="4575469" cy="4114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46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016750" y="0"/>
            <a:ext cx="517525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629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7027863" y="1752600"/>
            <a:ext cx="4554537" cy="4114800"/>
          </a:xfrm>
          <a:prstGeom prst="roundRect">
            <a:avLst>
              <a:gd name="adj" fmla="val 1938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8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31825" y="2930525"/>
            <a:ext cx="2919413" cy="29368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816459" y="2930525"/>
            <a:ext cx="2919413" cy="29368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033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09600" y="1303338"/>
            <a:ext cx="10972800" cy="4564062"/>
          </a:xfrm>
          <a:prstGeom prst="roundRect">
            <a:avLst>
              <a:gd name="adj" fmla="val 105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799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096000" y="4054475"/>
            <a:ext cx="5486400" cy="1812925"/>
          </a:xfrm>
          <a:prstGeom prst="roundRect">
            <a:avLst>
              <a:gd name="adj" fmla="val 1418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107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Image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09600" y="1752600"/>
            <a:ext cx="5486400" cy="2193925"/>
          </a:xfrm>
          <a:prstGeom prst="roundRect">
            <a:avLst>
              <a:gd name="adj" fmla="val 1418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76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shboard Imag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Rounded Rectangle 2"/>
          <p:cNvSpPr/>
          <p:nvPr userDrawn="1"/>
        </p:nvSpPr>
        <p:spPr>
          <a:xfrm>
            <a:off x="609600" y="1752600"/>
            <a:ext cx="2729023" cy="4114800"/>
          </a:xfrm>
          <a:prstGeom prst="roundRect">
            <a:avLst>
              <a:gd name="adj" fmla="val 147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471864" y="1752600"/>
            <a:ext cx="4449762" cy="4114800"/>
          </a:xfrm>
          <a:prstGeom prst="roundRect">
            <a:avLst>
              <a:gd name="adj" fmla="val 646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15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859338" y="2097087"/>
            <a:ext cx="2541587" cy="34321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80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795338" y="1916114"/>
            <a:ext cx="4541837" cy="27622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99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933826" y="1927224"/>
            <a:ext cx="4402138" cy="28035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192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1157287" y="1906588"/>
            <a:ext cx="3670301" cy="22828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09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78638" y="1906589"/>
            <a:ext cx="4519612" cy="276066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695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421437" y="1990724"/>
            <a:ext cx="4732337" cy="35274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4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25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875463" y="1946275"/>
            <a:ext cx="4565650" cy="276383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09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0" y="1943100"/>
            <a:ext cx="5529263" cy="35433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036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951289" y="1882775"/>
            <a:ext cx="4298950" cy="26463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7507288" y="3322638"/>
            <a:ext cx="3529012" cy="228123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046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777238" y="1942646"/>
            <a:ext cx="5476788" cy="347014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146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770438" y="2097088"/>
            <a:ext cx="2651125" cy="34528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204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1668390" y="1793875"/>
            <a:ext cx="2032000" cy="36718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10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752475" y="1943100"/>
            <a:ext cx="4638676" cy="27971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505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04838" y="1752600"/>
            <a:ext cx="5491162" cy="4114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9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&amp;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1124" y="1752600"/>
            <a:ext cx="1673352" cy="167335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094476" y="1752473"/>
            <a:ext cx="1673352" cy="167335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94476" y="4194048"/>
            <a:ext cx="1673352" cy="167335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09600" y="4194048"/>
            <a:ext cx="1673352" cy="167335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4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04837" y="1752600"/>
            <a:ext cx="3565525" cy="4114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311650" y="1752600"/>
            <a:ext cx="3565525" cy="4114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1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31825" y="2930525"/>
            <a:ext cx="2919413" cy="29368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4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04838" y="1763713"/>
            <a:ext cx="2659063" cy="28606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378200" y="1763713"/>
            <a:ext cx="2659063" cy="28606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151562" y="1763713"/>
            <a:ext cx="2659063" cy="28606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8924925" y="1763713"/>
            <a:ext cx="2659063" cy="28606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5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59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93B44F5D-06B6-4E71-A6DA-0BA88145D01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6" r:id="rId3"/>
    <p:sldLayoutId id="2147483651" r:id="rId4"/>
    <p:sldLayoutId id="2147483652" r:id="rId5"/>
    <p:sldLayoutId id="2147483660" r:id="rId6"/>
    <p:sldLayoutId id="2147483672" r:id="rId7"/>
    <p:sldLayoutId id="2147483671" r:id="rId8"/>
    <p:sldLayoutId id="2147483653" r:id="rId9"/>
    <p:sldLayoutId id="2147483654" r:id="rId10"/>
    <p:sldLayoutId id="2147483655" r:id="rId11"/>
    <p:sldLayoutId id="2147483673" r:id="rId12"/>
    <p:sldLayoutId id="2147483656" r:id="rId13"/>
    <p:sldLayoutId id="2147483657" r:id="rId14"/>
    <p:sldLayoutId id="2147483658" r:id="rId15"/>
    <p:sldLayoutId id="2147483661" r:id="rId16"/>
    <p:sldLayoutId id="2147483674" r:id="rId17"/>
    <p:sldLayoutId id="2147483662" r:id="rId18"/>
    <p:sldLayoutId id="2147483675" r:id="rId19"/>
    <p:sldLayoutId id="2147483663" r:id="rId20"/>
    <p:sldLayoutId id="2147483664" r:id="rId21"/>
    <p:sldLayoutId id="2147483665" r:id="rId22"/>
    <p:sldLayoutId id="2147483666" r:id="rId23"/>
    <p:sldLayoutId id="2147483667" r:id="rId24"/>
    <p:sldLayoutId id="2147483677" r:id="rId25"/>
    <p:sldLayoutId id="2147483676" r:id="rId26"/>
    <p:sldLayoutId id="2147483668" r:id="rId27"/>
    <p:sldLayoutId id="2147483669" r:id="rId28"/>
    <p:sldLayoutId id="2147483670" r:id="rId29"/>
    <p:sldLayoutId id="2147483682" r:id="rId30"/>
    <p:sldLayoutId id="2147483678" r:id="rId31"/>
    <p:sldLayoutId id="2147483679" r:id="rId32"/>
    <p:sldLayoutId id="2147483683" r:id="rId33"/>
    <p:sldLayoutId id="2147483680" r:id="rId34"/>
    <p:sldLayoutId id="2147483681" r:id="rId35"/>
    <p:sldLayoutId id="2147483684" r:id="rId36"/>
    <p:sldLayoutId id="2147483685" r:id="rId37"/>
    <p:sldLayoutId id="2147483686" r:id="rId38"/>
    <p:sldLayoutId id="2147483690" r:id="rId39"/>
    <p:sldLayoutId id="2147483692" r:id="rId40"/>
    <p:sldLayoutId id="2147483693" r:id="rId41"/>
    <p:sldLayoutId id="2147483691" r:id="rId42"/>
    <p:sldLayoutId id="2147483694" r:id="rId43"/>
    <p:sldLayoutId id="2147483687" r:id="rId44"/>
    <p:sldLayoutId id="2147483688" r:id="rId45"/>
    <p:sldLayoutId id="2147483689" r:id="rId46"/>
    <p:sldLayoutId id="2147483695" r:id="rId4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" r="1605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8695" y="3244591"/>
            <a:ext cx="74942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500" b="1" dirty="0" smtClean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Twitter </a:t>
            </a:r>
            <a:r>
              <a:rPr lang="es-PE" sz="45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Sentiment</a:t>
            </a:r>
            <a:r>
              <a:rPr lang="es-PE" sz="4500" b="1" dirty="0" smtClean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s-PE" sz="45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Analysis</a:t>
            </a:r>
            <a:endParaRPr lang="es-PE" sz="4500" b="1" dirty="0" smtClean="0">
              <a:solidFill>
                <a:schemeClr val="bg1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4288" y="3440189"/>
            <a:ext cx="606056" cy="606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" y="6257108"/>
            <a:ext cx="12192000" cy="60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3515806" y="6372887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Aplicaciones de Ciencias de la Computación</a:t>
            </a:r>
            <a:endParaRPr lang="es-PE" dirty="0" smtClean="0">
              <a:solidFill>
                <a:schemeClr val="bg1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11558172" y="6372887"/>
            <a:ext cx="48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838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8428" y="721176"/>
            <a:ext cx="4875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Descripción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del </a:t>
            </a:r>
            <a:r>
              <a:rPr lang="en-US" sz="3200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DataSet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4288" y="696985"/>
            <a:ext cx="606056" cy="606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" y="6257108"/>
            <a:ext cx="12192000" cy="60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2"/>
          <p:cNvSpPr txBox="1"/>
          <p:nvPr/>
        </p:nvSpPr>
        <p:spPr>
          <a:xfrm>
            <a:off x="11558172" y="6372887"/>
            <a:ext cx="48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2</a:t>
            </a:r>
            <a:endParaRPr lang="es-PE" b="1" dirty="0" smtClean="0">
              <a:solidFill>
                <a:schemeClr val="bg1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3515806" y="6372887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Aplicaciones de Ciencias de </a:t>
            </a:r>
            <a:r>
              <a:rPr lang="es-PE" smtClean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la Computación</a:t>
            </a:r>
            <a:endParaRPr lang="es-PE" dirty="0" smtClean="0">
              <a:solidFill>
                <a:schemeClr val="bg1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Oval 1"/>
          <p:cNvSpPr/>
          <p:nvPr/>
        </p:nvSpPr>
        <p:spPr>
          <a:xfrm>
            <a:off x="869144" y="1880308"/>
            <a:ext cx="1318437" cy="13184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5"/>
          <p:cNvSpPr/>
          <p:nvPr/>
        </p:nvSpPr>
        <p:spPr>
          <a:xfrm>
            <a:off x="772567" y="1783731"/>
            <a:ext cx="1511591" cy="1511591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1"/>
          <p:cNvSpPr/>
          <p:nvPr/>
        </p:nvSpPr>
        <p:spPr>
          <a:xfrm>
            <a:off x="3760097" y="1880308"/>
            <a:ext cx="1318437" cy="13184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2"/>
          <p:cNvSpPr/>
          <p:nvPr/>
        </p:nvSpPr>
        <p:spPr>
          <a:xfrm>
            <a:off x="3663520" y="1783731"/>
            <a:ext cx="1511591" cy="1511591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16"/>
          <p:cNvSpPr/>
          <p:nvPr/>
        </p:nvSpPr>
        <p:spPr>
          <a:xfrm>
            <a:off x="6801180" y="1880308"/>
            <a:ext cx="1318437" cy="13184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17"/>
          <p:cNvSpPr/>
          <p:nvPr/>
        </p:nvSpPr>
        <p:spPr>
          <a:xfrm>
            <a:off x="6704603" y="1783731"/>
            <a:ext cx="1511591" cy="1511591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6"/>
          <p:cNvSpPr/>
          <p:nvPr/>
        </p:nvSpPr>
        <p:spPr>
          <a:xfrm>
            <a:off x="9719428" y="1893371"/>
            <a:ext cx="1318437" cy="1318437"/>
          </a:xfrm>
          <a:prstGeom prst="ellipse">
            <a:avLst/>
          </a:prstGeom>
          <a:solidFill>
            <a:srgbClr val="E55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7"/>
          <p:cNvSpPr/>
          <p:nvPr/>
        </p:nvSpPr>
        <p:spPr>
          <a:xfrm>
            <a:off x="9622851" y="1783731"/>
            <a:ext cx="1511591" cy="1511591"/>
          </a:xfrm>
          <a:prstGeom prst="ellipse">
            <a:avLst/>
          </a:prstGeom>
          <a:noFill/>
          <a:ln w="12700">
            <a:solidFill>
              <a:srgbClr val="E55C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2"/>
          <p:cNvSpPr txBox="1"/>
          <p:nvPr/>
        </p:nvSpPr>
        <p:spPr>
          <a:xfrm>
            <a:off x="797057" y="3380682"/>
            <a:ext cx="1420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Twitter Id</a:t>
            </a:r>
            <a:endParaRPr lang="en-US" sz="2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6" name="TextBox 2"/>
          <p:cNvSpPr txBox="1"/>
          <p:nvPr/>
        </p:nvSpPr>
        <p:spPr>
          <a:xfrm>
            <a:off x="3749721" y="3421568"/>
            <a:ext cx="1550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Sentiment</a:t>
            </a:r>
            <a:endParaRPr lang="en-US" sz="2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7" name="TextBox 2"/>
          <p:cNvSpPr txBox="1"/>
          <p:nvPr/>
        </p:nvSpPr>
        <p:spPr>
          <a:xfrm>
            <a:off x="6900177" y="3411027"/>
            <a:ext cx="11112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200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Author</a:t>
            </a:r>
            <a:endParaRPr lang="en-US" sz="2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8" name="TextBox 2"/>
          <p:cNvSpPr txBox="1"/>
          <p:nvPr/>
        </p:nvSpPr>
        <p:spPr>
          <a:xfrm>
            <a:off x="9826920" y="3421568"/>
            <a:ext cx="1253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2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Content</a:t>
            </a:r>
            <a:endParaRPr lang="en-US" sz="2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4" name="Freeform 176"/>
          <p:cNvSpPr>
            <a:spLocks noEditPoints="1"/>
          </p:cNvSpPr>
          <p:nvPr/>
        </p:nvSpPr>
        <p:spPr bwMode="auto">
          <a:xfrm>
            <a:off x="10175323" y="2295524"/>
            <a:ext cx="417680" cy="491454"/>
          </a:xfrm>
          <a:custGeom>
            <a:avLst/>
            <a:gdLst>
              <a:gd name="T0" fmla="*/ 135 w 139"/>
              <a:gd name="T1" fmla="*/ 125 h 146"/>
              <a:gd name="T2" fmla="*/ 137 w 139"/>
              <a:gd name="T3" fmla="*/ 140 h 146"/>
              <a:gd name="T4" fmla="*/ 124 w 139"/>
              <a:gd name="T5" fmla="*/ 146 h 146"/>
              <a:gd name="T6" fmla="*/ 15 w 139"/>
              <a:gd name="T7" fmla="*/ 146 h 146"/>
              <a:gd name="T8" fmla="*/ 2 w 139"/>
              <a:gd name="T9" fmla="*/ 140 h 146"/>
              <a:gd name="T10" fmla="*/ 4 w 139"/>
              <a:gd name="T11" fmla="*/ 125 h 146"/>
              <a:gd name="T12" fmla="*/ 51 w 139"/>
              <a:gd name="T13" fmla="*/ 50 h 146"/>
              <a:gd name="T14" fmla="*/ 51 w 139"/>
              <a:gd name="T15" fmla="*/ 12 h 146"/>
              <a:gd name="T16" fmla="*/ 45 w 139"/>
              <a:gd name="T17" fmla="*/ 12 h 146"/>
              <a:gd name="T18" fmla="*/ 41 w 139"/>
              <a:gd name="T19" fmla="*/ 11 h 146"/>
              <a:gd name="T20" fmla="*/ 39 w 139"/>
              <a:gd name="T21" fmla="*/ 6 h 146"/>
              <a:gd name="T22" fmla="*/ 41 w 139"/>
              <a:gd name="T23" fmla="*/ 2 h 146"/>
              <a:gd name="T24" fmla="*/ 45 w 139"/>
              <a:gd name="T25" fmla="*/ 0 h 146"/>
              <a:gd name="T26" fmla="*/ 94 w 139"/>
              <a:gd name="T27" fmla="*/ 0 h 146"/>
              <a:gd name="T28" fmla="*/ 98 w 139"/>
              <a:gd name="T29" fmla="*/ 2 h 146"/>
              <a:gd name="T30" fmla="*/ 100 w 139"/>
              <a:gd name="T31" fmla="*/ 6 h 146"/>
              <a:gd name="T32" fmla="*/ 98 w 139"/>
              <a:gd name="T33" fmla="*/ 11 h 146"/>
              <a:gd name="T34" fmla="*/ 94 w 139"/>
              <a:gd name="T35" fmla="*/ 12 h 146"/>
              <a:gd name="T36" fmla="*/ 88 w 139"/>
              <a:gd name="T37" fmla="*/ 12 h 146"/>
              <a:gd name="T38" fmla="*/ 88 w 139"/>
              <a:gd name="T39" fmla="*/ 50 h 146"/>
              <a:gd name="T40" fmla="*/ 135 w 139"/>
              <a:gd name="T41" fmla="*/ 125 h 146"/>
              <a:gd name="T42" fmla="*/ 61 w 139"/>
              <a:gd name="T43" fmla="*/ 57 h 146"/>
              <a:gd name="T44" fmla="*/ 36 w 139"/>
              <a:gd name="T45" fmla="*/ 97 h 146"/>
              <a:gd name="T46" fmla="*/ 103 w 139"/>
              <a:gd name="T47" fmla="*/ 97 h 146"/>
              <a:gd name="T48" fmla="*/ 77 w 139"/>
              <a:gd name="T49" fmla="*/ 57 h 146"/>
              <a:gd name="T50" fmla="*/ 75 w 139"/>
              <a:gd name="T51" fmla="*/ 54 h 146"/>
              <a:gd name="T52" fmla="*/ 75 w 139"/>
              <a:gd name="T53" fmla="*/ 50 h 146"/>
              <a:gd name="T54" fmla="*/ 75 w 139"/>
              <a:gd name="T55" fmla="*/ 12 h 146"/>
              <a:gd name="T56" fmla="*/ 63 w 139"/>
              <a:gd name="T57" fmla="*/ 12 h 146"/>
              <a:gd name="T58" fmla="*/ 63 w 139"/>
              <a:gd name="T59" fmla="*/ 50 h 146"/>
              <a:gd name="T60" fmla="*/ 63 w 139"/>
              <a:gd name="T61" fmla="*/ 54 h 146"/>
              <a:gd name="T62" fmla="*/ 61 w 139"/>
              <a:gd name="T63" fmla="*/ 57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" h="146">
                <a:moveTo>
                  <a:pt x="135" y="125"/>
                </a:moveTo>
                <a:cubicBezTo>
                  <a:pt x="139" y="131"/>
                  <a:pt x="139" y="136"/>
                  <a:pt x="137" y="140"/>
                </a:cubicBezTo>
                <a:cubicBezTo>
                  <a:pt x="135" y="144"/>
                  <a:pt x="131" y="146"/>
                  <a:pt x="124" y="146"/>
                </a:cubicBezTo>
                <a:cubicBezTo>
                  <a:pt x="15" y="146"/>
                  <a:pt x="15" y="146"/>
                  <a:pt x="15" y="146"/>
                </a:cubicBezTo>
                <a:cubicBezTo>
                  <a:pt x="8" y="146"/>
                  <a:pt x="4" y="144"/>
                  <a:pt x="2" y="140"/>
                </a:cubicBezTo>
                <a:cubicBezTo>
                  <a:pt x="0" y="136"/>
                  <a:pt x="0" y="131"/>
                  <a:pt x="4" y="125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12"/>
                  <a:pt x="51" y="12"/>
                  <a:pt x="51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4" y="12"/>
                  <a:pt x="42" y="12"/>
                  <a:pt x="41" y="11"/>
                </a:cubicBezTo>
                <a:cubicBezTo>
                  <a:pt x="40" y="9"/>
                  <a:pt x="39" y="8"/>
                  <a:pt x="39" y="6"/>
                </a:cubicBezTo>
                <a:cubicBezTo>
                  <a:pt x="39" y="5"/>
                  <a:pt x="40" y="3"/>
                  <a:pt x="41" y="2"/>
                </a:cubicBezTo>
                <a:cubicBezTo>
                  <a:pt x="42" y="1"/>
                  <a:pt x="44" y="0"/>
                  <a:pt x="4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0"/>
                  <a:pt x="97" y="1"/>
                  <a:pt x="98" y="2"/>
                </a:cubicBezTo>
                <a:cubicBezTo>
                  <a:pt x="99" y="3"/>
                  <a:pt x="100" y="5"/>
                  <a:pt x="100" y="6"/>
                </a:cubicBezTo>
                <a:cubicBezTo>
                  <a:pt x="100" y="8"/>
                  <a:pt x="99" y="9"/>
                  <a:pt x="98" y="11"/>
                </a:cubicBezTo>
                <a:cubicBezTo>
                  <a:pt x="97" y="12"/>
                  <a:pt x="95" y="12"/>
                  <a:pt x="94" y="12"/>
                </a:cubicBezTo>
                <a:cubicBezTo>
                  <a:pt x="88" y="12"/>
                  <a:pt x="88" y="12"/>
                  <a:pt x="88" y="12"/>
                </a:cubicBezTo>
                <a:cubicBezTo>
                  <a:pt x="88" y="50"/>
                  <a:pt x="88" y="50"/>
                  <a:pt x="88" y="50"/>
                </a:cubicBezTo>
                <a:lnTo>
                  <a:pt x="135" y="125"/>
                </a:lnTo>
                <a:close/>
                <a:moveTo>
                  <a:pt x="61" y="57"/>
                </a:moveTo>
                <a:cubicBezTo>
                  <a:pt x="36" y="97"/>
                  <a:pt x="36" y="97"/>
                  <a:pt x="36" y="97"/>
                </a:cubicBezTo>
                <a:cubicBezTo>
                  <a:pt x="103" y="97"/>
                  <a:pt x="103" y="97"/>
                  <a:pt x="103" y="97"/>
                </a:cubicBezTo>
                <a:cubicBezTo>
                  <a:pt x="77" y="57"/>
                  <a:pt x="77" y="57"/>
                  <a:pt x="77" y="57"/>
                </a:cubicBezTo>
                <a:cubicBezTo>
                  <a:pt x="75" y="54"/>
                  <a:pt x="75" y="54"/>
                  <a:pt x="75" y="54"/>
                </a:cubicBezTo>
                <a:cubicBezTo>
                  <a:pt x="75" y="50"/>
                  <a:pt x="75" y="50"/>
                  <a:pt x="75" y="50"/>
                </a:cubicBezTo>
                <a:cubicBezTo>
                  <a:pt x="75" y="12"/>
                  <a:pt x="75" y="12"/>
                  <a:pt x="75" y="12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50"/>
                  <a:pt x="63" y="50"/>
                  <a:pt x="63" y="50"/>
                </a:cubicBezTo>
                <a:cubicBezTo>
                  <a:pt x="63" y="54"/>
                  <a:pt x="63" y="54"/>
                  <a:pt x="63" y="54"/>
                </a:cubicBezTo>
                <a:lnTo>
                  <a:pt x="61" y="5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reeform 9"/>
          <p:cNvSpPr>
            <a:spLocks/>
          </p:cNvSpPr>
          <p:nvPr/>
        </p:nvSpPr>
        <p:spPr bwMode="auto">
          <a:xfrm>
            <a:off x="4144692" y="2308765"/>
            <a:ext cx="549246" cy="478213"/>
          </a:xfrm>
          <a:custGeom>
            <a:avLst/>
            <a:gdLst>
              <a:gd name="T0" fmla="*/ 85 w 169"/>
              <a:gd name="T1" fmla="*/ 146 h 146"/>
              <a:gd name="T2" fmla="*/ 80 w 169"/>
              <a:gd name="T3" fmla="*/ 144 h 146"/>
              <a:gd name="T4" fmla="*/ 21 w 169"/>
              <a:gd name="T5" fmla="*/ 87 h 146"/>
              <a:gd name="T6" fmla="*/ 19 w 169"/>
              <a:gd name="T7" fmla="*/ 85 h 146"/>
              <a:gd name="T8" fmla="*/ 14 w 169"/>
              <a:gd name="T9" fmla="*/ 78 h 146"/>
              <a:gd name="T10" fmla="*/ 7 w 169"/>
              <a:gd name="T11" fmla="*/ 69 h 146"/>
              <a:gd name="T12" fmla="*/ 2 w 169"/>
              <a:gd name="T13" fmla="*/ 58 h 146"/>
              <a:gd name="T14" fmla="*/ 0 w 169"/>
              <a:gd name="T15" fmla="*/ 45 h 146"/>
              <a:gd name="T16" fmla="*/ 12 w 169"/>
              <a:gd name="T17" fmla="*/ 12 h 146"/>
              <a:gd name="T18" fmla="*/ 45 w 169"/>
              <a:gd name="T19" fmla="*/ 0 h 146"/>
              <a:gd name="T20" fmla="*/ 57 w 169"/>
              <a:gd name="T21" fmla="*/ 2 h 146"/>
              <a:gd name="T22" fmla="*/ 68 w 169"/>
              <a:gd name="T23" fmla="*/ 8 h 146"/>
              <a:gd name="T24" fmla="*/ 77 w 169"/>
              <a:gd name="T25" fmla="*/ 14 h 146"/>
              <a:gd name="T26" fmla="*/ 85 w 169"/>
              <a:gd name="T27" fmla="*/ 21 h 146"/>
              <a:gd name="T28" fmla="*/ 92 w 169"/>
              <a:gd name="T29" fmla="*/ 14 h 146"/>
              <a:gd name="T30" fmla="*/ 101 w 169"/>
              <a:gd name="T31" fmla="*/ 8 h 146"/>
              <a:gd name="T32" fmla="*/ 112 w 169"/>
              <a:gd name="T33" fmla="*/ 2 h 146"/>
              <a:gd name="T34" fmla="*/ 124 w 169"/>
              <a:gd name="T35" fmla="*/ 0 h 146"/>
              <a:gd name="T36" fmla="*/ 157 w 169"/>
              <a:gd name="T37" fmla="*/ 12 h 146"/>
              <a:gd name="T38" fmla="*/ 169 w 169"/>
              <a:gd name="T39" fmla="*/ 45 h 146"/>
              <a:gd name="T40" fmla="*/ 148 w 169"/>
              <a:gd name="T41" fmla="*/ 87 h 146"/>
              <a:gd name="T42" fmla="*/ 89 w 169"/>
              <a:gd name="T43" fmla="*/ 144 h 146"/>
              <a:gd name="T44" fmla="*/ 85 w 169"/>
              <a:gd name="T45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" h="146">
                <a:moveTo>
                  <a:pt x="85" y="146"/>
                </a:moveTo>
                <a:cubicBezTo>
                  <a:pt x="83" y="146"/>
                  <a:pt x="82" y="145"/>
                  <a:pt x="80" y="144"/>
                </a:cubicBezTo>
                <a:cubicBezTo>
                  <a:pt x="21" y="87"/>
                  <a:pt x="21" y="87"/>
                  <a:pt x="21" y="87"/>
                </a:cubicBezTo>
                <a:cubicBezTo>
                  <a:pt x="21" y="86"/>
                  <a:pt x="20" y="86"/>
                  <a:pt x="19" y="85"/>
                </a:cubicBezTo>
                <a:cubicBezTo>
                  <a:pt x="18" y="83"/>
                  <a:pt x="16" y="81"/>
                  <a:pt x="14" y="78"/>
                </a:cubicBezTo>
                <a:cubicBezTo>
                  <a:pt x="11" y="75"/>
                  <a:pt x="9" y="72"/>
                  <a:pt x="7" y="69"/>
                </a:cubicBezTo>
                <a:cubicBezTo>
                  <a:pt x="5" y="66"/>
                  <a:pt x="4" y="62"/>
                  <a:pt x="2" y="58"/>
                </a:cubicBezTo>
                <a:cubicBezTo>
                  <a:pt x="1" y="53"/>
                  <a:pt x="0" y="49"/>
                  <a:pt x="0" y="45"/>
                </a:cubicBezTo>
                <a:cubicBezTo>
                  <a:pt x="0" y="31"/>
                  <a:pt x="4" y="20"/>
                  <a:pt x="12" y="12"/>
                </a:cubicBezTo>
                <a:cubicBezTo>
                  <a:pt x="20" y="4"/>
                  <a:pt x="31" y="0"/>
                  <a:pt x="45" y="0"/>
                </a:cubicBezTo>
                <a:cubicBezTo>
                  <a:pt x="49" y="0"/>
                  <a:pt x="53" y="1"/>
                  <a:pt x="57" y="2"/>
                </a:cubicBezTo>
                <a:cubicBezTo>
                  <a:pt x="61" y="4"/>
                  <a:pt x="65" y="6"/>
                  <a:pt x="68" y="8"/>
                </a:cubicBezTo>
                <a:cubicBezTo>
                  <a:pt x="72" y="10"/>
                  <a:pt x="75" y="12"/>
                  <a:pt x="77" y="14"/>
                </a:cubicBezTo>
                <a:cubicBezTo>
                  <a:pt x="80" y="16"/>
                  <a:pt x="82" y="19"/>
                  <a:pt x="85" y="21"/>
                </a:cubicBezTo>
                <a:cubicBezTo>
                  <a:pt x="87" y="19"/>
                  <a:pt x="89" y="16"/>
                  <a:pt x="92" y="14"/>
                </a:cubicBezTo>
                <a:cubicBezTo>
                  <a:pt x="94" y="12"/>
                  <a:pt x="97" y="10"/>
                  <a:pt x="101" y="8"/>
                </a:cubicBezTo>
                <a:cubicBezTo>
                  <a:pt x="104" y="6"/>
                  <a:pt x="108" y="4"/>
                  <a:pt x="112" y="2"/>
                </a:cubicBezTo>
                <a:cubicBezTo>
                  <a:pt x="116" y="1"/>
                  <a:pt x="120" y="0"/>
                  <a:pt x="124" y="0"/>
                </a:cubicBezTo>
                <a:cubicBezTo>
                  <a:pt x="138" y="0"/>
                  <a:pt x="149" y="4"/>
                  <a:pt x="157" y="12"/>
                </a:cubicBezTo>
                <a:cubicBezTo>
                  <a:pt x="165" y="20"/>
                  <a:pt x="169" y="31"/>
                  <a:pt x="169" y="45"/>
                </a:cubicBezTo>
                <a:cubicBezTo>
                  <a:pt x="169" y="59"/>
                  <a:pt x="162" y="73"/>
                  <a:pt x="148" y="87"/>
                </a:cubicBezTo>
                <a:cubicBezTo>
                  <a:pt x="89" y="144"/>
                  <a:pt x="89" y="144"/>
                  <a:pt x="89" y="144"/>
                </a:cubicBezTo>
                <a:cubicBezTo>
                  <a:pt x="88" y="145"/>
                  <a:pt x="86" y="146"/>
                  <a:pt x="85" y="1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reeform 12"/>
          <p:cNvSpPr>
            <a:spLocks noEditPoints="1"/>
          </p:cNvSpPr>
          <p:nvPr/>
        </p:nvSpPr>
        <p:spPr bwMode="auto">
          <a:xfrm>
            <a:off x="7248745" y="2308765"/>
            <a:ext cx="414063" cy="478213"/>
          </a:xfrm>
          <a:custGeom>
            <a:avLst/>
            <a:gdLst>
              <a:gd name="T0" fmla="*/ 133 w 133"/>
              <a:gd name="T1" fmla="*/ 121 h 146"/>
              <a:gd name="T2" fmla="*/ 126 w 133"/>
              <a:gd name="T3" fmla="*/ 139 h 146"/>
              <a:gd name="T4" fmla="*/ 108 w 133"/>
              <a:gd name="T5" fmla="*/ 146 h 146"/>
              <a:gd name="T6" fmla="*/ 25 w 133"/>
              <a:gd name="T7" fmla="*/ 146 h 146"/>
              <a:gd name="T8" fmla="*/ 7 w 133"/>
              <a:gd name="T9" fmla="*/ 139 h 146"/>
              <a:gd name="T10" fmla="*/ 0 w 133"/>
              <a:gd name="T11" fmla="*/ 121 h 146"/>
              <a:gd name="T12" fmla="*/ 0 w 133"/>
              <a:gd name="T13" fmla="*/ 111 h 146"/>
              <a:gd name="T14" fmla="*/ 2 w 133"/>
              <a:gd name="T15" fmla="*/ 101 h 146"/>
              <a:gd name="T16" fmla="*/ 4 w 133"/>
              <a:gd name="T17" fmla="*/ 91 h 146"/>
              <a:gd name="T18" fmla="*/ 8 w 133"/>
              <a:gd name="T19" fmla="*/ 82 h 146"/>
              <a:gd name="T20" fmla="*/ 14 w 133"/>
              <a:gd name="T21" fmla="*/ 74 h 146"/>
              <a:gd name="T22" fmla="*/ 22 w 133"/>
              <a:gd name="T23" fmla="*/ 69 h 146"/>
              <a:gd name="T24" fmla="*/ 33 w 133"/>
              <a:gd name="T25" fmla="*/ 67 h 146"/>
              <a:gd name="T26" fmla="*/ 37 w 133"/>
              <a:gd name="T27" fmla="*/ 69 h 146"/>
              <a:gd name="T28" fmla="*/ 44 w 133"/>
              <a:gd name="T29" fmla="*/ 73 h 146"/>
              <a:gd name="T30" fmla="*/ 54 w 133"/>
              <a:gd name="T31" fmla="*/ 78 h 146"/>
              <a:gd name="T32" fmla="*/ 66 w 133"/>
              <a:gd name="T33" fmla="*/ 80 h 146"/>
              <a:gd name="T34" fmla="*/ 79 w 133"/>
              <a:gd name="T35" fmla="*/ 78 h 146"/>
              <a:gd name="T36" fmla="*/ 89 w 133"/>
              <a:gd name="T37" fmla="*/ 73 h 146"/>
              <a:gd name="T38" fmla="*/ 96 w 133"/>
              <a:gd name="T39" fmla="*/ 69 h 146"/>
              <a:gd name="T40" fmla="*/ 100 w 133"/>
              <a:gd name="T41" fmla="*/ 67 h 146"/>
              <a:gd name="T42" fmla="*/ 111 w 133"/>
              <a:gd name="T43" fmla="*/ 69 h 146"/>
              <a:gd name="T44" fmla="*/ 119 w 133"/>
              <a:gd name="T45" fmla="*/ 74 h 146"/>
              <a:gd name="T46" fmla="*/ 125 w 133"/>
              <a:gd name="T47" fmla="*/ 82 h 146"/>
              <a:gd name="T48" fmla="*/ 129 w 133"/>
              <a:gd name="T49" fmla="*/ 91 h 146"/>
              <a:gd name="T50" fmla="*/ 131 w 133"/>
              <a:gd name="T51" fmla="*/ 101 h 146"/>
              <a:gd name="T52" fmla="*/ 133 w 133"/>
              <a:gd name="T53" fmla="*/ 111 h 146"/>
              <a:gd name="T54" fmla="*/ 133 w 133"/>
              <a:gd name="T55" fmla="*/ 121 h 146"/>
              <a:gd name="T56" fmla="*/ 92 w 133"/>
              <a:gd name="T57" fmla="*/ 11 h 146"/>
              <a:gd name="T58" fmla="*/ 103 w 133"/>
              <a:gd name="T59" fmla="*/ 37 h 146"/>
              <a:gd name="T60" fmla="*/ 92 w 133"/>
              <a:gd name="T61" fmla="*/ 62 h 146"/>
              <a:gd name="T62" fmla="*/ 66 w 133"/>
              <a:gd name="T63" fmla="*/ 73 h 146"/>
              <a:gd name="T64" fmla="*/ 41 w 133"/>
              <a:gd name="T65" fmla="*/ 62 h 146"/>
              <a:gd name="T66" fmla="*/ 30 w 133"/>
              <a:gd name="T67" fmla="*/ 37 h 146"/>
              <a:gd name="T68" fmla="*/ 41 w 133"/>
              <a:gd name="T69" fmla="*/ 11 h 146"/>
              <a:gd name="T70" fmla="*/ 66 w 133"/>
              <a:gd name="T71" fmla="*/ 0 h 146"/>
              <a:gd name="T72" fmla="*/ 92 w 133"/>
              <a:gd name="T73" fmla="*/ 11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3" h="146">
                <a:moveTo>
                  <a:pt x="133" y="121"/>
                </a:moveTo>
                <a:cubicBezTo>
                  <a:pt x="133" y="129"/>
                  <a:pt x="131" y="135"/>
                  <a:pt x="126" y="139"/>
                </a:cubicBezTo>
                <a:cubicBezTo>
                  <a:pt x="121" y="143"/>
                  <a:pt x="115" y="146"/>
                  <a:pt x="108" y="146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17" y="146"/>
                  <a:pt x="11" y="143"/>
                  <a:pt x="7" y="139"/>
                </a:cubicBezTo>
                <a:cubicBezTo>
                  <a:pt x="2" y="135"/>
                  <a:pt x="0" y="129"/>
                  <a:pt x="0" y="121"/>
                </a:cubicBezTo>
                <a:cubicBezTo>
                  <a:pt x="0" y="118"/>
                  <a:pt x="0" y="114"/>
                  <a:pt x="0" y="111"/>
                </a:cubicBezTo>
                <a:cubicBezTo>
                  <a:pt x="0" y="108"/>
                  <a:pt x="1" y="105"/>
                  <a:pt x="2" y="101"/>
                </a:cubicBezTo>
                <a:cubicBezTo>
                  <a:pt x="2" y="97"/>
                  <a:pt x="3" y="94"/>
                  <a:pt x="4" y="91"/>
                </a:cubicBezTo>
                <a:cubicBezTo>
                  <a:pt x="5" y="88"/>
                  <a:pt x="6" y="85"/>
                  <a:pt x="8" y="82"/>
                </a:cubicBezTo>
                <a:cubicBezTo>
                  <a:pt x="10" y="79"/>
                  <a:pt x="12" y="76"/>
                  <a:pt x="14" y="74"/>
                </a:cubicBezTo>
                <a:cubicBezTo>
                  <a:pt x="16" y="72"/>
                  <a:pt x="19" y="70"/>
                  <a:pt x="22" y="69"/>
                </a:cubicBezTo>
                <a:cubicBezTo>
                  <a:pt x="25" y="68"/>
                  <a:pt x="29" y="67"/>
                  <a:pt x="33" y="67"/>
                </a:cubicBezTo>
                <a:cubicBezTo>
                  <a:pt x="33" y="67"/>
                  <a:pt x="34" y="68"/>
                  <a:pt x="37" y="69"/>
                </a:cubicBezTo>
                <a:cubicBezTo>
                  <a:pt x="39" y="70"/>
                  <a:pt x="41" y="72"/>
                  <a:pt x="44" y="73"/>
                </a:cubicBezTo>
                <a:cubicBezTo>
                  <a:pt x="46" y="75"/>
                  <a:pt x="50" y="77"/>
                  <a:pt x="54" y="78"/>
                </a:cubicBezTo>
                <a:cubicBezTo>
                  <a:pt x="58" y="79"/>
                  <a:pt x="62" y="80"/>
                  <a:pt x="66" y="80"/>
                </a:cubicBezTo>
                <a:cubicBezTo>
                  <a:pt x="71" y="80"/>
                  <a:pt x="75" y="79"/>
                  <a:pt x="79" y="78"/>
                </a:cubicBezTo>
                <a:cubicBezTo>
                  <a:pt x="83" y="77"/>
                  <a:pt x="87" y="75"/>
                  <a:pt x="89" y="73"/>
                </a:cubicBezTo>
                <a:cubicBezTo>
                  <a:pt x="92" y="72"/>
                  <a:pt x="94" y="70"/>
                  <a:pt x="96" y="69"/>
                </a:cubicBezTo>
                <a:cubicBezTo>
                  <a:pt x="98" y="68"/>
                  <a:pt x="100" y="67"/>
                  <a:pt x="100" y="67"/>
                </a:cubicBezTo>
                <a:cubicBezTo>
                  <a:pt x="104" y="67"/>
                  <a:pt x="108" y="68"/>
                  <a:pt x="111" y="69"/>
                </a:cubicBezTo>
                <a:cubicBezTo>
                  <a:pt x="114" y="70"/>
                  <a:pt x="117" y="72"/>
                  <a:pt x="119" y="74"/>
                </a:cubicBezTo>
                <a:cubicBezTo>
                  <a:pt x="121" y="76"/>
                  <a:pt x="123" y="79"/>
                  <a:pt x="125" y="82"/>
                </a:cubicBezTo>
                <a:cubicBezTo>
                  <a:pt x="126" y="85"/>
                  <a:pt x="128" y="88"/>
                  <a:pt x="129" y="91"/>
                </a:cubicBezTo>
                <a:cubicBezTo>
                  <a:pt x="130" y="94"/>
                  <a:pt x="131" y="97"/>
                  <a:pt x="131" y="101"/>
                </a:cubicBezTo>
                <a:cubicBezTo>
                  <a:pt x="132" y="105"/>
                  <a:pt x="132" y="108"/>
                  <a:pt x="133" y="111"/>
                </a:cubicBezTo>
                <a:cubicBezTo>
                  <a:pt x="133" y="114"/>
                  <a:pt x="133" y="118"/>
                  <a:pt x="133" y="121"/>
                </a:cubicBezTo>
                <a:close/>
                <a:moveTo>
                  <a:pt x="92" y="11"/>
                </a:moveTo>
                <a:cubicBezTo>
                  <a:pt x="99" y="18"/>
                  <a:pt x="103" y="27"/>
                  <a:pt x="103" y="37"/>
                </a:cubicBezTo>
                <a:cubicBezTo>
                  <a:pt x="103" y="47"/>
                  <a:pt x="99" y="55"/>
                  <a:pt x="92" y="62"/>
                </a:cubicBezTo>
                <a:cubicBezTo>
                  <a:pt x="85" y="69"/>
                  <a:pt x="76" y="73"/>
                  <a:pt x="66" y="73"/>
                </a:cubicBezTo>
                <a:cubicBezTo>
                  <a:pt x="56" y="73"/>
                  <a:pt x="48" y="69"/>
                  <a:pt x="41" y="62"/>
                </a:cubicBezTo>
                <a:cubicBezTo>
                  <a:pt x="34" y="55"/>
                  <a:pt x="30" y="47"/>
                  <a:pt x="30" y="37"/>
                </a:cubicBezTo>
                <a:cubicBezTo>
                  <a:pt x="30" y="27"/>
                  <a:pt x="34" y="18"/>
                  <a:pt x="41" y="11"/>
                </a:cubicBezTo>
                <a:cubicBezTo>
                  <a:pt x="48" y="4"/>
                  <a:pt x="56" y="0"/>
                  <a:pt x="66" y="0"/>
                </a:cubicBezTo>
                <a:cubicBezTo>
                  <a:pt x="76" y="0"/>
                  <a:pt x="85" y="4"/>
                  <a:pt x="92" y="1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reeform 45"/>
          <p:cNvSpPr>
            <a:spLocks noEditPoints="1"/>
          </p:cNvSpPr>
          <p:nvPr/>
        </p:nvSpPr>
        <p:spPr bwMode="auto">
          <a:xfrm>
            <a:off x="1334440" y="2383898"/>
            <a:ext cx="387844" cy="403080"/>
          </a:xfrm>
          <a:custGeom>
            <a:avLst/>
            <a:gdLst>
              <a:gd name="T0" fmla="*/ 143 w 143"/>
              <a:gd name="T1" fmla="*/ 85 h 144"/>
              <a:gd name="T2" fmla="*/ 140 w 143"/>
              <a:gd name="T3" fmla="*/ 94 h 144"/>
              <a:gd name="T4" fmla="*/ 93 w 143"/>
              <a:gd name="T5" fmla="*/ 140 h 144"/>
              <a:gd name="T6" fmla="*/ 85 w 143"/>
              <a:gd name="T7" fmla="*/ 144 h 144"/>
              <a:gd name="T8" fmla="*/ 76 w 143"/>
              <a:gd name="T9" fmla="*/ 140 h 144"/>
              <a:gd name="T10" fmla="*/ 9 w 143"/>
              <a:gd name="T11" fmla="*/ 72 h 144"/>
              <a:gd name="T12" fmla="*/ 3 w 143"/>
              <a:gd name="T13" fmla="*/ 63 h 144"/>
              <a:gd name="T14" fmla="*/ 0 w 143"/>
              <a:gd name="T15" fmla="*/ 52 h 144"/>
              <a:gd name="T16" fmla="*/ 0 w 143"/>
              <a:gd name="T17" fmla="*/ 12 h 144"/>
              <a:gd name="T18" fmla="*/ 4 w 143"/>
              <a:gd name="T19" fmla="*/ 4 h 144"/>
              <a:gd name="T20" fmla="*/ 12 w 143"/>
              <a:gd name="T21" fmla="*/ 0 h 144"/>
              <a:gd name="T22" fmla="*/ 52 w 143"/>
              <a:gd name="T23" fmla="*/ 0 h 144"/>
              <a:gd name="T24" fmla="*/ 63 w 143"/>
              <a:gd name="T25" fmla="*/ 3 h 144"/>
              <a:gd name="T26" fmla="*/ 72 w 143"/>
              <a:gd name="T27" fmla="*/ 9 h 144"/>
              <a:gd name="T28" fmla="*/ 140 w 143"/>
              <a:gd name="T29" fmla="*/ 76 h 144"/>
              <a:gd name="T30" fmla="*/ 143 w 143"/>
              <a:gd name="T31" fmla="*/ 85 h 144"/>
              <a:gd name="T32" fmla="*/ 39 w 143"/>
              <a:gd name="T33" fmla="*/ 39 h 144"/>
              <a:gd name="T34" fmla="*/ 43 w 143"/>
              <a:gd name="T35" fmla="*/ 31 h 144"/>
              <a:gd name="T36" fmla="*/ 39 w 143"/>
              <a:gd name="T37" fmla="*/ 22 h 144"/>
              <a:gd name="T38" fmla="*/ 30 w 143"/>
              <a:gd name="T39" fmla="*/ 19 h 144"/>
              <a:gd name="T40" fmla="*/ 22 w 143"/>
              <a:gd name="T41" fmla="*/ 22 h 144"/>
              <a:gd name="T42" fmla="*/ 18 w 143"/>
              <a:gd name="T43" fmla="*/ 31 h 144"/>
              <a:gd name="T44" fmla="*/ 22 w 143"/>
              <a:gd name="T45" fmla="*/ 39 h 144"/>
              <a:gd name="T46" fmla="*/ 30 w 143"/>
              <a:gd name="T47" fmla="*/ 43 h 144"/>
              <a:gd name="T48" fmla="*/ 39 w 143"/>
              <a:gd name="T49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3" h="144">
                <a:moveTo>
                  <a:pt x="143" y="85"/>
                </a:moveTo>
                <a:cubicBezTo>
                  <a:pt x="143" y="88"/>
                  <a:pt x="142" y="91"/>
                  <a:pt x="140" y="94"/>
                </a:cubicBezTo>
                <a:cubicBezTo>
                  <a:pt x="93" y="140"/>
                  <a:pt x="93" y="140"/>
                  <a:pt x="93" y="140"/>
                </a:cubicBezTo>
                <a:cubicBezTo>
                  <a:pt x="91" y="142"/>
                  <a:pt x="88" y="144"/>
                  <a:pt x="85" y="144"/>
                </a:cubicBezTo>
                <a:cubicBezTo>
                  <a:pt x="82" y="144"/>
                  <a:pt x="79" y="142"/>
                  <a:pt x="76" y="140"/>
                </a:cubicBezTo>
                <a:cubicBezTo>
                  <a:pt x="9" y="72"/>
                  <a:pt x="9" y="72"/>
                  <a:pt x="9" y="72"/>
                </a:cubicBezTo>
                <a:cubicBezTo>
                  <a:pt x="6" y="70"/>
                  <a:pt x="4" y="67"/>
                  <a:pt x="3" y="63"/>
                </a:cubicBezTo>
                <a:cubicBezTo>
                  <a:pt x="1" y="59"/>
                  <a:pt x="0" y="55"/>
                  <a:pt x="0" y="5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9"/>
                  <a:pt x="1" y="6"/>
                  <a:pt x="4" y="4"/>
                </a:cubicBezTo>
                <a:cubicBezTo>
                  <a:pt x="6" y="2"/>
                  <a:pt x="9" y="0"/>
                  <a:pt x="1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5" y="0"/>
                  <a:pt x="59" y="1"/>
                  <a:pt x="63" y="3"/>
                </a:cubicBezTo>
                <a:cubicBezTo>
                  <a:pt x="67" y="5"/>
                  <a:pt x="70" y="7"/>
                  <a:pt x="72" y="9"/>
                </a:cubicBezTo>
                <a:cubicBezTo>
                  <a:pt x="140" y="76"/>
                  <a:pt x="140" y="76"/>
                  <a:pt x="140" y="76"/>
                </a:cubicBezTo>
                <a:cubicBezTo>
                  <a:pt x="142" y="79"/>
                  <a:pt x="143" y="82"/>
                  <a:pt x="143" y="85"/>
                </a:cubicBezTo>
                <a:close/>
                <a:moveTo>
                  <a:pt x="39" y="39"/>
                </a:moveTo>
                <a:cubicBezTo>
                  <a:pt x="41" y="37"/>
                  <a:pt x="43" y="34"/>
                  <a:pt x="43" y="31"/>
                </a:cubicBezTo>
                <a:cubicBezTo>
                  <a:pt x="43" y="27"/>
                  <a:pt x="41" y="24"/>
                  <a:pt x="39" y="22"/>
                </a:cubicBezTo>
                <a:cubicBezTo>
                  <a:pt x="37" y="20"/>
                  <a:pt x="34" y="19"/>
                  <a:pt x="30" y="19"/>
                </a:cubicBezTo>
                <a:cubicBezTo>
                  <a:pt x="27" y="19"/>
                  <a:pt x="24" y="20"/>
                  <a:pt x="22" y="22"/>
                </a:cubicBezTo>
                <a:cubicBezTo>
                  <a:pt x="19" y="24"/>
                  <a:pt x="18" y="27"/>
                  <a:pt x="18" y="31"/>
                </a:cubicBezTo>
                <a:cubicBezTo>
                  <a:pt x="18" y="34"/>
                  <a:pt x="19" y="37"/>
                  <a:pt x="22" y="39"/>
                </a:cubicBezTo>
                <a:cubicBezTo>
                  <a:pt x="24" y="42"/>
                  <a:pt x="27" y="43"/>
                  <a:pt x="30" y="43"/>
                </a:cubicBezTo>
                <a:cubicBezTo>
                  <a:pt x="34" y="43"/>
                  <a:pt x="37" y="42"/>
                  <a:pt x="39" y="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19387"/>
          <a:stretch/>
        </p:blipFill>
        <p:spPr>
          <a:xfrm>
            <a:off x="609601" y="4267737"/>
            <a:ext cx="10972800" cy="1589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5358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8428" y="721176"/>
            <a:ext cx="3599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Análisis de Datos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4288" y="696985"/>
            <a:ext cx="606056" cy="606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" y="6257108"/>
            <a:ext cx="12192000" cy="60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2"/>
          <p:cNvSpPr txBox="1"/>
          <p:nvPr/>
        </p:nvSpPr>
        <p:spPr>
          <a:xfrm>
            <a:off x="11558172" y="6372887"/>
            <a:ext cx="48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3</a:t>
            </a:r>
            <a:endParaRPr lang="es-PE" b="1" dirty="0" smtClean="0">
              <a:solidFill>
                <a:schemeClr val="bg1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3515806" y="6372887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Aplicaciones de Ciencias de </a:t>
            </a:r>
            <a:r>
              <a:rPr lang="es-PE" smtClean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la Computación</a:t>
            </a:r>
            <a:endParaRPr lang="es-PE" dirty="0" smtClean="0">
              <a:solidFill>
                <a:schemeClr val="bg1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10" y="1706932"/>
            <a:ext cx="9782175" cy="4143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9881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8428" y="721176"/>
            <a:ext cx="3599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Análisis de Datos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4288" y="696985"/>
            <a:ext cx="606056" cy="606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" y="6257108"/>
            <a:ext cx="12192000" cy="60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2"/>
          <p:cNvSpPr txBox="1"/>
          <p:nvPr/>
        </p:nvSpPr>
        <p:spPr>
          <a:xfrm>
            <a:off x="11558172" y="6372887"/>
            <a:ext cx="48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TextBox 12"/>
          <p:cNvSpPr txBox="1"/>
          <p:nvPr/>
        </p:nvSpPr>
        <p:spPr>
          <a:xfrm>
            <a:off x="3515806" y="6372887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Aplicaciones de Ciencias de </a:t>
            </a:r>
            <a:r>
              <a:rPr lang="es-PE" smtClean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la Computación</a:t>
            </a:r>
            <a:endParaRPr lang="es-PE" dirty="0" smtClean="0">
              <a:solidFill>
                <a:schemeClr val="bg1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8" y="1386659"/>
            <a:ext cx="8886825" cy="4733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9059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8428" y="721176"/>
            <a:ext cx="3599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Análisis de Datos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4288" y="696985"/>
            <a:ext cx="606056" cy="606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" y="6257108"/>
            <a:ext cx="12192000" cy="60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2"/>
          <p:cNvSpPr txBox="1"/>
          <p:nvPr/>
        </p:nvSpPr>
        <p:spPr>
          <a:xfrm>
            <a:off x="11558172" y="6372887"/>
            <a:ext cx="48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5</a:t>
            </a:r>
            <a:endParaRPr lang="es-PE" b="1" dirty="0" smtClean="0">
              <a:solidFill>
                <a:schemeClr val="bg1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3515806" y="6372887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Aplicaciones de Ciencias de </a:t>
            </a:r>
            <a:r>
              <a:rPr lang="es-PE" smtClean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la Computación</a:t>
            </a:r>
            <a:endParaRPr lang="es-PE" dirty="0" smtClean="0">
              <a:solidFill>
                <a:schemeClr val="bg1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10341" y="2155373"/>
            <a:ext cx="3174274" cy="5225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SVC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389119" y="2155373"/>
            <a:ext cx="1915886" cy="522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0.66 (+/- 0.10)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110341" y="2793666"/>
            <a:ext cx="3174274" cy="5225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SGDClassifier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4389119" y="2793666"/>
            <a:ext cx="1915886" cy="522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0.68 (+/- 0.13)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1110341" y="3431959"/>
            <a:ext cx="3174274" cy="5225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4389119" y="3431959"/>
            <a:ext cx="1915886" cy="522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0.61 (+/- 0.06)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110341" y="4070252"/>
            <a:ext cx="3174274" cy="5225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PassiveAggressiveClassifier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4389119" y="4070252"/>
            <a:ext cx="1915886" cy="522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0.64 (+/- 0.09)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110341" y="4708545"/>
            <a:ext cx="3174274" cy="5225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BernoulliNB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4389119" y="4708545"/>
            <a:ext cx="1915886" cy="522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0.68 (+/- 0.11)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1110341" y="5346838"/>
            <a:ext cx="3174274" cy="5225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MultinomialNB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389119" y="5346838"/>
            <a:ext cx="1915886" cy="522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0.67 (+/- 0.11)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1719967" y="1562539"/>
            <a:ext cx="21627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5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Clasificación</a:t>
            </a:r>
            <a:endParaRPr lang="en-US" sz="25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" name="TextBox 1"/>
          <p:cNvSpPr txBox="1"/>
          <p:nvPr/>
        </p:nvSpPr>
        <p:spPr>
          <a:xfrm>
            <a:off x="4658091" y="1565061"/>
            <a:ext cx="16257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500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Accuracy</a:t>
            </a:r>
            <a:endParaRPr lang="en-US" sz="25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834562" y="2108800"/>
            <a:ext cx="3174274" cy="1207379"/>
          </a:xfrm>
          <a:prstGeom prst="rect">
            <a:avLst/>
          </a:prstGeom>
          <a:solidFill>
            <a:srgbClr val="E55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TfidfVectorizer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834562" y="3613869"/>
            <a:ext cx="3174274" cy="1207379"/>
          </a:xfrm>
          <a:prstGeom prst="rect">
            <a:avLst/>
          </a:prstGeom>
          <a:solidFill>
            <a:srgbClr val="E55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CountVectorizer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1"/>
          <p:cNvSpPr txBox="1"/>
          <p:nvPr/>
        </p:nvSpPr>
        <p:spPr>
          <a:xfrm>
            <a:off x="7834562" y="1515966"/>
            <a:ext cx="33745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5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Vector Característica</a:t>
            </a:r>
            <a:endParaRPr lang="en-US" sz="25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38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8428" y="721176"/>
            <a:ext cx="3599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Análisis de Datos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4288" y="696985"/>
            <a:ext cx="606056" cy="606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4F5D-06B6-4E71-A6DA-0BA88145D01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" y="6257108"/>
            <a:ext cx="12192000" cy="60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2"/>
          <p:cNvSpPr txBox="1"/>
          <p:nvPr/>
        </p:nvSpPr>
        <p:spPr>
          <a:xfrm>
            <a:off x="11558172" y="6372887"/>
            <a:ext cx="48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6</a:t>
            </a:r>
            <a:endParaRPr lang="es-PE" b="1" dirty="0" smtClean="0">
              <a:solidFill>
                <a:schemeClr val="bg1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3515806" y="6372887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Aplicaciones de Ciencias de </a:t>
            </a:r>
            <a:r>
              <a:rPr lang="es-PE" smtClean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la Computación</a:t>
            </a:r>
            <a:endParaRPr lang="es-PE" dirty="0" smtClean="0">
              <a:solidFill>
                <a:schemeClr val="bg1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583" y="1685242"/>
            <a:ext cx="4675113" cy="34513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ctángulo 10"/>
          <p:cNvSpPr/>
          <p:nvPr/>
        </p:nvSpPr>
        <p:spPr>
          <a:xfrm>
            <a:off x="1110340" y="2155373"/>
            <a:ext cx="5081453" cy="52251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  <a:endParaRPr lang="en-US" sz="2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110340" y="2793666"/>
            <a:ext cx="5081453" cy="5225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Clusterización</a:t>
            </a:r>
            <a:r>
              <a:rPr lang="es-PE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PE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KMeans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110340" y="3420823"/>
            <a:ext cx="3317969" cy="5225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GradientBoostingClassifier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608276" y="3431959"/>
            <a:ext cx="1583516" cy="522514"/>
          </a:xfrm>
          <a:prstGeom prst="rect">
            <a:avLst/>
          </a:prstGeom>
          <a:solidFill>
            <a:srgbClr val="E55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0.25 +/- (0.1)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110340" y="4070252"/>
            <a:ext cx="3317969" cy="5225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XGBClassifier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608276" y="4081388"/>
            <a:ext cx="1583516" cy="522514"/>
          </a:xfrm>
          <a:prstGeom prst="rect">
            <a:avLst/>
          </a:prstGeom>
          <a:solidFill>
            <a:srgbClr val="E55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0.26 </a:t>
            </a:r>
            <a:r>
              <a:rPr lang="es-PE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+/- (0.1)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10340" y="4725316"/>
            <a:ext cx="3317969" cy="5225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LinearSVC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608276" y="4736452"/>
            <a:ext cx="1583516" cy="522514"/>
          </a:xfrm>
          <a:prstGeom prst="rect">
            <a:avLst/>
          </a:prstGeom>
          <a:solidFill>
            <a:srgbClr val="E55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0.31 </a:t>
            </a:r>
            <a:r>
              <a:rPr lang="es-PE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+/- (</a:t>
            </a:r>
            <a:r>
              <a:rPr lang="es-PE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0.4)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687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9676" y="762067"/>
            <a:ext cx="5513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Propuesta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sz="3200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mejora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futura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4288" y="696985"/>
            <a:ext cx="606056" cy="606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945975" y="6356350"/>
            <a:ext cx="2743200" cy="365125"/>
          </a:xfrm>
        </p:spPr>
        <p:txBody>
          <a:bodyPr/>
          <a:lstStyle/>
          <a:p>
            <a:fld id="{93B44F5D-06B6-4E71-A6DA-0BA88145D01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Slide Number Placeholder 5"/>
          <p:cNvSpPr txBox="1">
            <a:spLocks/>
          </p:cNvSpPr>
          <p:nvPr/>
        </p:nvSpPr>
        <p:spPr>
          <a:xfrm>
            <a:off x="89459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B44F5D-06B6-4E71-A6DA-0BA88145D01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1" y="6257108"/>
            <a:ext cx="12192000" cy="60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12"/>
          <p:cNvSpPr txBox="1"/>
          <p:nvPr/>
        </p:nvSpPr>
        <p:spPr>
          <a:xfrm>
            <a:off x="11558172" y="6372887"/>
            <a:ext cx="48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7</a:t>
            </a:r>
            <a:endParaRPr lang="es-PE" b="1" dirty="0" smtClean="0">
              <a:solidFill>
                <a:schemeClr val="bg1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515806" y="6372887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Aplicaciones de Ciencias de </a:t>
            </a:r>
            <a:r>
              <a:rPr lang="es-PE" smtClean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la Computación</a:t>
            </a:r>
            <a:endParaRPr lang="es-PE" dirty="0" smtClean="0">
              <a:solidFill>
                <a:schemeClr val="bg1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38792" y="1526350"/>
            <a:ext cx="10245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Entrenar otro </a:t>
            </a:r>
            <a:r>
              <a:rPr lang="es-P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 de géneros (masculino, femenino</a:t>
            </a:r>
            <a:r>
              <a:rPr lang="es-PE" smtClean="0">
                <a:latin typeface="Arial" panose="020B0604020202020204" pitchFamily="34" charset="0"/>
                <a:cs typeface="Arial" panose="020B0604020202020204" pitchFamily="34" charset="0"/>
              </a:rPr>
              <a:t>) por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tweet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Realizar un </a:t>
            </a:r>
            <a:r>
              <a:rPr lang="es-P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forecast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para hacer una predicción si un tweet lo hizo una mujer o un hombre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Analizar qué sentimientos están, en un hombre o en una mujer, al momento de realizar un tweet</a:t>
            </a:r>
          </a:p>
        </p:txBody>
      </p:sp>
      <p:sp>
        <p:nvSpPr>
          <p:cNvPr id="5" name="AutoShape 2" descr="Resultado de imagen para logo tweet"/>
          <p:cNvSpPr>
            <a:spLocks noChangeAspect="1" noChangeArrowheads="1"/>
          </p:cNvSpPr>
          <p:nvPr/>
        </p:nvSpPr>
        <p:spPr bwMode="auto">
          <a:xfrm>
            <a:off x="155575" y="-1874838"/>
            <a:ext cx="3914775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6771076" y="3240168"/>
            <a:ext cx="406672" cy="262723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41"/>
              </a:cxn>
              <a:cxn ang="0">
                <a:pos x="12" y="395"/>
              </a:cxn>
              <a:cxn ang="0">
                <a:pos x="33" y="470"/>
              </a:cxn>
              <a:cxn ang="0">
                <a:pos x="41" y="505"/>
              </a:cxn>
              <a:cxn ang="0">
                <a:pos x="55" y="577"/>
              </a:cxn>
              <a:cxn ang="0">
                <a:pos x="54" y="619"/>
              </a:cxn>
              <a:cxn ang="0">
                <a:pos x="67" y="628"/>
              </a:cxn>
              <a:cxn ang="0">
                <a:pos x="90" y="621"/>
              </a:cxn>
              <a:cxn ang="0">
                <a:pos x="76" y="604"/>
              </a:cxn>
              <a:cxn ang="0">
                <a:pos x="79" y="548"/>
              </a:cxn>
              <a:cxn ang="0">
                <a:pos x="66" y="469"/>
              </a:cxn>
              <a:cxn ang="0">
                <a:pos x="63" y="441"/>
              </a:cxn>
              <a:cxn ang="0">
                <a:pos x="62" y="405"/>
              </a:cxn>
              <a:cxn ang="0">
                <a:pos x="61" y="315"/>
              </a:cxn>
              <a:cxn ang="0">
                <a:pos x="48" y="226"/>
              </a:cxn>
              <a:cxn ang="0">
                <a:pos x="60" y="191"/>
              </a:cxn>
              <a:cxn ang="0">
                <a:pos x="67" y="222"/>
              </a:cxn>
              <a:cxn ang="0">
                <a:pos x="85" y="293"/>
              </a:cxn>
              <a:cxn ang="0">
                <a:pos x="87" y="325"/>
              </a:cxn>
              <a:cxn ang="0">
                <a:pos x="85" y="342"/>
              </a:cxn>
              <a:cxn ang="0">
                <a:pos x="86" y="350"/>
              </a:cxn>
              <a:cxn ang="0">
                <a:pos x="82" y="351"/>
              </a:cxn>
              <a:cxn ang="0">
                <a:pos x="87" y="364"/>
              </a:cxn>
              <a:cxn ang="0">
                <a:pos x="104" y="358"/>
              </a:cxn>
              <a:cxn ang="0">
                <a:pos x="111" y="344"/>
              </a:cxn>
              <a:cxn ang="0">
                <a:pos x="107" y="323"/>
              </a:cxn>
              <a:cxn ang="0">
                <a:pos x="105" y="280"/>
              </a:cxn>
              <a:cxn ang="0">
                <a:pos x="95" y="220"/>
              </a:cxn>
              <a:cxn ang="0">
                <a:pos x="85" y="162"/>
              </a:cxn>
              <a:cxn ang="0">
                <a:pos x="60" y="106"/>
              </a:cxn>
              <a:cxn ang="0">
                <a:pos x="21" y="74"/>
              </a:cxn>
              <a:cxn ang="0">
                <a:pos x="23" y="64"/>
              </a:cxn>
              <a:cxn ang="0">
                <a:pos x="26" y="63"/>
              </a:cxn>
              <a:cxn ang="0">
                <a:pos x="30" y="54"/>
              </a:cxn>
              <a:cxn ang="0">
                <a:pos x="29" y="39"/>
              </a:cxn>
              <a:cxn ang="0">
                <a:pos x="25" y="10"/>
              </a:cxn>
              <a:cxn ang="0">
                <a:pos x="0" y="0"/>
              </a:cxn>
            </a:cxnLst>
            <a:rect l="0" t="0" r="r" b="b"/>
            <a:pathLst>
              <a:path w="112" h="629">
                <a:moveTo>
                  <a:pt x="0" y="0"/>
                </a:moveTo>
                <a:cubicBezTo>
                  <a:pt x="0" y="341"/>
                  <a:pt x="0" y="341"/>
                  <a:pt x="0" y="341"/>
                </a:cubicBezTo>
                <a:cubicBezTo>
                  <a:pt x="0" y="341"/>
                  <a:pt x="3" y="374"/>
                  <a:pt x="12" y="395"/>
                </a:cubicBezTo>
                <a:cubicBezTo>
                  <a:pt x="20" y="416"/>
                  <a:pt x="25" y="459"/>
                  <a:pt x="33" y="470"/>
                </a:cubicBezTo>
                <a:cubicBezTo>
                  <a:pt x="42" y="481"/>
                  <a:pt x="40" y="490"/>
                  <a:pt x="41" y="505"/>
                </a:cubicBezTo>
                <a:cubicBezTo>
                  <a:pt x="42" y="520"/>
                  <a:pt x="55" y="557"/>
                  <a:pt x="55" y="577"/>
                </a:cubicBezTo>
                <a:cubicBezTo>
                  <a:pt x="56" y="597"/>
                  <a:pt x="53" y="612"/>
                  <a:pt x="54" y="619"/>
                </a:cubicBezTo>
                <a:cubicBezTo>
                  <a:pt x="54" y="627"/>
                  <a:pt x="55" y="629"/>
                  <a:pt x="67" y="628"/>
                </a:cubicBezTo>
                <a:cubicBezTo>
                  <a:pt x="78" y="626"/>
                  <a:pt x="92" y="627"/>
                  <a:pt x="90" y="621"/>
                </a:cubicBezTo>
                <a:cubicBezTo>
                  <a:pt x="88" y="616"/>
                  <a:pt x="76" y="617"/>
                  <a:pt x="76" y="604"/>
                </a:cubicBezTo>
                <a:cubicBezTo>
                  <a:pt x="75" y="591"/>
                  <a:pt x="75" y="585"/>
                  <a:pt x="79" y="548"/>
                </a:cubicBezTo>
                <a:cubicBezTo>
                  <a:pt x="82" y="511"/>
                  <a:pt x="78" y="483"/>
                  <a:pt x="66" y="469"/>
                </a:cubicBezTo>
                <a:cubicBezTo>
                  <a:pt x="66" y="469"/>
                  <a:pt x="68" y="453"/>
                  <a:pt x="63" y="441"/>
                </a:cubicBezTo>
                <a:cubicBezTo>
                  <a:pt x="58" y="429"/>
                  <a:pt x="61" y="424"/>
                  <a:pt x="62" y="405"/>
                </a:cubicBezTo>
                <a:cubicBezTo>
                  <a:pt x="62" y="387"/>
                  <a:pt x="67" y="352"/>
                  <a:pt x="61" y="315"/>
                </a:cubicBezTo>
                <a:cubicBezTo>
                  <a:pt x="56" y="277"/>
                  <a:pt x="43" y="243"/>
                  <a:pt x="48" y="226"/>
                </a:cubicBezTo>
                <a:cubicBezTo>
                  <a:pt x="54" y="209"/>
                  <a:pt x="60" y="191"/>
                  <a:pt x="60" y="191"/>
                </a:cubicBezTo>
                <a:cubicBezTo>
                  <a:pt x="60" y="191"/>
                  <a:pt x="67" y="212"/>
                  <a:pt x="67" y="222"/>
                </a:cubicBezTo>
                <a:cubicBezTo>
                  <a:pt x="67" y="232"/>
                  <a:pt x="78" y="278"/>
                  <a:pt x="85" y="293"/>
                </a:cubicBezTo>
                <a:cubicBezTo>
                  <a:pt x="92" y="308"/>
                  <a:pt x="89" y="320"/>
                  <a:pt x="87" y="325"/>
                </a:cubicBezTo>
                <a:cubicBezTo>
                  <a:pt x="85" y="330"/>
                  <a:pt x="83" y="337"/>
                  <a:pt x="85" y="342"/>
                </a:cubicBezTo>
                <a:cubicBezTo>
                  <a:pt x="86" y="347"/>
                  <a:pt x="86" y="350"/>
                  <a:pt x="86" y="350"/>
                </a:cubicBezTo>
                <a:cubicBezTo>
                  <a:pt x="86" y="350"/>
                  <a:pt x="84" y="348"/>
                  <a:pt x="82" y="351"/>
                </a:cubicBezTo>
                <a:cubicBezTo>
                  <a:pt x="81" y="353"/>
                  <a:pt x="82" y="360"/>
                  <a:pt x="87" y="364"/>
                </a:cubicBezTo>
                <a:cubicBezTo>
                  <a:pt x="93" y="368"/>
                  <a:pt x="98" y="365"/>
                  <a:pt x="104" y="358"/>
                </a:cubicBezTo>
                <a:cubicBezTo>
                  <a:pt x="109" y="352"/>
                  <a:pt x="112" y="351"/>
                  <a:pt x="111" y="344"/>
                </a:cubicBezTo>
                <a:cubicBezTo>
                  <a:pt x="110" y="337"/>
                  <a:pt x="108" y="329"/>
                  <a:pt x="107" y="323"/>
                </a:cubicBezTo>
                <a:cubicBezTo>
                  <a:pt x="107" y="317"/>
                  <a:pt x="106" y="297"/>
                  <a:pt x="105" y="280"/>
                </a:cubicBezTo>
                <a:cubicBezTo>
                  <a:pt x="104" y="263"/>
                  <a:pt x="101" y="238"/>
                  <a:pt x="95" y="220"/>
                </a:cubicBezTo>
                <a:cubicBezTo>
                  <a:pt x="88" y="201"/>
                  <a:pt x="83" y="176"/>
                  <a:pt x="85" y="162"/>
                </a:cubicBezTo>
                <a:cubicBezTo>
                  <a:pt x="86" y="148"/>
                  <a:pt x="87" y="112"/>
                  <a:pt x="60" y="106"/>
                </a:cubicBezTo>
                <a:cubicBezTo>
                  <a:pt x="34" y="100"/>
                  <a:pt x="21" y="91"/>
                  <a:pt x="21" y="74"/>
                </a:cubicBezTo>
                <a:cubicBezTo>
                  <a:pt x="21" y="74"/>
                  <a:pt x="21" y="68"/>
                  <a:pt x="23" y="64"/>
                </a:cubicBezTo>
                <a:cubicBezTo>
                  <a:pt x="23" y="64"/>
                  <a:pt x="24" y="65"/>
                  <a:pt x="26" y="63"/>
                </a:cubicBezTo>
                <a:cubicBezTo>
                  <a:pt x="27" y="62"/>
                  <a:pt x="27" y="57"/>
                  <a:pt x="30" y="54"/>
                </a:cubicBezTo>
                <a:cubicBezTo>
                  <a:pt x="33" y="50"/>
                  <a:pt x="35" y="41"/>
                  <a:pt x="29" y="39"/>
                </a:cubicBezTo>
                <a:cubicBezTo>
                  <a:pt x="29" y="39"/>
                  <a:pt x="32" y="19"/>
                  <a:pt x="25" y="10"/>
                </a:cubicBezTo>
                <a:cubicBezTo>
                  <a:pt x="18" y="1"/>
                  <a:pt x="0" y="0"/>
                  <a:pt x="0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6363326" y="3240168"/>
            <a:ext cx="408456" cy="2627231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112" y="341"/>
              </a:cxn>
              <a:cxn ang="0">
                <a:pos x="100" y="395"/>
              </a:cxn>
              <a:cxn ang="0">
                <a:pos x="78" y="470"/>
              </a:cxn>
              <a:cxn ang="0">
                <a:pos x="71" y="505"/>
              </a:cxn>
              <a:cxn ang="0">
                <a:pos x="56" y="577"/>
              </a:cxn>
              <a:cxn ang="0">
                <a:pos x="58" y="619"/>
              </a:cxn>
              <a:cxn ang="0">
                <a:pos x="45" y="628"/>
              </a:cxn>
              <a:cxn ang="0">
                <a:pos x="22" y="621"/>
              </a:cxn>
              <a:cxn ang="0">
                <a:pos x="36" y="604"/>
              </a:cxn>
              <a:cxn ang="0">
                <a:pos x="33" y="548"/>
              </a:cxn>
              <a:cxn ang="0">
                <a:pos x="45" y="469"/>
              </a:cxn>
              <a:cxn ang="0">
                <a:pos x="49" y="441"/>
              </a:cxn>
              <a:cxn ang="0">
                <a:pos x="50" y="405"/>
              </a:cxn>
              <a:cxn ang="0">
                <a:pos x="50" y="315"/>
              </a:cxn>
              <a:cxn ang="0">
                <a:pos x="63" y="226"/>
              </a:cxn>
              <a:cxn ang="0">
                <a:pos x="52" y="191"/>
              </a:cxn>
              <a:cxn ang="0">
                <a:pos x="45" y="222"/>
              </a:cxn>
              <a:cxn ang="0">
                <a:pos x="27" y="293"/>
              </a:cxn>
              <a:cxn ang="0">
                <a:pos x="24" y="325"/>
              </a:cxn>
              <a:cxn ang="0">
                <a:pos x="27" y="342"/>
              </a:cxn>
              <a:cxn ang="0">
                <a:pos x="26" y="350"/>
              </a:cxn>
              <a:cxn ang="0">
                <a:pos x="29" y="351"/>
              </a:cxn>
              <a:cxn ang="0">
                <a:pos x="24" y="364"/>
              </a:cxn>
              <a:cxn ang="0">
                <a:pos x="8" y="358"/>
              </a:cxn>
              <a:cxn ang="0">
                <a:pos x="1" y="344"/>
              </a:cxn>
              <a:cxn ang="0">
                <a:pos x="4" y="323"/>
              </a:cxn>
              <a:cxn ang="0">
                <a:pos x="7" y="280"/>
              </a:cxn>
              <a:cxn ang="0">
                <a:pos x="17" y="220"/>
              </a:cxn>
              <a:cxn ang="0">
                <a:pos x="27" y="162"/>
              </a:cxn>
              <a:cxn ang="0">
                <a:pos x="51" y="106"/>
              </a:cxn>
              <a:cxn ang="0">
                <a:pos x="91" y="74"/>
              </a:cxn>
              <a:cxn ang="0">
                <a:pos x="89" y="64"/>
              </a:cxn>
              <a:cxn ang="0">
                <a:pos x="86" y="63"/>
              </a:cxn>
              <a:cxn ang="0">
                <a:pos x="81" y="54"/>
              </a:cxn>
              <a:cxn ang="0">
                <a:pos x="83" y="39"/>
              </a:cxn>
              <a:cxn ang="0">
                <a:pos x="87" y="10"/>
              </a:cxn>
              <a:cxn ang="0">
                <a:pos x="112" y="0"/>
              </a:cxn>
            </a:cxnLst>
            <a:rect l="0" t="0" r="r" b="b"/>
            <a:pathLst>
              <a:path w="112" h="629">
                <a:moveTo>
                  <a:pt x="112" y="0"/>
                </a:moveTo>
                <a:cubicBezTo>
                  <a:pt x="112" y="341"/>
                  <a:pt x="112" y="341"/>
                  <a:pt x="112" y="341"/>
                </a:cubicBezTo>
                <a:cubicBezTo>
                  <a:pt x="112" y="341"/>
                  <a:pt x="109" y="374"/>
                  <a:pt x="100" y="395"/>
                </a:cubicBezTo>
                <a:cubicBezTo>
                  <a:pt x="91" y="416"/>
                  <a:pt x="87" y="459"/>
                  <a:pt x="78" y="470"/>
                </a:cubicBezTo>
                <a:cubicBezTo>
                  <a:pt x="70" y="481"/>
                  <a:pt x="72" y="490"/>
                  <a:pt x="71" y="505"/>
                </a:cubicBezTo>
                <a:cubicBezTo>
                  <a:pt x="70" y="520"/>
                  <a:pt x="57" y="557"/>
                  <a:pt x="56" y="577"/>
                </a:cubicBezTo>
                <a:cubicBezTo>
                  <a:pt x="56" y="597"/>
                  <a:pt x="58" y="612"/>
                  <a:pt x="58" y="619"/>
                </a:cubicBezTo>
                <a:cubicBezTo>
                  <a:pt x="58" y="627"/>
                  <a:pt x="56" y="629"/>
                  <a:pt x="45" y="628"/>
                </a:cubicBezTo>
                <a:cubicBezTo>
                  <a:pt x="33" y="626"/>
                  <a:pt x="19" y="627"/>
                  <a:pt x="22" y="621"/>
                </a:cubicBezTo>
                <a:cubicBezTo>
                  <a:pt x="24" y="616"/>
                  <a:pt x="35" y="617"/>
                  <a:pt x="36" y="604"/>
                </a:cubicBezTo>
                <a:cubicBezTo>
                  <a:pt x="37" y="591"/>
                  <a:pt x="36" y="585"/>
                  <a:pt x="33" y="548"/>
                </a:cubicBezTo>
                <a:cubicBezTo>
                  <a:pt x="30" y="511"/>
                  <a:pt x="34" y="483"/>
                  <a:pt x="45" y="469"/>
                </a:cubicBezTo>
                <a:cubicBezTo>
                  <a:pt x="45" y="469"/>
                  <a:pt x="44" y="453"/>
                  <a:pt x="49" y="441"/>
                </a:cubicBezTo>
                <a:cubicBezTo>
                  <a:pt x="54" y="429"/>
                  <a:pt x="51" y="424"/>
                  <a:pt x="50" y="405"/>
                </a:cubicBezTo>
                <a:cubicBezTo>
                  <a:pt x="49" y="387"/>
                  <a:pt x="45" y="352"/>
                  <a:pt x="50" y="315"/>
                </a:cubicBezTo>
                <a:cubicBezTo>
                  <a:pt x="56" y="277"/>
                  <a:pt x="69" y="243"/>
                  <a:pt x="63" y="226"/>
                </a:cubicBezTo>
                <a:cubicBezTo>
                  <a:pt x="58" y="209"/>
                  <a:pt x="52" y="191"/>
                  <a:pt x="52" y="191"/>
                </a:cubicBezTo>
                <a:cubicBezTo>
                  <a:pt x="52" y="191"/>
                  <a:pt x="44" y="212"/>
                  <a:pt x="45" y="222"/>
                </a:cubicBezTo>
                <a:cubicBezTo>
                  <a:pt x="45" y="232"/>
                  <a:pt x="34" y="278"/>
                  <a:pt x="27" y="293"/>
                </a:cubicBezTo>
                <a:cubicBezTo>
                  <a:pt x="19" y="308"/>
                  <a:pt x="22" y="320"/>
                  <a:pt x="24" y="325"/>
                </a:cubicBezTo>
                <a:cubicBezTo>
                  <a:pt x="27" y="330"/>
                  <a:pt x="28" y="337"/>
                  <a:pt x="27" y="342"/>
                </a:cubicBezTo>
                <a:cubicBezTo>
                  <a:pt x="25" y="347"/>
                  <a:pt x="26" y="350"/>
                  <a:pt x="26" y="350"/>
                </a:cubicBezTo>
                <a:cubicBezTo>
                  <a:pt x="26" y="350"/>
                  <a:pt x="28" y="348"/>
                  <a:pt x="29" y="351"/>
                </a:cubicBezTo>
                <a:cubicBezTo>
                  <a:pt x="31" y="353"/>
                  <a:pt x="30" y="360"/>
                  <a:pt x="24" y="364"/>
                </a:cubicBezTo>
                <a:cubicBezTo>
                  <a:pt x="19" y="368"/>
                  <a:pt x="14" y="365"/>
                  <a:pt x="8" y="358"/>
                </a:cubicBezTo>
                <a:cubicBezTo>
                  <a:pt x="3" y="352"/>
                  <a:pt x="0" y="351"/>
                  <a:pt x="1" y="344"/>
                </a:cubicBezTo>
                <a:cubicBezTo>
                  <a:pt x="2" y="337"/>
                  <a:pt x="4" y="329"/>
                  <a:pt x="4" y="323"/>
                </a:cubicBezTo>
                <a:cubicBezTo>
                  <a:pt x="5" y="317"/>
                  <a:pt x="5" y="297"/>
                  <a:pt x="7" y="280"/>
                </a:cubicBezTo>
                <a:cubicBezTo>
                  <a:pt x="8" y="263"/>
                  <a:pt x="11" y="238"/>
                  <a:pt x="17" y="220"/>
                </a:cubicBezTo>
                <a:cubicBezTo>
                  <a:pt x="23" y="201"/>
                  <a:pt x="29" y="176"/>
                  <a:pt x="27" y="162"/>
                </a:cubicBezTo>
                <a:cubicBezTo>
                  <a:pt x="25" y="148"/>
                  <a:pt x="25" y="112"/>
                  <a:pt x="51" y="106"/>
                </a:cubicBezTo>
                <a:cubicBezTo>
                  <a:pt x="78" y="100"/>
                  <a:pt x="91" y="91"/>
                  <a:pt x="91" y="74"/>
                </a:cubicBezTo>
                <a:cubicBezTo>
                  <a:pt x="91" y="74"/>
                  <a:pt x="91" y="68"/>
                  <a:pt x="89" y="64"/>
                </a:cubicBezTo>
                <a:cubicBezTo>
                  <a:pt x="89" y="64"/>
                  <a:pt x="87" y="65"/>
                  <a:pt x="86" y="63"/>
                </a:cubicBezTo>
                <a:cubicBezTo>
                  <a:pt x="84" y="62"/>
                  <a:pt x="84" y="57"/>
                  <a:pt x="81" y="54"/>
                </a:cubicBezTo>
                <a:cubicBezTo>
                  <a:pt x="78" y="50"/>
                  <a:pt x="76" y="41"/>
                  <a:pt x="83" y="39"/>
                </a:cubicBezTo>
                <a:cubicBezTo>
                  <a:pt x="83" y="39"/>
                  <a:pt x="80" y="19"/>
                  <a:pt x="87" y="10"/>
                </a:cubicBezTo>
                <a:cubicBezTo>
                  <a:pt x="94" y="1"/>
                  <a:pt x="112" y="0"/>
                  <a:pt x="112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4901669" y="3239589"/>
            <a:ext cx="453047" cy="2623142"/>
          </a:xfrm>
          <a:custGeom>
            <a:avLst/>
            <a:gdLst/>
            <a:ahLst/>
            <a:cxnLst>
              <a:cxn ang="0">
                <a:pos x="97" y="37"/>
              </a:cxn>
              <a:cxn ang="0">
                <a:pos x="96" y="54"/>
              </a:cxn>
              <a:cxn ang="0">
                <a:pos x="99" y="59"/>
              </a:cxn>
              <a:cxn ang="0">
                <a:pos x="108" y="78"/>
              </a:cxn>
              <a:cxn ang="0">
                <a:pos x="60" y="118"/>
              </a:cxn>
              <a:cxn ang="0">
                <a:pos x="47" y="180"/>
              </a:cxn>
              <a:cxn ang="0">
                <a:pos x="33" y="254"/>
              </a:cxn>
              <a:cxn ang="0">
                <a:pos x="24" y="301"/>
              </a:cxn>
              <a:cxn ang="0">
                <a:pos x="11" y="311"/>
              </a:cxn>
              <a:cxn ang="0">
                <a:pos x="5" y="323"/>
              </a:cxn>
              <a:cxn ang="0">
                <a:pos x="13" y="321"/>
              </a:cxn>
              <a:cxn ang="0">
                <a:pos x="2" y="346"/>
              </a:cxn>
              <a:cxn ang="0">
                <a:pos x="4" y="351"/>
              </a:cxn>
              <a:cxn ang="0">
                <a:pos x="15" y="332"/>
              </a:cxn>
              <a:cxn ang="0">
                <a:pos x="11" y="355"/>
              </a:cxn>
              <a:cxn ang="0">
                <a:pos x="22" y="333"/>
              </a:cxn>
              <a:cxn ang="0">
                <a:pos x="20" y="354"/>
              </a:cxn>
              <a:cxn ang="0">
                <a:pos x="28" y="333"/>
              </a:cxn>
              <a:cxn ang="0">
                <a:pos x="28" y="349"/>
              </a:cxn>
              <a:cxn ang="0">
                <a:pos x="35" y="333"/>
              </a:cxn>
              <a:cxn ang="0">
                <a:pos x="40" y="306"/>
              </a:cxn>
              <a:cxn ang="0">
                <a:pos x="65" y="228"/>
              </a:cxn>
              <a:cxn ang="0">
                <a:pos x="76" y="169"/>
              </a:cxn>
              <a:cxn ang="0">
                <a:pos x="80" y="254"/>
              </a:cxn>
              <a:cxn ang="0">
                <a:pos x="68" y="341"/>
              </a:cxn>
              <a:cxn ang="0">
                <a:pos x="76" y="462"/>
              </a:cxn>
              <a:cxn ang="0">
                <a:pos x="86" y="575"/>
              </a:cxn>
              <a:cxn ang="0">
                <a:pos x="81" y="619"/>
              </a:cxn>
              <a:cxn ang="0">
                <a:pos x="85" y="628"/>
              </a:cxn>
              <a:cxn ang="0">
                <a:pos x="106" y="628"/>
              </a:cxn>
              <a:cxn ang="0">
                <a:pos x="109" y="607"/>
              </a:cxn>
              <a:cxn ang="0">
                <a:pos x="106" y="558"/>
              </a:cxn>
              <a:cxn ang="0">
                <a:pos x="110" y="479"/>
              </a:cxn>
              <a:cxn ang="0">
                <a:pos x="115" y="418"/>
              </a:cxn>
              <a:cxn ang="0">
                <a:pos x="125" y="326"/>
              </a:cxn>
              <a:cxn ang="0">
                <a:pos x="125" y="0"/>
              </a:cxn>
              <a:cxn ang="0">
                <a:pos x="97" y="37"/>
              </a:cxn>
            </a:cxnLst>
            <a:rect l="0" t="0" r="r" b="b"/>
            <a:pathLst>
              <a:path w="125" h="628">
                <a:moveTo>
                  <a:pt x="97" y="37"/>
                </a:moveTo>
                <a:cubicBezTo>
                  <a:pt x="91" y="41"/>
                  <a:pt x="96" y="50"/>
                  <a:pt x="96" y="54"/>
                </a:cubicBezTo>
                <a:cubicBezTo>
                  <a:pt x="96" y="59"/>
                  <a:pt x="99" y="59"/>
                  <a:pt x="99" y="59"/>
                </a:cubicBezTo>
                <a:cubicBezTo>
                  <a:pt x="101" y="66"/>
                  <a:pt x="108" y="78"/>
                  <a:pt x="108" y="78"/>
                </a:cubicBezTo>
                <a:cubicBezTo>
                  <a:pt x="110" y="109"/>
                  <a:pt x="76" y="108"/>
                  <a:pt x="60" y="118"/>
                </a:cubicBezTo>
                <a:cubicBezTo>
                  <a:pt x="43" y="128"/>
                  <a:pt x="47" y="157"/>
                  <a:pt x="47" y="180"/>
                </a:cubicBezTo>
                <a:cubicBezTo>
                  <a:pt x="47" y="203"/>
                  <a:pt x="40" y="225"/>
                  <a:pt x="33" y="254"/>
                </a:cubicBezTo>
                <a:cubicBezTo>
                  <a:pt x="27" y="278"/>
                  <a:pt x="25" y="295"/>
                  <a:pt x="24" y="301"/>
                </a:cubicBezTo>
                <a:cubicBezTo>
                  <a:pt x="22" y="301"/>
                  <a:pt x="17" y="303"/>
                  <a:pt x="11" y="311"/>
                </a:cubicBezTo>
                <a:cubicBezTo>
                  <a:pt x="8" y="316"/>
                  <a:pt x="7" y="320"/>
                  <a:pt x="5" y="323"/>
                </a:cubicBezTo>
                <a:cubicBezTo>
                  <a:pt x="2" y="325"/>
                  <a:pt x="7" y="331"/>
                  <a:pt x="13" y="321"/>
                </a:cubicBezTo>
                <a:cubicBezTo>
                  <a:pt x="2" y="346"/>
                  <a:pt x="2" y="346"/>
                  <a:pt x="2" y="346"/>
                </a:cubicBezTo>
                <a:cubicBezTo>
                  <a:pt x="2" y="346"/>
                  <a:pt x="0" y="350"/>
                  <a:pt x="4" y="351"/>
                </a:cubicBezTo>
                <a:cubicBezTo>
                  <a:pt x="9" y="351"/>
                  <a:pt x="13" y="332"/>
                  <a:pt x="15" y="332"/>
                </a:cubicBezTo>
                <a:cubicBezTo>
                  <a:pt x="17" y="332"/>
                  <a:pt x="6" y="354"/>
                  <a:pt x="11" y="355"/>
                </a:cubicBezTo>
                <a:cubicBezTo>
                  <a:pt x="17" y="357"/>
                  <a:pt x="21" y="333"/>
                  <a:pt x="22" y="333"/>
                </a:cubicBezTo>
                <a:cubicBezTo>
                  <a:pt x="23" y="334"/>
                  <a:pt x="16" y="353"/>
                  <a:pt x="20" y="354"/>
                </a:cubicBezTo>
                <a:cubicBezTo>
                  <a:pt x="25" y="356"/>
                  <a:pt x="25" y="333"/>
                  <a:pt x="28" y="333"/>
                </a:cubicBezTo>
                <a:cubicBezTo>
                  <a:pt x="29" y="333"/>
                  <a:pt x="24" y="349"/>
                  <a:pt x="28" y="349"/>
                </a:cubicBezTo>
                <a:cubicBezTo>
                  <a:pt x="31" y="349"/>
                  <a:pt x="31" y="339"/>
                  <a:pt x="35" y="333"/>
                </a:cubicBezTo>
                <a:cubicBezTo>
                  <a:pt x="38" y="328"/>
                  <a:pt x="42" y="313"/>
                  <a:pt x="40" y="306"/>
                </a:cubicBezTo>
                <a:cubicBezTo>
                  <a:pt x="46" y="286"/>
                  <a:pt x="61" y="245"/>
                  <a:pt x="65" y="228"/>
                </a:cubicBezTo>
                <a:cubicBezTo>
                  <a:pt x="69" y="208"/>
                  <a:pt x="76" y="169"/>
                  <a:pt x="76" y="169"/>
                </a:cubicBezTo>
                <a:cubicBezTo>
                  <a:pt x="82" y="182"/>
                  <a:pt x="86" y="239"/>
                  <a:pt x="80" y="254"/>
                </a:cubicBezTo>
                <a:cubicBezTo>
                  <a:pt x="75" y="270"/>
                  <a:pt x="62" y="307"/>
                  <a:pt x="68" y="341"/>
                </a:cubicBezTo>
                <a:cubicBezTo>
                  <a:pt x="73" y="375"/>
                  <a:pt x="78" y="421"/>
                  <a:pt x="76" y="462"/>
                </a:cubicBezTo>
                <a:cubicBezTo>
                  <a:pt x="74" y="502"/>
                  <a:pt x="81" y="545"/>
                  <a:pt x="86" y="575"/>
                </a:cubicBezTo>
                <a:cubicBezTo>
                  <a:pt x="91" y="606"/>
                  <a:pt x="85" y="613"/>
                  <a:pt x="81" y="619"/>
                </a:cubicBezTo>
                <a:cubicBezTo>
                  <a:pt x="77" y="624"/>
                  <a:pt x="85" y="628"/>
                  <a:pt x="85" y="628"/>
                </a:cubicBezTo>
                <a:cubicBezTo>
                  <a:pt x="85" y="628"/>
                  <a:pt x="98" y="628"/>
                  <a:pt x="106" y="628"/>
                </a:cubicBezTo>
                <a:cubicBezTo>
                  <a:pt x="114" y="628"/>
                  <a:pt x="111" y="623"/>
                  <a:pt x="109" y="607"/>
                </a:cubicBezTo>
                <a:cubicBezTo>
                  <a:pt x="106" y="591"/>
                  <a:pt x="103" y="579"/>
                  <a:pt x="106" y="558"/>
                </a:cubicBezTo>
                <a:cubicBezTo>
                  <a:pt x="110" y="537"/>
                  <a:pt x="112" y="511"/>
                  <a:pt x="110" y="479"/>
                </a:cubicBezTo>
                <a:cubicBezTo>
                  <a:pt x="109" y="448"/>
                  <a:pt x="109" y="441"/>
                  <a:pt x="115" y="418"/>
                </a:cubicBezTo>
                <a:cubicBezTo>
                  <a:pt x="121" y="394"/>
                  <a:pt x="125" y="326"/>
                  <a:pt x="125" y="326"/>
                </a:cubicBezTo>
                <a:cubicBezTo>
                  <a:pt x="125" y="0"/>
                  <a:pt x="125" y="0"/>
                  <a:pt x="125" y="0"/>
                </a:cubicBezTo>
                <a:cubicBezTo>
                  <a:pt x="89" y="0"/>
                  <a:pt x="97" y="37"/>
                  <a:pt x="97" y="37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28"/>
          <p:cNvSpPr>
            <a:spLocks/>
          </p:cNvSpPr>
          <p:nvPr/>
        </p:nvSpPr>
        <p:spPr bwMode="auto">
          <a:xfrm>
            <a:off x="5350998" y="3239589"/>
            <a:ext cx="454831" cy="2623142"/>
          </a:xfrm>
          <a:custGeom>
            <a:avLst/>
            <a:gdLst/>
            <a:ahLst/>
            <a:cxnLst>
              <a:cxn ang="0">
                <a:pos x="28" y="37"/>
              </a:cxn>
              <a:cxn ang="0">
                <a:pos x="29" y="54"/>
              </a:cxn>
              <a:cxn ang="0">
                <a:pos x="26" y="59"/>
              </a:cxn>
              <a:cxn ang="0">
                <a:pos x="18" y="78"/>
              </a:cxn>
              <a:cxn ang="0">
                <a:pos x="66" y="118"/>
              </a:cxn>
              <a:cxn ang="0">
                <a:pos x="78" y="180"/>
              </a:cxn>
              <a:cxn ang="0">
                <a:pos x="92" y="254"/>
              </a:cxn>
              <a:cxn ang="0">
                <a:pos x="101" y="301"/>
              </a:cxn>
              <a:cxn ang="0">
                <a:pos x="114" y="311"/>
              </a:cxn>
              <a:cxn ang="0">
                <a:pos x="121" y="323"/>
              </a:cxn>
              <a:cxn ang="0">
                <a:pos x="112" y="321"/>
              </a:cxn>
              <a:cxn ang="0">
                <a:pos x="123" y="346"/>
              </a:cxn>
              <a:cxn ang="0">
                <a:pos x="122" y="351"/>
              </a:cxn>
              <a:cxn ang="0">
                <a:pos x="110" y="332"/>
              </a:cxn>
              <a:cxn ang="0">
                <a:pos x="114" y="355"/>
              </a:cxn>
              <a:cxn ang="0">
                <a:pos x="104" y="333"/>
              </a:cxn>
              <a:cxn ang="0">
                <a:pos x="105" y="354"/>
              </a:cxn>
              <a:cxn ang="0">
                <a:pos x="97" y="333"/>
              </a:cxn>
              <a:cxn ang="0">
                <a:pos x="97" y="349"/>
              </a:cxn>
              <a:cxn ang="0">
                <a:pos x="90" y="333"/>
              </a:cxn>
              <a:cxn ang="0">
                <a:pos x="85" y="306"/>
              </a:cxn>
              <a:cxn ang="0">
                <a:pos x="60" y="228"/>
              </a:cxn>
              <a:cxn ang="0">
                <a:pos x="50" y="169"/>
              </a:cxn>
              <a:cxn ang="0">
                <a:pos x="45" y="254"/>
              </a:cxn>
              <a:cxn ang="0">
                <a:pos x="58" y="341"/>
              </a:cxn>
              <a:cxn ang="0">
                <a:pos x="50" y="462"/>
              </a:cxn>
              <a:cxn ang="0">
                <a:pos x="39" y="575"/>
              </a:cxn>
              <a:cxn ang="0">
                <a:pos x="44" y="619"/>
              </a:cxn>
              <a:cxn ang="0">
                <a:pos x="40" y="628"/>
              </a:cxn>
              <a:cxn ang="0">
                <a:pos x="19" y="628"/>
              </a:cxn>
              <a:cxn ang="0">
                <a:pos x="17" y="607"/>
              </a:cxn>
              <a:cxn ang="0">
                <a:pos x="19" y="558"/>
              </a:cxn>
              <a:cxn ang="0">
                <a:pos x="15" y="479"/>
              </a:cxn>
              <a:cxn ang="0">
                <a:pos x="10" y="418"/>
              </a:cxn>
              <a:cxn ang="0">
                <a:pos x="0" y="326"/>
              </a:cxn>
              <a:cxn ang="0">
                <a:pos x="0" y="0"/>
              </a:cxn>
              <a:cxn ang="0">
                <a:pos x="28" y="37"/>
              </a:cxn>
            </a:cxnLst>
            <a:rect l="0" t="0" r="r" b="b"/>
            <a:pathLst>
              <a:path w="125" h="628">
                <a:moveTo>
                  <a:pt x="28" y="37"/>
                </a:moveTo>
                <a:cubicBezTo>
                  <a:pt x="34" y="41"/>
                  <a:pt x="30" y="50"/>
                  <a:pt x="29" y="54"/>
                </a:cubicBezTo>
                <a:cubicBezTo>
                  <a:pt x="29" y="59"/>
                  <a:pt x="26" y="59"/>
                  <a:pt x="26" y="59"/>
                </a:cubicBezTo>
                <a:cubicBezTo>
                  <a:pt x="24" y="66"/>
                  <a:pt x="18" y="78"/>
                  <a:pt x="18" y="78"/>
                </a:cubicBezTo>
                <a:cubicBezTo>
                  <a:pt x="15" y="109"/>
                  <a:pt x="49" y="108"/>
                  <a:pt x="66" y="118"/>
                </a:cubicBezTo>
                <a:cubicBezTo>
                  <a:pt x="82" y="128"/>
                  <a:pt x="78" y="157"/>
                  <a:pt x="78" y="180"/>
                </a:cubicBezTo>
                <a:cubicBezTo>
                  <a:pt x="78" y="203"/>
                  <a:pt x="86" y="225"/>
                  <a:pt x="92" y="254"/>
                </a:cubicBezTo>
                <a:cubicBezTo>
                  <a:pt x="98" y="278"/>
                  <a:pt x="100" y="295"/>
                  <a:pt x="101" y="301"/>
                </a:cubicBezTo>
                <a:cubicBezTo>
                  <a:pt x="103" y="301"/>
                  <a:pt x="108" y="303"/>
                  <a:pt x="114" y="311"/>
                </a:cubicBezTo>
                <a:cubicBezTo>
                  <a:pt x="117" y="316"/>
                  <a:pt x="118" y="320"/>
                  <a:pt x="121" y="323"/>
                </a:cubicBezTo>
                <a:cubicBezTo>
                  <a:pt x="123" y="325"/>
                  <a:pt x="118" y="331"/>
                  <a:pt x="112" y="321"/>
                </a:cubicBezTo>
                <a:cubicBezTo>
                  <a:pt x="123" y="346"/>
                  <a:pt x="123" y="346"/>
                  <a:pt x="123" y="346"/>
                </a:cubicBezTo>
                <a:cubicBezTo>
                  <a:pt x="123" y="346"/>
                  <a:pt x="125" y="350"/>
                  <a:pt x="122" y="351"/>
                </a:cubicBezTo>
                <a:cubicBezTo>
                  <a:pt x="117" y="351"/>
                  <a:pt x="112" y="332"/>
                  <a:pt x="110" y="332"/>
                </a:cubicBezTo>
                <a:cubicBezTo>
                  <a:pt x="109" y="332"/>
                  <a:pt x="119" y="354"/>
                  <a:pt x="114" y="355"/>
                </a:cubicBezTo>
                <a:cubicBezTo>
                  <a:pt x="108" y="357"/>
                  <a:pt x="105" y="333"/>
                  <a:pt x="104" y="333"/>
                </a:cubicBezTo>
                <a:cubicBezTo>
                  <a:pt x="102" y="334"/>
                  <a:pt x="110" y="353"/>
                  <a:pt x="105" y="354"/>
                </a:cubicBezTo>
                <a:cubicBezTo>
                  <a:pt x="100" y="356"/>
                  <a:pt x="100" y="333"/>
                  <a:pt x="97" y="333"/>
                </a:cubicBezTo>
                <a:cubicBezTo>
                  <a:pt x="96" y="333"/>
                  <a:pt x="101" y="349"/>
                  <a:pt x="97" y="349"/>
                </a:cubicBezTo>
                <a:cubicBezTo>
                  <a:pt x="94" y="349"/>
                  <a:pt x="94" y="339"/>
                  <a:pt x="90" y="333"/>
                </a:cubicBezTo>
                <a:cubicBezTo>
                  <a:pt x="87" y="328"/>
                  <a:pt x="83" y="313"/>
                  <a:pt x="85" y="306"/>
                </a:cubicBezTo>
                <a:cubicBezTo>
                  <a:pt x="79" y="286"/>
                  <a:pt x="64" y="245"/>
                  <a:pt x="60" y="228"/>
                </a:cubicBezTo>
                <a:cubicBezTo>
                  <a:pt x="56" y="208"/>
                  <a:pt x="50" y="169"/>
                  <a:pt x="50" y="169"/>
                </a:cubicBezTo>
                <a:cubicBezTo>
                  <a:pt x="43" y="182"/>
                  <a:pt x="40" y="239"/>
                  <a:pt x="45" y="254"/>
                </a:cubicBezTo>
                <a:cubicBezTo>
                  <a:pt x="50" y="270"/>
                  <a:pt x="63" y="307"/>
                  <a:pt x="58" y="341"/>
                </a:cubicBezTo>
                <a:cubicBezTo>
                  <a:pt x="52" y="375"/>
                  <a:pt x="48" y="421"/>
                  <a:pt x="50" y="462"/>
                </a:cubicBezTo>
                <a:cubicBezTo>
                  <a:pt x="51" y="502"/>
                  <a:pt x="45" y="545"/>
                  <a:pt x="39" y="575"/>
                </a:cubicBezTo>
                <a:cubicBezTo>
                  <a:pt x="34" y="606"/>
                  <a:pt x="40" y="613"/>
                  <a:pt x="44" y="619"/>
                </a:cubicBezTo>
                <a:cubicBezTo>
                  <a:pt x="48" y="624"/>
                  <a:pt x="40" y="628"/>
                  <a:pt x="40" y="628"/>
                </a:cubicBezTo>
                <a:cubicBezTo>
                  <a:pt x="40" y="628"/>
                  <a:pt x="27" y="628"/>
                  <a:pt x="19" y="628"/>
                </a:cubicBezTo>
                <a:cubicBezTo>
                  <a:pt x="12" y="628"/>
                  <a:pt x="14" y="623"/>
                  <a:pt x="17" y="607"/>
                </a:cubicBezTo>
                <a:cubicBezTo>
                  <a:pt x="19" y="591"/>
                  <a:pt x="22" y="579"/>
                  <a:pt x="19" y="558"/>
                </a:cubicBezTo>
                <a:cubicBezTo>
                  <a:pt x="16" y="537"/>
                  <a:pt x="13" y="511"/>
                  <a:pt x="15" y="479"/>
                </a:cubicBezTo>
                <a:cubicBezTo>
                  <a:pt x="17" y="448"/>
                  <a:pt x="16" y="441"/>
                  <a:pt x="10" y="418"/>
                </a:cubicBezTo>
                <a:cubicBezTo>
                  <a:pt x="4" y="394"/>
                  <a:pt x="0" y="326"/>
                  <a:pt x="0" y="326"/>
                </a:cubicBezTo>
                <a:cubicBezTo>
                  <a:pt x="0" y="0"/>
                  <a:pt x="0" y="0"/>
                  <a:pt x="0" y="0"/>
                </a:cubicBezTo>
                <a:cubicBezTo>
                  <a:pt x="36" y="0"/>
                  <a:pt x="28" y="37"/>
                  <a:pt x="28" y="37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3"/>
          <p:cNvSpPr/>
          <p:nvPr/>
        </p:nvSpPr>
        <p:spPr>
          <a:xfrm>
            <a:off x="8661080" y="3836835"/>
            <a:ext cx="2261296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13"/>
          <p:cNvSpPr/>
          <p:nvPr/>
        </p:nvSpPr>
        <p:spPr>
          <a:xfrm>
            <a:off x="8544696" y="3836835"/>
            <a:ext cx="1726967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14"/>
          <p:cNvSpPr txBox="1"/>
          <p:nvPr/>
        </p:nvSpPr>
        <p:spPr>
          <a:xfrm>
            <a:off x="11172426" y="3801901"/>
            <a:ext cx="71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1,850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19"/>
          <p:cNvSpPr/>
          <p:nvPr/>
        </p:nvSpPr>
        <p:spPr>
          <a:xfrm>
            <a:off x="8817836" y="4482495"/>
            <a:ext cx="2104540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20"/>
          <p:cNvSpPr/>
          <p:nvPr/>
        </p:nvSpPr>
        <p:spPr>
          <a:xfrm>
            <a:off x="8554262" y="4482496"/>
            <a:ext cx="1051197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21"/>
          <p:cNvSpPr txBox="1"/>
          <p:nvPr/>
        </p:nvSpPr>
        <p:spPr>
          <a:xfrm>
            <a:off x="11172427" y="4382247"/>
            <a:ext cx="714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1,210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6" name="Rectangle 24"/>
          <p:cNvSpPr/>
          <p:nvPr/>
        </p:nvSpPr>
        <p:spPr>
          <a:xfrm>
            <a:off x="8661080" y="5062842"/>
            <a:ext cx="2261296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25"/>
          <p:cNvSpPr/>
          <p:nvPr/>
        </p:nvSpPr>
        <p:spPr>
          <a:xfrm>
            <a:off x="8544696" y="5062842"/>
            <a:ext cx="1726967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26"/>
          <p:cNvSpPr txBox="1"/>
          <p:nvPr/>
        </p:nvSpPr>
        <p:spPr>
          <a:xfrm>
            <a:off x="11172426" y="4962593"/>
            <a:ext cx="871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2,850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Rectangle 29"/>
          <p:cNvSpPr/>
          <p:nvPr/>
        </p:nvSpPr>
        <p:spPr>
          <a:xfrm>
            <a:off x="8595765" y="5643189"/>
            <a:ext cx="2261296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0"/>
          <p:cNvSpPr/>
          <p:nvPr/>
        </p:nvSpPr>
        <p:spPr>
          <a:xfrm>
            <a:off x="8544799" y="5643189"/>
            <a:ext cx="2027309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31"/>
          <p:cNvSpPr txBox="1"/>
          <p:nvPr/>
        </p:nvSpPr>
        <p:spPr>
          <a:xfrm>
            <a:off x="11172427" y="5542940"/>
            <a:ext cx="714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5,850</a:t>
            </a:r>
            <a:endParaRPr lang="en-US" sz="100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5" name="Rectangle 36"/>
          <p:cNvSpPr/>
          <p:nvPr/>
        </p:nvSpPr>
        <p:spPr>
          <a:xfrm>
            <a:off x="7830644" y="2955121"/>
            <a:ext cx="265094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HOMBRE</a:t>
            </a:r>
            <a:endParaRPr lang="en-US" sz="1000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0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Análisis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sz="10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Sentimientos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6" name="Rectangle 60"/>
          <p:cNvSpPr/>
          <p:nvPr/>
        </p:nvSpPr>
        <p:spPr>
          <a:xfrm>
            <a:off x="1088515" y="3902150"/>
            <a:ext cx="2421672" cy="914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61"/>
          <p:cNvSpPr/>
          <p:nvPr/>
        </p:nvSpPr>
        <p:spPr>
          <a:xfrm>
            <a:off x="1909045" y="3902150"/>
            <a:ext cx="1719755" cy="914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1088514" y="4482496"/>
            <a:ext cx="2251853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63"/>
          <p:cNvSpPr/>
          <p:nvPr/>
        </p:nvSpPr>
        <p:spPr>
          <a:xfrm>
            <a:off x="2562187" y="4482496"/>
            <a:ext cx="1046808" cy="914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64"/>
          <p:cNvSpPr/>
          <p:nvPr/>
        </p:nvSpPr>
        <p:spPr>
          <a:xfrm>
            <a:off x="1088514" y="5096413"/>
            <a:ext cx="2356357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5"/>
          <p:cNvSpPr/>
          <p:nvPr/>
        </p:nvSpPr>
        <p:spPr>
          <a:xfrm>
            <a:off x="1843730" y="5088968"/>
            <a:ext cx="1719755" cy="914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6"/>
          <p:cNvSpPr/>
          <p:nvPr/>
        </p:nvSpPr>
        <p:spPr>
          <a:xfrm>
            <a:off x="1088514" y="5643189"/>
            <a:ext cx="2408609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7"/>
          <p:cNvSpPr/>
          <p:nvPr/>
        </p:nvSpPr>
        <p:spPr>
          <a:xfrm>
            <a:off x="1530222" y="5643189"/>
            <a:ext cx="2018843" cy="914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8"/>
          <p:cNvSpPr txBox="1"/>
          <p:nvPr/>
        </p:nvSpPr>
        <p:spPr>
          <a:xfrm>
            <a:off x="300446" y="3867872"/>
            <a:ext cx="676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1,850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5" name="TextBox 69"/>
          <p:cNvSpPr txBox="1"/>
          <p:nvPr/>
        </p:nvSpPr>
        <p:spPr>
          <a:xfrm>
            <a:off x="300446" y="4448218"/>
            <a:ext cx="676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1,210</a:t>
            </a:r>
            <a:endParaRPr lang="en-US" sz="100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6" name="TextBox 70"/>
          <p:cNvSpPr txBox="1"/>
          <p:nvPr/>
        </p:nvSpPr>
        <p:spPr>
          <a:xfrm>
            <a:off x="300446" y="5028564"/>
            <a:ext cx="676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2,850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7" name="TextBox 71"/>
          <p:cNvSpPr txBox="1"/>
          <p:nvPr/>
        </p:nvSpPr>
        <p:spPr>
          <a:xfrm>
            <a:off x="300446" y="5608911"/>
            <a:ext cx="749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5,850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8" name="Rectangle 72"/>
          <p:cNvSpPr/>
          <p:nvPr/>
        </p:nvSpPr>
        <p:spPr>
          <a:xfrm>
            <a:off x="1694280" y="2955121"/>
            <a:ext cx="2554493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MUJER</a:t>
            </a:r>
            <a:endParaRPr lang="en-US" sz="1000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sz="10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Análisis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 de </a:t>
            </a:r>
            <a:r>
              <a:rPr lang="en-US" sz="10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Sentimientos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69" y="3601544"/>
            <a:ext cx="463644" cy="42992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037" y="3635322"/>
            <a:ext cx="430177" cy="39107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690" y="4249721"/>
            <a:ext cx="505794" cy="429925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4178" y="4266773"/>
            <a:ext cx="398892" cy="38324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0811" y="4880377"/>
            <a:ext cx="429924" cy="387775"/>
          </a:xfrm>
          <a:prstGeom prst="rect">
            <a:avLst/>
          </a:prstGeom>
        </p:spPr>
      </p:pic>
      <p:pic>
        <p:nvPicPr>
          <p:cNvPr id="69" name="Imagen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2823" y="4875200"/>
            <a:ext cx="430177" cy="383249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8643" y="5449666"/>
            <a:ext cx="413065" cy="413065"/>
          </a:xfrm>
          <a:prstGeom prst="rect">
            <a:avLst/>
          </a:prstGeom>
        </p:spPr>
      </p:pic>
      <p:pic>
        <p:nvPicPr>
          <p:cNvPr id="71" name="Imagen 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30644" y="5456269"/>
            <a:ext cx="422356" cy="406713"/>
          </a:xfrm>
          <a:prstGeom prst="rect">
            <a:avLst/>
          </a:prstGeom>
        </p:spPr>
      </p:pic>
      <p:sp>
        <p:nvSpPr>
          <p:cNvPr id="72" name="Oval 5"/>
          <p:cNvSpPr/>
          <p:nvPr/>
        </p:nvSpPr>
        <p:spPr>
          <a:xfrm>
            <a:off x="373763" y="2617382"/>
            <a:ext cx="11513435" cy="3471783"/>
          </a:xfrm>
          <a:prstGeom prst="round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36"/>
          <p:cNvSpPr/>
          <p:nvPr/>
        </p:nvSpPr>
        <p:spPr>
          <a:xfrm>
            <a:off x="5032684" y="2677388"/>
            <a:ext cx="4290128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s-PE" sz="13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Propuesta de mejora futura</a:t>
            </a:r>
            <a:endParaRPr lang="en-US" sz="13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74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Oval 5"/>
          <p:cNvSpPr/>
          <p:nvPr/>
        </p:nvSpPr>
        <p:spPr>
          <a:xfrm>
            <a:off x="5792972" y="3123316"/>
            <a:ext cx="606056" cy="606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1863" y="4233729"/>
            <a:ext cx="1688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Gracias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" y="6257108"/>
            <a:ext cx="12192000" cy="60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11558172" y="6372887"/>
            <a:ext cx="48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8</a:t>
            </a:r>
            <a:endParaRPr lang="es-PE" b="1" dirty="0" smtClean="0">
              <a:solidFill>
                <a:schemeClr val="bg1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3515806" y="6372887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Aplicaciones de Ciencias de </a:t>
            </a:r>
            <a:r>
              <a:rPr lang="es-PE" smtClean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la Computación</a:t>
            </a:r>
            <a:endParaRPr lang="es-PE" dirty="0" smtClean="0">
              <a:solidFill>
                <a:schemeClr val="bg1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48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uxe Blue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00A09D"/>
      </a:accent1>
      <a:accent2>
        <a:srgbClr val="1891AB"/>
      </a:accent2>
      <a:accent3>
        <a:srgbClr val="4276AA"/>
      </a:accent3>
      <a:accent4>
        <a:srgbClr val="5268A5"/>
      </a:accent4>
      <a:accent5>
        <a:srgbClr val="5E5CA2"/>
      </a:accent5>
      <a:accent6>
        <a:srgbClr val="AAB2BD"/>
      </a:accent6>
      <a:hlink>
        <a:srgbClr val="F8960D"/>
      </a:hlink>
      <a:folHlink>
        <a:srgbClr val="D7044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4041</TotalTime>
  <Words>218</Words>
  <Application>Microsoft Office PowerPoint</Application>
  <PresentationFormat>Panorámica</PresentationFormat>
  <Paragraphs>76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Roboto</vt:lpstr>
      <vt:lpstr>Roboto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SimpleSmart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Hamilton</dc:creator>
  <cp:lastModifiedBy>Giohanny</cp:lastModifiedBy>
  <cp:revision>1088</cp:revision>
  <dcterms:created xsi:type="dcterms:W3CDTF">2015-09-21T07:56:28Z</dcterms:created>
  <dcterms:modified xsi:type="dcterms:W3CDTF">2017-11-22T09:44:55Z</dcterms:modified>
</cp:coreProperties>
</file>