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B3878-2CE8-4835-B9C4-C4B9D263D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9DE441-2AA1-4CDF-A465-55EF1473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9C9EE5-4ACE-4E41-B3B9-1122ADE2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AAE92E-D44E-44D2-B32F-CE009972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CDD0D5-A87D-47E4-AD2E-E3774F65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6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5CD48-787C-4561-AD56-6069155F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DB47813-5D24-4385-9EC4-30F7D073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74A24-7127-411B-9297-C3A60D26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2D7AC-5AA3-4364-8CED-836529FA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323601-6CBD-4990-8DEB-D1618BD4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4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C2FFE3-883A-4B68-A6E8-66E1ACFE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3471A4-9019-4914-9C46-BFA721E9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288938-46E9-47EF-A693-EC3BA3B8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8D9E45-07C3-4712-94B0-4ACA1A9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EE8231-78E9-425E-8223-71D7D89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0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2E340-80CA-402B-8AE7-69612205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ADB563-6B64-43E3-BF46-456DBC7C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C037BD-A7F9-4786-A1A3-296A9D2D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7F3D07-CA68-446C-B457-548F15C5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C0D749-A4DA-4836-ABC6-1A03096B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6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D5A65-E468-4088-B318-29285975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BE1708-619D-4C3F-8928-9CD5D265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251246-4018-45ED-9E47-6E04B657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86D81D-D1A6-48F4-AA57-DF514445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DBFDDF-0FD8-4767-9BD9-4FB61AA5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1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E60B5-8349-40DA-BE45-1467EA8B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291EA7-873A-4447-88D9-0E57B4119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01E261-102B-429A-9B59-06C05D10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E7F645-C774-480E-89B4-81748E1F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25B37D-EC85-48B0-9335-C0627468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CC5319-C5B8-466C-9BF8-9F948864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7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4BE3E-BFDE-4B71-9CC7-07CD92DD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37FB9B-96CC-4C50-8D0E-7CED1C3A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FE641E-BB5E-4BB3-B7F6-A7C849BB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FB345C-F5F4-49C6-B273-D994D1C06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E0777E0-042F-4064-9A8E-5A2883E8E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FC167B1-A664-493D-A01A-4308DD88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DD9D565-D30B-4740-8252-8672228D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ED8B36F-3181-4A9F-9356-0715D71B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874D-22E1-4058-BF93-2A34D50F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DFDEE9D-FC4A-4A20-8D26-B59B1DC5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84D1B2-FE7F-44E3-9D1C-39435B7F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DC139B-73BD-4535-AA3B-A3605BC6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64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65200FB-9ABB-4DDD-9DDC-33937444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232335B-D8B8-4272-B7EF-D78E56D8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622E2-4F2B-41B1-BA96-6687CE93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43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CBD32-9217-4A05-A0EC-584E6D80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50B349-99C5-4D4C-A95E-5C70D01C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097CEAC-9522-4BA8-B3F7-BB6F8A6A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390B15-989C-462D-A9F9-E0FE6399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AE63B0-320B-4811-8BB9-1EDDAB1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6BA587-6615-4462-B2E9-11BC5DFA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4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503E1-6A3D-4942-A16C-A5CF40D4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213E02C-6FAF-4C17-A137-98B43BEF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0760DAC-6A94-498C-903D-DD1043FE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6A5420-C1DD-424F-92FD-B356EA4E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E6DCC0-81EF-40E0-B9E4-BCA86D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329E43-A5BF-4928-94EB-646CE09C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3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85DD9D-D81A-4E8C-9B6D-761B1B6C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6DCE4C-EBE1-424E-80A9-4E517781C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652552-9881-4B4F-81C7-6C6B1055B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FCE5-0DA8-479B-8418-F87F2FDC58C5}" type="datetimeFigureOut">
              <a:rPr lang="nl-NL" smtClean="0"/>
              <a:t>31-8-2017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30BA49-6323-402A-BD87-0BABCEFB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70CFD0-D471-4DEF-8C5B-16D39A4A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5DDF-28AD-4DE1-9BC4-F50DB23434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5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9442691D-A863-48EC-9C36-A4FDE15041EC}"/>
              </a:ext>
            </a:extLst>
          </p:cNvPr>
          <p:cNvGrpSpPr/>
          <p:nvPr/>
        </p:nvGrpSpPr>
        <p:grpSpPr>
          <a:xfrm>
            <a:off x="1969259" y="764051"/>
            <a:ext cx="5769529" cy="1107996"/>
            <a:chOff x="5129709" y="2548462"/>
            <a:chExt cx="5769529" cy="1107996"/>
          </a:xfrm>
        </p:grpSpPr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50E01674-464D-4A07-AE0C-42E6422DBB99}"/>
                </a:ext>
              </a:extLst>
            </p:cNvPr>
            <p:cNvSpPr/>
            <p:nvPr/>
          </p:nvSpPr>
          <p:spPr>
            <a:xfrm>
              <a:off x="5129709" y="2548462"/>
              <a:ext cx="5769529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l-NL" sz="6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0800000" scaled="1"/>
                    <a:tileRect/>
                  </a:gra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lgerian" panose="04020705040A02060702" pitchFamily="82" charset="0"/>
                </a:rPr>
                <a:t>Gew     n B ER</a:t>
              </a:r>
            </a:p>
          </p:txBody>
        </p:sp>
        <p:pic>
          <p:nvPicPr>
            <p:cNvPr id="23" name="Picture 2" descr="Gerelateerde afbeelding">
              <a:extLst>
                <a:ext uri="{FF2B5EF4-FFF2-40B4-BE49-F238E27FC236}">
                  <a16:creationId xmlns:a16="http://schemas.microsoft.com/office/drawing/2014/main" id="{E27C5AD6-C80E-4FEB-AE78-0340AE354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5750" y1="48750" x2="16452" y2="44565"/>
                          <a14:foregroundMark x1="46500" y1="30250" x2="45500" y2="45250"/>
                          <a14:foregroundMark x1="45500" y1="45250" x2="45750" y2="45500"/>
                          <a14:foregroundMark x1="55000" y1="27500" x2="54250" y2="38750"/>
                          <a14:foregroundMark x1="64000" y1="29500" x2="58000" y2="47750"/>
                          <a14:foregroundMark x1="69000" y1="30000" x2="35750" y2="29250"/>
                          <a14:foregroundMark x1="46750" y1="28500" x2="28250" y2="42750"/>
                          <a14:foregroundMark x1="66500" y1="35250" x2="65750" y2="54500"/>
                          <a14:foregroundMark x1="65750" y1="54500" x2="66500" y2="54000"/>
                          <a14:foregroundMark x1="75000" y1="39750" x2="71500" y2="49250"/>
                          <a14:foregroundMark x1="58000" y1="36500" x2="51000" y2="47250"/>
                          <a14:foregroundMark x1="51000" y1="47250" x2="66250" y2="49000"/>
                          <a14:foregroundMark x1="66250" y1="49000" x2="60500" y2="45000"/>
                          <a14:foregroundMark x1="68500" y1="24250" x2="73000" y2="27750"/>
                          <a14:foregroundMark x1="73500" y1="28250" x2="78750" y2="35250"/>
                          <a14:backgroundMark x1="12000" y1="43250" x2="12750" y2="45250"/>
                          <a14:backgroundMark x1="13000" y1="43750" x2="16500" y2="44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081" y="2772505"/>
              <a:ext cx="749748" cy="74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Gerelateerde afbeelding">
              <a:extLst>
                <a:ext uri="{FF2B5EF4-FFF2-40B4-BE49-F238E27FC236}">
                  <a16:creationId xmlns:a16="http://schemas.microsoft.com/office/drawing/2014/main" id="{2D70C588-7101-496F-B6D5-F92659A08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5750" y1="48750" x2="16452" y2="44565"/>
                          <a14:foregroundMark x1="46500" y1="30250" x2="45500" y2="45250"/>
                          <a14:foregroundMark x1="45500" y1="45250" x2="45750" y2="45500"/>
                          <a14:foregroundMark x1="55000" y1="27500" x2="54250" y2="38750"/>
                          <a14:foregroundMark x1="64000" y1="29500" x2="58000" y2="47750"/>
                          <a14:foregroundMark x1="69000" y1="30000" x2="35750" y2="29250"/>
                          <a14:foregroundMark x1="46750" y1="28500" x2="28250" y2="42750"/>
                          <a14:foregroundMark x1="66500" y1="35250" x2="65750" y2="54500"/>
                          <a14:foregroundMark x1="65750" y1="54500" x2="66500" y2="54000"/>
                          <a14:foregroundMark x1="75000" y1="39750" x2="71500" y2="49250"/>
                          <a14:foregroundMark x1="58000" y1="36500" x2="51000" y2="47250"/>
                          <a14:foregroundMark x1="51000" y1="47250" x2="66250" y2="49000"/>
                          <a14:foregroundMark x1="66250" y1="49000" x2="60500" y2="45000"/>
                          <a14:foregroundMark x1="68500" y1="24250" x2="73000" y2="27750"/>
                          <a14:foregroundMark x1="73500" y1="28250" x2="78750" y2="35250"/>
                          <a14:backgroundMark x1="12000" y1="43250" x2="12750" y2="45250"/>
                          <a14:backgroundMark x1="13000" y1="43750" x2="16500" y2="44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056" y="2772505"/>
              <a:ext cx="749748" cy="74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F4C4DC0F-D6C2-4823-9F09-67968634BA04}"/>
                </a:ext>
              </a:extLst>
            </p:cNvPr>
            <p:cNvGrpSpPr/>
            <p:nvPr/>
          </p:nvGrpSpPr>
          <p:grpSpPr>
            <a:xfrm>
              <a:off x="9371694" y="2695575"/>
              <a:ext cx="285311" cy="706101"/>
              <a:chOff x="3310837" y="2347513"/>
              <a:chExt cx="628376" cy="1932071"/>
            </a:xfrm>
          </p:grpSpPr>
          <p:pic>
            <p:nvPicPr>
              <p:cNvPr id="27" name="Picture 4" descr="Afbeeldingsresultaat voor bierflesje">
                <a:extLst>
                  <a:ext uri="{FF2B5EF4-FFF2-40B4-BE49-F238E27FC236}">
                    <a16:creationId xmlns:a16="http://schemas.microsoft.com/office/drawing/2014/main" id="{8A50B6B1-A568-4E38-8C26-6AA120EAC6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33" b="98667" l="67000" r="92000">
                            <a14:foregroundMark x1="72333" y1="93000" x2="92000" y2="93333"/>
                            <a14:foregroundMark x1="92333" y1="98000" x2="80000" y2="98667"/>
                            <a14:foregroundMark x1="80000" y1="98667" x2="69667" y2="96667"/>
                            <a14:foregroundMark x1="82000" y1="3333" x2="80667" y2="11000"/>
                            <a14:foregroundMark x1="82667" y1="4000" x2="75333" y2="3000"/>
                            <a14:foregroundMark x1="80667" y1="3333" x2="77000" y2="2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00" t="81662" r="4667"/>
              <a:stretch/>
            </p:blipFill>
            <p:spPr bwMode="auto">
              <a:xfrm>
                <a:off x="3310837" y="3886201"/>
                <a:ext cx="628375" cy="39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Afbeeldingsresultaat voor bierflesje">
                <a:extLst>
                  <a:ext uri="{FF2B5EF4-FFF2-40B4-BE49-F238E27FC236}">
                    <a16:creationId xmlns:a16="http://schemas.microsoft.com/office/drawing/2014/main" id="{B9D3BD32-BDA2-4A6B-A78E-D789815965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33" b="98667" l="67000" r="92000">
                            <a14:foregroundMark x1="72333" y1="93000" x2="92000" y2="93333"/>
                            <a14:foregroundMark x1="92333" y1="98000" x2="80000" y2="98667"/>
                            <a14:foregroundMark x1="80000" y1="98667" x2="69667" y2="96667"/>
                            <a14:foregroundMark x1="82000" y1="3333" x2="80667" y2="11000"/>
                            <a14:foregroundMark x1="82667" y1="4000" x2="75333" y2="3000"/>
                            <a14:foregroundMark x1="80667" y1="3333" x2="77000" y2="2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00" r="4519" b="28271"/>
              <a:stretch/>
            </p:blipFill>
            <p:spPr bwMode="auto">
              <a:xfrm>
                <a:off x="3310839" y="2347513"/>
                <a:ext cx="628374" cy="15386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8164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Giovanni Koolhoven</dc:creator>
  <cp:lastModifiedBy>Giovanni Koolhoven</cp:lastModifiedBy>
  <cp:revision>4</cp:revision>
  <dcterms:created xsi:type="dcterms:W3CDTF">2017-08-31T09:16:46Z</dcterms:created>
  <dcterms:modified xsi:type="dcterms:W3CDTF">2017-08-31T10:00:09Z</dcterms:modified>
</cp:coreProperties>
</file>