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5" r:id="rId7"/>
    <p:sldId id="266" r:id="rId8"/>
    <p:sldId id="259" r:id="rId9"/>
    <p:sldId id="260" r:id="rId10"/>
    <p:sldId id="261" r:id="rId11"/>
    <p:sldId id="267"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BA56"/>
    <a:srgbClr val="002677"/>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4E4B88-DB60-B4B2-AFA9-51D146362CC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99ADBD69-9787-2685-FF34-C738812921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69EDCF2-452A-BAC4-50F3-A9814176CF11}"/>
              </a:ext>
            </a:extLst>
          </p:cNvPr>
          <p:cNvSpPr>
            <a:spLocks noGrp="1"/>
          </p:cNvSpPr>
          <p:nvPr>
            <p:ph type="dt" sz="half" idx="10"/>
          </p:nvPr>
        </p:nvSpPr>
        <p:spPr/>
        <p:txBody>
          <a:bodyPr/>
          <a:lstStyle/>
          <a:p>
            <a:fld id="{2B69A70F-FAB6-4C70-94DC-151CA378BF61}" type="datetimeFigureOut">
              <a:rPr lang="es-ES" smtClean="0"/>
              <a:t>07/06/2023</a:t>
            </a:fld>
            <a:endParaRPr lang="es-ES"/>
          </a:p>
        </p:txBody>
      </p:sp>
      <p:sp>
        <p:nvSpPr>
          <p:cNvPr id="5" name="Marcador de pie de página 4">
            <a:extLst>
              <a:ext uri="{FF2B5EF4-FFF2-40B4-BE49-F238E27FC236}">
                <a16:creationId xmlns:a16="http://schemas.microsoft.com/office/drawing/2014/main" id="{07B3C2FC-C006-00A6-C0D6-AFB4381D6A8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81BD9E9-A1B5-213A-9FA3-99A0233EBE9B}"/>
              </a:ext>
            </a:extLst>
          </p:cNvPr>
          <p:cNvSpPr>
            <a:spLocks noGrp="1"/>
          </p:cNvSpPr>
          <p:nvPr>
            <p:ph type="sldNum" sz="quarter" idx="12"/>
          </p:nvPr>
        </p:nvSpPr>
        <p:spPr/>
        <p:txBody>
          <a:bodyPr/>
          <a:lstStyle/>
          <a:p>
            <a:fld id="{671AB28B-C428-482F-9C8D-C22B0C109FA8}" type="slidenum">
              <a:rPr lang="es-ES" smtClean="0"/>
              <a:t>‹N›</a:t>
            </a:fld>
            <a:endParaRPr lang="es-ES"/>
          </a:p>
        </p:txBody>
      </p:sp>
    </p:spTree>
    <p:extLst>
      <p:ext uri="{BB962C8B-B14F-4D97-AF65-F5344CB8AC3E}">
        <p14:creationId xmlns:p14="http://schemas.microsoft.com/office/powerpoint/2010/main" val="1329844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D18A88-DF9D-14D6-29BB-203EBB71FDAA}"/>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E0F5FDE-D699-F0DC-0679-6B8B3F768E7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F0487EE-851E-2ABE-BC15-F87DA63884B3}"/>
              </a:ext>
            </a:extLst>
          </p:cNvPr>
          <p:cNvSpPr>
            <a:spLocks noGrp="1"/>
          </p:cNvSpPr>
          <p:nvPr>
            <p:ph type="dt" sz="half" idx="10"/>
          </p:nvPr>
        </p:nvSpPr>
        <p:spPr/>
        <p:txBody>
          <a:bodyPr/>
          <a:lstStyle/>
          <a:p>
            <a:fld id="{2B69A70F-FAB6-4C70-94DC-151CA378BF61}" type="datetimeFigureOut">
              <a:rPr lang="es-ES" smtClean="0"/>
              <a:t>07/06/2023</a:t>
            </a:fld>
            <a:endParaRPr lang="es-ES"/>
          </a:p>
        </p:txBody>
      </p:sp>
      <p:sp>
        <p:nvSpPr>
          <p:cNvPr id="5" name="Marcador de pie de página 4">
            <a:extLst>
              <a:ext uri="{FF2B5EF4-FFF2-40B4-BE49-F238E27FC236}">
                <a16:creationId xmlns:a16="http://schemas.microsoft.com/office/drawing/2014/main" id="{BD87C4DF-4C81-D703-E70B-0871A22B19A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758222B-03BF-9841-6BA6-0B616292AD28}"/>
              </a:ext>
            </a:extLst>
          </p:cNvPr>
          <p:cNvSpPr>
            <a:spLocks noGrp="1"/>
          </p:cNvSpPr>
          <p:nvPr>
            <p:ph type="sldNum" sz="quarter" idx="12"/>
          </p:nvPr>
        </p:nvSpPr>
        <p:spPr/>
        <p:txBody>
          <a:bodyPr/>
          <a:lstStyle/>
          <a:p>
            <a:fld id="{671AB28B-C428-482F-9C8D-C22B0C109FA8}" type="slidenum">
              <a:rPr lang="es-ES" smtClean="0"/>
              <a:t>‹N›</a:t>
            </a:fld>
            <a:endParaRPr lang="es-ES"/>
          </a:p>
        </p:txBody>
      </p:sp>
    </p:spTree>
    <p:extLst>
      <p:ext uri="{BB962C8B-B14F-4D97-AF65-F5344CB8AC3E}">
        <p14:creationId xmlns:p14="http://schemas.microsoft.com/office/powerpoint/2010/main" val="2227737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A074AAF-D4AD-2715-1FE8-605C7A6395E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2A70421-594C-3842-B41D-147B08B83DB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E2EAB50-0EC1-1992-3B75-00759AAA3F2C}"/>
              </a:ext>
            </a:extLst>
          </p:cNvPr>
          <p:cNvSpPr>
            <a:spLocks noGrp="1"/>
          </p:cNvSpPr>
          <p:nvPr>
            <p:ph type="dt" sz="half" idx="10"/>
          </p:nvPr>
        </p:nvSpPr>
        <p:spPr/>
        <p:txBody>
          <a:bodyPr/>
          <a:lstStyle/>
          <a:p>
            <a:fld id="{2B69A70F-FAB6-4C70-94DC-151CA378BF61}" type="datetimeFigureOut">
              <a:rPr lang="es-ES" smtClean="0"/>
              <a:t>07/06/2023</a:t>
            </a:fld>
            <a:endParaRPr lang="es-ES"/>
          </a:p>
        </p:txBody>
      </p:sp>
      <p:sp>
        <p:nvSpPr>
          <p:cNvPr id="5" name="Marcador de pie de página 4">
            <a:extLst>
              <a:ext uri="{FF2B5EF4-FFF2-40B4-BE49-F238E27FC236}">
                <a16:creationId xmlns:a16="http://schemas.microsoft.com/office/drawing/2014/main" id="{F26A078C-BB9A-D5DD-A261-FB1D3BBECBE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BFEE8B6-86E6-94C8-727F-29CF86A609A4}"/>
              </a:ext>
            </a:extLst>
          </p:cNvPr>
          <p:cNvSpPr>
            <a:spLocks noGrp="1"/>
          </p:cNvSpPr>
          <p:nvPr>
            <p:ph type="sldNum" sz="quarter" idx="12"/>
          </p:nvPr>
        </p:nvSpPr>
        <p:spPr/>
        <p:txBody>
          <a:bodyPr/>
          <a:lstStyle/>
          <a:p>
            <a:fld id="{671AB28B-C428-482F-9C8D-C22B0C109FA8}" type="slidenum">
              <a:rPr lang="es-ES" smtClean="0"/>
              <a:t>‹N›</a:t>
            </a:fld>
            <a:endParaRPr lang="es-ES"/>
          </a:p>
        </p:txBody>
      </p:sp>
    </p:spTree>
    <p:extLst>
      <p:ext uri="{BB962C8B-B14F-4D97-AF65-F5344CB8AC3E}">
        <p14:creationId xmlns:p14="http://schemas.microsoft.com/office/powerpoint/2010/main" val="2204261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E04DA1-C2C6-2106-93E7-2673ED2B588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26130FD-286A-AAC2-292E-3285B7E2B78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8F69C42-9F5F-3ADD-56CA-84CD2D480FEB}"/>
              </a:ext>
            </a:extLst>
          </p:cNvPr>
          <p:cNvSpPr>
            <a:spLocks noGrp="1"/>
          </p:cNvSpPr>
          <p:nvPr>
            <p:ph type="dt" sz="half" idx="10"/>
          </p:nvPr>
        </p:nvSpPr>
        <p:spPr/>
        <p:txBody>
          <a:bodyPr/>
          <a:lstStyle/>
          <a:p>
            <a:fld id="{2B69A70F-FAB6-4C70-94DC-151CA378BF61}" type="datetimeFigureOut">
              <a:rPr lang="es-ES" smtClean="0"/>
              <a:t>07/06/2023</a:t>
            </a:fld>
            <a:endParaRPr lang="es-ES"/>
          </a:p>
        </p:txBody>
      </p:sp>
      <p:sp>
        <p:nvSpPr>
          <p:cNvPr id="5" name="Marcador de pie de página 4">
            <a:extLst>
              <a:ext uri="{FF2B5EF4-FFF2-40B4-BE49-F238E27FC236}">
                <a16:creationId xmlns:a16="http://schemas.microsoft.com/office/drawing/2014/main" id="{FD978E8C-DD77-D0B7-0030-C8703438871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C434F7C-88FA-7C46-E450-F9900BB241B3}"/>
              </a:ext>
            </a:extLst>
          </p:cNvPr>
          <p:cNvSpPr>
            <a:spLocks noGrp="1"/>
          </p:cNvSpPr>
          <p:nvPr>
            <p:ph type="sldNum" sz="quarter" idx="12"/>
          </p:nvPr>
        </p:nvSpPr>
        <p:spPr/>
        <p:txBody>
          <a:bodyPr/>
          <a:lstStyle/>
          <a:p>
            <a:fld id="{671AB28B-C428-482F-9C8D-C22B0C109FA8}" type="slidenum">
              <a:rPr lang="es-ES" smtClean="0"/>
              <a:t>‹N›</a:t>
            </a:fld>
            <a:endParaRPr lang="es-ES"/>
          </a:p>
        </p:txBody>
      </p:sp>
    </p:spTree>
    <p:extLst>
      <p:ext uri="{BB962C8B-B14F-4D97-AF65-F5344CB8AC3E}">
        <p14:creationId xmlns:p14="http://schemas.microsoft.com/office/powerpoint/2010/main" val="979679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0E9FD4-82B2-3601-D7F7-1DB1ACF3A9E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95BE14F2-D426-2A77-7A88-A809D9EF3D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84F9DBC-B336-96E8-8D62-19D6F80B2C57}"/>
              </a:ext>
            </a:extLst>
          </p:cNvPr>
          <p:cNvSpPr>
            <a:spLocks noGrp="1"/>
          </p:cNvSpPr>
          <p:nvPr>
            <p:ph type="dt" sz="half" idx="10"/>
          </p:nvPr>
        </p:nvSpPr>
        <p:spPr/>
        <p:txBody>
          <a:bodyPr/>
          <a:lstStyle/>
          <a:p>
            <a:fld id="{2B69A70F-FAB6-4C70-94DC-151CA378BF61}" type="datetimeFigureOut">
              <a:rPr lang="es-ES" smtClean="0"/>
              <a:t>07/06/2023</a:t>
            </a:fld>
            <a:endParaRPr lang="es-ES"/>
          </a:p>
        </p:txBody>
      </p:sp>
      <p:sp>
        <p:nvSpPr>
          <p:cNvPr id="5" name="Marcador de pie de página 4">
            <a:extLst>
              <a:ext uri="{FF2B5EF4-FFF2-40B4-BE49-F238E27FC236}">
                <a16:creationId xmlns:a16="http://schemas.microsoft.com/office/drawing/2014/main" id="{D36BA3A0-7F66-51E8-DBD8-B664155D784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4436B78-7E4E-733A-2B1C-08C3D0719A92}"/>
              </a:ext>
            </a:extLst>
          </p:cNvPr>
          <p:cNvSpPr>
            <a:spLocks noGrp="1"/>
          </p:cNvSpPr>
          <p:nvPr>
            <p:ph type="sldNum" sz="quarter" idx="12"/>
          </p:nvPr>
        </p:nvSpPr>
        <p:spPr/>
        <p:txBody>
          <a:bodyPr/>
          <a:lstStyle/>
          <a:p>
            <a:fld id="{671AB28B-C428-482F-9C8D-C22B0C109FA8}" type="slidenum">
              <a:rPr lang="es-ES" smtClean="0"/>
              <a:t>‹N›</a:t>
            </a:fld>
            <a:endParaRPr lang="es-ES"/>
          </a:p>
        </p:txBody>
      </p:sp>
    </p:spTree>
    <p:extLst>
      <p:ext uri="{BB962C8B-B14F-4D97-AF65-F5344CB8AC3E}">
        <p14:creationId xmlns:p14="http://schemas.microsoft.com/office/powerpoint/2010/main" val="655215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2240C7-5EF5-6289-B726-13D852C9E60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1EC2933-4EAC-3A87-34C8-C3404D7B70A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97697415-B16B-B2BD-FDB4-7F929113B10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300A08C3-DBA4-4520-B16E-5E320F2573A4}"/>
              </a:ext>
            </a:extLst>
          </p:cNvPr>
          <p:cNvSpPr>
            <a:spLocks noGrp="1"/>
          </p:cNvSpPr>
          <p:nvPr>
            <p:ph type="dt" sz="half" idx="10"/>
          </p:nvPr>
        </p:nvSpPr>
        <p:spPr/>
        <p:txBody>
          <a:bodyPr/>
          <a:lstStyle/>
          <a:p>
            <a:fld id="{2B69A70F-FAB6-4C70-94DC-151CA378BF61}" type="datetimeFigureOut">
              <a:rPr lang="es-ES" smtClean="0"/>
              <a:t>07/06/2023</a:t>
            </a:fld>
            <a:endParaRPr lang="es-ES"/>
          </a:p>
        </p:txBody>
      </p:sp>
      <p:sp>
        <p:nvSpPr>
          <p:cNvPr id="6" name="Marcador de pie de página 5">
            <a:extLst>
              <a:ext uri="{FF2B5EF4-FFF2-40B4-BE49-F238E27FC236}">
                <a16:creationId xmlns:a16="http://schemas.microsoft.com/office/drawing/2014/main" id="{B93F1929-0045-2EB9-9C55-7A770BF124D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3B2EBA7-4210-A375-D3F1-755675A86AB7}"/>
              </a:ext>
            </a:extLst>
          </p:cNvPr>
          <p:cNvSpPr>
            <a:spLocks noGrp="1"/>
          </p:cNvSpPr>
          <p:nvPr>
            <p:ph type="sldNum" sz="quarter" idx="12"/>
          </p:nvPr>
        </p:nvSpPr>
        <p:spPr/>
        <p:txBody>
          <a:bodyPr/>
          <a:lstStyle/>
          <a:p>
            <a:fld id="{671AB28B-C428-482F-9C8D-C22B0C109FA8}" type="slidenum">
              <a:rPr lang="es-ES" smtClean="0"/>
              <a:t>‹N›</a:t>
            </a:fld>
            <a:endParaRPr lang="es-ES"/>
          </a:p>
        </p:txBody>
      </p:sp>
    </p:spTree>
    <p:extLst>
      <p:ext uri="{BB962C8B-B14F-4D97-AF65-F5344CB8AC3E}">
        <p14:creationId xmlns:p14="http://schemas.microsoft.com/office/powerpoint/2010/main" val="2729637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98687-FE26-CDAA-06D1-A527C4867B15}"/>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76F5BA8-9E14-C829-E7BA-D53B42B9E6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A2CD83A-8F70-0995-2B1B-D43CDBF1CB3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80BA02D1-4E71-46DE-4A51-167E1CFE3B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993D75D-DDD1-835B-44E6-E17CF7DFB17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0D9D348-0160-7083-E88C-BF6CECE9ECBB}"/>
              </a:ext>
            </a:extLst>
          </p:cNvPr>
          <p:cNvSpPr>
            <a:spLocks noGrp="1"/>
          </p:cNvSpPr>
          <p:nvPr>
            <p:ph type="dt" sz="half" idx="10"/>
          </p:nvPr>
        </p:nvSpPr>
        <p:spPr/>
        <p:txBody>
          <a:bodyPr/>
          <a:lstStyle/>
          <a:p>
            <a:fld id="{2B69A70F-FAB6-4C70-94DC-151CA378BF61}" type="datetimeFigureOut">
              <a:rPr lang="es-ES" smtClean="0"/>
              <a:t>07/06/2023</a:t>
            </a:fld>
            <a:endParaRPr lang="es-ES"/>
          </a:p>
        </p:txBody>
      </p:sp>
      <p:sp>
        <p:nvSpPr>
          <p:cNvPr id="8" name="Marcador de pie de página 7">
            <a:extLst>
              <a:ext uri="{FF2B5EF4-FFF2-40B4-BE49-F238E27FC236}">
                <a16:creationId xmlns:a16="http://schemas.microsoft.com/office/drawing/2014/main" id="{D941A8DB-4C75-7E4E-7C93-6B4E1D09E75B}"/>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0A3B7B4-2711-2C18-661A-4B50DDFCD4F0}"/>
              </a:ext>
            </a:extLst>
          </p:cNvPr>
          <p:cNvSpPr>
            <a:spLocks noGrp="1"/>
          </p:cNvSpPr>
          <p:nvPr>
            <p:ph type="sldNum" sz="quarter" idx="12"/>
          </p:nvPr>
        </p:nvSpPr>
        <p:spPr/>
        <p:txBody>
          <a:bodyPr/>
          <a:lstStyle/>
          <a:p>
            <a:fld id="{671AB28B-C428-482F-9C8D-C22B0C109FA8}" type="slidenum">
              <a:rPr lang="es-ES" smtClean="0"/>
              <a:t>‹N›</a:t>
            </a:fld>
            <a:endParaRPr lang="es-ES"/>
          </a:p>
        </p:txBody>
      </p:sp>
    </p:spTree>
    <p:extLst>
      <p:ext uri="{BB962C8B-B14F-4D97-AF65-F5344CB8AC3E}">
        <p14:creationId xmlns:p14="http://schemas.microsoft.com/office/powerpoint/2010/main" val="1083032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AE6BE-9AC9-7AC2-8AF0-1BFD05BC2639}"/>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054BF8F1-67F0-FFC1-C1B3-E7E6DE2BF34A}"/>
              </a:ext>
            </a:extLst>
          </p:cNvPr>
          <p:cNvSpPr>
            <a:spLocks noGrp="1"/>
          </p:cNvSpPr>
          <p:nvPr>
            <p:ph type="dt" sz="half" idx="10"/>
          </p:nvPr>
        </p:nvSpPr>
        <p:spPr/>
        <p:txBody>
          <a:bodyPr/>
          <a:lstStyle/>
          <a:p>
            <a:fld id="{2B69A70F-FAB6-4C70-94DC-151CA378BF61}" type="datetimeFigureOut">
              <a:rPr lang="es-ES" smtClean="0"/>
              <a:t>07/06/2023</a:t>
            </a:fld>
            <a:endParaRPr lang="es-ES"/>
          </a:p>
        </p:txBody>
      </p:sp>
      <p:sp>
        <p:nvSpPr>
          <p:cNvPr id="4" name="Marcador de pie de página 3">
            <a:extLst>
              <a:ext uri="{FF2B5EF4-FFF2-40B4-BE49-F238E27FC236}">
                <a16:creationId xmlns:a16="http://schemas.microsoft.com/office/drawing/2014/main" id="{A1979A21-9FF3-AF8B-8616-AD6DA41248DF}"/>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3CE2D02-FBBB-5F60-8966-223082EBBA48}"/>
              </a:ext>
            </a:extLst>
          </p:cNvPr>
          <p:cNvSpPr>
            <a:spLocks noGrp="1"/>
          </p:cNvSpPr>
          <p:nvPr>
            <p:ph type="sldNum" sz="quarter" idx="12"/>
          </p:nvPr>
        </p:nvSpPr>
        <p:spPr/>
        <p:txBody>
          <a:bodyPr/>
          <a:lstStyle/>
          <a:p>
            <a:fld id="{671AB28B-C428-482F-9C8D-C22B0C109FA8}" type="slidenum">
              <a:rPr lang="es-ES" smtClean="0"/>
              <a:t>‹N›</a:t>
            </a:fld>
            <a:endParaRPr lang="es-ES"/>
          </a:p>
        </p:txBody>
      </p:sp>
    </p:spTree>
    <p:extLst>
      <p:ext uri="{BB962C8B-B14F-4D97-AF65-F5344CB8AC3E}">
        <p14:creationId xmlns:p14="http://schemas.microsoft.com/office/powerpoint/2010/main" val="2049630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B51F8C4-5B8E-F586-38F6-050D7D197EDA}"/>
              </a:ext>
            </a:extLst>
          </p:cNvPr>
          <p:cNvSpPr>
            <a:spLocks noGrp="1"/>
          </p:cNvSpPr>
          <p:nvPr>
            <p:ph type="dt" sz="half" idx="10"/>
          </p:nvPr>
        </p:nvSpPr>
        <p:spPr/>
        <p:txBody>
          <a:bodyPr/>
          <a:lstStyle/>
          <a:p>
            <a:fld id="{2B69A70F-FAB6-4C70-94DC-151CA378BF61}" type="datetimeFigureOut">
              <a:rPr lang="es-ES" smtClean="0"/>
              <a:t>07/06/2023</a:t>
            </a:fld>
            <a:endParaRPr lang="es-ES"/>
          </a:p>
        </p:txBody>
      </p:sp>
      <p:sp>
        <p:nvSpPr>
          <p:cNvPr id="3" name="Marcador de pie de página 2">
            <a:extLst>
              <a:ext uri="{FF2B5EF4-FFF2-40B4-BE49-F238E27FC236}">
                <a16:creationId xmlns:a16="http://schemas.microsoft.com/office/drawing/2014/main" id="{8E0506F0-A1C1-D6EB-36E9-30C120024D42}"/>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C7A8CE0D-2EBA-FEC1-ABEE-17791C9B0233}"/>
              </a:ext>
            </a:extLst>
          </p:cNvPr>
          <p:cNvSpPr>
            <a:spLocks noGrp="1"/>
          </p:cNvSpPr>
          <p:nvPr>
            <p:ph type="sldNum" sz="quarter" idx="12"/>
          </p:nvPr>
        </p:nvSpPr>
        <p:spPr/>
        <p:txBody>
          <a:bodyPr/>
          <a:lstStyle/>
          <a:p>
            <a:fld id="{671AB28B-C428-482F-9C8D-C22B0C109FA8}" type="slidenum">
              <a:rPr lang="es-ES" smtClean="0"/>
              <a:t>‹N›</a:t>
            </a:fld>
            <a:endParaRPr lang="es-ES"/>
          </a:p>
        </p:txBody>
      </p:sp>
    </p:spTree>
    <p:extLst>
      <p:ext uri="{BB962C8B-B14F-4D97-AF65-F5344CB8AC3E}">
        <p14:creationId xmlns:p14="http://schemas.microsoft.com/office/powerpoint/2010/main" val="997316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4D2F7C-C217-077C-E40C-F9C8F76F011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9C4D825-9E20-6A53-332A-D75A79B0D9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FF8BEC9-E9D3-F57C-5BCD-5B0AD82F1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7321F11-BF6F-407A-F2D3-1695367F7FC3}"/>
              </a:ext>
            </a:extLst>
          </p:cNvPr>
          <p:cNvSpPr>
            <a:spLocks noGrp="1"/>
          </p:cNvSpPr>
          <p:nvPr>
            <p:ph type="dt" sz="half" idx="10"/>
          </p:nvPr>
        </p:nvSpPr>
        <p:spPr/>
        <p:txBody>
          <a:bodyPr/>
          <a:lstStyle/>
          <a:p>
            <a:fld id="{2B69A70F-FAB6-4C70-94DC-151CA378BF61}" type="datetimeFigureOut">
              <a:rPr lang="es-ES" smtClean="0"/>
              <a:t>07/06/2023</a:t>
            </a:fld>
            <a:endParaRPr lang="es-ES"/>
          </a:p>
        </p:txBody>
      </p:sp>
      <p:sp>
        <p:nvSpPr>
          <p:cNvPr id="6" name="Marcador de pie de página 5">
            <a:extLst>
              <a:ext uri="{FF2B5EF4-FFF2-40B4-BE49-F238E27FC236}">
                <a16:creationId xmlns:a16="http://schemas.microsoft.com/office/drawing/2014/main" id="{1CF2F3E0-F202-FD8E-9DB7-C1E59C68462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29D0AE9-EFEE-B758-A7E0-70BC7BB0EB8E}"/>
              </a:ext>
            </a:extLst>
          </p:cNvPr>
          <p:cNvSpPr>
            <a:spLocks noGrp="1"/>
          </p:cNvSpPr>
          <p:nvPr>
            <p:ph type="sldNum" sz="quarter" idx="12"/>
          </p:nvPr>
        </p:nvSpPr>
        <p:spPr/>
        <p:txBody>
          <a:bodyPr/>
          <a:lstStyle/>
          <a:p>
            <a:fld id="{671AB28B-C428-482F-9C8D-C22B0C109FA8}" type="slidenum">
              <a:rPr lang="es-ES" smtClean="0"/>
              <a:t>‹N›</a:t>
            </a:fld>
            <a:endParaRPr lang="es-ES"/>
          </a:p>
        </p:txBody>
      </p:sp>
    </p:spTree>
    <p:extLst>
      <p:ext uri="{BB962C8B-B14F-4D97-AF65-F5344CB8AC3E}">
        <p14:creationId xmlns:p14="http://schemas.microsoft.com/office/powerpoint/2010/main" val="410576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C2F88B-BEAE-0FE5-3362-FFDA95902A5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991B0594-C281-B468-A082-22A69DAD50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C628E231-A5D9-36C2-F81A-A3CAD183B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478C09A-C148-47AD-2BA5-90E06912A9C5}"/>
              </a:ext>
            </a:extLst>
          </p:cNvPr>
          <p:cNvSpPr>
            <a:spLocks noGrp="1"/>
          </p:cNvSpPr>
          <p:nvPr>
            <p:ph type="dt" sz="half" idx="10"/>
          </p:nvPr>
        </p:nvSpPr>
        <p:spPr/>
        <p:txBody>
          <a:bodyPr/>
          <a:lstStyle/>
          <a:p>
            <a:fld id="{2B69A70F-FAB6-4C70-94DC-151CA378BF61}" type="datetimeFigureOut">
              <a:rPr lang="es-ES" smtClean="0"/>
              <a:t>07/06/2023</a:t>
            </a:fld>
            <a:endParaRPr lang="es-ES"/>
          </a:p>
        </p:txBody>
      </p:sp>
      <p:sp>
        <p:nvSpPr>
          <p:cNvPr id="6" name="Marcador de pie de página 5">
            <a:extLst>
              <a:ext uri="{FF2B5EF4-FFF2-40B4-BE49-F238E27FC236}">
                <a16:creationId xmlns:a16="http://schemas.microsoft.com/office/drawing/2014/main" id="{CFA469F9-CFBD-5CBF-3166-DCDAAE9D47A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AA096EA-0CCA-A510-4037-F495F4DA69F7}"/>
              </a:ext>
            </a:extLst>
          </p:cNvPr>
          <p:cNvSpPr>
            <a:spLocks noGrp="1"/>
          </p:cNvSpPr>
          <p:nvPr>
            <p:ph type="sldNum" sz="quarter" idx="12"/>
          </p:nvPr>
        </p:nvSpPr>
        <p:spPr/>
        <p:txBody>
          <a:bodyPr/>
          <a:lstStyle/>
          <a:p>
            <a:fld id="{671AB28B-C428-482F-9C8D-C22B0C109FA8}" type="slidenum">
              <a:rPr lang="es-ES" smtClean="0"/>
              <a:t>‹N›</a:t>
            </a:fld>
            <a:endParaRPr lang="es-ES"/>
          </a:p>
        </p:txBody>
      </p:sp>
    </p:spTree>
    <p:extLst>
      <p:ext uri="{BB962C8B-B14F-4D97-AF65-F5344CB8AC3E}">
        <p14:creationId xmlns:p14="http://schemas.microsoft.com/office/powerpoint/2010/main" val="2189933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34B05D0-202C-ACEE-292C-7C8D376D6D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254F9B4-A16A-3B44-BBE8-590935B377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91EE6DE-2D01-45CB-5020-A2E439CCFE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69A70F-FAB6-4C70-94DC-151CA378BF61}" type="datetimeFigureOut">
              <a:rPr lang="es-ES" smtClean="0"/>
              <a:t>07/06/2023</a:t>
            </a:fld>
            <a:endParaRPr lang="es-ES"/>
          </a:p>
        </p:txBody>
      </p:sp>
      <p:sp>
        <p:nvSpPr>
          <p:cNvPr id="5" name="Marcador de pie de página 4">
            <a:extLst>
              <a:ext uri="{FF2B5EF4-FFF2-40B4-BE49-F238E27FC236}">
                <a16:creationId xmlns:a16="http://schemas.microsoft.com/office/drawing/2014/main" id="{730438DA-499A-6EF3-D143-D21CEFBDBB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66F2A113-91DA-5F7D-420A-960C823F9F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1AB28B-C428-482F-9C8D-C22B0C109FA8}" type="slidenum">
              <a:rPr lang="es-ES" smtClean="0"/>
              <a:t>‹N›</a:t>
            </a:fld>
            <a:endParaRPr lang="es-ES"/>
          </a:p>
        </p:txBody>
      </p:sp>
    </p:spTree>
    <p:extLst>
      <p:ext uri="{BB962C8B-B14F-4D97-AF65-F5344CB8AC3E}">
        <p14:creationId xmlns:p14="http://schemas.microsoft.com/office/powerpoint/2010/main" val="83638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F45A43B6-D495-6045-4039-C063467B13E8}"/>
              </a:ext>
            </a:extLst>
          </p:cNvPr>
          <p:cNvSpPr/>
          <p:nvPr/>
        </p:nvSpPr>
        <p:spPr>
          <a:xfrm>
            <a:off x="2359089" y="1967999"/>
            <a:ext cx="7473819" cy="3318976"/>
          </a:xfrm>
          <a:prstGeom prst="roundRect">
            <a:avLst/>
          </a:prstGeom>
          <a:solidFill>
            <a:srgbClr val="0026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002677"/>
              </a:solidFill>
            </a:endParaRPr>
          </a:p>
        </p:txBody>
      </p:sp>
      <p:sp>
        <p:nvSpPr>
          <p:cNvPr id="10" name="Rectángulo: esquinas redondeadas 9">
            <a:extLst>
              <a:ext uri="{FF2B5EF4-FFF2-40B4-BE49-F238E27FC236}">
                <a16:creationId xmlns:a16="http://schemas.microsoft.com/office/drawing/2014/main" id="{C472D7B3-C2C8-140A-8589-E9FC4A3B927D}"/>
              </a:ext>
            </a:extLst>
          </p:cNvPr>
          <p:cNvSpPr/>
          <p:nvPr/>
        </p:nvSpPr>
        <p:spPr>
          <a:xfrm>
            <a:off x="1894113" y="1091674"/>
            <a:ext cx="8938727" cy="1595163"/>
          </a:xfrm>
          <a:prstGeom prst="roundRect">
            <a:avLst/>
          </a:prstGeom>
          <a:solidFill>
            <a:srgbClr val="002677"/>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002677"/>
              </a:solidFill>
            </a:endParaRPr>
          </a:p>
        </p:txBody>
      </p:sp>
      <p:sp>
        <p:nvSpPr>
          <p:cNvPr id="7" name="Rectángulo: esquinas redondeadas 6">
            <a:extLst>
              <a:ext uri="{FF2B5EF4-FFF2-40B4-BE49-F238E27FC236}">
                <a16:creationId xmlns:a16="http://schemas.microsoft.com/office/drawing/2014/main" id="{30E1217E-66DC-F54B-9840-51BA701E3A09}"/>
              </a:ext>
            </a:extLst>
          </p:cNvPr>
          <p:cNvSpPr/>
          <p:nvPr/>
        </p:nvSpPr>
        <p:spPr>
          <a:xfrm>
            <a:off x="8078753" y="4020413"/>
            <a:ext cx="3508309" cy="1595163"/>
          </a:xfrm>
          <a:prstGeom prst="roundRect">
            <a:avLst/>
          </a:prstGeom>
          <a:solidFill>
            <a:srgbClr val="002677"/>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002677"/>
              </a:solidFill>
            </a:endParaRPr>
          </a:p>
        </p:txBody>
      </p:sp>
      <p:sp>
        <p:nvSpPr>
          <p:cNvPr id="2" name="Título 1">
            <a:extLst>
              <a:ext uri="{FF2B5EF4-FFF2-40B4-BE49-F238E27FC236}">
                <a16:creationId xmlns:a16="http://schemas.microsoft.com/office/drawing/2014/main" id="{372F65CF-7212-7411-ABE2-5BCB22EF571F}"/>
              </a:ext>
            </a:extLst>
          </p:cNvPr>
          <p:cNvSpPr>
            <a:spLocks noGrp="1"/>
          </p:cNvSpPr>
          <p:nvPr>
            <p:ph type="ctrTitle"/>
          </p:nvPr>
        </p:nvSpPr>
        <p:spPr>
          <a:xfrm>
            <a:off x="1779037" y="1242424"/>
            <a:ext cx="9144000" cy="1183535"/>
          </a:xfrm>
        </p:spPr>
        <p:txBody>
          <a:bodyPr>
            <a:noAutofit/>
          </a:bodyPr>
          <a:lstStyle/>
          <a:p>
            <a:pPr>
              <a:lnSpc>
                <a:spcPct val="150000"/>
              </a:lnSpc>
            </a:pPr>
            <a:r>
              <a:rPr lang="es-ES" sz="6600" dirty="0">
                <a:solidFill>
                  <a:srgbClr val="F1BA56"/>
                </a:solidFill>
                <a:latin typeface="Aharoni" panose="02010803020104030203" pitchFamily="2" charset="-79"/>
                <a:cs typeface="Aharoni" panose="02010803020104030203" pitchFamily="2" charset="-79"/>
              </a:rPr>
              <a:t>Dove </a:t>
            </a:r>
            <a:r>
              <a:rPr lang="es-ES" sz="6600" dirty="0" err="1">
                <a:solidFill>
                  <a:srgbClr val="F1BA56"/>
                </a:solidFill>
                <a:latin typeface="Aharoni" panose="02010803020104030203" pitchFamily="2" charset="-79"/>
                <a:cs typeface="Aharoni" panose="02010803020104030203" pitchFamily="2" charset="-79"/>
              </a:rPr>
              <a:t>studio</a:t>
            </a:r>
            <a:r>
              <a:rPr lang="es-ES" sz="6600" dirty="0">
                <a:solidFill>
                  <a:srgbClr val="F1BA56"/>
                </a:solidFill>
                <a:latin typeface="Aharoni" panose="02010803020104030203" pitchFamily="2" charset="-79"/>
                <a:cs typeface="Aharoni" panose="02010803020104030203" pitchFamily="2" charset="-79"/>
              </a:rPr>
              <a:t>?</a:t>
            </a:r>
          </a:p>
        </p:txBody>
      </p:sp>
      <p:sp>
        <p:nvSpPr>
          <p:cNvPr id="6" name="CuadroTexto 5">
            <a:extLst>
              <a:ext uri="{FF2B5EF4-FFF2-40B4-BE49-F238E27FC236}">
                <a16:creationId xmlns:a16="http://schemas.microsoft.com/office/drawing/2014/main" id="{517946A1-C440-F29B-106F-0D9CFFEE443F}"/>
              </a:ext>
            </a:extLst>
          </p:cNvPr>
          <p:cNvSpPr txBox="1"/>
          <p:nvPr/>
        </p:nvSpPr>
        <p:spPr>
          <a:xfrm>
            <a:off x="8273922" y="4673991"/>
            <a:ext cx="6097554" cy="830997"/>
          </a:xfrm>
          <a:prstGeom prst="rect">
            <a:avLst/>
          </a:prstGeom>
          <a:noFill/>
        </p:spPr>
        <p:txBody>
          <a:bodyPr wrap="square">
            <a:spAutoFit/>
          </a:bodyPr>
          <a:lstStyle/>
          <a:p>
            <a:r>
              <a:rPr lang="es-ES" sz="1600" dirty="0">
                <a:solidFill>
                  <a:srgbClr val="F1BA56"/>
                </a:solidFill>
                <a:latin typeface="Aharoni" panose="02010803020104030203" pitchFamily="2" charset="-79"/>
                <a:ea typeface="+mj-ea"/>
                <a:cs typeface="Aharoni" panose="02010803020104030203" pitchFamily="2" charset="-79"/>
              </a:rPr>
              <a:t>Davide </a:t>
            </a:r>
            <a:r>
              <a:rPr lang="es-ES" sz="1600" dirty="0" err="1">
                <a:solidFill>
                  <a:srgbClr val="F1BA56"/>
                </a:solidFill>
                <a:latin typeface="Aharoni" panose="02010803020104030203" pitchFamily="2" charset="-79"/>
                <a:ea typeface="+mj-ea"/>
                <a:cs typeface="Aharoni" panose="02010803020104030203" pitchFamily="2" charset="-79"/>
              </a:rPr>
              <a:t>Bartolozzi</a:t>
            </a:r>
            <a:endParaRPr lang="es-ES" sz="1600" dirty="0">
              <a:solidFill>
                <a:srgbClr val="F1BA56"/>
              </a:solidFill>
              <a:latin typeface="Aharoni" panose="02010803020104030203" pitchFamily="2" charset="-79"/>
              <a:ea typeface="+mj-ea"/>
              <a:cs typeface="Aharoni" panose="02010803020104030203" pitchFamily="2" charset="-79"/>
            </a:endParaRPr>
          </a:p>
          <a:p>
            <a:r>
              <a:rPr lang="es-ES" sz="1600" dirty="0" err="1">
                <a:solidFill>
                  <a:srgbClr val="F1BA56"/>
                </a:solidFill>
                <a:latin typeface="Aharoni" panose="02010803020104030203" pitchFamily="2" charset="-79"/>
                <a:ea typeface="+mj-ea"/>
                <a:cs typeface="Aharoni" panose="02010803020104030203" pitchFamily="2" charset="-79"/>
              </a:rPr>
              <a:t>Gjorche</a:t>
            </a:r>
            <a:r>
              <a:rPr lang="es-ES" sz="1600" dirty="0">
                <a:solidFill>
                  <a:srgbClr val="F1BA56"/>
                </a:solidFill>
                <a:latin typeface="Aharoni" panose="02010803020104030203" pitchFamily="2" charset="-79"/>
                <a:ea typeface="+mj-ea"/>
                <a:cs typeface="Aharoni" panose="02010803020104030203" pitchFamily="2" charset="-79"/>
              </a:rPr>
              <a:t> </a:t>
            </a:r>
            <a:r>
              <a:rPr lang="es-ES" sz="1600" dirty="0" err="1">
                <a:solidFill>
                  <a:srgbClr val="F1BA56"/>
                </a:solidFill>
                <a:latin typeface="Aharoni" panose="02010803020104030203" pitchFamily="2" charset="-79"/>
                <a:ea typeface="+mj-ea"/>
                <a:cs typeface="Aharoni" panose="02010803020104030203" pitchFamily="2" charset="-79"/>
              </a:rPr>
              <a:t>Mitkov</a:t>
            </a:r>
            <a:endParaRPr lang="es-ES" sz="1600" dirty="0">
              <a:solidFill>
                <a:srgbClr val="F1BA56"/>
              </a:solidFill>
              <a:latin typeface="Aharoni" panose="02010803020104030203" pitchFamily="2" charset="-79"/>
              <a:ea typeface="+mj-ea"/>
              <a:cs typeface="Aharoni" panose="02010803020104030203" pitchFamily="2" charset="-79"/>
            </a:endParaRPr>
          </a:p>
          <a:p>
            <a:r>
              <a:rPr lang="es-ES" sz="1600" dirty="0">
                <a:solidFill>
                  <a:srgbClr val="F1BA56"/>
                </a:solidFill>
                <a:latin typeface="Aharoni" panose="02010803020104030203" pitchFamily="2" charset="-79"/>
                <a:ea typeface="+mj-ea"/>
                <a:cs typeface="Aharoni" panose="02010803020104030203" pitchFamily="2" charset="-79"/>
              </a:rPr>
              <a:t>Ana </a:t>
            </a:r>
            <a:r>
              <a:rPr lang="es-ES" sz="1600" dirty="0" err="1">
                <a:solidFill>
                  <a:srgbClr val="F1BA56"/>
                </a:solidFill>
                <a:latin typeface="Aharoni" panose="02010803020104030203" pitchFamily="2" charset="-79"/>
                <a:ea typeface="+mj-ea"/>
                <a:cs typeface="Aharoni" panose="02010803020104030203" pitchFamily="2" charset="-79"/>
              </a:rPr>
              <a:t>Teixidó</a:t>
            </a:r>
            <a:r>
              <a:rPr lang="es-ES" sz="1600" dirty="0">
                <a:solidFill>
                  <a:srgbClr val="F1BA56"/>
                </a:solidFill>
                <a:latin typeface="Aharoni" panose="02010803020104030203" pitchFamily="2" charset="-79"/>
                <a:ea typeface="+mj-ea"/>
                <a:cs typeface="Aharoni" panose="02010803020104030203" pitchFamily="2" charset="-79"/>
              </a:rPr>
              <a:t> Masiello</a:t>
            </a:r>
          </a:p>
        </p:txBody>
      </p:sp>
      <p:sp>
        <p:nvSpPr>
          <p:cNvPr id="9" name="CuadroTexto 8">
            <a:extLst>
              <a:ext uri="{FF2B5EF4-FFF2-40B4-BE49-F238E27FC236}">
                <a16:creationId xmlns:a16="http://schemas.microsoft.com/office/drawing/2014/main" id="{D2E01349-46FB-FA92-0555-53E7E4348766}"/>
              </a:ext>
            </a:extLst>
          </p:cNvPr>
          <p:cNvSpPr txBox="1"/>
          <p:nvPr/>
        </p:nvSpPr>
        <p:spPr>
          <a:xfrm>
            <a:off x="8273922" y="4119993"/>
            <a:ext cx="3405674" cy="553998"/>
          </a:xfrm>
          <a:prstGeom prst="rect">
            <a:avLst/>
          </a:prstGeom>
          <a:noFill/>
        </p:spPr>
        <p:txBody>
          <a:bodyPr wrap="square">
            <a:spAutoFit/>
          </a:bodyPr>
          <a:lstStyle/>
          <a:p>
            <a:pPr algn="l"/>
            <a:r>
              <a:rPr lang="es-ES" sz="1500" dirty="0">
                <a:solidFill>
                  <a:srgbClr val="F1BA56"/>
                </a:solidFill>
                <a:latin typeface="Aharoni" panose="02010803020104030203" pitchFamily="2" charset="-79"/>
                <a:ea typeface="+mj-ea"/>
                <a:cs typeface="Aharoni" panose="02010803020104030203" pitchFamily="2" charset="-79"/>
              </a:rPr>
              <a:t>APP MULTIMEDIALI E INTERNET OF THINGS</a:t>
            </a:r>
          </a:p>
        </p:txBody>
      </p:sp>
      <p:pic>
        <p:nvPicPr>
          <p:cNvPr id="12" name="Imagen 11" descr="Diagrama, Forma&#10;&#10;Descripción generada automáticamente">
            <a:extLst>
              <a:ext uri="{FF2B5EF4-FFF2-40B4-BE49-F238E27FC236}">
                <a16:creationId xmlns:a16="http://schemas.microsoft.com/office/drawing/2014/main" id="{31D6E99D-1C7C-6CB1-D164-28856092E888}"/>
              </a:ext>
            </a:extLst>
          </p:cNvPr>
          <p:cNvPicPr>
            <a:picLocks noChangeAspect="1"/>
          </p:cNvPicPr>
          <p:nvPr/>
        </p:nvPicPr>
        <p:blipFill rotWithShape="1">
          <a:blip r:embed="rId2">
            <a:extLst>
              <a:ext uri="{28A0092B-C50C-407E-A947-70E740481C1C}">
                <a14:useLocalDpi xmlns:a14="http://schemas.microsoft.com/office/drawing/2010/main" val="0"/>
              </a:ext>
            </a:extLst>
          </a:blip>
          <a:srcRect l="21529" t="54860" r="68382" b="26111"/>
          <a:stretch/>
        </p:blipFill>
        <p:spPr>
          <a:xfrm>
            <a:off x="1894113" y="4147339"/>
            <a:ext cx="2017587" cy="1982873"/>
          </a:xfrm>
          <a:prstGeom prst="ellipse">
            <a:avLst/>
          </a:prstGeom>
          <a:ln>
            <a:noFill/>
          </a:ln>
          <a:effectLst>
            <a:softEdge rad="112500"/>
          </a:effectLst>
        </p:spPr>
      </p:pic>
    </p:spTree>
    <p:extLst>
      <p:ext uri="{BB962C8B-B14F-4D97-AF65-F5344CB8AC3E}">
        <p14:creationId xmlns:p14="http://schemas.microsoft.com/office/powerpoint/2010/main" val="3131029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1E5BC4-4EC8-01F1-8D3E-E89CBDEC306C}"/>
              </a:ext>
            </a:extLst>
          </p:cNvPr>
          <p:cNvSpPr>
            <a:spLocks noGrp="1"/>
          </p:cNvSpPr>
          <p:nvPr>
            <p:ph type="title"/>
          </p:nvPr>
        </p:nvSpPr>
        <p:spPr>
          <a:xfrm>
            <a:off x="895349" y="496628"/>
            <a:ext cx="3547188" cy="1325563"/>
          </a:xfrm>
        </p:spPr>
        <p:txBody>
          <a:bodyPr/>
          <a:lstStyle/>
          <a:p>
            <a:r>
              <a:rPr lang="es-ES" dirty="0">
                <a:solidFill>
                  <a:srgbClr val="F1BA56"/>
                </a:solidFill>
                <a:latin typeface="Aharoni" panose="02010803020104030203" pitchFamily="2" charset="-79"/>
                <a:cs typeface="Aharoni" panose="02010803020104030203" pitchFamily="2" charset="-79"/>
              </a:rPr>
              <a:t>Che </a:t>
            </a:r>
            <a:r>
              <a:rPr lang="es-ES" dirty="0" err="1">
                <a:solidFill>
                  <a:srgbClr val="F1BA56"/>
                </a:solidFill>
                <a:latin typeface="Aharoni" panose="02010803020104030203" pitchFamily="2" charset="-79"/>
                <a:cs typeface="Aharoni" panose="02010803020104030203" pitchFamily="2" charset="-79"/>
              </a:rPr>
              <a:t>cos’è</a:t>
            </a:r>
            <a:r>
              <a:rPr lang="es-ES" dirty="0">
                <a:solidFill>
                  <a:srgbClr val="F1BA56"/>
                </a:solidFill>
                <a:latin typeface="Aharoni" panose="02010803020104030203" pitchFamily="2" charset="-79"/>
                <a:cs typeface="Aharoni" panose="02010803020104030203" pitchFamily="2" charset="-79"/>
              </a:rPr>
              <a:t>?</a:t>
            </a:r>
          </a:p>
        </p:txBody>
      </p:sp>
      <p:sp>
        <p:nvSpPr>
          <p:cNvPr id="4" name="Rectángulo: esquinas redondeadas 3">
            <a:extLst>
              <a:ext uri="{FF2B5EF4-FFF2-40B4-BE49-F238E27FC236}">
                <a16:creationId xmlns:a16="http://schemas.microsoft.com/office/drawing/2014/main" id="{245B4003-7A5C-FC30-9375-89D2F7F3E47D}"/>
              </a:ext>
            </a:extLst>
          </p:cNvPr>
          <p:cNvSpPr/>
          <p:nvPr/>
        </p:nvSpPr>
        <p:spPr>
          <a:xfrm>
            <a:off x="1497369" y="1822191"/>
            <a:ext cx="5108704" cy="3318976"/>
          </a:xfrm>
          <a:prstGeom prst="roundRect">
            <a:avLst/>
          </a:prstGeom>
          <a:solidFill>
            <a:srgbClr val="0026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002677"/>
              </a:solidFill>
            </a:endParaRPr>
          </a:p>
        </p:txBody>
      </p:sp>
      <p:pic>
        <p:nvPicPr>
          <p:cNvPr id="1026" name="Picture 2" descr="Lecture. Education in the audience. A meeting. Training. Discussion.  Concept of success. For your design. Stock Illustration | Adobe Stock">
            <a:extLst>
              <a:ext uri="{FF2B5EF4-FFF2-40B4-BE49-F238E27FC236}">
                <a16:creationId xmlns:a16="http://schemas.microsoft.com/office/drawing/2014/main" id="{EDCE63C7-A77B-4CC5-751A-D239925FB6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981253"/>
            <a:ext cx="3937130" cy="393713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D1F26097-D02D-4228-77D2-D75C2DD0D389}"/>
              </a:ext>
            </a:extLst>
          </p:cNvPr>
          <p:cNvSpPr txBox="1"/>
          <p:nvPr/>
        </p:nvSpPr>
        <p:spPr>
          <a:xfrm>
            <a:off x="1757946" y="2144379"/>
            <a:ext cx="4117132" cy="2554545"/>
          </a:xfrm>
          <a:prstGeom prst="rect">
            <a:avLst/>
          </a:prstGeom>
          <a:noFill/>
        </p:spPr>
        <p:txBody>
          <a:bodyPr wrap="square">
            <a:spAutoFit/>
          </a:bodyPr>
          <a:lstStyle/>
          <a:p>
            <a:pPr algn="just"/>
            <a:r>
              <a:rPr lang="it-IT" sz="2000" dirty="0">
                <a:solidFill>
                  <a:schemeClr val="bg1">
                    <a:lumMod val="85000"/>
                  </a:schemeClr>
                </a:solidFill>
                <a:latin typeface="Aharoni" panose="02010803020104030203" pitchFamily="2" charset="-79"/>
                <a:cs typeface="Aharoni" panose="02010803020104030203" pitchFamily="2" charset="-79"/>
              </a:rPr>
              <a:t>Questa applicazione serve per tenere traccia dei posti disponibili in un aula studio, quindi idealizziamo che questa app venga usata da normali studenti che consultando l’app possono vedere se in un aula il posto è disponibile o meno</a:t>
            </a:r>
          </a:p>
        </p:txBody>
      </p:sp>
    </p:spTree>
    <p:extLst>
      <p:ext uri="{BB962C8B-B14F-4D97-AF65-F5344CB8AC3E}">
        <p14:creationId xmlns:p14="http://schemas.microsoft.com/office/powerpoint/2010/main" val="201897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1E5BC4-4EC8-01F1-8D3E-E89CBDEC306C}"/>
              </a:ext>
            </a:extLst>
          </p:cNvPr>
          <p:cNvSpPr>
            <a:spLocks noGrp="1"/>
          </p:cNvSpPr>
          <p:nvPr>
            <p:ph type="title"/>
          </p:nvPr>
        </p:nvSpPr>
        <p:spPr>
          <a:xfrm>
            <a:off x="895349" y="496628"/>
            <a:ext cx="4768333" cy="1325563"/>
          </a:xfrm>
        </p:spPr>
        <p:txBody>
          <a:bodyPr>
            <a:normAutofit/>
          </a:bodyPr>
          <a:lstStyle/>
          <a:p>
            <a:r>
              <a:rPr lang="es-ES" sz="4000" dirty="0">
                <a:solidFill>
                  <a:srgbClr val="F1BA56"/>
                </a:solidFill>
                <a:latin typeface="Aharoni" panose="02010803020104030203" pitchFamily="2" charset="-79"/>
                <a:cs typeface="Aharoni" panose="02010803020104030203" pitchFamily="2" charset="-79"/>
              </a:rPr>
              <a:t>Come </a:t>
            </a:r>
            <a:r>
              <a:rPr lang="es-ES" sz="4000" dirty="0" err="1">
                <a:solidFill>
                  <a:srgbClr val="F1BA56"/>
                </a:solidFill>
                <a:latin typeface="Aharoni" panose="02010803020104030203" pitchFamily="2" charset="-79"/>
                <a:cs typeface="Aharoni" panose="02010803020104030203" pitchFamily="2" charset="-79"/>
              </a:rPr>
              <a:t>avviene</a:t>
            </a:r>
            <a:r>
              <a:rPr lang="es-ES" sz="4000" dirty="0">
                <a:solidFill>
                  <a:srgbClr val="F1BA56"/>
                </a:solidFill>
                <a:latin typeface="Aharoni" panose="02010803020104030203" pitchFamily="2" charset="-79"/>
                <a:cs typeface="Aharoni" panose="02010803020104030203" pitchFamily="2" charset="-79"/>
              </a:rPr>
              <a:t> </a:t>
            </a:r>
            <a:r>
              <a:rPr lang="es-ES" sz="4000" dirty="0" err="1">
                <a:solidFill>
                  <a:srgbClr val="F1BA56"/>
                </a:solidFill>
                <a:latin typeface="Aharoni" panose="02010803020104030203" pitchFamily="2" charset="-79"/>
                <a:cs typeface="Aharoni" panose="02010803020104030203" pitchFamily="2" charset="-79"/>
              </a:rPr>
              <a:t>il</a:t>
            </a:r>
            <a:r>
              <a:rPr lang="es-ES" sz="4000" dirty="0">
                <a:solidFill>
                  <a:srgbClr val="F1BA56"/>
                </a:solidFill>
                <a:latin typeface="Aharoni" panose="02010803020104030203" pitchFamily="2" charset="-79"/>
                <a:cs typeface="Aharoni" panose="02010803020104030203" pitchFamily="2" charset="-79"/>
              </a:rPr>
              <a:t> </a:t>
            </a:r>
            <a:r>
              <a:rPr lang="es-ES" sz="4000" dirty="0" err="1">
                <a:solidFill>
                  <a:srgbClr val="F1BA56"/>
                </a:solidFill>
                <a:latin typeface="Aharoni" panose="02010803020104030203" pitchFamily="2" charset="-79"/>
                <a:cs typeface="Aharoni" panose="02010803020104030203" pitchFamily="2" charset="-79"/>
              </a:rPr>
              <a:t>tracciamento</a:t>
            </a:r>
            <a:r>
              <a:rPr lang="es-ES" sz="4000" dirty="0">
                <a:solidFill>
                  <a:srgbClr val="F1BA56"/>
                </a:solidFill>
                <a:latin typeface="Aharoni" panose="02010803020104030203" pitchFamily="2" charset="-79"/>
                <a:cs typeface="Aharoni" panose="02010803020104030203" pitchFamily="2" charset="-79"/>
              </a:rPr>
              <a:t>?</a:t>
            </a:r>
          </a:p>
        </p:txBody>
      </p:sp>
      <p:sp>
        <p:nvSpPr>
          <p:cNvPr id="4" name="Rectángulo: esquinas redondeadas 3">
            <a:extLst>
              <a:ext uri="{FF2B5EF4-FFF2-40B4-BE49-F238E27FC236}">
                <a16:creationId xmlns:a16="http://schemas.microsoft.com/office/drawing/2014/main" id="{245B4003-7A5C-FC30-9375-89D2F7F3E47D}"/>
              </a:ext>
            </a:extLst>
          </p:cNvPr>
          <p:cNvSpPr/>
          <p:nvPr/>
        </p:nvSpPr>
        <p:spPr>
          <a:xfrm>
            <a:off x="1497369" y="1822190"/>
            <a:ext cx="5108704" cy="3384291"/>
          </a:xfrm>
          <a:prstGeom prst="roundRect">
            <a:avLst/>
          </a:prstGeom>
          <a:solidFill>
            <a:srgbClr val="0026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002677"/>
              </a:solidFill>
            </a:endParaRPr>
          </a:p>
        </p:txBody>
      </p:sp>
      <p:pic>
        <p:nvPicPr>
          <p:cNvPr id="1026" name="Picture 2">
            <a:extLst>
              <a:ext uri="{FF2B5EF4-FFF2-40B4-BE49-F238E27FC236}">
                <a16:creationId xmlns:a16="http://schemas.microsoft.com/office/drawing/2014/main" id="{EDCE63C7-A77B-4CC5-751A-D239925FB6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893" t="16551" r="14982" b="10931"/>
          <a:stretch/>
        </p:blipFill>
        <p:spPr bwMode="auto">
          <a:xfrm>
            <a:off x="6096000" y="2027052"/>
            <a:ext cx="4768333" cy="285516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D1F26097-D02D-4228-77D2-D75C2DD0D389}"/>
              </a:ext>
            </a:extLst>
          </p:cNvPr>
          <p:cNvSpPr txBox="1"/>
          <p:nvPr/>
        </p:nvSpPr>
        <p:spPr>
          <a:xfrm>
            <a:off x="1738119" y="1971068"/>
            <a:ext cx="4117132" cy="3170099"/>
          </a:xfrm>
          <a:prstGeom prst="rect">
            <a:avLst/>
          </a:prstGeom>
          <a:noFill/>
        </p:spPr>
        <p:txBody>
          <a:bodyPr wrap="square">
            <a:spAutoFit/>
          </a:bodyPr>
          <a:lstStyle/>
          <a:p>
            <a:pPr algn="just"/>
            <a:r>
              <a:rPr lang="it-IT" sz="2000">
                <a:solidFill>
                  <a:schemeClr val="bg1">
                    <a:lumMod val="85000"/>
                  </a:schemeClr>
                </a:solidFill>
                <a:latin typeface="Aharoni" panose="02010803020104030203" pitchFamily="2" charset="-79"/>
                <a:cs typeface="Aharoni" panose="02010803020104030203" pitchFamily="2" charset="-79"/>
              </a:rPr>
              <a:t>Il tracciamento avviene tramite dei beacon, che sono dei dispositivi bluetooth a basso consumo energetico che lanciano segnali bluetooth, quindi l’idea è che quando il telefono dello studente riconosce il beacon ed è ad una distanza breve da esso segna la presenza</a:t>
            </a:r>
            <a:endParaRPr lang="it-IT" sz="2000" dirty="0">
              <a:solidFill>
                <a:schemeClr val="bg1">
                  <a:lumMod val="85000"/>
                </a:schemeClr>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525897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1E5BC4-4EC8-01F1-8D3E-E89CBDEC306C}"/>
              </a:ext>
            </a:extLst>
          </p:cNvPr>
          <p:cNvSpPr>
            <a:spLocks noGrp="1"/>
          </p:cNvSpPr>
          <p:nvPr>
            <p:ph type="title"/>
          </p:nvPr>
        </p:nvSpPr>
        <p:spPr>
          <a:xfrm>
            <a:off x="895349" y="496628"/>
            <a:ext cx="7408896" cy="1325563"/>
          </a:xfrm>
        </p:spPr>
        <p:txBody>
          <a:bodyPr>
            <a:normAutofit/>
          </a:bodyPr>
          <a:lstStyle/>
          <a:p>
            <a:r>
              <a:rPr lang="es-ES" dirty="0">
                <a:solidFill>
                  <a:srgbClr val="F1BA56"/>
                </a:solidFill>
                <a:latin typeface="Aharoni" panose="02010803020104030203" pitchFamily="2" charset="-79"/>
                <a:cs typeface="Aharoni" panose="02010803020104030203" pitchFamily="2" charset="-79"/>
              </a:rPr>
              <a:t>Cosa </a:t>
            </a:r>
            <a:r>
              <a:rPr lang="es-ES" dirty="0" err="1">
                <a:solidFill>
                  <a:srgbClr val="F1BA56"/>
                </a:solidFill>
                <a:latin typeface="Aharoni" panose="02010803020104030203" pitchFamily="2" charset="-79"/>
                <a:cs typeface="Aharoni" panose="02010803020104030203" pitchFamily="2" charset="-79"/>
              </a:rPr>
              <a:t>abbiamo</a:t>
            </a:r>
            <a:r>
              <a:rPr lang="es-ES" dirty="0">
                <a:solidFill>
                  <a:srgbClr val="F1BA56"/>
                </a:solidFill>
                <a:latin typeface="Aharoni" panose="02010803020104030203" pitchFamily="2" charset="-79"/>
                <a:cs typeface="Aharoni" panose="02010803020104030203" pitchFamily="2" charset="-79"/>
              </a:rPr>
              <a:t> </a:t>
            </a:r>
            <a:r>
              <a:rPr lang="es-ES" dirty="0" err="1">
                <a:solidFill>
                  <a:srgbClr val="F1BA56"/>
                </a:solidFill>
                <a:latin typeface="Aharoni" panose="02010803020104030203" pitchFamily="2" charset="-79"/>
                <a:cs typeface="Aharoni" panose="02010803020104030203" pitchFamily="2" charset="-79"/>
              </a:rPr>
              <a:t>utilizzato</a:t>
            </a:r>
            <a:r>
              <a:rPr lang="es-ES" dirty="0">
                <a:solidFill>
                  <a:srgbClr val="F1BA56"/>
                </a:solidFill>
                <a:latin typeface="Aharoni" panose="02010803020104030203" pitchFamily="2" charset="-79"/>
                <a:cs typeface="Aharoni" panose="02010803020104030203" pitchFamily="2" charset="-79"/>
              </a:rPr>
              <a:t>?</a:t>
            </a:r>
          </a:p>
        </p:txBody>
      </p:sp>
      <p:sp>
        <p:nvSpPr>
          <p:cNvPr id="4" name="Rectángulo: esquinas redondeadas 3">
            <a:extLst>
              <a:ext uri="{FF2B5EF4-FFF2-40B4-BE49-F238E27FC236}">
                <a16:creationId xmlns:a16="http://schemas.microsoft.com/office/drawing/2014/main" id="{245B4003-7A5C-FC30-9375-89D2F7F3E47D}"/>
              </a:ext>
            </a:extLst>
          </p:cNvPr>
          <p:cNvSpPr/>
          <p:nvPr/>
        </p:nvSpPr>
        <p:spPr>
          <a:xfrm>
            <a:off x="1497367" y="1822191"/>
            <a:ext cx="8430403" cy="3906805"/>
          </a:xfrm>
          <a:prstGeom prst="roundRect">
            <a:avLst/>
          </a:prstGeom>
          <a:solidFill>
            <a:srgbClr val="0026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002677"/>
              </a:solidFill>
            </a:endParaRPr>
          </a:p>
        </p:txBody>
      </p:sp>
      <p:sp>
        <p:nvSpPr>
          <p:cNvPr id="5" name="CuadroTexto 4">
            <a:extLst>
              <a:ext uri="{FF2B5EF4-FFF2-40B4-BE49-F238E27FC236}">
                <a16:creationId xmlns:a16="http://schemas.microsoft.com/office/drawing/2014/main" id="{D1F26097-D02D-4228-77D2-D75C2DD0D389}"/>
              </a:ext>
            </a:extLst>
          </p:cNvPr>
          <p:cNvSpPr txBox="1"/>
          <p:nvPr/>
        </p:nvSpPr>
        <p:spPr>
          <a:xfrm>
            <a:off x="1978867" y="2079064"/>
            <a:ext cx="7165133" cy="3170099"/>
          </a:xfrm>
          <a:prstGeom prst="rect">
            <a:avLst/>
          </a:prstGeom>
          <a:noFill/>
        </p:spPr>
        <p:txBody>
          <a:bodyPr wrap="square">
            <a:spAutoFit/>
          </a:bodyPr>
          <a:lstStyle/>
          <a:p>
            <a:pPr algn="just"/>
            <a:r>
              <a:rPr lang="it-IT" sz="2000" dirty="0">
                <a:solidFill>
                  <a:schemeClr val="bg1">
                    <a:lumMod val="85000"/>
                  </a:schemeClr>
                </a:solidFill>
                <a:latin typeface="Aharoni" panose="02010803020104030203" pitchFamily="2" charset="-79"/>
                <a:cs typeface="Aharoni" panose="02010803020104030203" pitchFamily="2" charset="-79"/>
              </a:rPr>
              <a:t>Abbiamo utilizzato come sensori il bluetooth e la posizione, necessari per il riconoscimento del beacon, un foreground service che si occupa di cercare il beacon anche quando l’app non è in uso ed un broadcast receiver che comunica col servizio e si occupa di gestire i casi in cui vengano attivati/disattivati bluetooth e/o posizione, abbiamo implementato un server per tenere appunto salvate le informazioni riguardo a presenza e assenza, infatti la gestione di presenza/assenza viene gestita lato server</a:t>
            </a:r>
          </a:p>
        </p:txBody>
      </p:sp>
    </p:spTree>
    <p:extLst>
      <p:ext uri="{BB962C8B-B14F-4D97-AF65-F5344CB8AC3E}">
        <p14:creationId xmlns:p14="http://schemas.microsoft.com/office/powerpoint/2010/main" val="319296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677"/>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D1E5BC4-4EC8-01F1-8D3E-E89CBDEC306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Mockup</a:t>
            </a:r>
          </a:p>
        </p:txBody>
      </p:sp>
      <p:pic>
        <p:nvPicPr>
          <p:cNvPr id="4" name="Immagine 3" descr="Immagine che contiene testo, logo, schermata, Elementi grafici&#10;&#10;Descrizione generata automaticamente">
            <a:extLst>
              <a:ext uri="{FF2B5EF4-FFF2-40B4-BE49-F238E27FC236}">
                <a16:creationId xmlns:a16="http://schemas.microsoft.com/office/drawing/2014/main" id="{64CDCD6C-7743-68F1-97E7-524522A3F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2341" y="643466"/>
            <a:ext cx="3090650" cy="5568739"/>
          </a:xfrm>
          <a:prstGeom prst="rect">
            <a:avLst/>
          </a:prstGeom>
        </p:spPr>
      </p:pic>
    </p:spTree>
    <p:extLst>
      <p:ext uri="{BB962C8B-B14F-4D97-AF65-F5344CB8AC3E}">
        <p14:creationId xmlns:p14="http://schemas.microsoft.com/office/powerpoint/2010/main" val="1543214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D1E5BC4-4EC8-01F1-8D3E-E89CBDEC306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Mockup</a:t>
            </a:r>
          </a:p>
        </p:txBody>
      </p:sp>
      <p:pic>
        <p:nvPicPr>
          <p:cNvPr id="5" name="Immagine 4" descr="Immagine che contiene testo, schermata, logo, Carattere&#10;&#10;Descrizione generata automaticamente">
            <a:extLst>
              <a:ext uri="{FF2B5EF4-FFF2-40B4-BE49-F238E27FC236}">
                <a16:creationId xmlns:a16="http://schemas.microsoft.com/office/drawing/2014/main" id="{1823B1C2-DA34-8DFB-8730-8CA6095F7E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5178" y="643466"/>
            <a:ext cx="3744976" cy="5568739"/>
          </a:xfrm>
          <a:prstGeom prst="rect">
            <a:avLst/>
          </a:prstGeom>
        </p:spPr>
      </p:pic>
    </p:spTree>
    <p:extLst>
      <p:ext uri="{BB962C8B-B14F-4D97-AF65-F5344CB8AC3E}">
        <p14:creationId xmlns:p14="http://schemas.microsoft.com/office/powerpoint/2010/main" val="2138286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677"/>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D1E5BC4-4EC8-01F1-8D3E-E89CBDEC306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Mockup</a:t>
            </a:r>
          </a:p>
        </p:txBody>
      </p:sp>
      <p:pic>
        <p:nvPicPr>
          <p:cNvPr id="4" name="Immagine 3" descr="Immagine che contiene testo, schermata, logo, Carattere&#10;&#10;Descrizione generata automaticamente">
            <a:extLst>
              <a:ext uri="{FF2B5EF4-FFF2-40B4-BE49-F238E27FC236}">
                <a16:creationId xmlns:a16="http://schemas.microsoft.com/office/drawing/2014/main" id="{C857A1D3-52AB-0008-3B78-C00445587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5380" y="643466"/>
            <a:ext cx="3104571" cy="5568739"/>
          </a:xfrm>
          <a:prstGeom prst="rect">
            <a:avLst/>
          </a:prstGeom>
        </p:spPr>
      </p:pic>
    </p:spTree>
    <p:extLst>
      <p:ext uri="{BB962C8B-B14F-4D97-AF65-F5344CB8AC3E}">
        <p14:creationId xmlns:p14="http://schemas.microsoft.com/office/powerpoint/2010/main" val="3515584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1B4BE2A-B3C8-68A3-C35D-361536A46368}"/>
              </a:ext>
            </a:extLst>
          </p:cNvPr>
          <p:cNvSpPr>
            <a:spLocks noGrp="1"/>
          </p:cNvSpPr>
          <p:nvPr>
            <p:ph type="title"/>
          </p:nvPr>
        </p:nvSpPr>
        <p:spPr>
          <a:xfrm>
            <a:off x="640080" y="325369"/>
            <a:ext cx="4368602" cy="1956841"/>
          </a:xfrm>
        </p:spPr>
        <p:txBody>
          <a:bodyPr anchor="b">
            <a:normAutofit/>
          </a:bodyPr>
          <a:lstStyle/>
          <a:p>
            <a:r>
              <a:rPr lang="it-IT" dirty="0">
                <a:solidFill>
                  <a:srgbClr val="F1BA56"/>
                </a:solidFill>
                <a:latin typeface="Aharoni" panose="02010803020104030203" pitchFamily="2" charset="-79"/>
                <a:cs typeface="Aharoni" panose="02010803020104030203" pitchFamily="2" charset="-79"/>
              </a:rPr>
              <a:t>Fonti</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esquinas redondeadas 3">
            <a:extLst>
              <a:ext uri="{FF2B5EF4-FFF2-40B4-BE49-F238E27FC236}">
                <a16:creationId xmlns:a16="http://schemas.microsoft.com/office/drawing/2014/main" id="{DC81AADF-B4B6-E7E4-1D93-D95C08C04124}"/>
              </a:ext>
            </a:extLst>
          </p:cNvPr>
          <p:cNvSpPr/>
          <p:nvPr/>
        </p:nvSpPr>
        <p:spPr>
          <a:xfrm>
            <a:off x="420204" y="2910066"/>
            <a:ext cx="4071643" cy="3047982"/>
          </a:xfrm>
          <a:prstGeom prst="roundRect">
            <a:avLst/>
          </a:prstGeom>
          <a:solidFill>
            <a:srgbClr val="0026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a:solidFill>
                <a:srgbClr val="002677"/>
              </a:solidFill>
            </a:endParaRPr>
          </a:p>
        </p:txBody>
      </p:sp>
      <p:sp>
        <p:nvSpPr>
          <p:cNvPr id="3" name="Segnaposto contenuto 2">
            <a:extLst>
              <a:ext uri="{FF2B5EF4-FFF2-40B4-BE49-F238E27FC236}">
                <a16:creationId xmlns:a16="http://schemas.microsoft.com/office/drawing/2014/main" id="{C830E226-45F1-5373-E40C-24CE48EE4F8A}"/>
              </a:ext>
            </a:extLst>
          </p:cNvPr>
          <p:cNvSpPr>
            <a:spLocks noGrp="1"/>
          </p:cNvSpPr>
          <p:nvPr>
            <p:ph idx="1"/>
          </p:nvPr>
        </p:nvSpPr>
        <p:spPr>
          <a:xfrm>
            <a:off x="534057" y="3429000"/>
            <a:ext cx="4243589" cy="3320668"/>
          </a:xfrm>
        </p:spPr>
        <p:txBody>
          <a:bodyPr>
            <a:normAutofit/>
          </a:bodyPr>
          <a:lstStyle/>
          <a:p>
            <a:pPr marL="0" indent="0">
              <a:buNone/>
            </a:pPr>
            <a:r>
              <a:rPr lang="it-IT" sz="2200" dirty="0">
                <a:solidFill>
                  <a:schemeClr val="bg1"/>
                </a:solidFill>
              </a:rPr>
              <a:t>Abbiamo sviluppato il progetto basandoci su:</a:t>
            </a:r>
          </a:p>
          <a:p>
            <a:pPr lvl="1"/>
            <a:r>
              <a:rPr lang="it-IT" sz="1800" dirty="0">
                <a:solidFill>
                  <a:schemeClr val="bg1"/>
                </a:solidFill>
              </a:rPr>
              <a:t>Android Developers</a:t>
            </a:r>
          </a:p>
          <a:p>
            <a:pPr lvl="1"/>
            <a:r>
              <a:rPr lang="it-IT" sz="1800" dirty="0">
                <a:solidFill>
                  <a:schemeClr val="bg1"/>
                </a:solidFill>
              </a:rPr>
              <a:t>Laboratori svolti a lezione </a:t>
            </a:r>
          </a:p>
          <a:p>
            <a:pPr lvl="1"/>
            <a:r>
              <a:rPr lang="it-IT" sz="1800" dirty="0">
                <a:solidFill>
                  <a:schemeClr val="bg1"/>
                </a:solidFill>
              </a:rPr>
              <a:t>Prendendo spunto da altri siti </a:t>
            </a:r>
          </a:p>
          <a:p>
            <a:pPr marL="457200" lvl="1" indent="0">
              <a:buNone/>
            </a:pPr>
            <a:r>
              <a:rPr lang="it-IT" sz="1800" dirty="0">
                <a:solidFill>
                  <a:schemeClr val="bg1"/>
                </a:solidFill>
              </a:rPr>
              <a:t>	(es. </a:t>
            </a:r>
            <a:r>
              <a:rPr lang="it-IT" sz="1800" dirty="0" err="1">
                <a:solidFill>
                  <a:schemeClr val="bg1"/>
                </a:solidFill>
              </a:rPr>
              <a:t>stack</a:t>
            </a:r>
            <a:r>
              <a:rPr lang="it-IT" sz="1800" dirty="0">
                <a:solidFill>
                  <a:schemeClr val="bg1"/>
                </a:solidFill>
              </a:rPr>
              <a:t> overflow)</a:t>
            </a:r>
          </a:p>
        </p:txBody>
      </p:sp>
      <p:pic>
        <p:nvPicPr>
          <p:cNvPr id="5" name="Picture 4" descr="Script del computer su uno schermo">
            <a:extLst>
              <a:ext uri="{FF2B5EF4-FFF2-40B4-BE49-F238E27FC236}">
                <a16:creationId xmlns:a16="http://schemas.microsoft.com/office/drawing/2014/main" id="{28003758-FF02-E7E3-E638-6A46E6B38374}"/>
              </a:ext>
            </a:extLst>
          </p:cNvPr>
          <p:cNvPicPr>
            <a:picLocks noChangeAspect="1"/>
          </p:cNvPicPr>
          <p:nvPr/>
        </p:nvPicPr>
        <p:blipFill rotWithShape="1">
          <a:blip r:embed="rId2"/>
          <a:srcRect r="3304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0823963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3B73391150140343B7E18119B1FAA6D5" ma:contentTypeVersion="7" ma:contentTypeDescription="Crear nuevo documento." ma:contentTypeScope="" ma:versionID="378fea53ab330ed11a11226ae7139468">
  <xsd:schema xmlns:xsd="http://www.w3.org/2001/XMLSchema" xmlns:xs="http://www.w3.org/2001/XMLSchema" xmlns:p="http://schemas.microsoft.com/office/2006/metadata/properties" xmlns:ns3="e83db1c5-0e1d-4dad-9f29-82413883c430" xmlns:ns4="45aa5b96-5a82-455c-949d-e529c0d4cb04" targetNamespace="http://schemas.microsoft.com/office/2006/metadata/properties" ma:root="true" ma:fieldsID="b02e0039ab0cdf1a980636ce43870425" ns3:_="" ns4:_="">
    <xsd:import namespace="e83db1c5-0e1d-4dad-9f29-82413883c430"/>
    <xsd:import namespace="45aa5b96-5a82-455c-949d-e529c0d4cb0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3db1c5-0e1d-4dad-9f29-82413883c430"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5aa5b96-5a82-455c-949d-e529c0d4cb0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D5570E-47C7-4C8D-A5A9-31AA7AA35FE6}">
  <ds:schemaRefs>
    <ds:schemaRef ds:uri="http://schemas.openxmlformats.org/package/2006/metadata/core-properties"/>
    <ds:schemaRef ds:uri="http://purl.org/dc/elements/1.1/"/>
    <ds:schemaRef ds:uri="http://schemas.microsoft.com/office/2006/documentManagement/types"/>
    <ds:schemaRef ds:uri="http://www.w3.org/XML/1998/namespace"/>
    <ds:schemaRef ds:uri="http://schemas.microsoft.com/office/2006/metadata/properties"/>
    <ds:schemaRef ds:uri="http://purl.org/dc/dcmitype/"/>
    <ds:schemaRef ds:uri="http://schemas.microsoft.com/office/infopath/2007/PartnerControls"/>
    <ds:schemaRef ds:uri="45aa5b96-5a82-455c-949d-e529c0d4cb04"/>
    <ds:schemaRef ds:uri="e83db1c5-0e1d-4dad-9f29-82413883c430"/>
    <ds:schemaRef ds:uri="http://purl.org/dc/terms/"/>
  </ds:schemaRefs>
</ds:datastoreItem>
</file>

<file path=customXml/itemProps2.xml><?xml version="1.0" encoding="utf-8"?>
<ds:datastoreItem xmlns:ds="http://schemas.openxmlformats.org/officeDocument/2006/customXml" ds:itemID="{78DEC64C-8A02-4CAC-B6D3-5DD688C19145}">
  <ds:schemaRefs>
    <ds:schemaRef ds:uri="http://schemas.microsoft.com/sharepoint/v3/contenttype/forms"/>
  </ds:schemaRefs>
</ds:datastoreItem>
</file>

<file path=customXml/itemProps3.xml><?xml version="1.0" encoding="utf-8"?>
<ds:datastoreItem xmlns:ds="http://schemas.openxmlformats.org/officeDocument/2006/customXml" ds:itemID="{0A731DB6-E1BE-4858-83C2-A1E690B7A9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3db1c5-0e1d-4dad-9f29-82413883c430"/>
    <ds:schemaRef ds:uri="45aa5b96-5a82-455c-949d-e529c0d4cb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0</TotalTime>
  <Words>228</Words>
  <Application>Microsoft Office PowerPoint</Application>
  <PresentationFormat>Widescreen</PresentationFormat>
  <Paragraphs>20</Paragraphs>
  <Slides>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vt:i4>
      </vt:variant>
    </vt:vector>
  </HeadingPairs>
  <TitlesOfParts>
    <vt:vector size="13" baseType="lpstr">
      <vt:lpstr>Aharoni</vt:lpstr>
      <vt:lpstr>Arial</vt:lpstr>
      <vt:lpstr>Calibri</vt:lpstr>
      <vt:lpstr>Calibri Light</vt:lpstr>
      <vt:lpstr>Tema de Office</vt:lpstr>
      <vt:lpstr>Dove studio?</vt:lpstr>
      <vt:lpstr>Che cos’è?</vt:lpstr>
      <vt:lpstr>Come avviene il tracciamento?</vt:lpstr>
      <vt:lpstr>Cosa abbiamo utilizzato?</vt:lpstr>
      <vt:lpstr>Mockup</vt:lpstr>
      <vt:lpstr>Mockup</vt:lpstr>
      <vt:lpstr>Mockup</vt:lpstr>
      <vt:lpstr>Fonti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Beacon app for searching availability in class</dc:title>
  <dc:creator>Ana Teixido Masiello</dc:creator>
  <cp:lastModifiedBy>Gjorche Mitkov</cp:lastModifiedBy>
  <cp:revision>5</cp:revision>
  <dcterms:created xsi:type="dcterms:W3CDTF">2023-05-16T09:08:10Z</dcterms:created>
  <dcterms:modified xsi:type="dcterms:W3CDTF">2023-06-07T20:24:28Z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0x0101003B73391150140343B7E18119B1FAA6D5</vt:lpwstr>
  </property>
</Properties>
</file>