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" charset="1" panose="020B0606030504020204"/>
      <p:regular r:id="rId19"/>
    </p:embeddedFont>
    <p:embeddedFont>
      <p:font typeface="Dancing Script" charset="1" panose="03080600040507000D00"/>
      <p:regular r:id="rId20"/>
    </p:embeddedFont>
    <p:embeddedFont>
      <p:font typeface="Bernier" charset="1" panose="00000500000000000000"/>
      <p:regular r:id="rId21"/>
    </p:embeddedFont>
    <p:embeddedFont>
      <p:font typeface="Open Sans Bold" charset="1" panose="020B0806030504020204"/>
      <p:regular r:id="rId22"/>
    </p:embeddedFont>
    <p:embeddedFont>
      <p:font typeface="Dancing Script Bold" charset="1" panose="03080800040507000D00"/>
      <p:regular r:id="rId23"/>
    </p:embeddedFont>
    <p:embeddedFont>
      <p:font typeface="Clear Sans" charset="1" panose="020B0503030202020304"/>
      <p:regular r:id="rId24"/>
    </p:embeddedFont>
    <p:embeddedFont>
      <p:font typeface="Clear Sans Bold" charset="1" panose="020B0803030202020304"/>
      <p:regular r:id="rId25"/>
    </p:embeddedFont>
    <p:embeddedFont>
      <p:font typeface="Cocomat Pro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3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11" Target="../media/image3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27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27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110438">
            <a:off x="-3098150" y="-2882676"/>
            <a:ext cx="8253699" cy="6541057"/>
          </a:xfrm>
          <a:custGeom>
            <a:avLst/>
            <a:gdLst/>
            <a:ahLst/>
            <a:cxnLst/>
            <a:rect r="r" b="b" t="t" l="l"/>
            <a:pathLst>
              <a:path h="6541057" w="8253699">
                <a:moveTo>
                  <a:pt x="0" y="0"/>
                </a:moveTo>
                <a:lnTo>
                  <a:pt x="8253700" y="0"/>
                </a:lnTo>
                <a:lnTo>
                  <a:pt x="8253700" y="6541057"/>
                </a:lnTo>
                <a:lnTo>
                  <a:pt x="0" y="654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53402" y="-4561111"/>
            <a:ext cx="8861301" cy="7022581"/>
          </a:xfrm>
          <a:custGeom>
            <a:avLst/>
            <a:gdLst/>
            <a:ahLst/>
            <a:cxnLst/>
            <a:rect r="r" b="b" t="t" l="l"/>
            <a:pathLst>
              <a:path h="7022581" w="8861301">
                <a:moveTo>
                  <a:pt x="0" y="0"/>
                </a:moveTo>
                <a:lnTo>
                  <a:pt x="8861301" y="0"/>
                </a:lnTo>
                <a:lnTo>
                  <a:pt x="8861301" y="7022581"/>
                </a:lnTo>
                <a:lnTo>
                  <a:pt x="0" y="7022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099534">
            <a:off x="-4005493" y="7908267"/>
            <a:ext cx="8400040" cy="6657032"/>
          </a:xfrm>
          <a:custGeom>
            <a:avLst/>
            <a:gdLst/>
            <a:ahLst/>
            <a:cxnLst/>
            <a:rect r="r" b="b" t="t" l="l"/>
            <a:pathLst>
              <a:path h="6657032" w="8400040">
                <a:moveTo>
                  <a:pt x="0" y="0"/>
                </a:moveTo>
                <a:lnTo>
                  <a:pt x="8400040" y="0"/>
                </a:lnTo>
                <a:lnTo>
                  <a:pt x="8400040" y="6657031"/>
                </a:lnTo>
                <a:lnTo>
                  <a:pt x="0" y="665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56150">
            <a:off x="12116878" y="4229021"/>
            <a:ext cx="8133443" cy="10427490"/>
          </a:xfrm>
          <a:custGeom>
            <a:avLst/>
            <a:gdLst/>
            <a:ahLst/>
            <a:cxnLst/>
            <a:rect r="r" b="b" t="t" l="l"/>
            <a:pathLst>
              <a:path h="10427490" w="8133443">
                <a:moveTo>
                  <a:pt x="0" y="0"/>
                </a:moveTo>
                <a:lnTo>
                  <a:pt x="8133442" y="0"/>
                </a:lnTo>
                <a:lnTo>
                  <a:pt x="8133442" y="10427491"/>
                </a:lnTo>
                <a:lnTo>
                  <a:pt x="0" y="104274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5319271" y="7111951"/>
            <a:ext cx="2890179" cy="5538670"/>
          </a:xfrm>
          <a:custGeom>
            <a:avLst/>
            <a:gdLst/>
            <a:ahLst/>
            <a:cxnLst/>
            <a:rect r="r" b="b" t="t" l="l"/>
            <a:pathLst>
              <a:path h="5538670" w="2890179">
                <a:moveTo>
                  <a:pt x="2890179" y="0"/>
                </a:moveTo>
                <a:lnTo>
                  <a:pt x="0" y="0"/>
                </a:lnTo>
                <a:lnTo>
                  <a:pt x="0" y="5538670"/>
                </a:lnTo>
                <a:lnTo>
                  <a:pt x="2890179" y="5538670"/>
                </a:lnTo>
                <a:lnTo>
                  <a:pt x="289017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31189">
            <a:off x="13812294" y="8475638"/>
            <a:ext cx="1983761" cy="3622725"/>
          </a:xfrm>
          <a:custGeom>
            <a:avLst/>
            <a:gdLst/>
            <a:ahLst/>
            <a:cxnLst/>
            <a:rect r="r" b="b" t="t" l="l"/>
            <a:pathLst>
              <a:path h="3622725" w="1983761">
                <a:moveTo>
                  <a:pt x="0" y="0"/>
                </a:moveTo>
                <a:lnTo>
                  <a:pt x="1983761" y="0"/>
                </a:lnTo>
                <a:lnTo>
                  <a:pt x="1983761" y="3622724"/>
                </a:lnTo>
                <a:lnTo>
                  <a:pt x="0" y="3622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56702" y="8854985"/>
            <a:ext cx="2145420" cy="2864031"/>
          </a:xfrm>
          <a:custGeom>
            <a:avLst/>
            <a:gdLst/>
            <a:ahLst/>
            <a:cxnLst/>
            <a:rect r="r" b="b" t="t" l="l"/>
            <a:pathLst>
              <a:path h="2864031" w="2145420">
                <a:moveTo>
                  <a:pt x="0" y="0"/>
                </a:moveTo>
                <a:lnTo>
                  <a:pt x="2145420" y="0"/>
                </a:lnTo>
                <a:lnTo>
                  <a:pt x="2145420" y="2864030"/>
                </a:lnTo>
                <a:lnTo>
                  <a:pt x="0" y="2864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40149">
            <a:off x="2833021" y="-2150539"/>
            <a:ext cx="1972074" cy="4391258"/>
          </a:xfrm>
          <a:custGeom>
            <a:avLst/>
            <a:gdLst/>
            <a:ahLst/>
            <a:cxnLst/>
            <a:rect r="r" b="b" t="t" l="l"/>
            <a:pathLst>
              <a:path h="4391258" w="1972074">
                <a:moveTo>
                  <a:pt x="0" y="0"/>
                </a:moveTo>
                <a:lnTo>
                  <a:pt x="1972074" y="0"/>
                </a:lnTo>
                <a:lnTo>
                  <a:pt x="1972074" y="4391258"/>
                </a:lnTo>
                <a:lnTo>
                  <a:pt x="0" y="4391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19365">
            <a:off x="13607051" y="-1190574"/>
            <a:ext cx="1047327" cy="3308490"/>
          </a:xfrm>
          <a:custGeom>
            <a:avLst/>
            <a:gdLst/>
            <a:ahLst/>
            <a:cxnLst/>
            <a:rect r="r" b="b" t="t" l="l"/>
            <a:pathLst>
              <a:path h="3308490" w="1047327">
                <a:moveTo>
                  <a:pt x="0" y="0"/>
                </a:moveTo>
                <a:lnTo>
                  <a:pt x="1047327" y="0"/>
                </a:lnTo>
                <a:lnTo>
                  <a:pt x="1047327" y="3308490"/>
                </a:lnTo>
                <a:lnTo>
                  <a:pt x="0" y="33084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301468">
            <a:off x="-151838" y="686132"/>
            <a:ext cx="1949745" cy="4112303"/>
          </a:xfrm>
          <a:custGeom>
            <a:avLst/>
            <a:gdLst/>
            <a:ahLst/>
            <a:cxnLst/>
            <a:rect r="r" b="b" t="t" l="l"/>
            <a:pathLst>
              <a:path h="4112303" w="1949745">
                <a:moveTo>
                  <a:pt x="0" y="0"/>
                </a:moveTo>
                <a:lnTo>
                  <a:pt x="1949744" y="0"/>
                </a:lnTo>
                <a:lnTo>
                  <a:pt x="1949744" y="4112302"/>
                </a:lnTo>
                <a:lnTo>
                  <a:pt x="0" y="41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5265936" y="8348996"/>
            <a:ext cx="7981710" cy="740217"/>
            <a:chOff x="0" y="0"/>
            <a:chExt cx="1808303" cy="1677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8303" cy="167701"/>
            </a:xfrm>
            <a:custGeom>
              <a:avLst/>
              <a:gdLst/>
              <a:ahLst/>
              <a:cxnLst/>
              <a:rect r="r" b="b" t="t" l="l"/>
              <a:pathLst>
                <a:path h="167701" w="1808303">
                  <a:moveTo>
                    <a:pt x="10670" y="0"/>
                  </a:moveTo>
                  <a:lnTo>
                    <a:pt x="1797634" y="0"/>
                  </a:lnTo>
                  <a:cubicBezTo>
                    <a:pt x="1803526" y="0"/>
                    <a:pt x="1808303" y="4777"/>
                    <a:pt x="1808303" y="10670"/>
                  </a:cubicBezTo>
                  <a:lnTo>
                    <a:pt x="1808303" y="157031"/>
                  </a:lnTo>
                  <a:cubicBezTo>
                    <a:pt x="1808303" y="159861"/>
                    <a:pt x="1807179" y="162575"/>
                    <a:pt x="1805178" y="164575"/>
                  </a:cubicBezTo>
                  <a:cubicBezTo>
                    <a:pt x="1803177" y="166576"/>
                    <a:pt x="1800463" y="167701"/>
                    <a:pt x="1797634" y="167701"/>
                  </a:cubicBezTo>
                  <a:lnTo>
                    <a:pt x="10670" y="167701"/>
                  </a:lnTo>
                  <a:cubicBezTo>
                    <a:pt x="4777" y="167701"/>
                    <a:pt x="0" y="162924"/>
                    <a:pt x="0" y="157031"/>
                  </a:cubicBezTo>
                  <a:lnTo>
                    <a:pt x="0" y="10670"/>
                  </a:lnTo>
                  <a:cubicBezTo>
                    <a:pt x="0" y="4777"/>
                    <a:pt x="4777" y="0"/>
                    <a:pt x="106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808303" cy="234376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4449"/>
                </a:lnSpc>
                <a:spcBef>
                  <a:spcPct val="0"/>
                </a:spcBef>
              </a:pPr>
              <a:r>
                <a:rPr lang="en-US" sz="3178" spc="425">
                  <a:solidFill>
                    <a:srgbClr val="FFFDF8"/>
                  </a:solidFill>
                  <a:latin typeface="Open Sans"/>
                  <a:ea typeface="Open Sans"/>
                  <a:cs typeface="Open Sans"/>
                  <a:sym typeface="Open Sans"/>
                </a:rPr>
                <a:t>Realizado por Giovanna Espinosa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8397254">
            <a:off x="-349117" y="-1644600"/>
            <a:ext cx="2344302" cy="3289200"/>
          </a:xfrm>
          <a:custGeom>
            <a:avLst/>
            <a:gdLst/>
            <a:ahLst/>
            <a:cxnLst/>
            <a:rect r="r" b="b" t="t" l="l"/>
            <a:pathLst>
              <a:path h="3289200" w="2344302">
                <a:moveTo>
                  <a:pt x="0" y="0"/>
                </a:moveTo>
                <a:lnTo>
                  <a:pt x="2344302" y="0"/>
                </a:lnTo>
                <a:lnTo>
                  <a:pt x="2344302" y="3289200"/>
                </a:lnTo>
                <a:lnTo>
                  <a:pt x="0" y="32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103253">
            <a:off x="-761786" y="6548281"/>
            <a:ext cx="2427939" cy="2057400"/>
          </a:xfrm>
          <a:custGeom>
            <a:avLst/>
            <a:gdLst/>
            <a:ahLst/>
            <a:cxnLst/>
            <a:rect r="r" b="b" t="t" l="l"/>
            <a:pathLst>
              <a:path h="2057400" w="2427939">
                <a:moveTo>
                  <a:pt x="0" y="0"/>
                </a:moveTo>
                <a:lnTo>
                  <a:pt x="2427939" y="0"/>
                </a:lnTo>
                <a:lnTo>
                  <a:pt x="24279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1561836">
            <a:off x="1180158" y="8066313"/>
            <a:ext cx="1713253" cy="4114800"/>
          </a:xfrm>
          <a:custGeom>
            <a:avLst/>
            <a:gdLst/>
            <a:ahLst/>
            <a:cxnLst/>
            <a:rect r="r" b="b" t="t" l="l"/>
            <a:pathLst>
              <a:path h="4114800" w="1713253">
                <a:moveTo>
                  <a:pt x="0" y="0"/>
                </a:moveTo>
                <a:lnTo>
                  <a:pt x="1713253" y="0"/>
                </a:lnTo>
                <a:lnTo>
                  <a:pt x="171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978297" y="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alphaModFix amt="23000"/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778486" y="3160350"/>
            <a:ext cx="12577426" cy="463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8"/>
              </a:lnSpc>
            </a:pPr>
            <a:r>
              <a:rPr lang="en-US" sz="1813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Gardenia </a:t>
            </a:r>
          </a:p>
          <a:p>
            <a:pPr algn="ctr">
              <a:lnSpc>
                <a:spcPts val="17768"/>
              </a:lnSpc>
            </a:pPr>
            <a:r>
              <a:rPr lang="en-US" sz="1813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Mobile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06471" y="463531"/>
            <a:ext cx="6700641" cy="176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67"/>
              </a:lnSpc>
            </a:pPr>
            <a:r>
              <a:rPr lang="en-US" sz="10333" spc="144">
                <a:solidFill>
                  <a:srgbClr val="000000"/>
                </a:solidFill>
                <a:latin typeface="Bernier"/>
                <a:ea typeface="Bernier"/>
                <a:cs typeface="Bernier"/>
                <a:sym typeface="Bernier"/>
              </a:rPr>
              <a:t>Proyecto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MENÚ LATERAL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49576" y="483701"/>
            <a:ext cx="4613251" cy="9288425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856" r="0" b="-1856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 página principal,  donde se encuentra las categorías de los productos, un carrusel de imágenes que puede ser utilizado al gusto del cliente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 SUB CATEGORIAS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000" r="0" b="-100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202379"/>
            <a:ext cx="6728468" cy="17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las subcategorias de los productos.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562721"/>
            <a:ext cx="7149832" cy="657787"/>
            <a:chOff x="0" y="0"/>
            <a:chExt cx="1883083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3083" cy="173244"/>
            </a:xfrm>
            <a:custGeom>
              <a:avLst/>
              <a:gdLst/>
              <a:ahLst/>
              <a:cxnLst/>
              <a:rect r="r" b="b" t="t" l="l"/>
              <a:pathLst>
                <a:path h="173244" w="1883083">
                  <a:moveTo>
                    <a:pt x="37898" y="0"/>
                  </a:moveTo>
                  <a:lnTo>
                    <a:pt x="1845185" y="0"/>
                  </a:lnTo>
                  <a:cubicBezTo>
                    <a:pt x="1866116" y="0"/>
                    <a:pt x="1883083" y="16968"/>
                    <a:pt x="1883083" y="37898"/>
                  </a:cubicBezTo>
                  <a:lnTo>
                    <a:pt x="1883083" y="135346"/>
                  </a:lnTo>
                  <a:cubicBezTo>
                    <a:pt x="1883083" y="145397"/>
                    <a:pt x="1879091" y="155037"/>
                    <a:pt x="1871983" y="162144"/>
                  </a:cubicBezTo>
                  <a:cubicBezTo>
                    <a:pt x="1864876" y="169252"/>
                    <a:pt x="1855236" y="173244"/>
                    <a:pt x="1845185" y="173244"/>
                  </a:cubicBezTo>
                  <a:lnTo>
                    <a:pt x="37898" y="173244"/>
                  </a:lnTo>
                  <a:cubicBezTo>
                    <a:pt x="16968" y="173244"/>
                    <a:pt x="0" y="156277"/>
                    <a:pt x="0" y="135346"/>
                  </a:cubicBezTo>
                  <a:lnTo>
                    <a:pt x="0" y="37898"/>
                  </a:lnTo>
                  <a:cubicBezTo>
                    <a:pt x="0" y="16968"/>
                    <a:pt x="16968" y="0"/>
                    <a:pt x="37898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83083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VISTA DEL  CATALOGO DE PRODUCTOS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2178" r="0" b="-2178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220508"/>
            <a:ext cx="7087039" cy="173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los productos disponibles a la venta.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110438">
            <a:off x="-3098150" y="-2882676"/>
            <a:ext cx="8253699" cy="6541057"/>
          </a:xfrm>
          <a:custGeom>
            <a:avLst/>
            <a:gdLst/>
            <a:ahLst/>
            <a:cxnLst/>
            <a:rect r="r" b="b" t="t" l="l"/>
            <a:pathLst>
              <a:path h="6541057" w="8253699">
                <a:moveTo>
                  <a:pt x="0" y="0"/>
                </a:moveTo>
                <a:lnTo>
                  <a:pt x="8253700" y="0"/>
                </a:lnTo>
                <a:lnTo>
                  <a:pt x="8253700" y="6541057"/>
                </a:lnTo>
                <a:lnTo>
                  <a:pt x="0" y="654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53402" y="-4561111"/>
            <a:ext cx="8861301" cy="7022581"/>
          </a:xfrm>
          <a:custGeom>
            <a:avLst/>
            <a:gdLst/>
            <a:ahLst/>
            <a:cxnLst/>
            <a:rect r="r" b="b" t="t" l="l"/>
            <a:pathLst>
              <a:path h="7022581" w="8861301">
                <a:moveTo>
                  <a:pt x="0" y="0"/>
                </a:moveTo>
                <a:lnTo>
                  <a:pt x="8861301" y="0"/>
                </a:lnTo>
                <a:lnTo>
                  <a:pt x="8861301" y="7022581"/>
                </a:lnTo>
                <a:lnTo>
                  <a:pt x="0" y="7022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099534">
            <a:off x="-4005493" y="7908267"/>
            <a:ext cx="8400040" cy="6657032"/>
          </a:xfrm>
          <a:custGeom>
            <a:avLst/>
            <a:gdLst/>
            <a:ahLst/>
            <a:cxnLst/>
            <a:rect r="r" b="b" t="t" l="l"/>
            <a:pathLst>
              <a:path h="6657032" w="8400040">
                <a:moveTo>
                  <a:pt x="0" y="0"/>
                </a:moveTo>
                <a:lnTo>
                  <a:pt x="8400040" y="0"/>
                </a:lnTo>
                <a:lnTo>
                  <a:pt x="8400040" y="6657031"/>
                </a:lnTo>
                <a:lnTo>
                  <a:pt x="0" y="665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56150">
            <a:off x="14221279" y="4044555"/>
            <a:ext cx="8133443" cy="10427490"/>
          </a:xfrm>
          <a:custGeom>
            <a:avLst/>
            <a:gdLst/>
            <a:ahLst/>
            <a:cxnLst/>
            <a:rect r="r" b="b" t="t" l="l"/>
            <a:pathLst>
              <a:path h="10427490" w="8133443">
                <a:moveTo>
                  <a:pt x="0" y="0"/>
                </a:moveTo>
                <a:lnTo>
                  <a:pt x="8133442" y="0"/>
                </a:lnTo>
                <a:lnTo>
                  <a:pt x="8133442" y="10427490"/>
                </a:lnTo>
                <a:lnTo>
                  <a:pt x="0" y="10427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5319271" y="7111951"/>
            <a:ext cx="2890179" cy="5538670"/>
          </a:xfrm>
          <a:custGeom>
            <a:avLst/>
            <a:gdLst/>
            <a:ahLst/>
            <a:cxnLst/>
            <a:rect r="r" b="b" t="t" l="l"/>
            <a:pathLst>
              <a:path h="5538670" w="2890179">
                <a:moveTo>
                  <a:pt x="2890179" y="0"/>
                </a:moveTo>
                <a:lnTo>
                  <a:pt x="0" y="0"/>
                </a:lnTo>
                <a:lnTo>
                  <a:pt x="0" y="5538670"/>
                </a:lnTo>
                <a:lnTo>
                  <a:pt x="2890179" y="5538670"/>
                </a:lnTo>
                <a:lnTo>
                  <a:pt x="289017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31189">
            <a:off x="13812294" y="8475638"/>
            <a:ext cx="1983761" cy="3622725"/>
          </a:xfrm>
          <a:custGeom>
            <a:avLst/>
            <a:gdLst/>
            <a:ahLst/>
            <a:cxnLst/>
            <a:rect r="r" b="b" t="t" l="l"/>
            <a:pathLst>
              <a:path h="3622725" w="1983761">
                <a:moveTo>
                  <a:pt x="0" y="0"/>
                </a:moveTo>
                <a:lnTo>
                  <a:pt x="1983761" y="0"/>
                </a:lnTo>
                <a:lnTo>
                  <a:pt x="1983761" y="3622724"/>
                </a:lnTo>
                <a:lnTo>
                  <a:pt x="0" y="3622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56702" y="8854985"/>
            <a:ext cx="2145420" cy="2864031"/>
          </a:xfrm>
          <a:custGeom>
            <a:avLst/>
            <a:gdLst/>
            <a:ahLst/>
            <a:cxnLst/>
            <a:rect r="r" b="b" t="t" l="l"/>
            <a:pathLst>
              <a:path h="2864031" w="2145420">
                <a:moveTo>
                  <a:pt x="0" y="0"/>
                </a:moveTo>
                <a:lnTo>
                  <a:pt x="2145420" y="0"/>
                </a:lnTo>
                <a:lnTo>
                  <a:pt x="2145420" y="2864030"/>
                </a:lnTo>
                <a:lnTo>
                  <a:pt x="0" y="2864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40149">
            <a:off x="2833021" y="-2150539"/>
            <a:ext cx="1972074" cy="4391258"/>
          </a:xfrm>
          <a:custGeom>
            <a:avLst/>
            <a:gdLst/>
            <a:ahLst/>
            <a:cxnLst/>
            <a:rect r="r" b="b" t="t" l="l"/>
            <a:pathLst>
              <a:path h="4391258" w="1972074">
                <a:moveTo>
                  <a:pt x="0" y="0"/>
                </a:moveTo>
                <a:lnTo>
                  <a:pt x="1972074" y="0"/>
                </a:lnTo>
                <a:lnTo>
                  <a:pt x="1972074" y="4391258"/>
                </a:lnTo>
                <a:lnTo>
                  <a:pt x="0" y="4391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19365">
            <a:off x="13607051" y="-1190574"/>
            <a:ext cx="1047327" cy="3308490"/>
          </a:xfrm>
          <a:custGeom>
            <a:avLst/>
            <a:gdLst/>
            <a:ahLst/>
            <a:cxnLst/>
            <a:rect r="r" b="b" t="t" l="l"/>
            <a:pathLst>
              <a:path h="3308490" w="1047327">
                <a:moveTo>
                  <a:pt x="0" y="0"/>
                </a:moveTo>
                <a:lnTo>
                  <a:pt x="1047327" y="0"/>
                </a:lnTo>
                <a:lnTo>
                  <a:pt x="1047327" y="3308490"/>
                </a:lnTo>
                <a:lnTo>
                  <a:pt x="0" y="33084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301468">
            <a:off x="-151838" y="686132"/>
            <a:ext cx="1949745" cy="4112303"/>
          </a:xfrm>
          <a:custGeom>
            <a:avLst/>
            <a:gdLst/>
            <a:ahLst/>
            <a:cxnLst/>
            <a:rect r="r" b="b" t="t" l="l"/>
            <a:pathLst>
              <a:path h="4112303" w="1949745">
                <a:moveTo>
                  <a:pt x="0" y="0"/>
                </a:moveTo>
                <a:lnTo>
                  <a:pt x="1949744" y="0"/>
                </a:lnTo>
                <a:lnTo>
                  <a:pt x="1949744" y="4112302"/>
                </a:lnTo>
                <a:lnTo>
                  <a:pt x="0" y="41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8397254">
            <a:off x="-349117" y="-1644600"/>
            <a:ext cx="2344302" cy="3289200"/>
          </a:xfrm>
          <a:custGeom>
            <a:avLst/>
            <a:gdLst/>
            <a:ahLst/>
            <a:cxnLst/>
            <a:rect r="r" b="b" t="t" l="l"/>
            <a:pathLst>
              <a:path h="3289200" w="2344302">
                <a:moveTo>
                  <a:pt x="0" y="0"/>
                </a:moveTo>
                <a:lnTo>
                  <a:pt x="2344302" y="0"/>
                </a:lnTo>
                <a:lnTo>
                  <a:pt x="2344302" y="3289200"/>
                </a:lnTo>
                <a:lnTo>
                  <a:pt x="0" y="32892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103253">
            <a:off x="-761786" y="6548281"/>
            <a:ext cx="2427939" cy="2057400"/>
          </a:xfrm>
          <a:custGeom>
            <a:avLst/>
            <a:gdLst/>
            <a:ahLst/>
            <a:cxnLst/>
            <a:rect r="r" b="b" t="t" l="l"/>
            <a:pathLst>
              <a:path h="2057400" w="2427939">
                <a:moveTo>
                  <a:pt x="0" y="0"/>
                </a:moveTo>
                <a:lnTo>
                  <a:pt x="2427939" y="0"/>
                </a:lnTo>
                <a:lnTo>
                  <a:pt x="24279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1561836">
            <a:off x="1180158" y="8066313"/>
            <a:ext cx="1713253" cy="4114800"/>
          </a:xfrm>
          <a:custGeom>
            <a:avLst/>
            <a:gdLst/>
            <a:ahLst/>
            <a:cxnLst/>
            <a:rect r="r" b="b" t="t" l="l"/>
            <a:pathLst>
              <a:path h="4114800" w="1713253">
                <a:moveTo>
                  <a:pt x="0" y="0"/>
                </a:moveTo>
                <a:lnTo>
                  <a:pt x="1713253" y="0"/>
                </a:lnTo>
                <a:lnTo>
                  <a:pt x="171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23845" y="2461470"/>
            <a:ext cx="4729557" cy="4729557"/>
          </a:xfrm>
          <a:custGeom>
            <a:avLst/>
            <a:gdLst/>
            <a:ahLst/>
            <a:cxnLst/>
            <a:rect r="r" b="b" t="t" l="l"/>
            <a:pathLst>
              <a:path h="4729557" w="4729557">
                <a:moveTo>
                  <a:pt x="0" y="0"/>
                </a:moveTo>
                <a:lnTo>
                  <a:pt x="4729557" y="0"/>
                </a:lnTo>
                <a:lnTo>
                  <a:pt x="4729557" y="4729557"/>
                </a:lnTo>
                <a:lnTo>
                  <a:pt x="0" y="4729557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274899" y="5761408"/>
            <a:ext cx="11738202" cy="329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92"/>
              </a:lnSpc>
            </a:pPr>
            <a:r>
              <a:rPr lang="en-US" b="true" sz="14208" spc="198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Gardenia Mobile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06471" y="463531"/>
            <a:ext cx="6700641" cy="176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67"/>
              </a:lnSpc>
            </a:pPr>
            <a:r>
              <a:rPr lang="en-US" sz="10333" spc="144">
                <a:solidFill>
                  <a:srgbClr val="000000"/>
                </a:solidFill>
                <a:latin typeface="Bernier"/>
                <a:ea typeface="Bernier"/>
                <a:cs typeface="Bernier"/>
                <a:sym typeface="Bernier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23257">
            <a:off x="-4302877" y="-4199866"/>
            <a:ext cx="10880689" cy="8622946"/>
          </a:xfrm>
          <a:custGeom>
            <a:avLst/>
            <a:gdLst/>
            <a:ahLst/>
            <a:cxnLst/>
            <a:rect r="r" b="b" t="t" l="l"/>
            <a:pathLst>
              <a:path h="8622946" w="10880689">
                <a:moveTo>
                  <a:pt x="0" y="0"/>
                </a:moveTo>
                <a:lnTo>
                  <a:pt x="10880690" y="0"/>
                </a:lnTo>
                <a:lnTo>
                  <a:pt x="10880690" y="8622946"/>
                </a:lnTo>
                <a:lnTo>
                  <a:pt x="0" y="862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717755">
            <a:off x="4287492" y="-1740333"/>
            <a:ext cx="1932752" cy="3703880"/>
          </a:xfrm>
          <a:custGeom>
            <a:avLst/>
            <a:gdLst/>
            <a:ahLst/>
            <a:cxnLst/>
            <a:rect r="r" b="b" t="t" l="l"/>
            <a:pathLst>
              <a:path h="3703880" w="1932752">
                <a:moveTo>
                  <a:pt x="1932752" y="0"/>
                </a:moveTo>
                <a:lnTo>
                  <a:pt x="0" y="0"/>
                </a:lnTo>
                <a:lnTo>
                  <a:pt x="0" y="3703880"/>
                </a:lnTo>
                <a:lnTo>
                  <a:pt x="1932752" y="3703880"/>
                </a:lnTo>
                <a:lnTo>
                  <a:pt x="19327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24383">
            <a:off x="-207263" y="-188407"/>
            <a:ext cx="1231707" cy="2249331"/>
          </a:xfrm>
          <a:custGeom>
            <a:avLst/>
            <a:gdLst/>
            <a:ahLst/>
            <a:cxnLst/>
            <a:rect r="r" b="b" t="t" l="l"/>
            <a:pathLst>
              <a:path h="2249331" w="1231707">
                <a:moveTo>
                  <a:pt x="0" y="0"/>
                </a:moveTo>
                <a:lnTo>
                  <a:pt x="1231706" y="0"/>
                </a:lnTo>
                <a:lnTo>
                  <a:pt x="1231706" y="2249331"/>
                </a:lnTo>
                <a:lnTo>
                  <a:pt x="0" y="2249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4055189">
            <a:off x="11283297" y="4595124"/>
            <a:ext cx="8879327" cy="11383752"/>
          </a:xfrm>
          <a:custGeom>
            <a:avLst/>
            <a:gdLst/>
            <a:ahLst/>
            <a:cxnLst/>
            <a:rect r="r" b="b" t="t" l="l"/>
            <a:pathLst>
              <a:path h="11383752" w="8879327">
                <a:moveTo>
                  <a:pt x="0" y="0"/>
                </a:moveTo>
                <a:lnTo>
                  <a:pt x="8879327" y="0"/>
                </a:lnTo>
                <a:lnTo>
                  <a:pt x="8879327" y="11383752"/>
                </a:lnTo>
                <a:lnTo>
                  <a:pt x="0" y="11383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678663">
            <a:off x="14253487" y="7343336"/>
            <a:ext cx="2865827" cy="5492003"/>
          </a:xfrm>
          <a:custGeom>
            <a:avLst/>
            <a:gdLst/>
            <a:ahLst/>
            <a:cxnLst/>
            <a:rect r="r" b="b" t="t" l="l"/>
            <a:pathLst>
              <a:path h="5492003" w="2865827">
                <a:moveTo>
                  <a:pt x="2865827" y="0"/>
                </a:moveTo>
                <a:lnTo>
                  <a:pt x="0" y="0"/>
                </a:lnTo>
                <a:lnTo>
                  <a:pt x="0" y="5492003"/>
                </a:lnTo>
                <a:lnTo>
                  <a:pt x="2865827" y="5492003"/>
                </a:lnTo>
                <a:lnTo>
                  <a:pt x="2865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15273" y="8355624"/>
            <a:ext cx="2346661" cy="3132679"/>
          </a:xfrm>
          <a:custGeom>
            <a:avLst/>
            <a:gdLst/>
            <a:ahLst/>
            <a:cxnLst/>
            <a:rect r="r" b="b" t="t" l="l"/>
            <a:pathLst>
              <a:path h="3132679" w="2346661">
                <a:moveTo>
                  <a:pt x="0" y="0"/>
                </a:moveTo>
                <a:lnTo>
                  <a:pt x="2346661" y="0"/>
                </a:lnTo>
                <a:lnTo>
                  <a:pt x="2346661" y="3132678"/>
                </a:lnTo>
                <a:lnTo>
                  <a:pt x="0" y="31326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615335">
            <a:off x="12586604" y="8910611"/>
            <a:ext cx="1507388" cy="2752778"/>
          </a:xfrm>
          <a:custGeom>
            <a:avLst/>
            <a:gdLst/>
            <a:ahLst/>
            <a:cxnLst/>
            <a:rect r="r" b="b" t="t" l="l"/>
            <a:pathLst>
              <a:path h="2752778" w="1507388">
                <a:moveTo>
                  <a:pt x="0" y="0"/>
                </a:moveTo>
                <a:lnTo>
                  <a:pt x="1507389" y="0"/>
                </a:lnTo>
                <a:lnTo>
                  <a:pt x="1507389" y="2752778"/>
                </a:lnTo>
                <a:lnTo>
                  <a:pt x="0" y="27527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7643282" y="6257702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0661" y="684576"/>
            <a:ext cx="4729557" cy="4729557"/>
          </a:xfrm>
          <a:custGeom>
            <a:avLst/>
            <a:gdLst/>
            <a:ahLst/>
            <a:cxnLst/>
            <a:rect r="r" b="b" t="t" l="l"/>
            <a:pathLst>
              <a:path h="4729557" w="4729557">
                <a:moveTo>
                  <a:pt x="0" y="0"/>
                </a:moveTo>
                <a:lnTo>
                  <a:pt x="4729557" y="0"/>
                </a:lnTo>
                <a:lnTo>
                  <a:pt x="4729557" y="4729556"/>
                </a:lnTo>
                <a:lnTo>
                  <a:pt x="0" y="472955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546529" y="3883660"/>
            <a:ext cx="8549467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Gardenia  es una 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plataforma de comercio electrónico</a:t>
            </a: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especializada en artículos de jardinería, diseñada para 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facilitar la compra y venta de productos en línea, ofreciendo una experiencia intuitiva y objetiva, a través de su aplicación móvil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5807" y="2534746"/>
            <a:ext cx="7601901" cy="123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11"/>
              </a:lnSpc>
              <a:spcBef>
                <a:spcPct val="0"/>
              </a:spcBef>
            </a:pPr>
            <a:r>
              <a:rPr lang="en-US" sz="7255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introducción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529" y="7058477"/>
            <a:ext cx="854946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El objetivo de Gardenia es pr</a:t>
            </a:r>
            <a:r>
              <a:rPr lang="en-US" b="true" sz="2799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oveer una solución integral para comerciantes y consumidores</a:t>
            </a:r>
            <a:r>
              <a:rPr lang="en-US" sz="2799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que desean una plataforma eficiente para realizar transacciones en linea.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37224" y="3736763"/>
            <a:ext cx="6583573" cy="270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92"/>
              </a:lnSpc>
            </a:pPr>
            <a:r>
              <a:rPr lang="en-US" b="true" sz="14208" spc="198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Gardenia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8497" y="3212255"/>
            <a:ext cx="3795847" cy="657787"/>
            <a:chOff x="0" y="0"/>
            <a:chExt cx="999729" cy="1732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729" cy="173244"/>
            </a:xfrm>
            <a:custGeom>
              <a:avLst/>
              <a:gdLst/>
              <a:ahLst/>
              <a:cxnLst/>
              <a:rect r="r" b="b" t="t" l="l"/>
              <a:pathLst>
                <a:path h="173244" w="999729">
                  <a:moveTo>
                    <a:pt x="71385" y="0"/>
                  </a:moveTo>
                  <a:lnTo>
                    <a:pt x="928344" y="0"/>
                  </a:lnTo>
                  <a:cubicBezTo>
                    <a:pt x="967769" y="0"/>
                    <a:pt x="999729" y="31960"/>
                    <a:pt x="999729" y="71385"/>
                  </a:cubicBezTo>
                  <a:lnTo>
                    <a:pt x="999729" y="101859"/>
                  </a:lnTo>
                  <a:cubicBezTo>
                    <a:pt x="999729" y="120792"/>
                    <a:pt x="992208" y="138949"/>
                    <a:pt x="978821" y="152336"/>
                  </a:cubicBezTo>
                  <a:cubicBezTo>
                    <a:pt x="965434" y="165723"/>
                    <a:pt x="947277" y="173244"/>
                    <a:pt x="928344" y="173244"/>
                  </a:cubicBezTo>
                  <a:lnTo>
                    <a:pt x="71385" y="173244"/>
                  </a:lnTo>
                  <a:cubicBezTo>
                    <a:pt x="31960" y="173244"/>
                    <a:pt x="0" y="141284"/>
                    <a:pt x="0" y="101859"/>
                  </a:cubicBezTo>
                  <a:lnTo>
                    <a:pt x="0" y="71385"/>
                  </a:lnTo>
                  <a:cubicBezTo>
                    <a:pt x="0" y="52453"/>
                    <a:pt x="7521" y="34296"/>
                    <a:pt x="20908" y="20908"/>
                  </a:cubicBezTo>
                  <a:cubicBezTo>
                    <a:pt x="34296" y="7521"/>
                    <a:pt x="52453" y="0"/>
                    <a:pt x="71385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99729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Problema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8497" y="5769811"/>
            <a:ext cx="3795847" cy="657787"/>
            <a:chOff x="0" y="0"/>
            <a:chExt cx="999729" cy="173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9729" cy="173244"/>
            </a:xfrm>
            <a:custGeom>
              <a:avLst/>
              <a:gdLst/>
              <a:ahLst/>
              <a:cxnLst/>
              <a:rect r="r" b="b" t="t" l="l"/>
              <a:pathLst>
                <a:path h="173244" w="999729">
                  <a:moveTo>
                    <a:pt x="71385" y="0"/>
                  </a:moveTo>
                  <a:lnTo>
                    <a:pt x="928344" y="0"/>
                  </a:lnTo>
                  <a:cubicBezTo>
                    <a:pt x="967769" y="0"/>
                    <a:pt x="999729" y="31960"/>
                    <a:pt x="999729" y="71385"/>
                  </a:cubicBezTo>
                  <a:lnTo>
                    <a:pt x="999729" y="101859"/>
                  </a:lnTo>
                  <a:cubicBezTo>
                    <a:pt x="999729" y="120792"/>
                    <a:pt x="992208" y="138949"/>
                    <a:pt x="978821" y="152336"/>
                  </a:cubicBezTo>
                  <a:cubicBezTo>
                    <a:pt x="965434" y="165723"/>
                    <a:pt x="947277" y="173244"/>
                    <a:pt x="928344" y="173244"/>
                  </a:cubicBezTo>
                  <a:lnTo>
                    <a:pt x="71385" y="173244"/>
                  </a:lnTo>
                  <a:cubicBezTo>
                    <a:pt x="31960" y="173244"/>
                    <a:pt x="0" y="141284"/>
                    <a:pt x="0" y="101859"/>
                  </a:cubicBezTo>
                  <a:lnTo>
                    <a:pt x="0" y="71385"/>
                  </a:lnTo>
                  <a:cubicBezTo>
                    <a:pt x="0" y="52453"/>
                    <a:pt x="7521" y="34296"/>
                    <a:pt x="20908" y="20908"/>
                  </a:cubicBezTo>
                  <a:cubicBezTo>
                    <a:pt x="34296" y="7521"/>
                    <a:pt x="52453" y="0"/>
                    <a:pt x="71385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9729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Solución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88497" y="6716160"/>
            <a:ext cx="9837521" cy="174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646" indent="-270823" lvl="1">
              <a:lnSpc>
                <a:spcPts val="3512"/>
              </a:lnSpc>
              <a:buFont typeface="Arial"/>
              <a:buChar char="•"/>
            </a:pPr>
            <a:r>
              <a:rPr lang="en-US" sz="25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Desarrollo de Gardenia, una </a:t>
            </a:r>
            <a:r>
              <a:rPr lang="en-US" b="true" sz="2508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plataforma móvil de comercio electrónico que conecta a comerciantes con consumidore</a:t>
            </a:r>
            <a:r>
              <a:rPr lang="en-US" sz="25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s de manera efectiva.</a:t>
            </a:r>
          </a:p>
          <a:p>
            <a:pPr algn="just">
              <a:lnSpc>
                <a:spcPts val="351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3244981">
            <a:off x="7152708" y="-4898032"/>
            <a:ext cx="6619778" cy="8486895"/>
          </a:xfrm>
          <a:custGeom>
            <a:avLst/>
            <a:gdLst/>
            <a:ahLst/>
            <a:cxnLst/>
            <a:rect r="r" b="b" t="t" l="l"/>
            <a:pathLst>
              <a:path h="8486895" w="6619778">
                <a:moveTo>
                  <a:pt x="0" y="0"/>
                </a:moveTo>
                <a:lnTo>
                  <a:pt x="6619779" y="0"/>
                </a:lnTo>
                <a:lnTo>
                  <a:pt x="6619779" y="8486895"/>
                </a:lnTo>
                <a:lnTo>
                  <a:pt x="0" y="8486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1787488">
            <a:off x="-3309889" y="6896358"/>
            <a:ext cx="6619778" cy="8486895"/>
          </a:xfrm>
          <a:custGeom>
            <a:avLst/>
            <a:gdLst/>
            <a:ahLst/>
            <a:cxnLst/>
            <a:rect r="r" b="b" t="t" l="l"/>
            <a:pathLst>
              <a:path h="8486895" w="6619778">
                <a:moveTo>
                  <a:pt x="0" y="0"/>
                </a:moveTo>
                <a:lnTo>
                  <a:pt x="6619778" y="0"/>
                </a:lnTo>
                <a:lnTo>
                  <a:pt x="6619778" y="8486895"/>
                </a:lnTo>
                <a:lnTo>
                  <a:pt x="0" y="8486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-7019144">
            <a:off x="7802622" y="-928965"/>
            <a:ext cx="1682736" cy="3224756"/>
          </a:xfrm>
          <a:custGeom>
            <a:avLst/>
            <a:gdLst/>
            <a:ahLst/>
            <a:cxnLst/>
            <a:rect r="r" b="b" t="t" l="l"/>
            <a:pathLst>
              <a:path h="3224756" w="1682736">
                <a:moveTo>
                  <a:pt x="1682736" y="0"/>
                </a:moveTo>
                <a:lnTo>
                  <a:pt x="0" y="0"/>
                </a:lnTo>
                <a:lnTo>
                  <a:pt x="0" y="3224756"/>
                </a:lnTo>
                <a:lnTo>
                  <a:pt x="1682736" y="3224756"/>
                </a:lnTo>
                <a:lnTo>
                  <a:pt x="16827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805127">
            <a:off x="240601" y="8513182"/>
            <a:ext cx="1123799" cy="2052271"/>
          </a:xfrm>
          <a:custGeom>
            <a:avLst/>
            <a:gdLst/>
            <a:ahLst/>
            <a:cxnLst/>
            <a:rect r="r" b="b" t="t" l="l"/>
            <a:pathLst>
              <a:path h="2052271" w="1123799">
                <a:moveTo>
                  <a:pt x="0" y="0"/>
                </a:moveTo>
                <a:lnTo>
                  <a:pt x="1123799" y="0"/>
                </a:lnTo>
                <a:lnTo>
                  <a:pt x="1123799" y="2052271"/>
                </a:lnTo>
                <a:lnTo>
                  <a:pt x="0" y="2052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true" flipV="false" rot="5003503">
            <a:off x="151381" y="8950786"/>
            <a:ext cx="1754637" cy="3362546"/>
          </a:xfrm>
          <a:custGeom>
            <a:avLst/>
            <a:gdLst/>
            <a:ahLst/>
            <a:cxnLst/>
            <a:rect r="r" b="b" t="t" l="l"/>
            <a:pathLst>
              <a:path h="3362546" w="1754637">
                <a:moveTo>
                  <a:pt x="1754638" y="0"/>
                </a:moveTo>
                <a:lnTo>
                  <a:pt x="0" y="0"/>
                </a:lnTo>
                <a:lnTo>
                  <a:pt x="0" y="3362546"/>
                </a:lnTo>
                <a:lnTo>
                  <a:pt x="1754638" y="3362546"/>
                </a:lnTo>
                <a:lnTo>
                  <a:pt x="17546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011755">
            <a:off x="9591438" y="-499167"/>
            <a:ext cx="1617438" cy="2169734"/>
          </a:xfrm>
          <a:custGeom>
            <a:avLst/>
            <a:gdLst/>
            <a:ahLst/>
            <a:cxnLst/>
            <a:rect r="r" b="b" t="t" l="l"/>
            <a:pathLst>
              <a:path h="2169734" w="1617438">
                <a:moveTo>
                  <a:pt x="0" y="0"/>
                </a:moveTo>
                <a:lnTo>
                  <a:pt x="1617438" y="0"/>
                </a:lnTo>
                <a:lnTo>
                  <a:pt x="1617438" y="2169734"/>
                </a:lnTo>
                <a:lnTo>
                  <a:pt x="0" y="2169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08785" y="-480796"/>
            <a:ext cx="6853714" cy="10767796"/>
          </a:xfrm>
          <a:custGeom>
            <a:avLst/>
            <a:gdLst/>
            <a:ahLst/>
            <a:cxnLst/>
            <a:rect r="r" b="b" t="t" l="l"/>
            <a:pathLst>
              <a:path h="10767796" w="6853714">
                <a:moveTo>
                  <a:pt x="0" y="0"/>
                </a:moveTo>
                <a:lnTo>
                  <a:pt x="6853713" y="0"/>
                </a:lnTo>
                <a:lnTo>
                  <a:pt x="6853713" y="10767796"/>
                </a:lnTo>
                <a:lnTo>
                  <a:pt x="0" y="10767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36" t="0" r="-2336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92562">
            <a:off x="13711231" y="4926401"/>
            <a:ext cx="1939707" cy="3726411"/>
          </a:xfrm>
          <a:custGeom>
            <a:avLst/>
            <a:gdLst/>
            <a:ahLst/>
            <a:cxnLst/>
            <a:rect r="r" b="b" t="t" l="l"/>
            <a:pathLst>
              <a:path h="3726411" w="1939707">
                <a:moveTo>
                  <a:pt x="0" y="0"/>
                </a:moveTo>
                <a:lnTo>
                  <a:pt x="1939707" y="0"/>
                </a:lnTo>
                <a:lnTo>
                  <a:pt x="1939707" y="3726411"/>
                </a:lnTo>
                <a:lnTo>
                  <a:pt x="0" y="372641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443" r="0" b="-526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88497" y="1456059"/>
            <a:ext cx="5536885" cy="152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48"/>
              </a:lnSpc>
              <a:spcBef>
                <a:spcPct val="0"/>
              </a:spcBef>
            </a:pPr>
            <a:r>
              <a:rPr lang="en-US" sz="8947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propuesta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497" y="4131539"/>
            <a:ext cx="9837521" cy="136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2"/>
              </a:lnSpc>
              <a:spcBef>
                <a:spcPct val="0"/>
              </a:spcBef>
            </a:pPr>
            <a:r>
              <a:rPr lang="en-US" sz="26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La falta de una</a:t>
            </a:r>
            <a:r>
              <a:rPr lang="en-US" b="true" sz="2608">
                <a:solidFill>
                  <a:srgbClr val="30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plataforma accesible y funcional para pequeños y medianos comerciantes</a:t>
            </a:r>
            <a:r>
              <a:rPr lang="en-US" sz="2608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 para vender sus productos en línea, de forma accesible para sus clientes.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56150">
            <a:off x="14627517" y="6186980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1" y="0"/>
                </a:lnTo>
                <a:lnTo>
                  <a:pt x="6122691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5556150">
            <a:off x="-1790817" y="-4846131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0" y="0"/>
                </a:lnTo>
                <a:lnTo>
                  <a:pt x="6122690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6065104">
            <a:off x="14349059" y="-4033594"/>
            <a:ext cx="5328336" cy="6831200"/>
          </a:xfrm>
          <a:custGeom>
            <a:avLst/>
            <a:gdLst/>
            <a:ahLst/>
            <a:cxnLst/>
            <a:rect r="r" b="b" t="t" l="l"/>
            <a:pathLst>
              <a:path h="6831200" w="5328336">
                <a:moveTo>
                  <a:pt x="0" y="0"/>
                </a:moveTo>
                <a:lnTo>
                  <a:pt x="5328336" y="0"/>
                </a:lnTo>
                <a:lnTo>
                  <a:pt x="5328336" y="6831200"/>
                </a:lnTo>
                <a:lnTo>
                  <a:pt x="0" y="6831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4745338">
            <a:off x="15439007" y="-286485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7" y="0"/>
                </a:lnTo>
                <a:lnTo>
                  <a:pt x="2650707" y="4005190"/>
                </a:lnTo>
                <a:lnTo>
                  <a:pt x="0" y="4005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742781">
            <a:off x="14154224" y="-1634261"/>
            <a:ext cx="1353830" cy="3251557"/>
          </a:xfrm>
          <a:custGeom>
            <a:avLst/>
            <a:gdLst/>
            <a:ahLst/>
            <a:cxnLst/>
            <a:rect r="r" b="b" t="t" l="l"/>
            <a:pathLst>
              <a:path h="3251557" w="1353830">
                <a:moveTo>
                  <a:pt x="0" y="0"/>
                </a:moveTo>
                <a:lnTo>
                  <a:pt x="1353830" y="0"/>
                </a:lnTo>
                <a:lnTo>
                  <a:pt x="1353830" y="3251557"/>
                </a:lnTo>
                <a:lnTo>
                  <a:pt x="0" y="32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5835">
            <a:off x="2250531" y="-1101767"/>
            <a:ext cx="2957873" cy="2957873"/>
          </a:xfrm>
          <a:custGeom>
            <a:avLst/>
            <a:gdLst/>
            <a:ahLst/>
            <a:cxnLst/>
            <a:rect r="r" b="b" t="t" l="l"/>
            <a:pathLst>
              <a:path h="2957873" w="2957873">
                <a:moveTo>
                  <a:pt x="0" y="0"/>
                </a:moveTo>
                <a:lnTo>
                  <a:pt x="2957872" y="0"/>
                </a:lnTo>
                <a:lnTo>
                  <a:pt x="2957872" y="2957873"/>
                </a:lnTo>
                <a:lnTo>
                  <a:pt x="0" y="29578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552575" y="3729939"/>
            <a:ext cx="2259253" cy="2335694"/>
          </a:xfrm>
          <a:custGeom>
            <a:avLst/>
            <a:gdLst/>
            <a:ahLst/>
            <a:cxnLst/>
            <a:rect r="r" b="b" t="t" l="l"/>
            <a:pathLst>
              <a:path h="2335694" w="2259253">
                <a:moveTo>
                  <a:pt x="0" y="0"/>
                </a:moveTo>
                <a:lnTo>
                  <a:pt x="2259253" y="0"/>
                </a:lnTo>
                <a:lnTo>
                  <a:pt x="2259253" y="2335695"/>
                </a:lnTo>
                <a:lnTo>
                  <a:pt x="0" y="23356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707303" y="3809972"/>
            <a:ext cx="2259253" cy="2335694"/>
            <a:chOff x="0" y="0"/>
            <a:chExt cx="3012338" cy="3114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12338" cy="3114259"/>
            </a:xfrm>
            <a:custGeom>
              <a:avLst/>
              <a:gdLst/>
              <a:ahLst/>
              <a:cxnLst/>
              <a:rect r="r" b="b" t="t" l="l"/>
              <a:pathLst>
                <a:path h="3114259" w="3012338">
                  <a:moveTo>
                    <a:pt x="0" y="0"/>
                  </a:moveTo>
                  <a:lnTo>
                    <a:pt x="3012338" y="0"/>
                  </a:lnTo>
                  <a:lnTo>
                    <a:pt x="3012338" y="3114259"/>
                  </a:lnTo>
                  <a:lnTo>
                    <a:pt x="0" y="3114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61111" y="617497"/>
              <a:ext cx="1690116" cy="1736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51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302E2E"/>
                  </a:solidFill>
                  <a:latin typeface="Bernier"/>
                  <a:ea typeface="Bernier"/>
                  <a:cs typeface="Bernier"/>
                  <a:sym typeface="Bernier"/>
                </a:rPr>
                <a:t>02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88258" y="3809972"/>
            <a:ext cx="2259253" cy="2335694"/>
            <a:chOff x="0" y="0"/>
            <a:chExt cx="3012338" cy="31142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12338" cy="3114259"/>
            </a:xfrm>
            <a:custGeom>
              <a:avLst/>
              <a:gdLst/>
              <a:ahLst/>
              <a:cxnLst/>
              <a:rect r="r" b="b" t="t" l="l"/>
              <a:pathLst>
                <a:path h="3114259" w="3012338">
                  <a:moveTo>
                    <a:pt x="0" y="0"/>
                  </a:moveTo>
                  <a:lnTo>
                    <a:pt x="3012338" y="0"/>
                  </a:lnTo>
                  <a:lnTo>
                    <a:pt x="3012338" y="3114259"/>
                  </a:lnTo>
                  <a:lnTo>
                    <a:pt x="0" y="3114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661111" y="617497"/>
              <a:ext cx="1690116" cy="1736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51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302E2E"/>
                  </a:solidFill>
                  <a:latin typeface="Bernier"/>
                  <a:ea typeface="Bernier"/>
                  <a:cs typeface="Bernier"/>
                  <a:sym typeface="Bernier"/>
                </a:rPr>
                <a:t>03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4055189">
            <a:off x="-1534264" y="8249987"/>
            <a:ext cx="3782972" cy="4849964"/>
          </a:xfrm>
          <a:custGeom>
            <a:avLst/>
            <a:gdLst/>
            <a:ahLst/>
            <a:cxnLst/>
            <a:rect r="r" b="b" t="t" l="l"/>
            <a:pathLst>
              <a:path h="4849964" w="3782972">
                <a:moveTo>
                  <a:pt x="0" y="0"/>
                </a:moveTo>
                <a:lnTo>
                  <a:pt x="3782972" y="0"/>
                </a:lnTo>
                <a:lnTo>
                  <a:pt x="3782972" y="4849964"/>
                </a:lnTo>
                <a:lnTo>
                  <a:pt x="0" y="4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5543914" y="7787568"/>
            <a:ext cx="3519157" cy="3519157"/>
          </a:xfrm>
          <a:custGeom>
            <a:avLst/>
            <a:gdLst/>
            <a:ahLst/>
            <a:cxnLst/>
            <a:rect r="r" b="b" t="t" l="l"/>
            <a:pathLst>
              <a:path h="3519157" w="3519157">
                <a:moveTo>
                  <a:pt x="0" y="0"/>
                </a:moveTo>
                <a:lnTo>
                  <a:pt x="3519157" y="0"/>
                </a:lnTo>
                <a:lnTo>
                  <a:pt x="3519157" y="3519157"/>
                </a:lnTo>
                <a:lnTo>
                  <a:pt x="0" y="35191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42000"/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048408" y="4157344"/>
            <a:ext cx="1267587" cy="133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51"/>
              </a:lnSpc>
              <a:spcBef>
                <a:spcPct val="0"/>
              </a:spcBef>
            </a:pPr>
            <a:r>
              <a:rPr lang="en-US" sz="7863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3292" y="1934486"/>
            <a:ext cx="10581416" cy="109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35"/>
              </a:lnSpc>
              <a:spcBef>
                <a:spcPct val="0"/>
              </a:spcBef>
            </a:pPr>
            <a:r>
              <a:rPr lang="en-US" sz="6474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principales caracteristicas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8312" y="6803134"/>
            <a:ext cx="2680250" cy="100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Registro, Inicio de sesión y gestión de perfiles de usuario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63018" y="6803134"/>
            <a:ext cx="2947823" cy="66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Navegación de productos por diferentes categorías.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53080" y="6803134"/>
            <a:ext cx="3129608" cy="135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Añadir, actualizar y eliminar productos del carrito, con visualización del total y descuentos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90726" y="6218034"/>
            <a:ext cx="3515423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Gestión de Usuarios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56108" y="6218034"/>
            <a:ext cx="4161643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Catalogo de Productos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67710" y="6218034"/>
            <a:ext cx="3900348" cy="48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b="true" sz="2809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Carrito de Compras.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381" y="1344370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Propuesta de Producto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556150">
            <a:off x="-1790817" y="-4846131"/>
            <a:ext cx="6122690" cy="7849603"/>
          </a:xfrm>
          <a:custGeom>
            <a:avLst/>
            <a:gdLst/>
            <a:ahLst/>
            <a:cxnLst/>
            <a:rect r="r" b="b" t="t" l="l"/>
            <a:pathLst>
              <a:path h="7849603" w="6122690">
                <a:moveTo>
                  <a:pt x="0" y="0"/>
                </a:moveTo>
                <a:lnTo>
                  <a:pt x="6122690" y="0"/>
                </a:lnTo>
                <a:lnTo>
                  <a:pt x="6122690" y="7849603"/>
                </a:lnTo>
                <a:lnTo>
                  <a:pt x="0" y="784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6065104">
            <a:off x="72244" y="7734520"/>
            <a:ext cx="7092941" cy="9093514"/>
          </a:xfrm>
          <a:custGeom>
            <a:avLst/>
            <a:gdLst/>
            <a:ahLst/>
            <a:cxnLst/>
            <a:rect r="r" b="b" t="t" l="l"/>
            <a:pathLst>
              <a:path h="9093514" w="7092941">
                <a:moveTo>
                  <a:pt x="0" y="0"/>
                </a:moveTo>
                <a:lnTo>
                  <a:pt x="7092941" y="0"/>
                </a:lnTo>
                <a:lnTo>
                  <a:pt x="7092941" y="9093514"/>
                </a:lnTo>
                <a:lnTo>
                  <a:pt x="0" y="9093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729375">
            <a:off x="-450264" y="8583693"/>
            <a:ext cx="2650707" cy="4005190"/>
          </a:xfrm>
          <a:custGeom>
            <a:avLst/>
            <a:gdLst/>
            <a:ahLst/>
            <a:cxnLst/>
            <a:rect r="r" b="b" t="t" l="l"/>
            <a:pathLst>
              <a:path h="4005190" w="2650707">
                <a:moveTo>
                  <a:pt x="0" y="0"/>
                </a:moveTo>
                <a:lnTo>
                  <a:pt x="2650708" y="0"/>
                </a:lnTo>
                <a:lnTo>
                  <a:pt x="2650708" y="4005189"/>
                </a:lnTo>
                <a:lnTo>
                  <a:pt x="0" y="4005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88166">
            <a:off x="3797586" y="8963803"/>
            <a:ext cx="1353830" cy="3251557"/>
          </a:xfrm>
          <a:custGeom>
            <a:avLst/>
            <a:gdLst/>
            <a:ahLst/>
            <a:cxnLst/>
            <a:rect r="r" b="b" t="t" l="l"/>
            <a:pathLst>
              <a:path h="3251557" w="1353830">
                <a:moveTo>
                  <a:pt x="0" y="0"/>
                </a:moveTo>
                <a:lnTo>
                  <a:pt x="1353830" y="0"/>
                </a:lnTo>
                <a:lnTo>
                  <a:pt x="1353830" y="3251557"/>
                </a:lnTo>
                <a:lnTo>
                  <a:pt x="0" y="32515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5835">
            <a:off x="2250531" y="-1101767"/>
            <a:ext cx="2957873" cy="2957873"/>
          </a:xfrm>
          <a:custGeom>
            <a:avLst/>
            <a:gdLst/>
            <a:ahLst/>
            <a:cxnLst/>
            <a:rect r="r" b="b" t="t" l="l"/>
            <a:pathLst>
              <a:path h="2957873" w="2957873">
                <a:moveTo>
                  <a:pt x="0" y="0"/>
                </a:moveTo>
                <a:lnTo>
                  <a:pt x="2957872" y="0"/>
                </a:lnTo>
                <a:lnTo>
                  <a:pt x="2957872" y="2957873"/>
                </a:lnTo>
                <a:lnTo>
                  <a:pt x="0" y="29578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260544" y="0"/>
            <a:ext cx="3519157" cy="3519157"/>
          </a:xfrm>
          <a:custGeom>
            <a:avLst/>
            <a:gdLst/>
            <a:ahLst/>
            <a:cxnLst/>
            <a:rect r="r" b="b" t="t" l="l"/>
            <a:pathLst>
              <a:path h="3519157" w="3519157">
                <a:moveTo>
                  <a:pt x="0" y="0"/>
                </a:moveTo>
                <a:lnTo>
                  <a:pt x="3519157" y="0"/>
                </a:lnTo>
                <a:lnTo>
                  <a:pt x="3519157" y="3519157"/>
                </a:lnTo>
                <a:lnTo>
                  <a:pt x="0" y="35191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745552" y="3858313"/>
            <a:ext cx="4034149" cy="4530055"/>
            <a:chOff x="0" y="0"/>
            <a:chExt cx="1062492" cy="11931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2492" cy="1193101"/>
            </a:xfrm>
            <a:custGeom>
              <a:avLst/>
              <a:gdLst/>
              <a:ahLst/>
              <a:cxnLst/>
              <a:rect r="r" b="b" t="t" l="l"/>
              <a:pathLst>
                <a:path h="1193101" w="1062492">
                  <a:moveTo>
                    <a:pt x="97874" y="0"/>
                  </a:moveTo>
                  <a:lnTo>
                    <a:pt x="964618" y="0"/>
                  </a:lnTo>
                  <a:cubicBezTo>
                    <a:pt x="990576" y="0"/>
                    <a:pt x="1015470" y="10312"/>
                    <a:pt x="1033825" y="28667"/>
                  </a:cubicBezTo>
                  <a:cubicBezTo>
                    <a:pt x="1052180" y="47022"/>
                    <a:pt x="1062492" y="71916"/>
                    <a:pt x="1062492" y="97874"/>
                  </a:cubicBezTo>
                  <a:lnTo>
                    <a:pt x="1062492" y="1095227"/>
                  </a:lnTo>
                  <a:cubicBezTo>
                    <a:pt x="1062492" y="1121185"/>
                    <a:pt x="1052180" y="1146079"/>
                    <a:pt x="1033825" y="1164434"/>
                  </a:cubicBezTo>
                  <a:cubicBezTo>
                    <a:pt x="1015470" y="1182789"/>
                    <a:pt x="990576" y="1193101"/>
                    <a:pt x="964618" y="1193101"/>
                  </a:cubicBezTo>
                  <a:lnTo>
                    <a:pt x="97874" y="1193101"/>
                  </a:lnTo>
                  <a:cubicBezTo>
                    <a:pt x="71916" y="1193101"/>
                    <a:pt x="47022" y="1182789"/>
                    <a:pt x="28667" y="1164434"/>
                  </a:cubicBezTo>
                  <a:cubicBezTo>
                    <a:pt x="10312" y="1146079"/>
                    <a:pt x="0" y="1121185"/>
                    <a:pt x="0" y="1095227"/>
                  </a:cubicBezTo>
                  <a:lnTo>
                    <a:pt x="0" y="97874"/>
                  </a:lnTo>
                  <a:cubicBezTo>
                    <a:pt x="0" y="71916"/>
                    <a:pt x="10312" y="47022"/>
                    <a:pt x="28667" y="28667"/>
                  </a:cubicBezTo>
                  <a:cubicBezTo>
                    <a:pt x="47022" y="10312"/>
                    <a:pt x="71916" y="0"/>
                    <a:pt x="97874" y="0"/>
                  </a:cubicBezTo>
                  <a:close/>
                </a:path>
              </a:pathLst>
            </a:custGeom>
            <a:solidFill>
              <a:srgbClr val="FFD2F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47650"/>
              <a:ext cx="1062492" cy="1440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35596"/>
            <a:ext cx="11078847" cy="586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Gardenia es una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solucion moderna y adaptable</a:t>
            </a: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 a las 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necesidades del negocio.</a:t>
            </a:r>
          </a:p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La </a:t>
            </a:r>
            <a:r>
              <a:rPr lang="en-US" b="true" sz="3690">
                <a:solidFill>
                  <a:srgbClr val="040505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interfaz de usuario es intuitiva</a:t>
            </a: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, facilitando la administracion de catalogo de productos como la experiencia de compra para los usuarios </a:t>
            </a:r>
          </a:p>
          <a:p>
            <a:pPr algn="just" marL="796872" indent="-398436" lvl="1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40505"/>
                </a:solidFill>
                <a:latin typeface="Clear Sans"/>
                <a:ea typeface="Clear Sans"/>
                <a:cs typeface="Clear Sans"/>
                <a:sym typeface="Clear Sans"/>
              </a:rPr>
              <a:t>Diseñada para crecer junto al negocio, soportando aumento en el catalogo de producto y en la base de clientes.</a:t>
            </a:r>
          </a:p>
          <a:p>
            <a:pPr algn="just">
              <a:lnSpc>
                <a:spcPts val="516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260544" y="5295723"/>
            <a:ext cx="3254580" cy="290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1"/>
              </a:lnSpc>
              <a:spcBef>
                <a:spcPct val="0"/>
              </a:spcBef>
            </a:pPr>
            <a:r>
              <a:rPr lang="en-US" sz="2772">
                <a:solidFill>
                  <a:srgbClr val="040505"/>
                </a:solidFill>
                <a:latin typeface="Cocomat Pro"/>
                <a:ea typeface="Cocomat Pro"/>
                <a:cs typeface="Cocomat Pro"/>
                <a:sym typeface="Cocomat Pro"/>
              </a:rPr>
              <a:t>Interfaz sencilla y elegante que te ayudara a potenciar su negocio, facilitando la venta online.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745552" y="3858313"/>
            <a:ext cx="4034149" cy="1061998"/>
            <a:chOff x="0" y="0"/>
            <a:chExt cx="1062492" cy="279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2492" cy="279703"/>
            </a:xfrm>
            <a:custGeom>
              <a:avLst/>
              <a:gdLst/>
              <a:ahLst/>
              <a:cxnLst/>
              <a:rect r="r" b="b" t="t" l="l"/>
              <a:pathLst>
                <a:path h="279703" w="1062492">
                  <a:moveTo>
                    <a:pt x="97874" y="0"/>
                  </a:moveTo>
                  <a:lnTo>
                    <a:pt x="964618" y="0"/>
                  </a:lnTo>
                  <a:cubicBezTo>
                    <a:pt x="990576" y="0"/>
                    <a:pt x="1015470" y="10312"/>
                    <a:pt x="1033825" y="28667"/>
                  </a:cubicBezTo>
                  <a:cubicBezTo>
                    <a:pt x="1052180" y="47022"/>
                    <a:pt x="1062492" y="71916"/>
                    <a:pt x="1062492" y="97874"/>
                  </a:cubicBezTo>
                  <a:lnTo>
                    <a:pt x="1062492" y="181829"/>
                  </a:lnTo>
                  <a:cubicBezTo>
                    <a:pt x="1062492" y="207787"/>
                    <a:pt x="1052180" y="232682"/>
                    <a:pt x="1033825" y="251036"/>
                  </a:cubicBezTo>
                  <a:cubicBezTo>
                    <a:pt x="1015470" y="269391"/>
                    <a:pt x="990576" y="279703"/>
                    <a:pt x="964618" y="279703"/>
                  </a:cubicBezTo>
                  <a:lnTo>
                    <a:pt x="97874" y="279703"/>
                  </a:lnTo>
                  <a:cubicBezTo>
                    <a:pt x="71916" y="279703"/>
                    <a:pt x="47022" y="269391"/>
                    <a:pt x="28667" y="251036"/>
                  </a:cubicBezTo>
                  <a:cubicBezTo>
                    <a:pt x="10312" y="232682"/>
                    <a:pt x="0" y="207787"/>
                    <a:pt x="0" y="181829"/>
                  </a:cubicBezTo>
                  <a:lnTo>
                    <a:pt x="0" y="97874"/>
                  </a:lnTo>
                  <a:cubicBezTo>
                    <a:pt x="0" y="71916"/>
                    <a:pt x="10312" y="47022"/>
                    <a:pt x="28667" y="28667"/>
                  </a:cubicBezTo>
                  <a:cubicBezTo>
                    <a:pt x="47022" y="10312"/>
                    <a:pt x="71916" y="0"/>
                    <a:pt x="97874" y="0"/>
                  </a:cubicBezTo>
                  <a:close/>
                </a:path>
              </a:pathLst>
            </a:custGeom>
            <a:solidFill>
              <a:srgbClr val="04050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47650"/>
              <a:ext cx="1062492" cy="527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745552" y="4289336"/>
            <a:ext cx="4034149" cy="854164"/>
            <a:chOff x="0" y="0"/>
            <a:chExt cx="913960" cy="1935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3960" cy="193516"/>
            </a:xfrm>
            <a:custGeom>
              <a:avLst/>
              <a:gdLst/>
              <a:ahLst/>
              <a:cxnLst/>
              <a:rect r="r" b="b" t="t" l="l"/>
              <a:pathLst>
                <a:path h="193516" w="913960">
                  <a:moveTo>
                    <a:pt x="21110" y="0"/>
                  </a:moveTo>
                  <a:lnTo>
                    <a:pt x="892850" y="0"/>
                  </a:lnTo>
                  <a:cubicBezTo>
                    <a:pt x="898449" y="0"/>
                    <a:pt x="903818" y="2224"/>
                    <a:pt x="907777" y="6183"/>
                  </a:cubicBezTo>
                  <a:cubicBezTo>
                    <a:pt x="911736" y="10142"/>
                    <a:pt x="913960" y="15511"/>
                    <a:pt x="913960" y="21110"/>
                  </a:cubicBezTo>
                  <a:lnTo>
                    <a:pt x="913960" y="172406"/>
                  </a:lnTo>
                  <a:cubicBezTo>
                    <a:pt x="913960" y="184064"/>
                    <a:pt x="904509" y="193516"/>
                    <a:pt x="892850" y="193516"/>
                  </a:cubicBezTo>
                  <a:lnTo>
                    <a:pt x="21110" y="193516"/>
                  </a:lnTo>
                  <a:cubicBezTo>
                    <a:pt x="15511" y="193516"/>
                    <a:pt x="10142" y="191292"/>
                    <a:pt x="6183" y="187333"/>
                  </a:cubicBezTo>
                  <a:cubicBezTo>
                    <a:pt x="2224" y="183374"/>
                    <a:pt x="0" y="178004"/>
                    <a:pt x="0" y="172406"/>
                  </a:cubicBezTo>
                  <a:lnTo>
                    <a:pt x="0" y="21110"/>
                  </a:lnTo>
                  <a:cubicBezTo>
                    <a:pt x="0" y="15511"/>
                    <a:pt x="2224" y="10142"/>
                    <a:pt x="6183" y="6183"/>
                  </a:cubicBezTo>
                  <a:cubicBezTo>
                    <a:pt x="10142" y="2224"/>
                    <a:pt x="15511" y="0"/>
                    <a:pt x="211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913960" cy="269716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55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745552" y="3902749"/>
            <a:ext cx="4034149" cy="1017561"/>
            <a:chOff x="0" y="0"/>
            <a:chExt cx="913960" cy="2305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3960" cy="230534"/>
            </a:xfrm>
            <a:custGeom>
              <a:avLst/>
              <a:gdLst/>
              <a:ahLst/>
              <a:cxnLst/>
              <a:rect r="r" b="b" t="t" l="l"/>
              <a:pathLst>
                <a:path h="230534" w="913960">
                  <a:moveTo>
                    <a:pt x="21110" y="0"/>
                  </a:moveTo>
                  <a:lnTo>
                    <a:pt x="892850" y="0"/>
                  </a:lnTo>
                  <a:cubicBezTo>
                    <a:pt x="898449" y="0"/>
                    <a:pt x="903818" y="2224"/>
                    <a:pt x="907777" y="6183"/>
                  </a:cubicBezTo>
                  <a:cubicBezTo>
                    <a:pt x="911736" y="10142"/>
                    <a:pt x="913960" y="15511"/>
                    <a:pt x="913960" y="21110"/>
                  </a:cubicBezTo>
                  <a:lnTo>
                    <a:pt x="913960" y="209424"/>
                  </a:lnTo>
                  <a:cubicBezTo>
                    <a:pt x="913960" y="215023"/>
                    <a:pt x="911736" y="220393"/>
                    <a:pt x="907777" y="224351"/>
                  </a:cubicBezTo>
                  <a:cubicBezTo>
                    <a:pt x="903818" y="228310"/>
                    <a:pt x="898449" y="230534"/>
                    <a:pt x="892850" y="230534"/>
                  </a:cubicBezTo>
                  <a:lnTo>
                    <a:pt x="21110" y="230534"/>
                  </a:lnTo>
                  <a:cubicBezTo>
                    <a:pt x="15511" y="230534"/>
                    <a:pt x="10142" y="228310"/>
                    <a:pt x="6183" y="224351"/>
                  </a:cubicBezTo>
                  <a:cubicBezTo>
                    <a:pt x="2224" y="220393"/>
                    <a:pt x="0" y="215023"/>
                    <a:pt x="0" y="209424"/>
                  </a:cubicBezTo>
                  <a:lnTo>
                    <a:pt x="0" y="21110"/>
                  </a:lnTo>
                  <a:cubicBezTo>
                    <a:pt x="0" y="15511"/>
                    <a:pt x="2224" y="10142"/>
                    <a:pt x="6183" y="6183"/>
                  </a:cubicBezTo>
                  <a:cubicBezTo>
                    <a:pt x="10142" y="2224"/>
                    <a:pt x="15511" y="0"/>
                    <a:pt x="211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913960" cy="325784"/>
            </a:xfrm>
            <a:prstGeom prst="rect">
              <a:avLst/>
            </a:prstGeom>
          </p:spPr>
          <p:txBody>
            <a:bodyPr anchor="ctr" rtlCol="false" tIns="31504" lIns="31504" bIns="31504" rIns="31504"/>
            <a:lstStyle/>
            <a:p>
              <a:pPr algn="ctr">
                <a:lnSpc>
                  <a:spcPts val="6689"/>
                </a:lnSpc>
                <a:spcBef>
                  <a:spcPct val="0"/>
                </a:spcBef>
              </a:pPr>
              <a:r>
                <a:rPr lang="en-US" b="true" sz="4778" spc="640">
                  <a:solidFill>
                    <a:srgbClr val="FFFDF8"/>
                  </a:solidFill>
                  <a:latin typeface="Dancing Script Bold"/>
                  <a:ea typeface="Dancing Script Bold"/>
                  <a:cs typeface="Dancing Script Bold"/>
                  <a:sym typeface="Dancing Script Bold"/>
                </a:rPr>
                <a:t>Gardenia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65893" y="1243955"/>
            <a:ext cx="6713509" cy="8256684"/>
            <a:chOff x="0" y="0"/>
            <a:chExt cx="8951346" cy="1100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51346" cy="11008912"/>
            </a:xfrm>
            <a:custGeom>
              <a:avLst/>
              <a:gdLst/>
              <a:ahLst/>
              <a:cxnLst/>
              <a:rect r="r" b="b" t="t" l="l"/>
              <a:pathLst>
                <a:path h="11008912" w="8951346">
                  <a:moveTo>
                    <a:pt x="0" y="0"/>
                  </a:moveTo>
                  <a:lnTo>
                    <a:pt x="8951346" y="0"/>
                  </a:lnTo>
                  <a:lnTo>
                    <a:pt x="8951346" y="11008912"/>
                  </a:lnTo>
                  <a:lnTo>
                    <a:pt x="0" y="11008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1928" y="3127667"/>
            <a:ext cx="6728468" cy="63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21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Ingresando a la aplicación se muestra el logo de la empresa y lema.</a:t>
            </a:r>
          </a:p>
          <a:p>
            <a:pPr algn="just">
              <a:lnSpc>
                <a:spcPts val="6321"/>
              </a:lnSpc>
            </a:pPr>
          </a:p>
          <a:p>
            <a:pPr algn="just">
              <a:lnSpc>
                <a:spcPts val="6321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Se invita al usuario a registrarse, iniciar sección si ya tiene cuenta o continuar como invitado.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281928" y="1952436"/>
            <a:ext cx="6728468" cy="780994"/>
            <a:chOff x="0" y="0"/>
            <a:chExt cx="1772107" cy="2056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72107" cy="205694"/>
            </a:xfrm>
            <a:custGeom>
              <a:avLst/>
              <a:gdLst/>
              <a:ahLst/>
              <a:cxnLst/>
              <a:rect r="r" b="b" t="t" l="l"/>
              <a:pathLst>
                <a:path h="20569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65422"/>
                  </a:lnTo>
                  <a:cubicBezTo>
                    <a:pt x="1772107" y="187664"/>
                    <a:pt x="1754076" y="205694"/>
                    <a:pt x="1731835" y="205694"/>
                  </a:cubicBezTo>
                  <a:lnTo>
                    <a:pt x="40272" y="205694"/>
                  </a:lnTo>
                  <a:cubicBezTo>
                    <a:pt x="18030" y="205694"/>
                    <a:pt x="0" y="187664"/>
                    <a:pt x="0" y="165422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772107" cy="272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72"/>
                </a:lnSpc>
                <a:spcBef>
                  <a:spcPct val="0"/>
                </a:spcBef>
              </a:pPr>
              <a:r>
                <a:rPr lang="en-US" b="true" sz="34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BIENVENIDA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REGISTRO DE USUARIO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338578">
            <a:off x="10901279" y="375247"/>
            <a:ext cx="4728094" cy="9519651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442" r="0" b="-144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2841917"/>
            <a:ext cx="6728468" cy="45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309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Formulario de registro para nuevos usuarios, con sus datos, nombre y apellido, email y contraseña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INICIO DE SECCIÓN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-340" t="0" r="-34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inicio de sección con correo electrónico y contraseña, donde también está la opción de ir al formulario de registro y el recuperar la contraseña.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98" y="857176"/>
            <a:ext cx="16654420" cy="8786256"/>
            <a:chOff x="0" y="0"/>
            <a:chExt cx="4386349" cy="2314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349" cy="2314076"/>
            </a:xfrm>
            <a:custGeom>
              <a:avLst/>
              <a:gdLst/>
              <a:ahLst/>
              <a:cxnLst/>
              <a:rect r="r" b="b" t="t" l="l"/>
              <a:pathLst>
                <a:path h="2314076" w="4386349">
                  <a:moveTo>
                    <a:pt x="18129" y="0"/>
                  </a:moveTo>
                  <a:lnTo>
                    <a:pt x="4368220" y="0"/>
                  </a:lnTo>
                  <a:cubicBezTo>
                    <a:pt x="4373028" y="0"/>
                    <a:pt x="4377639" y="1910"/>
                    <a:pt x="4381039" y="5310"/>
                  </a:cubicBezTo>
                  <a:cubicBezTo>
                    <a:pt x="4384439" y="8710"/>
                    <a:pt x="4386349" y="13321"/>
                    <a:pt x="4386349" y="18129"/>
                  </a:cubicBezTo>
                  <a:lnTo>
                    <a:pt x="4386349" y="2295946"/>
                  </a:lnTo>
                  <a:cubicBezTo>
                    <a:pt x="4386349" y="2300754"/>
                    <a:pt x="4384439" y="2305366"/>
                    <a:pt x="4381039" y="2308766"/>
                  </a:cubicBezTo>
                  <a:cubicBezTo>
                    <a:pt x="4377639" y="2312166"/>
                    <a:pt x="4373028" y="2314076"/>
                    <a:pt x="4368220" y="2314076"/>
                  </a:cubicBezTo>
                  <a:lnTo>
                    <a:pt x="18129" y="2314076"/>
                  </a:lnTo>
                  <a:cubicBezTo>
                    <a:pt x="13321" y="2314076"/>
                    <a:pt x="8710" y="2312166"/>
                    <a:pt x="5310" y="2308766"/>
                  </a:cubicBezTo>
                  <a:cubicBezTo>
                    <a:pt x="1910" y="2305366"/>
                    <a:pt x="0" y="2300754"/>
                    <a:pt x="0" y="2295946"/>
                  </a:cubicBezTo>
                  <a:lnTo>
                    <a:pt x="0" y="18129"/>
                  </a:lnTo>
                  <a:cubicBezTo>
                    <a:pt x="0" y="13321"/>
                    <a:pt x="1910" y="8710"/>
                    <a:pt x="5310" y="5310"/>
                  </a:cubicBezTo>
                  <a:cubicBezTo>
                    <a:pt x="8710" y="1910"/>
                    <a:pt x="13321" y="0"/>
                    <a:pt x="18129" y="0"/>
                  </a:cubicBezTo>
                  <a:close/>
                </a:path>
              </a:pathLst>
            </a:custGeom>
            <a:solidFill>
              <a:srgbClr val="FFFD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386349" cy="2561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22196">
            <a:off x="14100194" y="8872312"/>
            <a:ext cx="1621701" cy="2450372"/>
          </a:xfrm>
          <a:custGeom>
            <a:avLst/>
            <a:gdLst/>
            <a:ahLst/>
            <a:cxnLst/>
            <a:rect r="r" b="b" t="t" l="l"/>
            <a:pathLst>
              <a:path h="2450372" w="1621701">
                <a:moveTo>
                  <a:pt x="0" y="0"/>
                </a:moveTo>
                <a:lnTo>
                  <a:pt x="1621701" y="0"/>
                </a:lnTo>
                <a:lnTo>
                  <a:pt x="1621701" y="2450372"/>
                </a:lnTo>
                <a:lnTo>
                  <a:pt x="0" y="245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52939">
            <a:off x="2374370" y="-994302"/>
            <a:ext cx="2005171" cy="3029791"/>
          </a:xfrm>
          <a:custGeom>
            <a:avLst/>
            <a:gdLst/>
            <a:ahLst/>
            <a:cxnLst/>
            <a:rect r="r" b="b" t="t" l="l"/>
            <a:pathLst>
              <a:path h="3029791" w="2005171">
                <a:moveTo>
                  <a:pt x="0" y="0"/>
                </a:moveTo>
                <a:lnTo>
                  <a:pt x="2005171" y="0"/>
                </a:lnTo>
                <a:lnTo>
                  <a:pt x="2005171" y="3029791"/>
                </a:lnTo>
                <a:lnTo>
                  <a:pt x="0" y="302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90513">
            <a:off x="-199184" y="-39077"/>
            <a:ext cx="2148548" cy="3014544"/>
          </a:xfrm>
          <a:custGeom>
            <a:avLst/>
            <a:gdLst/>
            <a:ahLst/>
            <a:cxnLst/>
            <a:rect r="r" b="b" t="t" l="l"/>
            <a:pathLst>
              <a:path h="3014544" w="2148548">
                <a:moveTo>
                  <a:pt x="0" y="0"/>
                </a:moveTo>
                <a:lnTo>
                  <a:pt x="2148548" y="0"/>
                </a:lnTo>
                <a:lnTo>
                  <a:pt x="2148548" y="3014544"/>
                </a:lnTo>
                <a:lnTo>
                  <a:pt x="0" y="301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661553">
            <a:off x="15821751" y="8063090"/>
            <a:ext cx="2875098" cy="2875098"/>
          </a:xfrm>
          <a:custGeom>
            <a:avLst/>
            <a:gdLst/>
            <a:ahLst/>
            <a:cxnLst/>
            <a:rect r="r" b="b" t="t" l="l"/>
            <a:pathLst>
              <a:path h="2875098" w="2875098">
                <a:moveTo>
                  <a:pt x="0" y="0"/>
                </a:moveTo>
                <a:lnTo>
                  <a:pt x="2875098" y="0"/>
                </a:lnTo>
                <a:lnTo>
                  <a:pt x="2875098" y="2875098"/>
                </a:lnTo>
                <a:lnTo>
                  <a:pt x="0" y="287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757699">
            <a:off x="16869942" y="717351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2"/>
                </a:lnTo>
                <a:lnTo>
                  <a:pt x="0" y="2433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1109">
            <a:off x="-31984" y="8426625"/>
            <a:ext cx="1814148" cy="2433613"/>
          </a:xfrm>
          <a:custGeom>
            <a:avLst/>
            <a:gdLst/>
            <a:ahLst/>
            <a:cxnLst/>
            <a:rect r="r" b="b" t="t" l="l"/>
            <a:pathLst>
              <a:path h="2433613" w="1814148">
                <a:moveTo>
                  <a:pt x="0" y="0"/>
                </a:moveTo>
                <a:lnTo>
                  <a:pt x="1814148" y="0"/>
                </a:lnTo>
                <a:lnTo>
                  <a:pt x="1814148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4168" y="2315071"/>
            <a:ext cx="6728468" cy="657787"/>
            <a:chOff x="0" y="0"/>
            <a:chExt cx="1772107" cy="1732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107" cy="173244"/>
            </a:xfrm>
            <a:custGeom>
              <a:avLst/>
              <a:gdLst/>
              <a:ahLst/>
              <a:cxnLst/>
              <a:rect r="r" b="b" t="t" l="l"/>
              <a:pathLst>
                <a:path h="173244" w="1772107">
                  <a:moveTo>
                    <a:pt x="40272" y="0"/>
                  </a:moveTo>
                  <a:lnTo>
                    <a:pt x="1731835" y="0"/>
                  </a:lnTo>
                  <a:cubicBezTo>
                    <a:pt x="1742516" y="0"/>
                    <a:pt x="1752759" y="4243"/>
                    <a:pt x="1760311" y="11795"/>
                  </a:cubicBezTo>
                  <a:cubicBezTo>
                    <a:pt x="1767864" y="19348"/>
                    <a:pt x="1772107" y="29591"/>
                    <a:pt x="1772107" y="40272"/>
                  </a:cubicBezTo>
                  <a:lnTo>
                    <a:pt x="1772107" y="132973"/>
                  </a:lnTo>
                  <a:cubicBezTo>
                    <a:pt x="1772107" y="155214"/>
                    <a:pt x="1754076" y="173244"/>
                    <a:pt x="1731835" y="173244"/>
                  </a:cubicBezTo>
                  <a:lnTo>
                    <a:pt x="40272" y="173244"/>
                  </a:lnTo>
                  <a:cubicBezTo>
                    <a:pt x="18030" y="173244"/>
                    <a:pt x="0" y="155214"/>
                    <a:pt x="0" y="132973"/>
                  </a:cubicBezTo>
                  <a:lnTo>
                    <a:pt x="0" y="40272"/>
                  </a:lnTo>
                  <a:cubicBezTo>
                    <a:pt x="0" y="18030"/>
                    <a:pt x="18030" y="0"/>
                    <a:pt x="40272" y="0"/>
                  </a:cubicBezTo>
                  <a:close/>
                </a:path>
              </a:pathLst>
            </a:custGeom>
            <a:solidFill>
              <a:srgbClr val="C2F3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72107" cy="22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32"/>
                </a:lnSpc>
                <a:spcBef>
                  <a:spcPct val="0"/>
                </a:spcBef>
              </a:pPr>
              <a:r>
                <a:rPr lang="en-US" b="true" sz="2808">
                  <a:solidFill>
                    <a:srgbClr val="302E2E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HOME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071989">
            <a:off x="11556928" y="748110"/>
            <a:ext cx="4503144" cy="9066734"/>
            <a:chOff x="0" y="0"/>
            <a:chExt cx="94615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10"/>
              <a:stretch>
                <a:fillRect l="0" t="-1881" r="0" b="-1881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11"/>
              <a:stretch>
                <a:fillRect l="-83" t="0" r="-8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646162" y="203779"/>
            <a:ext cx="8162338" cy="118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2"/>
              </a:lnSpc>
              <a:spcBef>
                <a:spcPct val="0"/>
              </a:spcBef>
            </a:pPr>
            <a:r>
              <a:rPr lang="en-US" sz="7001">
                <a:solidFill>
                  <a:srgbClr val="302E2E"/>
                </a:solidFill>
                <a:latin typeface="Bernier"/>
                <a:ea typeface="Bernier"/>
                <a:cs typeface="Bernier"/>
                <a:sym typeface="Bernier"/>
              </a:rPr>
              <a:t>Diseño de Producto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4168" y="3051467"/>
            <a:ext cx="6728468" cy="535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64"/>
              </a:lnSpc>
            </a:pPr>
            <a:r>
              <a:rPr lang="en-US" sz="3831">
                <a:solidFill>
                  <a:srgbClr val="302E2E"/>
                </a:solidFill>
                <a:latin typeface="Open Sans"/>
                <a:ea typeface="Open Sans"/>
                <a:cs typeface="Open Sans"/>
                <a:sym typeface="Open Sans"/>
              </a:rPr>
              <a:t>Vista de la página principal,  donde se encuentra las categorías de los productos, un carrusel de imágenes que puede ser utilizado al gusto del cliente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DAGQprafSjc</dc:identifier>
  <dcterms:modified xsi:type="dcterms:W3CDTF">2011-08-01T06:04:30Z</dcterms:modified>
  <cp:revision>1</cp:revision>
  <dc:title>Gardenia Mobile</dc:title>
</cp:coreProperties>
</file>