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7D66B-CD87-4239-8BEC-DC298F1422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FC877-E8A3-470C-BA66-7E86F12CEEF6}">
      <dgm:prSet/>
      <dgm:spPr/>
      <dgm:t>
        <a:bodyPr/>
        <a:lstStyle/>
        <a:p>
          <a:r>
            <a:rPr lang="en-US" baseline="0"/>
            <a:t>• Egy járműdinamikai szimulátor létrehozása</a:t>
          </a:r>
          <a:endParaRPr lang="en-US"/>
        </a:p>
      </dgm:t>
    </dgm:pt>
    <dgm:pt modelId="{FE20A5B9-68C2-4D1C-8F6C-602204004ED2}" type="parTrans" cxnId="{32E3A311-D7A2-41BB-B1E5-904630A17262}">
      <dgm:prSet/>
      <dgm:spPr/>
      <dgm:t>
        <a:bodyPr/>
        <a:lstStyle/>
        <a:p>
          <a:endParaRPr lang="en-US"/>
        </a:p>
      </dgm:t>
    </dgm:pt>
    <dgm:pt modelId="{19248C15-8F64-4BD1-AECE-75D5068ADF20}" type="sibTrans" cxnId="{32E3A311-D7A2-41BB-B1E5-904630A17262}">
      <dgm:prSet/>
      <dgm:spPr/>
      <dgm:t>
        <a:bodyPr/>
        <a:lstStyle/>
        <a:p>
          <a:endParaRPr lang="en-US"/>
        </a:p>
      </dgm:t>
    </dgm:pt>
    <dgm:pt modelId="{7E8EEA92-0DE1-41A7-B7BA-D142D3B16308}">
      <dgm:prSet/>
      <dgm:spPr/>
      <dgm:t>
        <a:bodyPr/>
        <a:lstStyle/>
        <a:p>
          <a:r>
            <a:rPr lang="en-US" baseline="0"/>
            <a:t>• A jármű mozgásának modellezése</a:t>
          </a:r>
          <a:endParaRPr lang="en-US"/>
        </a:p>
      </dgm:t>
    </dgm:pt>
    <dgm:pt modelId="{1C205B67-77ED-43A9-A81F-3D76B67E5F4E}" type="parTrans" cxnId="{CF4E0DF2-67C7-4D97-B606-2D1C93C49CD3}">
      <dgm:prSet/>
      <dgm:spPr/>
      <dgm:t>
        <a:bodyPr/>
        <a:lstStyle/>
        <a:p>
          <a:endParaRPr lang="en-US"/>
        </a:p>
      </dgm:t>
    </dgm:pt>
    <dgm:pt modelId="{865CA212-2853-4A1B-AEC4-7417CEF2D954}" type="sibTrans" cxnId="{CF4E0DF2-67C7-4D97-B606-2D1C93C49CD3}">
      <dgm:prSet/>
      <dgm:spPr/>
      <dgm:t>
        <a:bodyPr/>
        <a:lstStyle/>
        <a:p>
          <a:endParaRPr lang="en-US"/>
        </a:p>
      </dgm:t>
    </dgm:pt>
    <dgm:pt modelId="{79653C25-E06D-437C-AC62-335E1305FD96}">
      <dgm:prSet/>
      <dgm:spPr/>
      <dgm:t>
        <a:bodyPr/>
        <a:lstStyle/>
        <a:p>
          <a:r>
            <a:rPr lang="en-US" baseline="0"/>
            <a:t>• Kommunikáció CAN-buszon és UART protokollon keresztül</a:t>
          </a:r>
          <a:endParaRPr lang="en-US"/>
        </a:p>
      </dgm:t>
    </dgm:pt>
    <dgm:pt modelId="{D137AB4D-19EE-4F7F-A174-816EF028729D}" type="parTrans" cxnId="{A1CB1BC8-498E-4CCA-8B9D-470E8B2DA159}">
      <dgm:prSet/>
      <dgm:spPr/>
      <dgm:t>
        <a:bodyPr/>
        <a:lstStyle/>
        <a:p>
          <a:endParaRPr lang="en-US"/>
        </a:p>
      </dgm:t>
    </dgm:pt>
    <dgm:pt modelId="{12B75F34-B68C-4864-B785-41E645E4973C}" type="sibTrans" cxnId="{A1CB1BC8-498E-4CCA-8B9D-470E8B2DA159}">
      <dgm:prSet/>
      <dgm:spPr/>
      <dgm:t>
        <a:bodyPr/>
        <a:lstStyle/>
        <a:p>
          <a:endParaRPr lang="en-US"/>
        </a:p>
      </dgm:t>
    </dgm:pt>
    <dgm:pt modelId="{EF91C124-9B9C-4330-AEE9-414F250DB559}">
      <dgm:prSet/>
      <dgm:spPr/>
      <dgm:t>
        <a:bodyPr/>
        <a:lstStyle/>
        <a:p>
          <a:r>
            <a:rPr lang="en-US" baseline="0"/>
            <a:t>• Valós idejű vizualizáció egy C# alapú környezetben</a:t>
          </a:r>
          <a:endParaRPr lang="en-US"/>
        </a:p>
      </dgm:t>
    </dgm:pt>
    <dgm:pt modelId="{9CA8E42E-491D-4F01-BE5D-B64EB121EE27}" type="parTrans" cxnId="{90B67761-BCAF-40E5-896C-05E7C4E7831A}">
      <dgm:prSet/>
      <dgm:spPr/>
      <dgm:t>
        <a:bodyPr/>
        <a:lstStyle/>
        <a:p>
          <a:endParaRPr lang="en-US"/>
        </a:p>
      </dgm:t>
    </dgm:pt>
    <dgm:pt modelId="{AAF17FC7-3425-4856-A7AB-F4CB2E711D60}" type="sibTrans" cxnId="{90B67761-BCAF-40E5-896C-05E7C4E7831A}">
      <dgm:prSet/>
      <dgm:spPr/>
      <dgm:t>
        <a:bodyPr/>
        <a:lstStyle/>
        <a:p>
          <a:endParaRPr lang="en-US"/>
        </a:p>
      </dgm:t>
    </dgm:pt>
    <dgm:pt modelId="{644D5183-26BC-4D00-BD43-053380E30E7B}" type="pres">
      <dgm:prSet presAssocID="{A5D7D66B-CD87-4239-8BEC-DC298F1422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946065-77CE-4A66-992B-FBA27A2A4181}" type="pres">
      <dgm:prSet presAssocID="{86FFC877-E8A3-470C-BA66-7E86F12CEEF6}" presName="hierRoot1" presStyleCnt="0"/>
      <dgm:spPr/>
    </dgm:pt>
    <dgm:pt modelId="{86CDC2A9-AEB6-4EA6-BFD1-1322CD886110}" type="pres">
      <dgm:prSet presAssocID="{86FFC877-E8A3-470C-BA66-7E86F12CEEF6}" presName="composite" presStyleCnt="0"/>
      <dgm:spPr/>
    </dgm:pt>
    <dgm:pt modelId="{7E3655E1-040D-4897-AFC1-7AE3AD310C51}" type="pres">
      <dgm:prSet presAssocID="{86FFC877-E8A3-470C-BA66-7E86F12CEEF6}" presName="background" presStyleLbl="node0" presStyleIdx="0" presStyleCnt="4"/>
      <dgm:spPr/>
    </dgm:pt>
    <dgm:pt modelId="{E786149C-DBFA-445B-99EC-038397B38F21}" type="pres">
      <dgm:prSet presAssocID="{86FFC877-E8A3-470C-BA66-7E86F12CEEF6}" presName="text" presStyleLbl="fgAcc0" presStyleIdx="0" presStyleCnt="4">
        <dgm:presLayoutVars>
          <dgm:chPref val="3"/>
        </dgm:presLayoutVars>
      </dgm:prSet>
      <dgm:spPr/>
    </dgm:pt>
    <dgm:pt modelId="{4982E7F1-5D15-4B75-8BED-44DF7BA49AF7}" type="pres">
      <dgm:prSet presAssocID="{86FFC877-E8A3-470C-BA66-7E86F12CEEF6}" presName="hierChild2" presStyleCnt="0"/>
      <dgm:spPr/>
    </dgm:pt>
    <dgm:pt modelId="{632B17C7-BA39-46A9-9DA8-89FBD8CDB34C}" type="pres">
      <dgm:prSet presAssocID="{7E8EEA92-0DE1-41A7-B7BA-D142D3B16308}" presName="hierRoot1" presStyleCnt="0"/>
      <dgm:spPr/>
    </dgm:pt>
    <dgm:pt modelId="{EA1B7AF5-C19C-482A-A774-78C4B23455A7}" type="pres">
      <dgm:prSet presAssocID="{7E8EEA92-0DE1-41A7-B7BA-D142D3B16308}" presName="composite" presStyleCnt="0"/>
      <dgm:spPr/>
    </dgm:pt>
    <dgm:pt modelId="{3F80D522-93AA-475C-A14A-2317D682E887}" type="pres">
      <dgm:prSet presAssocID="{7E8EEA92-0DE1-41A7-B7BA-D142D3B16308}" presName="background" presStyleLbl="node0" presStyleIdx="1" presStyleCnt="4"/>
      <dgm:spPr/>
    </dgm:pt>
    <dgm:pt modelId="{3C4CCE71-38A6-4F66-9413-574C7EB8C6D5}" type="pres">
      <dgm:prSet presAssocID="{7E8EEA92-0DE1-41A7-B7BA-D142D3B16308}" presName="text" presStyleLbl="fgAcc0" presStyleIdx="1" presStyleCnt="4">
        <dgm:presLayoutVars>
          <dgm:chPref val="3"/>
        </dgm:presLayoutVars>
      </dgm:prSet>
      <dgm:spPr/>
    </dgm:pt>
    <dgm:pt modelId="{A3F30052-889C-41F1-A0E8-D80EE71EBDCB}" type="pres">
      <dgm:prSet presAssocID="{7E8EEA92-0DE1-41A7-B7BA-D142D3B16308}" presName="hierChild2" presStyleCnt="0"/>
      <dgm:spPr/>
    </dgm:pt>
    <dgm:pt modelId="{0C6D8A91-D16F-4855-89BA-87EBDD6F693E}" type="pres">
      <dgm:prSet presAssocID="{79653C25-E06D-437C-AC62-335E1305FD96}" presName="hierRoot1" presStyleCnt="0"/>
      <dgm:spPr/>
    </dgm:pt>
    <dgm:pt modelId="{68803B37-79AD-4EE2-9094-4B89B0C411D0}" type="pres">
      <dgm:prSet presAssocID="{79653C25-E06D-437C-AC62-335E1305FD96}" presName="composite" presStyleCnt="0"/>
      <dgm:spPr/>
    </dgm:pt>
    <dgm:pt modelId="{E64D1AA5-696C-4EEB-B033-ABF3972365CE}" type="pres">
      <dgm:prSet presAssocID="{79653C25-E06D-437C-AC62-335E1305FD96}" presName="background" presStyleLbl="node0" presStyleIdx="2" presStyleCnt="4"/>
      <dgm:spPr/>
    </dgm:pt>
    <dgm:pt modelId="{7B51F381-2C1D-4D96-AE37-584BA546FAE0}" type="pres">
      <dgm:prSet presAssocID="{79653C25-E06D-437C-AC62-335E1305FD96}" presName="text" presStyleLbl="fgAcc0" presStyleIdx="2" presStyleCnt="4">
        <dgm:presLayoutVars>
          <dgm:chPref val="3"/>
        </dgm:presLayoutVars>
      </dgm:prSet>
      <dgm:spPr/>
    </dgm:pt>
    <dgm:pt modelId="{D6F43534-2AAB-4794-B814-B5DB077A7E6D}" type="pres">
      <dgm:prSet presAssocID="{79653C25-E06D-437C-AC62-335E1305FD96}" presName="hierChild2" presStyleCnt="0"/>
      <dgm:spPr/>
    </dgm:pt>
    <dgm:pt modelId="{67E70A83-9162-4CE9-A31A-C156091EB6C2}" type="pres">
      <dgm:prSet presAssocID="{EF91C124-9B9C-4330-AEE9-414F250DB559}" presName="hierRoot1" presStyleCnt="0"/>
      <dgm:spPr/>
    </dgm:pt>
    <dgm:pt modelId="{0177BFD8-801B-42CA-BEA3-35C4E836EB3A}" type="pres">
      <dgm:prSet presAssocID="{EF91C124-9B9C-4330-AEE9-414F250DB559}" presName="composite" presStyleCnt="0"/>
      <dgm:spPr/>
    </dgm:pt>
    <dgm:pt modelId="{A68E6782-3D69-438F-842C-459FB0CA2103}" type="pres">
      <dgm:prSet presAssocID="{EF91C124-9B9C-4330-AEE9-414F250DB559}" presName="background" presStyleLbl="node0" presStyleIdx="3" presStyleCnt="4"/>
      <dgm:spPr/>
    </dgm:pt>
    <dgm:pt modelId="{99F833AF-C821-4A7F-9C6B-63B05A8873EF}" type="pres">
      <dgm:prSet presAssocID="{EF91C124-9B9C-4330-AEE9-414F250DB559}" presName="text" presStyleLbl="fgAcc0" presStyleIdx="3" presStyleCnt="4">
        <dgm:presLayoutVars>
          <dgm:chPref val="3"/>
        </dgm:presLayoutVars>
      </dgm:prSet>
      <dgm:spPr/>
    </dgm:pt>
    <dgm:pt modelId="{483FD95E-ACCE-44A4-9256-115D75C630CB}" type="pres">
      <dgm:prSet presAssocID="{EF91C124-9B9C-4330-AEE9-414F250DB559}" presName="hierChild2" presStyleCnt="0"/>
      <dgm:spPr/>
    </dgm:pt>
  </dgm:ptLst>
  <dgm:cxnLst>
    <dgm:cxn modelId="{9A20C204-8BE4-4769-882C-A16A6B844CB0}" type="presOf" srcId="{7E8EEA92-0DE1-41A7-B7BA-D142D3B16308}" destId="{3C4CCE71-38A6-4F66-9413-574C7EB8C6D5}" srcOrd="0" destOrd="0" presId="urn:microsoft.com/office/officeart/2005/8/layout/hierarchy1"/>
    <dgm:cxn modelId="{32E3A311-D7A2-41BB-B1E5-904630A17262}" srcId="{A5D7D66B-CD87-4239-8BEC-DC298F14223F}" destId="{86FFC877-E8A3-470C-BA66-7E86F12CEEF6}" srcOrd="0" destOrd="0" parTransId="{FE20A5B9-68C2-4D1C-8F6C-602204004ED2}" sibTransId="{19248C15-8F64-4BD1-AECE-75D5068ADF20}"/>
    <dgm:cxn modelId="{90B67761-BCAF-40E5-896C-05E7C4E7831A}" srcId="{A5D7D66B-CD87-4239-8BEC-DC298F14223F}" destId="{EF91C124-9B9C-4330-AEE9-414F250DB559}" srcOrd="3" destOrd="0" parTransId="{9CA8E42E-491D-4F01-BE5D-B64EB121EE27}" sibTransId="{AAF17FC7-3425-4856-A7AB-F4CB2E711D60}"/>
    <dgm:cxn modelId="{2A10617F-1FA3-4C5B-BF76-9D2C51E453A9}" type="presOf" srcId="{86FFC877-E8A3-470C-BA66-7E86F12CEEF6}" destId="{E786149C-DBFA-445B-99EC-038397B38F21}" srcOrd="0" destOrd="0" presId="urn:microsoft.com/office/officeart/2005/8/layout/hierarchy1"/>
    <dgm:cxn modelId="{2B389682-8D27-44BB-8AD4-41295514E49B}" type="presOf" srcId="{EF91C124-9B9C-4330-AEE9-414F250DB559}" destId="{99F833AF-C821-4A7F-9C6B-63B05A8873EF}" srcOrd="0" destOrd="0" presId="urn:microsoft.com/office/officeart/2005/8/layout/hierarchy1"/>
    <dgm:cxn modelId="{AB252999-B815-4B6E-8347-8B418E9DD857}" type="presOf" srcId="{A5D7D66B-CD87-4239-8BEC-DC298F14223F}" destId="{644D5183-26BC-4D00-BD43-053380E30E7B}" srcOrd="0" destOrd="0" presId="urn:microsoft.com/office/officeart/2005/8/layout/hierarchy1"/>
    <dgm:cxn modelId="{0D8929A4-676D-4363-82F7-702957B99BD8}" type="presOf" srcId="{79653C25-E06D-437C-AC62-335E1305FD96}" destId="{7B51F381-2C1D-4D96-AE37-584BA546FAE0}" srcOrd="0" destOrd="0" presId="urn:microsoft.com/office/officeart/2005/8/layout/hierarchy1"/>
    <dgm:cxn modelId="{A1CB1BC8-498E-4CCA-8B9D-470E8B2DA159}" srcId="{A5D7D66B-CD87-4239-8BEC-DC298F14223F}" destId="{79653C25-E06D-437C-AC62-335E1305FD96}" srcOrd="2" destOrd="0" parTransId="{D137AB4D-19EE-4F7F-A174-816EF028729D}" sibTransId="{12B75F34-B68C-4864-B785-41E645E4973C}"/>
    <dgm:cxn modelId="{CF4E0DF2-67C7-4D97-B606-2D1C93C49CD3}" srcId="{A5D7D66B-CD87-4239-8BEC-DC298F14223F}" destId="{7E8EEA92-0DE1-41A7-B7BA-D142D3B16308}" srcOrd="1" destOrd="0" parTransId="{1C205B67-77ED-43A9-A81F-3D76B67E5F4E}" sibTransId="{865CA212-2853-4A1B-AEC4-7417CEF2D954}"/>
    <dgm:cxn modelId="{4A717E83-DE34-4698-8A28-5ADD38B945B8}" type="presParOf" srcId="{644D5183-26BC-4D00-BD43-053380E30E7B}" destId="{E1946065-77CE-4A66-992B-FBA27A2A4181}" srcOrd="0" destOrd="0" presId="urn:microsoft.com/office/officeart/2005/8/layout/hierarchy1"/>
    <dgm:cxn modelId="{EB1E557E-794B-4624-8293-913FDC648E5E}" type="presParOf" srcId="{E1946065-77CE-4A66-992B-FBA27A2A4181}" destId="{86CDC2A9-AEB6-4EA6-BFD1-1322CD886110}" srcOrd="0" destOrd="0" presId="urn:microsoft.com/office/officeart/2005/8/layout/hierarchy1"/>
    <dgm:cxn modelId="{BA722CD6-D387-45BD-852A-205261F349F7}" type="presParOf" srcId="{86CDC2A9-AEB6-4EA6-BFD1-1322CD886110}" destId="{7E3655E1-040D-4897-AFC1-7AE3AD310C51}" srcOrd="0" destOrd="0" presId="urn:microsoft.com/office/officeart/2005/8/layout/hierarchy1"/>
    <dgm:cxn modelId="{AA59FFFB-971C-4552-A82C-E7C355E28A70}" type="presParOf" srcId="{86CDC2A9-AEB6-4EA6-BFD1-1322CD886110}" destId="{E786149C-DBFA-445B-99EC-038397B38F21}" srcOrd="1" destOrd="0" presId="urn:microsoft.com/office/officeart/2005/8/layout/hierarchy1"/>
    <dgm:cxn modelId="{8AA07169-74A6-43E4-BA35-4479E0B33B10}" type="presParOf" srcId="{E1946065-77CE-4A66-992B-FBA27A2A4181}" destId="{4982E7F1-5D15-4B75-8BED-44DF7BA49AF7}" srcOrd="1" destOrd="0" presId="urn:microsoft.com/office/officeart/2005/8/layout/hierarchy1"/>
    <dgm:cxn modelId="{AC34A346-95D8-4D07-87E1-91B4442A4A59}" type="presParOf" srcId="{644D5183-26BC-4D00-BD43-053380E30E7B}" destId="{632B17C7-BA39-46A9-9DA8-89FBD8CDB34C}" srcOrd="1" destOrd="0" presId="urn:microsoft.com/office/officeart/2005/8/layout/hierarchy1"/>
    <dgm:cxn modelId="{34EDA585-68F7-4B9D-9C16-2154A2168C42}" type="presParOf" srcId="{632B17C7-BA39-46A9-9DA8-89FBD8CDB34C}" destId="{EA1B7AF5-C19C-482A-A774-78C4B23455A7}" srcOrd="0" destOrd="0" presId="urn:microsoft.com/office/officeart/2005/8/layout/hierarchy1"/>
    <dgm:cxn modelId="{49D004B6-22AB-45BB-8D0D-1AD29530B4E4}" type="presParOf" srcId="{EA1B7AF5-C19C-482A-A774-78C4B23455A7}" destId="{3F80D522-93AA-475C-A14A-2317D682E887}" srcOrd="0" destOrd="0" presId="urn:microsoft.com/office/officeart/2005/8/layout/hierarchy1"/>
    <dgm:cxn modelId="{52CBA5A9-50BF-4A4C-A2F4-184E12384021}" type="presParOf" srcId="{EA1B7AF5-C19C-482A-A774-78C4B23455A7}" destId="{3C4CCE71-38A6-4F66-9413-574C7EB8C6D5}" srcOrd="1" destOrd="0" presId="urn:microsoft.com/office/officeart/2005/8/layout/hierarchy1"/>
    <dgm:cxn modelId="{7761798C-5DCE-4290-A736-22B924FCFD41}" type="presParOf" srcId="{632B17C7-BA39-46A9-9DA8-89FBD8CDB34C}" destId="{A3F30052-889C-41F1-A0E8-D80EE71EBDCB}" srcOrd="1" destOrd="0" presId="urn:microsoft.com/office/officeart/2005/8/layout/hierarchy1"/>
    <dgm:cxn modelId="{964E8308-9960-4A87-B88F-3FDB7807E08C}" type="presParOf" srcId="{644D5183-26BC-4D00-BD43-053380E30E7B}" destId="{0C6D8A91-D16F-4855-89BA-87EBDD6F693E}" srcOrd="2" destOrd="0" presId="urn:microsoft.com/office/officeart/2005/8/layout/hierarchy1"/>
    <dgm:cxn modelId="{FA0A5577-5AAE-41BE-957C-048532FC6353}" type="presParOf" srcId="{0C6D8A91-D16F-4855-89BA-87EBDD6F693E}" destId="{68803B37-79AD-4EE2-9094-4B89B0C411D0}" srcOrd="0" destOrd="0" presId="urn:microsoft.com/office/officeart/2005/8/layout/hierarchy1"/>
    <dgm:cxn modelId="{0BF8B139-B223-435F-81AB-96DD928374E8}" type="presParOf" srcId="{68803B37-79AD-4EE2-9094-4B89B0C411D0}" destId="{E64D1AA5-696C-4EEB-B033-ABF3972365CE}" srcOrd="0" destOrd="0" presId="urn:microsoft.com/office/officeart/2005/8/layout/hierarchy1"/>
    <dgm:cxn modelId="{573228D8-C640-43CE-80BD-3F7E0AB3E674}" type="presParOf" srcId="{68803B37-79AD-4EE2-9094-4B89B0C411D0}" destId="{7B51F381-2C1D-4D96-AE37-584BA546FAE0}" srcOrd="1" destOrd="0" presId="urn:microsoft.com/office/officeart/2005/8/layout/hierarchy1"/>
    <dgm:cxn modelId="{5FD038E8-6A4F-47E0-ABFF-5B3E251D13EE}" type="presParOf" srcId="{0C6D8A91-D16F-4855-89BA-87EBDD6F693E}" destId="{D6F43534-2AAB-4794-B814-B5DB077A7E6D}" srcOrd="1" destOrd="0" presId="urn:microsoft.com/office/officeart/2005/8/layout/hierarchy1"/>
    <dgm:cxn modelId="{04983C93-4D51-40B8-AE4D-2B1BB067EB78}" type="presParOf" srcId="{644D5183-26BC-4D00-BD43-053380E30E7B}" destId="{67E70A83-9162-4CE9-A31A-C156091EB6C2}" srcOrd="3" destOrd="0" presId="urn:microsoft.com/office/officeart/2005/8/layout/hierarchy1"/>
    <dgm:cxn modelId="{561FBD79-E975-4F80-A319-C0F3CF06F63C}" type="presParOf" srcId="{67E70A83-9162-4CE9-A31A-C156091EB6C2}" destId="{0177BFD8-801B-42CA-BEA3-35C4E836EB3A}" srcOrd="0" destOrd="0" presId="urn:microsoft.com/office/officeart/2005/8/layout/hierarchy1"/>
    <dgm:cxn modelId="{F7D201D5-E1B4-4EE0-B666-83A19BDC10A0}" type="presParOf" srcId="{0177BFD8-801B-42CA-BEA3-35C4E836EB3A}" destId="{A68E6782-3D69-438F-842C-459FB0CA2103}" srcOrd="0" destOrd="0" presId="urn:microsoft.com/office/officeart/2005/8/layout/hierarchy1"/>
    <dgm:cxn modelId="{AA8F2ECE-C0DB-4007-81C7-3F2526CB76C8}" type="presParOf" srcId="{0177BFD8-801B-42CA-BEA3-35C4E836EB3A}" destId="{99F833AF-C821-4A7F-9C6B-63B05A8873EF}" srcOrd="1" destOrd="0" presId="urn:microsoft.com/office/officeart/2005/8/layout/hierarchy1"/>
    <dgm:cxn modelId="{F17FFEC4-ED1C-497A-BA07-1A97E7E389DC}" type="presParOf" srcId="{67E70A83-9162-4CE9-A31A-C156091EB6C2}" destId="{483FD95E-ACCE-44A4-9256-115D75C630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F5247-21C7-49B2-B4D3-9EB842BA8BE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999A5B-C797-492B-A8C3-5408354A55F2}">
      <dgm:prSet/>
      <dgm:spPr/>
      <dgm:t>
        <a:bodyPr/>
        <a:lstStyle/>
        <a:p>
          <a:r>
            <a:rPr lang="en-US" baseline="0"/>
            <a:t>• Programozási nyelv: C#</a:t>
          </a:r>
          <a:endParaRPr lang="en-US"/>
        </a:p>
      </dgm:t>
    </dgm:pt>
    <dgm:pt modelId="{053DD748-15A9-4A40-A5B4-0E9E31299A13}" type="parTrans" cxnId="{91B154E4-7E34-4908-9C2F-C33D424219C0}">
      <dgm:prSet/>
      <dgm:spPr/>
      <dgm:t>
        <a:bodyPr/>
        <a:lstStyle/>
        <a:p>
          <a:endParaRPr lang="en-US"/>
        </a:p>
      </dgm:t>
    </dgm:pt>
    <dgm:pt modelId="{C88C06EE-02C8-40EB-9809-236935FC6D9B}" type="sibTrans" cxnId="{91B154E4-7E34-4908-9C2F-C33D424219C0}">
      <dgm:prSet/>
      <dgm:spPr/>
      <dgm:t>
        <a:bodyPr/>
        <a:lstStyle/>
        <a:p>
          <a:endParaRPr lang="en-US"/>
        </a:p>
      </dgm:t>
    </dgm:pt>
    <dgm:pt modelId="{2B603116-EEE8-4CA9-B423-178CA1C01E66}">
      <dgm:prSet/>
      <dgm:spPr/>
      <dgm:t>
        <a:bodyPr/>
        <a:lstStyle/>
        <a:p>
          <a:r>
            <a:rPr lang="en-US" baseline="0"/>
            <a:t>• Fejlesztői környezet: Visual Studio</a:t>
          </a:r>
          <a:endParaRPr lang="en-US"/>
        </a:p>
      </dgm:t>
    </dgm:pt>
    <dgm:pt modelId="{5F388D60-1B63-4319-B083-705FEC363305}" type="parTrans" cxnId="{C9C6302D-DC2C-494F-A37F-61780CEB4BDB}">
      <dgm:prSet/>
      <dgm:spPr/>
      <dgm:t>
        <a:bodyPr/>
        <a:lstStyle/>
        <a:p>
          <a:endParaRPr lang="en-US"/>
        </a:p>
      </dgm:t>
    </dgm:pt>
    <dgm:pt modelId="{AE40C777-E85A-4492-AEE4-4B7B553E1259}" type="sibTrans" cxnId="{C9C6302D-DC2C-494F-A37F-61780CEB4BDB}">
      <dgm:prSet/>
      <dgm:spPr/>
      <dgm:t>
        <a:bodyPr/>
        <a:lstStyle/>
        <a:p>
          <a:endParaRPr lang="en-US"/>
        </a:p>
      </dgm:t>
    </dgm:pt>
    <dgm:pt modelId="{694D8994-5AA5-4DA2-BC52-102495593AE9}">
      <dgm:prSet/>
      <dgm:spPr/>
      <dgm:t>
        <a:bodyPr/>
        <a:lstStyle/>
        <a:p>
          <a:r>
            <a:rPr lang="en-US" baseline="0"/>
            <a:t>• Kommunikációs protokollok: CAN-busz, UART</a:t>
          </a:r>
          <a:endParaRPr lang="en-US"/>
        </a:p>
      </dgm:t>
    </dgm:pt>
    <dgm:pt modelId="{5C9D0373-B2B0-4D45-83A4-C68667627D0C}" type="parTrans" cxnId="{BF4CAF69-3C91-4316-927D-8F09DD499445}">
      <dgm:prSet/>
      <dgm:spPr/>
      <dgm:t>
        <a:bodyPr/>
        <a:lstStyle/>
        <a:p>
          <a:endParaRPr lang="en-US"/>
        </a:p>
      </dgm:t>
    </dgm:pt>
    <dgm:pt modelId="{308AD3B3-8B3E-4AF9-992C-556B820FBBEE}" type="sibTrans" cxnId="{BF4CAF69-3C91-4316-927D-8F09DD499445}">
      <dgm:prSet/>
      <dgm:spPr/>
      <dgm:t>
        <a:bodyPr/>
        <a:lstStyle/>
        <a:p>
          <a:endParaRPr lang="en-US"/>
        </a:p>
      </dgm:t>
    </dgm:pt>
    <dgm:pt modelId="{FB827411-0667-4EF0-9749-9545A792FA42}">
      <dgm:prSet/>
      <dgm:spPr/>
      <dgm:t>
        <a:bodyPr/>
        <a:lstStyle/>
        <a:p>
          <a:r>
            <a:rPr lang="en-US" baseline="0"/>
            <a:t>• Modellezési alapok: Járműdinamika elméleti alapjai</a:t>
          </a:r>
          <a:endParaRPr lang="en-US"/>
        </a:p>
      </dgm:t>
    </dgm:pt>
    <dgm:pt modelId="{98891D17-75B2-4F37-AC21-E2D8FA925C01}" type="parTrans" cxnId="{F6A63C5C-AC39-4424-957D-65268E783228}">
      <dgm:prSet/>
      <dgm:spPr/>
      <dgm:t>
        <a:bodyPr/>
        <a:lstStyle/>
        <a:p>
          <a:endParaRPr lang="en-US"/>
        </a:p>
      </dgm:t>
    </dgm:pt>
    <dgm:pt modelId="{F28F51D3-74A0-426F-A83C-A8A60BF2BB2E}" type="sibTrans" cxnId="{F6A63C5C-AC39-4424-957D-65268E783228}">
      <dgm:prSet/>
      <dgm:spPr/>
      <dgm:t>
        <a:bodyPr/>
        <a:lstStyle/>
        <a:p>
          <a:endParaRPr lang="en-US"/>
        </a:p>
      </dgm:t>
    </dgm:pt>
    <dgm:pt modelId="{CEE3FF63-C184-427B-B801-79F446030190}">
      <dgm:prSet/>
      <dgm:spPr/>
      <dgm:t>
        <a:bodyPr/>
        <a:lstStyle/>
        <a:p>
          <a:r>
            <a:rPr lang="en-US" baseline="0"/>
            <a:t>• Grafikus felület: Windows Forms</a:t>
          </a:r>
          <a:endParaRPr lang="en-US"/>
        </a:p>
      </dgm:t>
    </dgm:pt>
    <dgm:pt modelId="{02C71AB0-2267-40CF-8EFB-27A8621AF648}" type="parTrans" cxnId="{402C92C6-0CED-414E-BA09-96A76A060507}">
      <dgm:prSet/>
      <dgm:spPr/>
      <dgm:t>
        <a:bodyPr/>
        <a:lstStyle/>
        <a:p>
          <a:endParaRPr lang="en-US"/>
        </a:p>
      </dgm:t>
    </dgm:pt>
    <dgm:pt modelId="{958C715E-5416-4F5D-90AB-7FAD423E2E91}" type="sibTrans" cxnId="{402C92C6-0CED-414E-BA09-96A76A060507}">
      <dgm:prSet/>
      <dgm:spPr/>
      <dgm:t>
        <a:bodyPr/>
        <a:lstStyle/>
        <a:p>
          <a:endParaRPr lang="en-US"/>
        </a:p>
      </dgm:t>
    </dgm:pt>
    <dgm:pt modelId="{3D765DC0-9E57-4619-8BB4-9F77055556D2}" type="pres">
      <dgm:prSet presAssocID="{6B2F5247-21C7-49B2-B4D3-9EB842BA8BE7}" presName="diagram" presStyleCnt="0">
        <dgm:presLayoutVars>
          <dgm:dir/>
          <dgm:resizeHandles val="exact"/>
        </dgm:presLayoutVars>
      </dgm:prSet>
      <dgm:spPr/>
    </dgm:pt>
    <dgm:pt modelId="{9494F91A-8F9A-4E02-BC11-4D679E24D3CB}" type="pres">
      <dgm:prSet presAssocID="{3B999A5B-C797-492B-A8C3-5408354A55F2}" presName="node" presStyleLbl="node1" presStyleIdx="0" presStyleCnt="5">
        <dgm:presLayoutVars>
          <dgm:bulletEnabled val="1"/>
        </dgm:presLayoutVars>
      </dgm:prSet>
      <dgm:spPr/>
    </dgm:pt>
    <dgm:pt modelId="{3AE7B313-9214-4E23-B021-6411B7CEC198}" type="pres">
      <dgm:prSet presAssocID="{C88C06EE-02C8-40EB-9809-236935FC6D9B}" presName="sibTrans" presStyleCnt="0"/>
      <dgm:spPr/>
    </dgm:pt>
    <dgm:pt modelId="{81E42205-4476-4D0A-8AAA-EDA0AFE98F9E}" type="pres">
      <dgm:prSet presAssocID="{2B603116-EEE8-4CA9-B423-178CA1C01E66}" presName="node" presStyleLbl="node1" presStyleIdx="1" presStyleCnt="5">
        <dgm:presLayoutVars>
          <dgm:bulletEnabled val="1"/>
        </dgm:presLayoutVars>
      </dgm:prSet>
      <dgm:spPr/>
    </dgm:pt>
    <dgm:pt modelId="{02ECFA1F-6C72-418F-AB78-166F2F2C17D3}" type="pres">
      <dgm:prSet presAssocID="{AE40C777-E85A-4492-AEE4-4B7B553E1259}" presName="sibTrans" presStyleCnt="0"/>
      <dgm:spPr/>
    </dgm:pt>
    <dgm:pt modelId="{9536A6B6-DE87-4EC1-9DC2-04319B69CF7C}" type="pres">
      <dgm:prSet presAssocID="{694D8994-5AA5-4DA2-BC52-102495593AE9}" presName="node" presStyleLbl="node1" presStyleIdx="2" presStyleCnt="5">
        <dgm:presLayoutVars>
          <dgm:bulletEnabled val="1"/>
        </dgm:presLayoutVars>
      </dgm:prSet>
      <dgm:spPr/>
    </dgm:pt>
    <dgm:pt modelId="{744A1966-D99E-437A-9287-6BF6706F3519}" type="pres">
      <dgm:prSet presAssocID="{308AD3B3-8B3E-4AF9-992C-556B820FBBEE}" presName="sibTrans" presStyleCnt="0"/>
      <dgm:spPr/>
    </dgm:pt>
    <dgm:pt modelId="{D969FCDB-740E-4FC1-BD62-6C3F1A2B71D0}" type="pres">
      <dgm:prSet presAssocID="{FB827411-0667-4EF0-9749-9545A792FA42}" presName="node" presStyleLbl="node1" presStyleIdx="3" presStyleCnt="5">
        <dgm:presLayoutVars>
          <dgm:bulletEnabled val="1"/>
        </dgm:presLayoutVars>
      </dgm:prSet>
      <dgm:spPr/>
    </dgm:pt>
    <dgm:pt modelId="{150B7680-FC34-49B8-ABEE-24B3E62D3A48}" type="pres">
      <dgm:prSet presAssocID="{F28F51D3-74A0-426F-A83C-A8A60BF2BB2E}" presName="sibTrans" presStyleCnt="0"/>
      <dgm:spPr/>
    </dgm:pt>
    <dgm:pt modelId="{2AB86762-44E2-4163-985F-CC84CD94E0B6}" type="pres">
      <dgm:prSet presAssocID="{CEE3FF63-C184-427B-B801-79F446030190}" presName="node" presStyleLbl="node1" presStyleIdx="4" presStyleCnt="5">
        <dgm:presLayoutVars>
          <dgm:bulletEnabled val="1"/>
        </dgm:presLayoutVars>
      </dgm:prSet>
      <dgm:spPr/>
    </dgm:pt>
  </dgm:ptLst>
  <dgm:cxnLst>
    <dgm:cxn modelId="{74ADAF01-7F11-474A-9238-F315AD402010}" type="presOf" srcId="{3B999A5B-C797-492B-A8C3-5408354A55F2}" destId="{9494F91A-8F9A-4E02-BC11-4D679E24D3CB}" srcOrd="0" destOrd="0" presId="urn:microsoft.com/office/officeart/2005/8/layout/default"/>
    <dgm:cxn modelId="{9B1D5407-EB35-44E9-8B5A-8A0E9EDBC619}" type="presOf" srcId="{694D8994-5AA5-4DA2-BC52-102495593AE9}" destId="{9536A6B6-DE87-4EC1-9DC2-04319B69CF7C}" srcOrd="0" destOrd="0" presId="urn:microsoft.com/office/officeart/2005/8/layout/default"/>
    <dgm:cxn modelId="{C9C6302D-DC2C-494F-A37F-61780CEB4BDB}" srcId="{6B2F5247-21C7-49B2-B4D3-9EB842BA8BE7}" destId="{2B603116-EEE8-4CA9-B423-178CA1C01E66}" srcOrd="1" destOrd="0" parTransId="{5F388D60-1B63-4319-B083-705FEC363305}" sibTransId="{AE40C777-E85A-4492-AEE4-4B7B553E1259}"/>
    <dgm:cxn modelId="{F6A63C5C-AC39-4424-957D-65268E783228}" srcId="{6B2F5247-21C7-49B2-B4D3-9EB842BA8BE7}" destId="{FB827411-0667-4EF0-9749-9545A792FA42}" srcOrd="3" destOrd="0" parTransId="{98891D17-75B2-4F37-AC21-E2D8FA925C01}" sibTransId="{F28F51D3-74A0-426F-A83C-A8A60BF2BB2E}"/>
    <dgm:cxn modelId="{53919843-0DCC-4188-85DD-41BBD92A31D8}" type="presOf" srcId="{FB827411-0667-4EF0-9749-9545A792FA42}" destId="{D969FCDB-740E-4FC1-BD62-6C3F1A2B71D0}" srcOrd="0" destOrd="0" presId="urn:microsoft.com/office/officeart/2005/8/layout/default"/>
    <dgm:cxn modelId="{66832847-92BC-4CEC-9F0B-8CEC1F98915C}" type="presOf" srcId="{CEE3FF63-C184-427B-B801-79F446030190}" destId="{2AB86762-44E2-4163-985F-CC84CD94E0B6}" srcOrd="0" destOrd="0" presId="urn:microsoft.com/office/officeart/2005/8/layout/default"/>
    <dgm:cxn modelId="{BF4CAF69-3C91-4316-927D-8F09DD499445}" srcId="{6B2F5247-21C7-49B2-B4D3-9EB842BA8BE7}" destId="{694D8994-5AA5-4DA2-BC52-102495593AE9}" srcOrd="2" destOrd="0" parTransId="{5C9D0373-B2B0-4D45-83A4-C68667627D0C}" sibTransId="{308AD3B3-8B3E-4AF9-992C-556B820FBBEE}"/>
    <dgm:cxn modelId="{3FE3DE7A-3542-48A2-A242-90798405139E}" type="presOf" srcId="{2B603116-EEE8-4CA9-B423-178CA1C01E66}" destId="{81E42205-4476-4D0A-8AAA-EDA0AFE98F9E}" srcOrd="0" destOrd="0" presId="urn:microsoft.com/office/officeart/2005/8/layout/default"/>
    <dgm:cxn modelId="{402C92C6-0CED-414E-BA09-96A76A060507}" srcId="{6B2F5247-21C7-49B2-B4D3-9EB842BA8BE7}" destId="{CEE3FF63-C184-427B-B801-79F446030190}" srcOrd="4" destOrd="0" parTransId="{02C71AB0-2267-40CF-8EFB-27A8621AF648}" sibTransId="{958C715E-5416-4F5D-90AB-7FAD423E2E91}"/>
    <dgm:cxn modelId="{FBE363E2-1580-4F6A-8CDA-890D6173AE89}" type="presOf" srcId="{6B2F5247-21C7-49B2-B4D3-9EB842BA8BE7}" destId="{3D765DC0-9E57-4619-8BB4-9F77055556D2}" srcOrd="0" destOrd="0" presId="urn:microsoft.com/office/officeart/2005/8/layout/default"/>
    <dgm:cxn modelId="{91B154E4-7E34-4908-9C2F-C33D424219C0}" srcId="{6B2F5247-21C7-49B2-B4D3-9EB842BA8BE7}" destId="{3B999A5B-C797-492B-A8C3-5408354A55F2}" srcOrd="0" destOrd="0" parTransId="{053DD748-15A9-4A40-A5B4-0E9E31299A13}" sibTransId="{C88C06EE-02C8-40EB-9809-236935FC6D9B}"/>
    <dgm:cxn modelId="{613BD1AF-F850-47D2-A47C-DF4BA955C046}" type="presParOf" srcId="{3D765DC0-9E57-4619-8BB4-9F77055556D2}" destId="{9494F91A-8F9A-4E02-BC11-4D679E24D3CB}" srcOrd="0" destOrd="0" presId="urn:microsoft.com/office/officeart/2005/8/layout/default"/>
    <dgm:cxn modelId="{8F45D48E-2B22-4E30-A8A8-5AA59FDE07AF}" type="presParOf" srcId="{3D765DC0-9E57-4619-8BB4-9F77055556D2}" destId="{3AE7B313-9214-4E23-B021-6411B7CEC198}" srcOrd="1" destOrd="0" presId="urn:microsoft.com/office/officeart/2005/8/layout/default"/>
    <dgm:cxn modelId="{966C5BD3-9963-4D70-9B04-1A06DE23B7B3}" type="presParOf" srcId="{3D765DC0-9E57-4619-8BB4-9F77055556D2}" destId="{81E42205-4476-4D0A-8AAA-EDA0AFE98F9E}" srcOrd="2" destOrd="0" presId="urn:microsoft.com/office/officeart/2005/8/layout/default"/>
    <dgm:cxn modelId="{C877B61E-B78F-47B7-8960-8D33E7B7D47B}" type="presParOf" srcId="{3D765DC0-9E57-4619-8BB4-9F77055556D2}" destId="{02ECFA1F-6C72-418F-AB78-166F2F2C17D3}" srcOrd="3" destOrd="0" presId="urn:microsoft.com/office/officeart/2005/8/layout/default"/>
    <dgm:cxn modelId="{FA7A5EF2-7040-4B2E-8DA9-71BBB035257D}" type="presParOf" srcId="{3D765DC0-9E57-4619-8BB4-9F77055556D2}" destId="{9536A6B6-DE87-4EC1-9DC2-04319B69CF7C}" srcOrd="4" destOrd="0" presId="urn:microsoft.com/office/officeart/2005/8/layout/default"/>
    <dgm:cxn modelId="{1175E6E9-DFEB-4907-A1D5-3B714E180972}" type="presParOf" srcId="{3D765DC0-9E57-4619-8BB4-9F77055556D2}" destId="{744A1966-D99E-437A-9287-6BF6706F3519}" srcOrd="5" destOrd="0" presId="urn:microsoft.com/office/officeart/2005/8/layout/default"/>
    <dgm:cxn modelId="{A036E02F-497B-44A2-AEFA-C07056CBD3D4}" type="presParOf" srcId="{3D765DC0-9E57-4619-8BB4-9F77055556D2}" destId="{D969FCDB-740E-4FC1-BD62-6C3F1A2B71D0}" srcOrd="6" destOrd="0" presId="urn:microsoft.com/office/officeart/2005/8/layout/default"/>
    <dgm:cxn modelId="{1A0EC064-D503-4337-8381-E6565EA4DD56}" type="presParOf" srcId="{3D765DC0-9E57-4619-8BB4-9F77055556D2}" destId="{150B7680-FC34-49B8-ABEE-24B3E62D3A48}" srcOrd="7" destOrd="0" presId="urn:microsoft.com/office/officeart/2005/8/layout/default"/>
    <dgm:cxn modelId="{EC17C76D-7F07-4FD8-AA3A-D03449EB1488}" type="presParOf" srcId="{3D765DC0-9E57-4619-8BB4-9F77055556D2}" destId="{2AB86762-44E2-4163-985F-CC84CD94E0B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62B1C3-E9E6-41B5-BD9C-BFAC264E5E8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23FB82-4540-437E-B25B-D00E259947FE}">
      <dgm:prSet/>
      <dgm:spPr/>
      <dgm:t>
        <a:bodyPr/>
        <a:lstStyle/>
        <a:p>
          <a:r>
            <a:rPr lang="en-US" baseline="0"/>
            <a:t>• Jármű mozgásának valós idejű szimulációja</a:t>
          </a:r>
          <a:endParaRPr lang="en-US"/>
        </a:p>
      </dgm:t>
    </dgm:pt>
    <dgm:pt modelId="{54D6D8CF-F642-4D90-8BA6-1A1324F2248C}" type="parTrans" cxnId="{61115133-60D9-4BD7-ABF0-84F66EDDCBB5}">
      <dgm:prSet/>
      <dgm:spPr/>
      <dgm:t>
        <a:bodyPr/>
        <a:lstStyle/>
        <a:p>
          <a:endParaRPr lang="en-US"/>
        </a:p>
      </dgm:t>
    </dgm:pt>
    <dgm:pt modelId="{63A9789D-FB11-4B82-89CD-3E436B059508}" type="sibTrans" cxnId="{61115133-60D9-4BD7-ABF0-84F66EDDCBB5}">
      <dgm:prSet/>
      <dgm:spPr/>
      <dgm:t>
        <a:bodyPr/>
        <a:lstStyle/>
        <a:p>
          <a:endParaRPr lang="en-US"/>
        </a:p>
      </dgm:t>
    </dgm:pt>
    <dgm:pt modelId="{B7100287-4A23-4A88-B0A5-F0D059523571}">
      <dgm:prSet/>
      <dgm:spPr/>
      <dgm:t>
        <a:bodyPr/>
        <a:lstStyle/>
        <a:p>
          <a:r>
            <a:rPr lang="en-US" baseline="0"/>
            <a:t>• Kommunikációs adatok feldolgozása és irányítás</a:t>
          </a:r>
          <a:endParaRPr lang="en-US"/>
        </a:p>
      </dgm:t>
    </dgm:pt>
    <dgm:pt modelId="{1E423927-441A-444B-84F9-9F8E5FA0E082}" type="parTrans" cxnId="{FB90B072-3CCD-4A07-809C-E39E408F41D3}">
      <dgm:prSet/>
      <dgm:spPr/>
      <dgm:t>
        <a:bodyPr/>
        <a:lstStyle/>
        <a:p>
          <a:endParaRPr lang="en-US"/>
        </a:p>
      </dgm:t>
    </dgm:pt>
    <dgm:pt modelId="{81CEECDB-F005-4858-BDD9-62B538878D46}" type="sibTrans" cxnId="{FB90B072-3CCD-4A07-809C-E39E408F41D3}">
      <dgm:prSet/>
      <dgm:spPr/>
      <dgm:t>
        <a:bodyPr/>
        <a:lstStyle/>
        <a:p>
          <a:endParaRPr lang="en-US"/>
        </a:p>
      </dgm:t>
    </dgm:pt>
    <dgm:pt modelId="{ABE8FB93-E5E5-4E3C-B724-098CF81A39BF}">
      <dgm:prSet/>
      <dgm:spPr/>
      <dgm:t>
        <a:bodyPr/>
        <a:lstStyle/>
        <a:p>
          <a:r>
            <a:rPr lang="en-US" baseline="0"/>
            <a:t>• Vizualizáció: sebesség, kanyarodás, fékezés modellezése</a:t>
          </a:r>
          <a:endParaRPr lang="en-US"/>
        </a:p>
      </dgm:t>
    </dgm:pt>
    <dgm:pt modelId="{AE971C47-A572-4B16-892D-4108D7B09506}" type="parTrans" cxnId="{A58B2233-A2E8-4B3F-B811-A02603CEAFC8}">
      <dgm:prSet/>
      <dgm:spPr/>
      <dgm:t>
        <a:bodyPr/>
        <a:lstStyle/>
        <a:p>
          <a:endParaRPr lang="en-US"/>
        </a:p>
      </dgm:t>
    </dgm:pt>
    <dgm:pt modelId="{5F742848-7BA9-4270-876E-865CCEA10249}" type="sibTrans" cxnId="{A58B2233-A2E8-4B3F-B811-A02603CEAFC8}">
      <dgm:prSet/>
      <dgm:spPr/>
      <dgm:t>
        <a:bodyPr/>
        <a:lstStyle/>
        <a:p>
          <a:endParaRPr lang="en-US"/>
        </a:p>
      </dgm:t>
    </dgm:pt>
    <dgm:pt modelId="{52FC8ADC-7585-48F5-A80C-FC89B8882330}">
      <dgm:prSet/>
      <dgm:spPr/>
      <dgm:t>
        <a:bodyPr/>
        <a:lstStyle/>
        <a:p>
          <a:r>
            <a:rPr lang="en-US" baseline="0"/>
            <a:t>• Valós idejű adatküldés és fogadás CAN és UART segítségével</a:t>
          </a:r>
          <a:endParaRPr lang="en-US"/>
        </a:p>
      </dgm:t>
    </dgm:pt>
    <dgm:pt modelId="{D094EC18-C99B-4818-BF6F-5524E1694430}" type="parTrans" cxnId="{3C1A99BA-24A4-4211-B86F-AF883D57CFB7}">
      <dgm:prSet/>
      <dgm:spPr/>
      <dgm:t>
        <a:bodyPr/>
        <a:lstStyle/>
        <a:p>
          <a:endParaRPr lang="en-US"/>
        </a:p>
      </dgm:t>
    </dgm:pt>
    <dgm:pt modelId="{280927D2-D717-4172-AB67-BE38482E3355}" type="sibTrans" cxnId="{3C1A99BA-24A4-4211-B86F-AF883D57CFB7}">
      <dgm:prSet/>
      <dgm:spPr/>
      <dgm:t>
        <a:bodyPr/>
        <a:lstStyle/>
        <a:p>
          <a:endParaRPr lang="en-US"/>
        </a:p>
      </dgm:t>
    </dgm:pt>
    <dgm:pt modelId="{94C3F86D-5337-4A34-8C31-BB25004BA609}" type="pres">
      <dgm:prSet presAssocID="{9862B1C3-E9E6-41B5-BD9C-BFAC264E5E89}" presName="matrix" presStyleCnt="0">
        <dgm:presLayoutVars>
          <dgm:chMax val="1"/>
          <dgm:dir/>
          <dgm:resizeHandles val="exact"/>
        </dgm:presLayoutVars>
      </dgm:prSet>
      <dgm:spPr/>
    </dgm:pt>
    <dgm:pt modelId="{3BD8C18A-F31C-43BC-A3A6-F7282F353290}" type="pres">
      <dgm:prSet presAssocID="{9862B1C3-E9E6-41B5-BD9C-BFAC264E5E89}" presName="diamond" presStyleLbl="bgShp" presStyleIdx="0" presStyleCnt="1"/>
      <dgm:spPr/>
    </dgm:pt>
    <dgm:pt modelId="{FA547C52-60B9-4848-AF71-424BB966BDC5}" type="pres">
      <dgm:prSet presAssocID="{9862B1C3-E9E6-41B5-BD9C-BFAC264E5E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8281E58-DA5F-4677-9550-17296626F941}" type="pres">
      <dgm:prSet presAssocID="{9862B1C3-E9E6-41B5-BD9C-BFAC264E5E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94706A-0FED-41E4-B0D2-7BD844F967C7}" type="pres">
      <dgm:prSet presAssocID="{9862B1C3-E9E6-41B5-BD9C-BFAC264E5E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C368B2E-BCFB-4A4E-8ECA-4AF65D6DECD4}" type="pres">
      <dgm:prSet presAssocID="{9862B1C3-E9E6-41B5-BD9C-BFAC264E5E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2949420-FE20-4F52-B045-3DC51CCDE3B4}" type="presOf" srcId="{1923FB82-4540-437E-B25B-D00E259947FE}" destId="{FA547C52-60B9-4848-AF71-424BB966BDC5}" srcOrd="0" destOrd="0" presId="urn:microsoft.com/office/officeart/2005/8/layout/matrix3"/>
    <dgm:cxn modelId="{A58B2233-A2E8-4B3F-B811-A02603CEAFC8}" srcId="{9862B1C3-E9E6-41B5-BD9C-BFAC264E5E89}" destId="{ABE8FB93-E5E5-4E3C-B724-098CF81A39BF}" srcOrd="2" destOrd="0" parTransId="{AE971C47-A572-4B16-892D-4108D7B09506}" sibTransId="{5F742848-7BA9-4270-876E-865CCEA10249}"/>
    <dgm:cxn modelId="{61115133-60D9-4BD7-ABF0-84F66EDDCBB5}" srcId="{9862B1C3-E9E6-41B5-BD9C-BFAC264E5E89}" destId="{1923FB82-4540-437E-B25B-D00E259947FE}" srcOrd="0" destOrd="0" parTransId="{54D6D8CF-F642-4D90-8BA6-1A1324F2248C}" sibTransId="{63A9789D-FB11-4B82-89CD-3E436B059508}"/>
    <dgm:cxn modelId="{6B674335-301A-4E35-ADC3-B45B6ED7D9A9}" type="presOf" srcId="{B7100287-4A23-4A88-B0A5-F0D059523571}" destId="{C8281E58-DA5F-4677-9550-17296626F941}" srcOrd="0" destOrd="0" presId="urn:microsoft.com/office/officeart/2005/8/layout/matrix3"/>
    <dgm:cxn modelId="{FB90B072-3CCD-4A07-809C-E39E408F41D3}" srcId="{9862B1C3-E9E6-41B5-BD9C-BFAC264E5E89}" destId="{B7100287-4A23-4A88-B0A5-F0D059523571}" srcOrd="1" destOrd="0" parTransId="{1E423927-441A-444B-84F9-9F8E5FA0E082}" sibTransId="{81CEECDB-F005-4858-BDD9-62B538878D46}"/>
    <dgm:cxn modelId="{3C1A99BA-24A4-4211-B86F-AF883D57CFB7}" srcId="{9862B1C3-E9E6-41B5-BD9C-BFAC264E5E89}" destId="{52FC8ADC-7585-48F5-A80C-FC89B8882330}" srcOrd="3" destOrd="0" parTransId="{D094EC18-C99B-4818-BF6F-5524E1694430}" sibTransId="{280927D2-D717-4172-AB67-BE38482E3355}"/>
    <dgm:cxn modelId="{D273CDCB-13BB-48AB-B853-46B61FF8AB81}" type="presOf" srcId="{ABE8FB93-E5E5-4E3C-B724-098CF81A39BF}" destId="{D294706A-0FED-41E4-B0D2-7BD844F967C7}" srcOrd="0" destOrd="0" presId="urn:microsoft.com/office/officeart/2005/8/layout/matrix3"/>
    <dgm:cxn modelId="{F39E85EA-5C3C-4302-A627-DD8B704A3A98}" type="presOf" srcId="{9862B1C3-E9E6-41B5-BD9C-BFAC264E5E89}" destId="{94C3F86D-5337-4A34-8C31-BB25004BA609}" srcOrd="0" destOrd="0" presId="urn:microsoft.com/office/officeart/2005/8/layout/matrix3"/>
    <dgm:cxn modelId="{88E8FEED-71D2-48C2-978B-90E744C32026}" type="presOf" srcId="{52FC8ADC-7585-48F5-A80C-FC89B8882330}" destId="{2C368B2E-BCFB-4A4E-8ECA-4AF65D6DECD4}" srcOrd="0" destOrd="0" presId="urn:microsoft.com/office/officeart/2005/8/layout/matrix3"/>
    <dgm:cxn modelId="{230F787D-6142-48F8-BF11-DED26EC63EE7}" type="presParOf" srcId="{94C3F86D-5337-4A34-8C31-BB25004BA609}" destId="{3BD8C18A-F31C-43BC-A3A6-F7282F353290}" srcOrd="0" destOrd="0" presId="urn:microsoft.com/office/officeart/2005/8/layout/matrix3"/>
    <dgm:cxn modelId="{852FD51F-3771-42EC-9839-8E92F9A65D3B}" type="presParOf" srcId="{94C3F86D-5337-4A34-8C31-BB25004BA609}" destId="{FA547C52-60B9-4848-AF71-424BB966BDC5}" srcOrd="1" destOrd="0" presId="urn:microsoft.com/office/officeart/2005/8/layout/matrix3"/>
    <dgm:cxn modelId="{47D2FD40-5C20-452C-B445-C0DC798F48B5}" type="presParOf" srcId="{94C3F86D-5337-4A34-8C31-BB25004BA609}" destId="{C8281E58-DA5F-4677-9550-17296626F941}" srcOrd="2" destOrd="0" presId="urn:microsoft.com/office/officeart/2005/8/layout/matrix3"/>
    <dgm:cxn modelId="{053992FA-27E8-4123-AEB8-309D65363D76}" type="presParOf" srcId="{94C3F86D-5337-4A34-8C31-BB25004BA609}" destId="{D294706A-0FED-41E4-B0D2-7BD844F967C7}" srcOrd="3" destOrd="0" presId="urn:microsoft.com/office/officeart/2005/8/layout/matrix3"/>
    <dgm:cxn modelId="{471AE210-CC25-4E6E-A639-A0B32041CFAD}" type="presParOf" srcId="{94C3F86D-5337-4A34-8C31-BB25004BA609}" destId="{2C368B2E-BCFB-4A4E-8ECA-4AF65D6DEC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655E1-040D-4897-AFC1-7AE3AD310C51}">
      <dsp:nvSpPr>
        <dsp:cNvPr id="0" name=""/>
        <dsp:cNvSpPr/>
      </dsp:nvSpPr>
      <dsp:spPr>
        <a:xfrm>
          <a:off x="2109" y="1232957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6149C-DBFA-445B-99EC-038397B38F21}">
      <dsp:nvSpPr>
        <dsp:cNvPr id="0" name=""/>
        <dsp:cNvSpPr/>
      </dsp:nvSpPr>
      <dsp:spPr>
        <a:xfrm>
          <a:off x="169474" y="1391953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• Egy járműdinamikai szimulátor létrehozása</a:t>
          </a:r>
          <a:endParaRPr lang="en-US" sz="1400" kern="1200"/>
        </a:p>
      </dsp:txBody>
      <dsp:txXfrm>
        <a:off x="197489" y="1419968"/>
        <a:ext cx="1450252" cy="900459"/>
      </dsp:txXfrm>
    </dsp:sp>
    <dsp:sp modelId="{3F80D522-93AA-475C-A14A-2317D682E887}">
      <dsp:nvSpPr>
        <dsp:cNvPr id="0" name=""/>
        <dsp:cNvSpPr/>
      </dsp:nvSpPr>
      <dsp:spPr>
        <a:xfrm>
          <a:off x="1843120" y="1232957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CCE71-38A6-4F66-9413-574C7EB8C6D5}">
      <dsp:nvSpPr>
        <dsp:cNvPr id="0" name=""/>
        <dsp:cNvSpPr/>
      </dsp:nvSpPr>
      <dsp:spPr>
        <a:xfrm>
          <a:off x="2010485" y="1391953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• A jármű mozgásának modellezése</a:t>
          </a:r>
          <a:endParaRPr lang="en-US" sz="1400" kern="1200"/>
        </a:p>
      </dsp:txBody>
      <dsp:txXfrm>
        <a:off x="2038500" y="1419968"/>
        <a:ext cx="1450252" cy="900459"/>
      </dsp:txXfrm>
    </dsp:sp>
    <dsp:sp modelId="{E64D1AA5-696C-4EEB-B033-ABF3972365CE}">
      <dsp:nvSpPr>
        <dsp:cNvPr id="0" name=""/>
        <dsp:cNvSpPr/>
      </dsp:nvSpPr>
      <dsp:spPr>
        <a:xfrm>
          <a:off x="3684132" y="1232957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1F381-2C1D-4D96-AE37-584BA546FAE0}">
      <dsp:nvSpPr>
        <dsp:cNvPr id="0" name=""/>
        <dsp:cNvSpPr/>
      </dsp:nvSpPr>
      <dsp:spPr>
        <a:xfrm>
          <a:off x="3851497" y="1391953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• Kommunikáció CAN-buszon és UART protokollon keresztül</a:t>
          </a:r>
          <a:endParaRPr lang="en-US" sz="1400" kern="1200"/>
        </a:p>
      </dsp:txBody>
      <dsp:txXfrm>
        <a:off x="3879512" y="1419968"/>
        <a:ext cx="1450252" cy="900459"/>
      </dsp:txXfrm>
    </dsp:sp>
    <dsp:sp modelId="{A68E6782-3D69-438F-842C-459FB0CA2103}">
      <dsp:nvSpPr>
        <dsp:cNvPr id="0" name=""/>
        <dsp:cNvSpPr/>
      </dsp:nvSpPr>
      <dsp:spPr>
        <a:xfrm>
          <a:off x="5525143" y="1232957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833AF-C821-4A7F-9C6B-63B05A8873EF}">
      <dsp:nvSpPr>
        <dsp:cNvPr id="0" name=""/>
        <dsp:cNvSpPr/>
      </dsp:nvSpPr>
      <dsp:spPr>
        <a:xfrm>
          <a:off x="5692508" y="1391953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• Valós idejű vizualizáció egy C# alapú környezetben</a:t>
          </a:r>
          <a:endParaRPr lang="en-US" sz="1400" kern="1200"/>
        </a:p>
      </dsp:txBody>
      <dsp:txXfrm>
        <a:off x="5720523" y="1419968"/>
        <a:ext cx="1450252" cy="900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4F91A-8F9A-4E02-BC11-4D679E24D3CB}">
      <dsp:nvSpPr>
        <dsp:cNvPr id="0" name=""/>
        <dsp:cNvSpPr/>
      </dsp:nvSpPr>
      <dsp:spPr>
        <a:xfrm>
          <a:off x="0" y="328017"/>
          <a:ext cx="2250281" cy="1350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Programozási nyelv: C#</a:t>
          </a:r>
          <a:endParaRPr lang="en-US" sz="2200" kern="1200"/>
        </a:p>
      </dsp:txBody>
      <dsp:txXfrm>
        <a:off x="0" y="328017"/>
        <a:ext cx="2250281" cy="1350168"/>
      </dsp:txXfrm>
    </dsp:sp>
    <dsp:sp modelId="{81E42205-4476-4D0A-8AAA-EDA0AFE98F9E}">
      <dsp:nvSpPr>
        <dsp:cNvPr id="0" name=""/>
        <dsp:cNvSpPr/>
      </dsp:nvSpPr>
      <dsp:spPr>
        <a:xfrm>
          <a:off x="2475309" y="328017"/>
          <a:ext cx="2250281" cy="13501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Fejlesztői környezet: Visual Studio</a:t>
          </a:r>
          <a:endParaRPr lang="en-US" sz="2200" kern="1200"/>
        </a:p>
      </dsp:txBody>
      <dsp:txXfrm>
        <a:off x="2475309" y="328017"/>
        <a:ext cx="2250281" cy="1350168"/>
      </dsp:txXfrm>
    </dsp:sp>
    <dsp:sp modelId="{9536A6B6-DE87-4EC1-9DC2-04319B69CF7C}">
      <dsp:nvSpPr>
        <dsp:cNvPr id="0" name=""/>
        <dsp:cNvSpPr/>
      </dsp:nvSpPr>
      <dsp:spPr>
        <a:xfrm>
          <a:off x="4950618" y="328017"/>
          <a:ext cx="2250281" cy="13501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Kommunikációs protokollok: CAN-busz, UART</a:t>
          </a:r>
          <a:endParaRPr lang="en-US" sz="2200" kern="1200"/>
        </a:p>
      </dsp:txBody>
      <dsp:txXfrm>
        <a:off x="4950618" y="328017"/>
        <a:ext cx="2250281" cy="1350168"/>
      </dsp:txXfrm>
    </dsp:sp>
    <dsp:sp modelId="{D969FCDB-740E-4FC1-BD62-6C3F1A2B71D0}">
      <dsp:nvSpPr>
        <dsp:cNvPr id="0" name=""/>
        <dsp:cNvSpPr/>
      </dsp:nvSpPr>
      <dsp:spPr>
        <a:xfrm>
          <a:off x="1237654" y="1903214"/>
          <a:ext cx="2250281" cy="1350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Modellezési alapok: Járműdinamika elméleti alapjai</a:t>
          </a:r>
          <a:endParaRPr lang="en-US" sz="2200" kern="1200"/>
        </a:p>
      </dsp:txBody>
      <dsp:txXfrm>
        <a:off x="1237654" y="1903214"/>
        <a:ext cx="2250281" cy="1350168"/>
      </dsp:txXfrm>
    </dsp:sp>
    <dsp:sp modelId="{2AB86762-44E2-4163-985F-CC84CD94E0B6}">
      <dsp:nvSpPr>
        <dsp:cNvPr id="0" name=""/>
        <dsp:cNvSpPr/>
      </dsp:nvSpPr>
      <dsp:spPr>
        <a:xfrm>
          <a:off x="3712964" y="1903214"/>
          <a:ext cx="2250281" cy="13501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Grafikus felület: Windows Forms</a:t>
          </a:r>
          <a:endParaRPr lang="en-US" sz="2200" kern="1200"/>
        </a:p>
      </dsp:txBody>
      <dsp:txXfrm>
        <a:off x="3712964" y="1903214"/>
        <a:ext cx="2250281" cy="1350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C18A-F31C-43BC-A3A6-F7282F353290}">
      <dsp:nvSpPr>
        <dsp:cNvPr id="0" name=""/>
        <dsp:cNvSpPr/>
      </dsp:nvSpPr>
      <dsp:spPr>
        <a:xfrm>
          <a:off x="0" y="349055"/>
          <a:ext cx="4879728" cy="48797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47C52-60B9-4848-AF71-424BB966BDC5}">
      <dsp:nvSpPr>
        <dsp:cNvPr id="0" name=""/>
        <dsp:cNvSpPr/>
      </dsp:nvSpPr>
      <dsp:spPr>
        <a:xfrm>
          <a:off x="463574" y="812630"/>
          <a:ext cx="1903093" cy="1903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• Jármű mozgásának valós idejű szimulációja</a:t>
          </a:r>
          <a:endParaRPr lang="en-US" sz="1800" kern="1200"/>
        </a:p>
      </dsp:txBody>
      <dsp:txXfrm>
        <a:off x="556475" y="905531"/>
        <a:ext cx="1717291" cy="1717291"/>
      </dsp:txXfrm>
    </dsp:sp>
    <dsp:sp modelId="{C8281E58-DA5F-4677-9550-17296626F941}">
      <dsp:nvSpPr>
        <dsp:cNvPr id="0" name=""/>
        <dsp:cNvSpPr/>
      </dsp:nvSpPr>
      <dsp:spPr>
        <a:xfrm>
          <a:off x="2513059" y="812630"/>
          <a:ext cx="1903093" cy="1903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• Kommunikációs adatok feldolgozása és irányítás</a:t>
          </a:r>
          <a:endParaRPr lang="en-US" sz="1800" kern="1200"/>
        </a:p>
      </dsp:txBody>
      <dsp:txXfrm>
        <a:off x="2605960" y="905531"/>
        <a:ext cx="1717291" cy="1717291"/>
      </dsp:txXfrm>
    </dsp:sp>
    <dsp:sp modelId="{D294706A-0FED-41E4-B0D2-7BD844F967C7}">
      <dsp:nvSpPr>
        <dsp:cNvPr id="0" name=""/>
        <dsp:cNvSpPr/>
      </dsp:nvSpPr>
      <dsp:spPr>
        <a:xfrm>
          <a:off x="463574" y="2862115"/>
          <a:ext cx="1903093" cy="1903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• Vizualizáció: sebesség, kanyarodás, fékezés modellezése</a:t>
          </a:r>
          <a:endParaRPr lang="en-US" sz="1800" kern="1200"/>
        </a:p>
      </dsp:txBody>
      <dsp:txXfrm>
        <a:off x="556475" y="2955016"/>
        <a:ext cx="1717291" cy="1717291"/>
      </dsp:txXfrm>
    </dsp:sp>
    <dsp:sp modelId="{2C368B2E-BCFB-4A4E-8ECA-4AF65D6DECD4}">
      <dsp:nvSpPr>
        <dsp:cNvPr id="0" name=""/>
        <dsp:cNvSpPr/>
      </dsp:nvSpPr>
      <dsp:spPr>
        <a:xfrm>
          <a:off x="2513059" y="2862115"/>
          <a:ext cx="1903093" cy="1903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• Valós idejű adatküldés és fogadás CAN és UART segítségével</a:t>
          </a:r>
          <a:endParaRPr lang="en-US" sz="1800" kern="1200"/>
        </a:p>
      </dsp:txBody>
      <dsp:txXfrm>
        <a:off x="2605960" y="2955016"/>
        <a:ext cx="1717291" cy="1717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54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3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425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848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22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58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588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123" y="1188717"/>
            <a:ext cx="4220787" cy="4480563"/>
          </a:xfrm>
        </p:spPr>
        <p:txBody>
          <a:bodyPr anchor="ctr">
            <a:normAutofit/>
          </a:bodyPr>
          <a:lstStyle/>
          <a:p>
            <a:pPr algn="l"/>
            <a:r>
              <a:rPr lang="hu-HU" sz="4000">
                <a:solidFill>
                  <a:schemeClr val="bg2"/>
                </a:solidFill>
              </a:rPr>
              <a:t>Járműdinamikai Szimulátor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3011" y="1188717"/>
            <a:ext cx="1945757" cy="44805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hu-HU"/>
              <a:t>Szakdolgozat: </a:t>
            </a:r>
            <a:br>
              <a:rPr lang="hu-HU"/>
            </a:br>
            <a:r>
              <a:rPr lang="hu-HU"/>
              <a:t>Nyerges Zsolt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640080"/>
            <a:ext cx="1722021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10334" y="4501036"/>
            <a:ext cx="1262853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Célkitűzés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7E1C2-1862-3732-FEFC-C94268195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508404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Alkalmazott technológiák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10CDE-347C-478D-7AC2-FC9414A9C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748003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t>Főbb funkciók</a:t>
            </a:r>
            <a:endParaRPr lang="hu-H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0D771-64D2-1AD8-0638-B8D68E5BA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38765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791570"/>
            <a:ext cx="3014130" cy="5262390"/>
          </a:xfrm>
        </p:spPr>
        <p:txBody>
          <a:bodyPr anchor="ctr">
            <a:normAutofit/>
          </a:bodyPr>
          <a:lstStyle/>
          <a:p>
            <a:pPr algn="r"/>
            <a:r>
              <a:rPr lang="hu-HU" sz="4700">
                <a:solidFill>
                  <a:schemeClr val="bg2"/>
                </a:solidFill>
              </a:rPr>
              <a:t>Technikai részletek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540" y="791570"/>
            <a:ext cx="4311435" cy="5262390"/>
          </a:xfrm>
        </p:spPr>
        <p:txBody>
          <a:bodyPr anchor="ctr">
            <a:normAutofit/>
          </a:bodyPr>
          <a:lstStyle/>
          <a:p>
            <a:r>
              <a:rPr lang="hu-HU" sz="1600" dirty="0"/>
              <a:t>CAN-busz: adatcsomagok feldolgozása</a:t>
            </a:r>
          </a:p>
          <a:p>
            <a:r>
              <a:rPr lang="hu-HU" sz="1600" dirty="0"/>
              <a:t>UART: PC és szimuláció közötti kommunikáció</a:t>
            </a:r>
          </a:p>
          <a:p>
            <a:r>
              <a:rPr lang="hu-HU" sz="1600" dirty="0"/>
              <a:t>Matematikai modell: jármű gyorsulása, fékezése és kormányzása</a:t>
            </a:r>
          </a:p>
          <a:p>
            <a:r>
              <a:rPr lang="hu-HU" sz="1600" dirty="0"/>
              <a:t>Grafikus megjelenítés: valós idejű interakció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914399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03463" y="626654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474" y="1010265"/>
            <a:ext cx="8336526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81916"/>
            <a:ext cx="7200900" cy="1485900"/>
          </a:xfrm>
        </p:spPr>
        <p:txBody>
          <a:bodyPr>
            <a:normAutofit/>
          </a:bodyPr>
          <a:lstStyle/>
          <a:p>
            <a:r>
              <a:rPr lang="hu-HU"/>
              <a:t>Eredmények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920620"/>
            <a:ext cx="7611837" cy="2946779"/>
          </a:xfrm>
        </p:spPr>
        <p:txBody>
          <a:bodyPr>
            <a:normAutofit/>
          </a:bodyPr>
          <a:lstStyle/>
          <a:p>
            <a:r>
              <a:rPr lang="hu-HU" dirty="0"/>
              <a:t>Egy működő járműdinamikai szimulátor</a:t>
            </a:r>
          </a:p>
          <a:p>
            <a:r>
              <a:rPr lang="hu-HU" dirty="0"/>
              <a:t>Valós idejű kommunikáció CAN és UART protokollokon</a:t>
            </a:r>
          </a:p>
          <a:p>
            <a:r>
              <a:rPr lang="hu-HU" dirty="0"/>
              <a:t>Könnyen használható grafikus felület</a:t>
            </a:r>
          </a:p>
          <a:p>
            <a:r>
              <a:rPr lang="hu-HU" dirty="0"/>
              <a:t>Jármű viselkedésének vizualizálása különböző szcenáriókban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540" y="1188720"/>
            <a:ext cx="4026771" cy="4480560"/>
          </a:xfrm>
        </p:spPr>
        <p:txBody>
          <a:bodyPr anchor="ctr">
            <a:normAutofit/>
          </a:bodyPr>
          <a:lstStyle/>
          <a:p>
            <a:r>
              <a:rPr dirty="0" err="1"/>
              <a:t>Szinkronizációs</a:t>
            </a:r>
            <a:r>
              <a:rPr dirty="0"/>
              <a:t> </a:t>
            </a:r>
            <a:r>
              <a:rPr dirty="0" err="1"/>
              <a:t>problémák</a:t>
            </a:r>
            <a:r>
              <a:rPr dirty="0"/>
              <a:t> CAN </a:t>
            </a:r>
            <a:r>
              <a:rPr dirty="0" err="1"/>
              <a:t>és</a:t>
            </a:r>
            <a:r>
              <a:rPr dirty="0"/>
              <a:t> UART </a:t>
            </a:r>
            <a:r>
              <a:rPr dirty="0" err="1"/>
              <a:t>között</a:t>
            </a:r>
            <a:r>
              <a:rPr dirty="0"/>
              <a:t>: </a:t>
            </a:r>
            <a:r>
              <a:rPr dirty="0" err="1"/>
              <a:t>időzítés</a:t>
            </a:r>
            <a:r>
              <a:rPr dirty="0"/>
              <a:t> </a:t>
            </a:r>
            <a:r>
              <a:rPr dirty="0" err="1"/>
              <a:t>finomhangolása</a:t>
            </a:r>
            <a:endParaRPr dirty="0"/>
          </a:p>
          <a:p>
            <a:r>
              <a:rPr dirty="0" err="1"/>
              <a:t>Valós</a:t>
            </a:r>
            <a:r>
              <a:rPr dirty="0"/>
              <a:t> </a:t>
            </a:r>
            <a:r>
              <a:rPr dirty="0" err="1"/>
              <a:t>idejű</a:t>
            </a:r>
            <a:r>
              <a:rPr dirty="0"/>
              <a:t> </a:t>
            </a:r>
            <a:r>
              <a:rPr dirty="0" err="1"/>
              <a:t>adatok</a:t>
            </a:r>
            <a:r>
              <a:rPr dirty="0"/>
              <a:t> </a:t>
            </a:r>
            <a:r>
              <a:rPr dirty="0" err="1"/>
              <a:t>feldolgozása</a:t>
            </a:r>
            <a:r>
              <a:rPr dirty="0"/>
              <a:t>: </a:t>
            </a:r>
            <a:r>
              <a:rPr dirty="0" err="1"/>
              <a:t>optimalizált</a:t>
            </a:r>
            <a:r>
              <a:rPr dirty="0"/>
              <a:t> </a:t>
            </a:r>
            <a:r>
              <a:rPr dirty="0" err="1"/>
              <a:t>algoritmusok</a:t>
            </a:r>
            <a:endParaRPr dirty="0"/>
          </a:p>
          <a:p>
            <a:r>
              <a:rPr dirty="0" err="1"/>
              <a:t>Grafikus</a:t>
            </a:r>
            <a:r>
              <a:rPr dirty="0"/>
              <a:t> </a:t>
            </a:r>
            <a:r>
              <a:rPr dirty="0" err="1"/>
              <a:t>megjelenítés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számítási</a:t>
            </a:r>
            <a:r>
              <a:rPr dirty="0"/>
              <a:t> </a:t>
            </a:r>
            <a:r>
              <a:rPr dirty="0" err="1"/>
              <a:t>teljesítmény</a:t>
            </a:r>
            <a:r>
              <a:rPr dirty="0"/>
              <a:t> </a:t>
            </a:r>
            <a:r>
              <a:rPr dirty="0" err="1"/>
              <a:t>egyensúlya</a:t>
            </a:r>
            <a:endParaRPr dirty="0"/>
          </a:p>
          <a:p>
            <a:r>
              <a:rPr dirty="0" err="1"/>
              <a:t>Kommunikációs</a:t>
            </a:r>
            <a:r>
              <a:rPr dirty="0"/>
              <a:t> </a:t>
            </a:r>
            <a:r>
              <a:rPr dirty="0" err="1"/>
              <a:t>hibák</a:t>
            </a:r>
            <a:r>
              <a:rPr dirty="0"/>
              <a:t> </a:t>
            </a:r>
            <a:r>
              <a:rPr dirty="0" err="1"/>
              <a:t>kezelése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hibaüzenetek</a:t>
            </a:r>
            <a:r>
              <a:rPr dirty="0"/>
              <a:t> </a:t>
            </a:r>
            <a:r>
              <a:rPr dirty="0" err="1"/>
              <a:t>implementálása</a:t>
            </a:r>
            <a:endParaRPr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645887" y="0"/>
            <a:ext cx="34981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640080"/>
            <a:ext cx="1722021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270" y="1252181"/>
            <a:ext cx="2349121" cy="4302457"/>
          </a:xfrm>
        </p:spPr>
        <p:txBody>
          <a:bodyPr>
            <a:normAutofit/>
          </a:bodyPr>
          <a:lstStyle/>
          <a:p>
            <a:r>
              <a:rPr lang="hu-HU" sz="3200">
                <a:solidFill>
                  <a:schemeClr val="bg2"/>
                </a:solidFill>
              </a:rPr>
              <a:t>Kihívások és megoldások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92EA4F6-564D-47A5-A069-C56EB81E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775" y="685800"/>
            <a:ext cx="2806996" cy="5181601"/>
          </a:xfrm>
        </p:spPr>
        <p:txBody>
          <a:bodyPr>
            <a:normAutofit/>
          </a:bodyPr>
          <a:lstStyle/>
          <a:p>
            <a:r>
              <a:rPr lang="hu-HU" sz="2800" dirty="0"/>
              <a:t>Továbbfejlesztési lehetőségek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72" y="1329267"/>
            <a:ext cx="3346450" cy="4538134"/>
          </a:xfrm>
        </p:spPr>
        <p:txBody>
          <a:bodyPr anchor="b">
            <a:normAutofit/>
          </a:bodyPr>
          <a:lstStyle/>
          <a:p>
            <a:r>
              <a:rPr lang="hu-HU" sz="1600" dirty="0"/>
              <a:t>Szenzoradatok integrálása a modellbe</a:t>
            </a:r>
          </a:p>
          <a:p>
            <a:r>
              <a:rPr lang="hu-HU" sz="1600" dirty="0"/>
              <a:t>Valós környezeti szimuláció (pl. időjárás, útviszonyok)</a:t>
            </a:r>
          </a:p>
          <a:p>
            <a:r>
              <a:rPr lang="hu-HU" sz="1600" dirty="0"/>
              <a:t>Mesterséges intelligencia alapú önvezetési algoritmusok</a:t>
            </a:r>
          </a:p>
          <a:p>
            <a:r>
              <a:rPr lang="hu-HU" sz="1600" dirty="0"/>
              <a:t>Mobil eszközökkel való integráció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A8EAE1-305E-4C3A-BEFC-FA6E5DFF0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901315" y="392335"/>
            <a:ext cx="1352159" cy="242636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873</TotalTime>
  <Words>206</Words>
  <Application>Microsoft Office PowerPoint</Application>
  <PresentationFormat>Diavetítés a képernyőre (4:3 oldalarány)</PresentationFormat>
  <Paragraphs>38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0" baseType="lpstr">
      <vt:lpstr>Franklin Gothic Book</vt:lpstr>
      <vt:lpstr>Körülvágás</vt:lpstr>
      <vt:lpstr>Járműdinamikai Szimulátor</vt:lpstr>
      <vt:lpstr>Célkitűzés</vt:lpstr>
      <vt:lpstr>Alkalmazott technológiák</vt:lpstr>
      <vt:lpstr>Főbb funkciók</vt:lpstr>
      <vt:lpstr>Technikai részletek</vt:lpstr>
      <vt:lpstr>Eredmények</vt:lpstr>
      <vt:lpstr>Kihívások és megoldások</vt:lpstr>
      <vt:lpstr>Továbbfejlesztési lehetőségek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Zsolti Nyerges</cp:lastModifiedBy>
  <cp:revision>2</cp:revision>
  <dcterms:created xsi:type="dcterms:W3CDTF">2013-01-27T09:14:16Z</dcterms:created>
  <dcterms:modified xsi:type="dcterms:W3CDTF">2024-12-10T06:52:15Z</dcterms:modified>
  <cp:category/>
</cp:coreProperties>
</file>