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7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43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8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91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0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2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4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3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5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4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7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8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3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AF9947-83CD-6D18-6D91-2DBEE74C2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6693" y="424521"/>
            <a:ext cx="10861068" cy="2098226"/>
          </a:xfrm>
        </p:spPr>
        <p:txBody>
          <a:bodyPr/>
          <a:lstStyle/>
          <a:p>
            <a:r>
              <a:rPr lang="hu-HU" dirty="0"/>
              <a:t>Műszerfal grafikus kijelzővel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3F043A-16E8-C57B-4D16-B15B6CD87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209" y="2960763"/>
            <a:ext cx="6831673" cy="468237"/>
          </a:xfrm>
        </p:spPr>
        <p:txBody>
          <a:bodyPr>
            <a:noAutofit/>
          </a:bodyPr>
          <a:lstStyle/>
          <a:p>
            <a:r>
              <a:rPr lang="hu-HU" sz="3200" dirty="0"/>
              <a:t>Járműfedélzeti rendszerek II.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319F92B-0DDB-4311-BAF6-13B6CBE69AF7}"/>
              </a:ext>
            </a:extLst>
          </p:cNvPr>
          <p:cNvSpPr txBox="1"/>
          <p:nvPr/>
        </p:nvSpPr>
        <p:spPr>
          <a:xfrm>
            <a:off x="2236568" y="4634775"/>
            <a:ext cx="5555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Karsai Réka 			YB0CW2</a:t>
            </a:r>
            <a:br>
              <a:rPr lang="hu-HU" sz="2400" dirty="0"/>
            </a:br>
            <a:r>
              <a:rPr lang="hu-HU" sz="2400" dirty="0"/>
              <a:t>Várnagy Blanka 		UWM6BS</a:t>
            </a:r>
            <a:br>
              <a:rPr lang="hu-HU" sz="2400" dirty="0"/>
            </a:br>
            <a:r>
              <a:rPr lang="hu-HU" sz="2400" dirty="0"/>
              <a:t>Nyerges Zsolt 		LWW3K1</a:t>
            </a:r>
          </a:p>
        </p:txBody>
      </p:sp>
    </p:spTree>
    <p:extLst>
      <p:ext uri="{BB962C8B-B14F-4D97-AF65-F5344CB8AC3E}">
        <p14:creationId xmlns:p14="http://schemas.microsoft.com/office/powerpoint/2010/main" val="73474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EAEED-D4A9-3B17-DB37-58C58A32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Feladatleírás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9324B2-59A5-A46C-830D-71B6C5F0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45092" cy="3880773"/>
          </a:xfrm>
        </p:spPr>
        <p:txBody>
          <a:bodyPr/>
          <a:lstStyle/>
          <a:p>
            <a:r>
              <a:rPr lang="hu-HU" dirty="0"/>
              <a:t>Függvények elkészítése(inicializálás, adat megjelenítése, karakterek kirajzolása)</a:t>
            </a:r>
          </a:p>
          <a:p>
            <a:endParaRPr lang="hu-HU" dirty="0"/>
          </a:p>
          <a:p>
            <a:r>
              <a:rPr lang="hu-HU" dirty="0"/>
              <a:t>CAN beolvasás</a:t>
            </a:r>
          </a:p>
          <a:p>
            <a:endParaRPr lang="hu-HU" dirty="0"/>
          </a:p>
          <a:p>
            <a:r>
              <a:rPr lang="hu-HU" dirty="0"/>
              <a:t>Felhasználói felület tervezése</a:t>
            </a:r>
          </a:p>
          <a:p>
            <a:endParaRPr lang="hu-HU" dirty="0"/>
          </a:p>
          <a:p>
            <a:r>
              <a:rPr lang="hu-HU" dirty="0"/>
              <a:t>Struktúra megalkotása</a:t>
            </a:r>
          </a:p>
        </p:txBody>
      </p:sp>
    </p:spTree>
    <p:extLst>
      <p:ext uri="{BB962C8B-B14F-4D97-AF65-F5344CB8AC3E}">
        <p14:creationId xmlns:p14="http://schemas.microsoft.com/office/powerpoint/2010/main" val="838263996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9</TotalTime>
  <Words>44</Words>
  <Application>Microsoft Office PowerPoint</Application>
  <PresentationFormat>Szélesvásznú</PresentationFormat>
  <Paragraphs>11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Dimenzió</vt:lpstr>
      <vt:lpstr>Műszerfal grafikus kijelzővel</vt:lpstr>
      <vt:lpstr>Feladatleírás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Zsolti Nyerges</dc:creator>
  <cp:lastModifiedBy>Zsolti Nyerges</cp:lastModifiedBy>
  <cp:revision>2</cp:revision>
  <dcterms:created xsi:type="dcterms:W3CDTF">2024-10-24T06:49:06Z</dcterms:created>
  <dcterms:modified xsi:type="dcterms:W3CDTF">2024-10-24T06:58:18Z</dcterms:modified>
</cp:coreProperties>
</file>