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4" r:id="rId2"/>
    <p:sldId id="270" r:id="rId3"/>
    <p:sldId id="265" r:id="rId4"/>
    <p:sldId id="273" r:id="rId5"/>
    <p:sldId id="268" r:id="rId6"/>
    <p:sldId id="267" r:id="rId7"/>
    <p:sldId id="269" r:id="rId8"/>
    <p:sldId id="263"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E3F83-EA24-90C7-0331-765D392FBB3A}" name="Michele Righi - michele.righi5@studio.unibo.it" initials="MRm" userId="Michele Righi - michele.righi5@studio.unibo.it"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5FDE0-FB9E-4D2D-B644-1CCD6F5E5266}" v="169" dt="2022-05-24T11:29:46.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387" autoAdjust="0"/>
  </p:normalViewPr>
  <p:slideViewPr>
    <p:cSldViewPr snapToGrid="0">
      <p:cViewPr varScale="1">
        <p:scale>
          <a:sx n="70" d="100"/>
          <a:sy n="70" d="100"/>
        </p:scale>
        <p:origin x="107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e Righi - michele.righi5@studio.unibo.it" userId="88f54eb6-2463-4fbe-a1b5-80065041fc3e" providerId="ADAL" clId="{CCD5FDE0-FB9E-4D2D-B644-1CCD6F5E5266}"/>
    <pc:docChg chg="undo redo custSel addSld delSld modSld sldOrd">
      <pc:chgData name="Michele Righi - michele.righi5@studio.unibo.it" userId="88f54eb6-2463-4fbe-a1b5-80065041fc3e" providerId="ADAL" clId="{CCD5FDE0-FB9E-4D2D-B644-1CCD6F5E5266}" dt="2022-05-24T11:29:46.399" v="10061"/>
      <pc:docMkLst>
        <pc:docMk/>
      </pc:docMkLst>
      <pc:sldChg chg="modSp mod">
        <pc:chgData name="Michele Righi - michele.righi5@studio.unibo.it" userId="88f54eb6-2463-4fbe-a1b5-80065041fc3e" providerId="ADAL" clId="{CCD5FDE0-FB9E-4D2D-B644-1CCD6F5E5266}" dt="2022-05-21T15:06:01.573" v="3992" actId="790"/>
        <pc:sldMkLst>
          <pc:docMk/>
          <pc:sldMk cId="698236236" sldId="263"/>
        </pc:sldMkLst>
        <pc:spChg chg="mod">
          <ac:chgData name="Michele Righi - michele.righi5@studio.unibo.it" userId="88f54eb6-2463-4fbe-a1b5-80065041fc3e" providerId="ADAL" clId="{CCD5FDE0-FB9E-4D2D-B644-1CCD6F5E5266}" dt="2022-05-21T15:06:01.573" v="3992" actId="790"/>
          <ac:spMkLst>
            <pc:docMk/>
            <pc:sldMk cId="698236236" sldId="263"/>
            <ac:spMk id="6" creationId="{6D5937E1-A26E-A5E3-0382-57CCF558B054}"/>
          </ac:spMkLst>
        </pc:spChg>
      </pc:sldChg>
      <pc:sldChg chg="addSp delSp modSp mod modNotesTx">
        <pc:chgData name="Michele Righi - michele.righi5@studio.unibo.it" userId="88f54eb6-2463-4fbe-a1b5-80065041fc3e" providerId="ADAL" clId="{CCD5FDE0-FB9E-4D2D-B644-1CCD6F5E5266}" dt="2022-05-24T11:29:46.399" v="10061"/>
        <pc:sldMkLst>
          <pc:docMk/>
          <pc:sldMk cId="2951090289" sldId="264"/>
        </pc:sldMkLst>
        <pc:spChg chg="add del mod">
          <ac:chgData name="Michele Righi - michele.righi5@studio.unibo.it" userId="88f54eb6-2463-4fbe-a1b5-80065041fc3e" providerId="ADAL" clId="{CCD5FDE0-FB9E-4D2D-B644-1CCD6F5E5266}" dt="2022-05-24T11:29:46.399" v="10061"/>
          <ac:spMkLst>
            <pc:docMk/>
            <pc:sldMk cId="2951090289" sldId="264"/>
            <ac:spMk id="22" creationId="{C5DE1C7A-9C8E-8F91-4D4D-056F23D4090D}"/>
          </ac:spMkLst>
        </pc:spChg>
        <pc:spChg chg="mod">
          <ac:chgData name="Michele Righi - michele.righi5@studio.unibo.it" userId="88f54eb6-2463-4fbe-a1b5-80065041fc3e" providerId="ADAL" clId="{CCD5FDE0-FB9E-4D2D-B644-1CCD6F5E5266}" dt="2022-05-21T15:04:33.102" v="3983" actId="790"/>
          <ac:spMkLst>
            <pc:docMk/>
            <pc:sldMk cId="2951090289" sldId="264"/>
            <ac:spMk id="86" creationId="{6031CF38-AD93-A92A-9C37-B59EE99C8C1C}"/>
          </ac:spMkLst>
        </pc:spChg>
        <pc:picChg chg="add del mod">
          <ac:chgData name="Michele Righi - michele.righi5@studio.unibo.it" userId="88f54eb6-2463-4fbe-a1b5-80065041fc3e" providerId="ADAL" clId="{CCD5FDE0-FB9E-4D2D-B644-1CCD6F5E5266}" dt="2022-05-21T10:25:13.248" v="234" actId="21"/>
          <ac:picMkLst>
            <pc:docMk/>
            <pc:sldMk cId="2951090289" sldId="264"/>
            <ac:picMk id="1042" creationId="{2D6E58D8-FBEF-FADB-B957-46BB28EDE0F1}"/>
          </ac:picMkLst>
        </pc:picChg>
      </pc:sldChg>
      <pc:sldChg chg="modSp mod modNotesTx">
        <pc:chgData name="Michele Righi - michele.righi5@studio.unibo.it" userId="88f54eb6-2463-4fbe-a1b5-80065041fc3e" providerId="ADAL" clId="{CCD5FDE0-FB9E-4D2D-B644-1CCD6F5E5266}" dt="2022-05-21T21:47:31.600" v="9986" actId="12"/>
        <pc:sldMkLst>
          <pc:docMk/>
          <pc:sldMk cId="2027695797" sldId="265"/>
        </pc:sldMkLst>
        <pc:spChg chg="mod">
          <ac:chgData name="Michele Righi - michele.righi5@studio.unibo.it" userId="88f54eb6-2463-4fbe-a1b5-80065041fc3e" providerId="ADAL" clId="{CCD5FDE0-FB9E-4D2D-B644-1CCD6F5E5266}" dt="2022-05-21T15:04:19.727" v="3980" actId="790"/>
          <ac:spMkLst>
            <pc:docMk/>
            <pc:sldMk cId="2027695797" sldId="265"/>
            <ac:spMk id="2" creationId="{FB95ED14-EC02-1125-4252-89F69E12630C}"/>
          </ac:spMkLst>
        </pc:spChg>
        <pc:spChg chg="mod">
          <ac:chgData name="Michele Righi - michele.righi5@studio.unibo.it" userId="88f54eb6-2463-4fbe-a1b5-80065041fc3e" providerId="ADAL" clId="{CCD5FDE0-FB9E-4D2D-B644-1CCD6F5E5266}" dt="2022-05-21T21:47:31.600" v="9986" actId="12"/>
          <ac:spMkLst>
            <pc:docMk/>
            <pc:sldMk cId="2027695797" sldId="265"/>
            <ac:spMk id="3" creationId="{157EB4FC-6277-9163-E292-D3F3ABA73897}"/>
          </ac:spMkLst>
        </pc:spChg>
        <pc:picChg chg="mod">
          <ac:chgData name="Michele Righi - michele.righi5@studio.unibo.it" userId="88f54eb6-2463-4fbe-a1b5-80065041fc3e" providerId="ADAL" clId="{CCD5FDE0-FB9E-4D2D-B644-1CCD6F5E5266}" dt="2022-05-21T14:05:04.886" v="2897" actId="1076"/>
          <ac:picMkLst>
            <pc:docMk/>
            <pc:sldMk cId="2027695797" sldId="265"/>
            <ac:picMk id="4" creationId="{01684071-F1B6-BA3C-E1E4-B5E4C6D2E695}"/>
          </ac:picMkLst>
        </pc:picChg>
      </pc:sldChg>
      <pc:sldChg chg="addSp delSp modSp del mod modNotesTx">
        <pc:chgData name="Michele Righi - michele.righi5@studio.unibo.it" userId="88f54eb6-2463-4fbe-a1b5-80065041fc3e" providerId="ADAL" clId="{CCD5FDE0-FB9E-4D2D-B644-1CCD6F5E5266}" dt="2022-05-21T21:23:15.485" v="9918" actId="47"/>
        <pc:sldMkLst>
          <pc:docMk/>
          <pc:sldMk cId="281081316" sldId="266"/>
        </pc:sldMkLst>
        <pc:spChg chg="mod">
          <ac:chgData name="Michele Righi - michele.righi5@studio.unibo.it" userId="88f54eb6-2463-4fbe-a1b5-80065041fc3e" providerId="ADAL" clId="{CCD5FDE0-FB9E-4D2D-B644-1CCD6F5E5266}" dt="2022-05-21T15:04:54.058" v="3984" actId="790"/>
          <ac:spMkLst>
            <pc:docMk/>
            <pc:sldMk cId="281081316" sldId="266"/>
            <ac:spMk id="2" creationId="{24AE9920-2672-45A2-4B7A-EE54D422E858}"/>
          </ac:spMkLst>
        </pc:spChg>
        <pc:spChg chg="mod">
          <ac:chgData name="Michele Righi - michele.righi5@studio.unibo.it" userId="88f54eb6-2463-4fbe-a1b5-80065041fc3e" providerId="ADAL" clId="{CCD5FDE0-FB9E-4D2D-B644-1CCD6F5E5266}" dt="2022-05-21T19:47:19.837" v="9412" actId="1076"/>
          <ac:spMkLst>
            <pc:docMk/>
            <pc:sldMk cId="281081316" sldId="266"/>
            <ac:spMk id="9" creationId="{FBD86A24-E1EA-B053-07A4-DC0D983E9867}"/>
          </ac:spMkLst>
        </pc:spChg>
        <pc:spChg chg="add del mod">
          <ac:chgData name="Michele Righi - michele.righi5@studio.unibo.it" userId="88f54eb6-2463-4fbe-a1b5-80065041fc3e" providerId="ADAL" clId="{CCD5FDE0-FB9E-4D2D-B644-1CCD6F5E5266}" dt="2022-05-21T19:47:45.117" v="9421" actId="11529"/>
          <ac:spMkLst>
            <pc:docMk/>
            <pc:sldMk cId="281081316" sldId="266"/>
            <ac:spMk id="22" creationId="{73AE317A-7579-C801-D448-0866F45B1518}"/>
          </ac:spMkLst>
        </pc:spChg>
        <pc:spChg chg="add mod">
          <ac:chgData name="Michele Righi - michele.righi5@studio.unibo.it" userId="88f54eb6-2463-4fbe-a1b5-80065041fc3e" providerId="ADAL" clId="{CCD5FDE0-FB9E-4D2D-B644-1CCD6F5E5266}" dt="2022-05-21T19:47:44.553" v="9420" actId="571"/>
          <ac:spMkLst>
            <pc:docMk/>
            <pc:sldMk cId="281081316" sldId="266"/>
            <ac:spMk id="23" creationId="{CF567071-85B8-D4A4-CAEE-6970910FC9AB}"/>
          </ac:spMkLst>
        </pc:spChg>
        <pc:spChg chg="add del mod">
          <ac:chgData name="Michele Righi - michele.righi5@studio.unibo.it" userId="88f54eb6-2463-4fbe-a1b5-80065041fc3e" providerId="ADAL" clId="{CCD5FDE0-FB9E-4D2D-B644-1CCD6F5E5266}" dt="2022-05-21T19:49:03.369" v="9425" actId="11529"/>
          <ac:spMkLst>
            <pc:docMk/>
            <pc:sldMk cId="281081316" sldId="266"/>
            <ac:spMk id="24" creationId="{591C2333-5053-210F-3142-3F60A05E8D89}"/>
          </ac:spMkLst>
        </pc:spChg>
        <pc:spChg chg="add del mod ord">
          <ac:chgData name="Michele Righi - michele.righi5@studio.unibo.it" userId="88f54eb6-2463-4fbe-a1b5-80065041fc3e" providerId="ADAL" clId="{CCD5FDE0-FB9E-4D2D-B644-1CCD6F5E5266}" dt="2022-05-21T20:12:51.177" v="9541" actId="478"/>
          <ac:spMkLst>
            <pc:docMk/>
            <pc:sldMk cId="281081316" sldId="266"/>
            <ac:spMk id="25" creationId="{CAE2EC34-45ED-8810-6258-631EEB6C5DE6}"/>
          </ac:spMkLst>
        </pc:spChg>
        <pc:spChg chg="add del mod ord">
          <ac:chgData name="Michele Righi - michele.righi5@studio.unibo.it" userId="88f54eb6-2463-4fbe-a1b5-80065041fc3e" providerId="ADAL" clId="{CCD5FDE0-FB9E-4D2D-B644-1CCD6F5E5266}" dt="2022-05-21T20:12:51.177" v="9541" actId="478"/>
          <ac:spMkLst>
            <pc:docMk/>
            <pc:sldMk cId="281081316" sldId="266"/>
            <ac:spMk id="26" creationId="{50DF45A6-0F47-9416-0360-56A78F2D83F0}"/>
          </ac:spMkLst>
        </pc:spChg>
        <pc:spChg chg="add del mod ord">
          <ac:chgData name="Michele Righi - michele.righi5@studio.unibo.it" userId="88f54eb6-2463-4fbe-a1b5-80065041fc3e" providerId="ADAL" clId="{CCD5FDE0-FB9E-4D2D-B644-1CCD6F5E5266}" dt="2022-05-21T20:12:57.597" v="9543" actId="478"/>
          <ac:spMkLst>
            <pc:docMk/>
            <pc:sldMk cId="281081316" sldId="266"/>
            <ac:spMk id="31" creationId="{3BB6461C-BCCC-49D5-7295-CFA82A6B6C59}"/>
          </ac:spMkLst>
        </pc:spChg>
        <pc:spChg chg="add del mod ord">
          <ac:chgData name="Michele Righi - michele.righi5@studio.unibo.it" userId="88f54eb6-2463-4fbe-a1b5-80065041fc3e" providerId="ADAL" clId="{CCD5FDE0-FB9E-4D2D-B644-1CCD6F5E5266}" dt="2022-05-21T20:13:53.758" v="9555" actId="478"/>
          <ac:spMkLst>
            <pc:docMk/>
            <pc:sldMk cId="281081316" sldId="266"/>
            <ac:spMk id="32" creationId="{8C163C22-F007-E3F8-D480-D5E8BF8B7534}"/>
          </ac:spMkLst>
        </pc:spChg>
        <pc:spChg chg="add del mod ord">
          <ac:chgData name="Michele Righi - michele.righi5@studio.unibo.it" userId="88f54eb6-2463-4fbe-a1b5-80065041fc3e" providerId="ADAL" clId="{CCD5FDE0-FB9E-4D2D-B644-1CCD6F5E5266}" dt="2022-05-21T20:12:55.216" v="9542" actId="478"/>
          <ac:spMkLst>
            <pc:docMk/>
            <pc:sldMk cId="281081316" sldId="266"/>
            <ac:spMk id="33" creationId="{286A2ACD-4C32-4D2E-48E2-AD9B85F697BE}"/>
          </ac:spMkLst>
        </pc:spChg>
        <pc:spChg chg="add del mod">
          <ac:chgData name="Michele Righi - michele.righi5@studio.unibo.it" userId="88f54eb6-2463-4fbe-a1b5-80065041fc3e" providerId="ADAL" clId="{CCD5FDE0-FB9E-4D2D-B644-1CCD6F5E5266}" dt="2022-05-21T20:12:55.216" v="9542" actId="478"/>
          <ac:spMkLst>
            <pc:docMk/>
            <pc:sldMk cId="281081316" sldId="266"/>
            <ac:spMk id="34" creationId="{7527D16C-DBC8-8A72-FA8A-1183F384EB38}"/>
          </ac:spMkLst>
        </pc:spChg>
        <pc:spChg chg="add del mod">
          <ac:chgData name="Michele Righi - michele.righi5@studio.unibo.it" userId="88f54eb6-2463-4fbe-a1b5-80065041fc3e" providerId="ADAL" clId="{CCD5FDE0-FB9E-4D2D-B644-1CCD6F5E5266}" dt="2022-05-21T20:01:21.291" v="9491" actId="21"/>
          <ac:spMkLst>
            <pc:docMk/>
            <pc:sldMk cId="281081316" sldId="266"/>
            <ac:spMk id="35" creationId="{9EDA01BB-CAE0-5960-11F0-AFA4F4B5DA35}"/>
          </ac:spMkLst>
        </pc:spChg>
        <pc:spChg chg="add del mod">
          <ac:chgData name="Michele Righi - michele.righi5@studio.unibo.it" userId="88f54eb6-2463-4fbe-a1b5-80065041fc3e" providerId="ADAL" clId="{CCD5FDE0-FB9E-4D2D-B644-1CCD6F5E5266}" dt="2022-05-21T20:01:21.291" v="9491" actId="21"/>
          <ac:spMkLst>
            <pc:docMk/>
            <pc:sldMk cId="281081316" sldId="266"/>
            <ac:spMk id="36" creationId="{EDE44852-C260-AD44-45B6-B989C394756F}"/>
          </ac:spMkLst>
        </pc:spChg>
        <pc:spChg chg="add del mod ord">
          <ac:chgData name="Michele Righi - michele.righi5@studio.unibo.it" userId="88f54eb6-2463-4fbe-a1b5-80065041fc3e" providerId="ADAL" clId="{CCD5FDE0-FB9E-4D2D-B644-1CCD6F5E5266}" dt="2022-05-21T20:20:11.675" v="9588" actId="478"/>
          <ac:spMkLst>
            <pc:docMk/>
            <pc:sldMk cId="281081316" sldId="266"/>
            <ac:spMk id="37" creationId="{E97BBC9B-58BA-4444-1ECF-451DAEFC310E}"/>
          </ac:spMkLst>
        </pc:spChg>
        <pc:spChg chg="add del mod">
          <ac:chgData name="Michele Righi - michele.righi5@studio.unibo.it" userId="88f54eb6-2463-4fbe-a1b5-80065041fc3e" providerId="ADAL" clId="{CCD5FDE0-FB9E-4D2D-B644-1CCD6F5E5266}" dt="2022-05-21T20:20:10.219" v="9587" actId="21"/>
          <ac:spMkLst>
            <pc:docMk/>
            <pc:sldMk cId="281081316" sldId="266"/>
            <ac:spMk id="38" creationId="{21DBA767-C6CD-AA0E-962E-8CEC953C67D8}"/>
          </ac:spMkLst>
        </pc:spChg>
        <pc:spChg chg="add mod ord">
          <ac:chgData name="Michele Righi - michele.righi5@studio.unibo.it" userId="88f54eb6-2463-4fbe-a1b5-80065041fc3e" providerId="ADAL" clId="{CCD5FDE0-FB9E-4D2D-B644-1CCD6F5E5266}" dt="2022-05-21T20:27:21.832" v="9666" actId="207"/>
          <ac:spMkLst>
            <pc:docMk/>
            <pc:sldMk cId="281081316" sldId="266"/>
            <ac:spMk id="39" creationId="{94A2ACB8-82E0-7C8C-89F6-3A3EDBD488C0}"/>
          </ac:spMkLst>
        </pc:spChg>
        <pc:spChg chg="add del mod">
          <ac:chgData name="Michele Righi - michele.righi5@studio.unibo.it" userId="88f54eb6-2463-4fbe-a1b5-80065041fc3e" providerId="ADAL" clId="{CCD5FDE0-FB9E-4D2D-B644-1CCD6F5E5266}" dt="2022-05-21T20:37:13.276" v="9712" actId="21"/>
          <ac:spMkLst>
            <pc:docMk/>
            <pc:sldMk cId="281081316" sldId="266"/>
            <ac:spMk id="67" creationId="{E92A3194-8D9C-E713-6ABF-91DBE5E168E4}"/>
          </ac:spMkLst>
        </pc:spChg>
        <pc:spChg chg="add mod">
          <ac:chgData name="Michele Righi - michele.righi5@studio.unibo.it" userId="88f54eb6-2463-4fbe-a1b5-80065041fc3e" providerId="ADAL" clId="{CCD5FDE0-FB9E-4D2D-B644-1CCD6F5E5266}" dt="2022-05-21T20:37:31.742" v="9718" actId="1076"/>
          <ac:spMkLst>
            <pc:docMk/>
            <pc:sldMk cId="281081316" sldId="266"/>
            <ac:spMk id="68" creationId="{7C778071-081C-E672-55A4-2132B0D70D33}"/>
          </ac:spMkLst>
        </pc:spChg>
        <pc:picChg chg="add mod">
          <ac:chgData name="Michele Righi - michele.righi5@studio.unibo.it" userId="88f54eb6-2463-4fbe-a1b5-80065041fc3e" providerId="ADAL" clId="{CCD5FDE0-FB9E-4D2D-B644-1CCD6F5E5266}" dt="2022-05-21T20:20:33.566" v="9592" actId="1076"/>
          <ac:picMkLst>
            <pc:docMk/>
            <pc:sldMk cId="281081316" sldId="266"/>
            <ac:picMk id="4" creationId="{53F9D937-8162-5275-D51D-B63FA28A851E}"/>
          </ac:picMkLst>
        </pc:picChg>
        <pc:picChg chg="add mod">
          <ac:chgData name="Michele Righi - michele.righi5@studio.unibo.it" userId="88f54eb6-2463-4fbe-a1b5-80065041fc3e" providerId="ADAL" clId="{CCD5FDE0-FB9E-4D2D-B644-1CCD6F5E5266}" dt="2022-05-21T20:20:33.566" v="9592" actId="1076"/>
          <ac:picMkLst>
            <pc:docMk/>
            <pc:sldMk cId="281081316" sldId="266"/>
            <ac:picMk id="6" creationId="{59A116B4-B5CB-73EA-A90D-D6EF9A209033}"/>
          </ac:picMkLst>
        </pc:picChg>
        <pc:picChg chg="add mod">
          <ac:chgData name="Michele Righi - michele.righi5@studio.unibo.it" userId="88f54eb6-2463-4fbe-a1b5-80065041fc3e" providerId="ADAL" clId="{CCD5FDE0-FB9E-4D2D-B644-1CCD6F5E5266}" dt="2022-05-21T20:20:33.566" v="9592" actId="1076"/>
          <ac:picMkLst>
            <pc:docMk/>
            <pc:sldMk cId="281081316" sldId="266"/>
            <ac:picMk id="10" creationId="{9D873A31-5B98-AA12-71A2-2A8A1FA6415C}"/>
          </ac:picMkLst>
        </pc:picChg>
        <pc:picChg chg="add del mod">
          <ac:chgData name="Michele Righi - michele.righi5@studio.unibo.it" userId="88f54eb6-2463-4fbe-a1b5-80065041fc3e" providerId="ADAL" clId="{CCD5FDE0-FB9E-4D2D-B644-1CCD6F5E5266}" dt="2022-05-21T19:45:24.878" v="9400" actId="478"/>
          <ac:picMkLst>
            <pc:docMk/>
            <pc:sldMk cId="281081316" sldId="266"/>
            <ac:picMk id="12" creationId="{DF0BC5B8-CFD3-D770-DC10-177EC944B2F7}"/>
          </ac:picMkLst>
        </pc:picChg>
        <pc:picChg chg="add del mod">
          <ac:chgData name="Michele Righi - michele.righi5@studio.unibo.it" userId="88f54eb6-2463-4fbe-a1b5-80065041fc3e" providerId="ADAL" clId="{CCD5FDE0-FB9E-4D2D-B644-1CCD6F5E5266}" dt="2022-05-21T19:45:24.878" v="9400" actId="478"/>
          <ac:picMkLst>
            <pc:docMk/>
            <pc:sldMk cId="281081316" sldId="266"/>
            <ac:picMk id="14" creationId="{2A16B8C0-467E-2969-237F-E00344923285}"/>
          </ac:picMkLst>
        </pc:picChg>
        <pc:picChg chg="add del mod">
          <ac:chgData name="Michele Righi - michele.righi5@studio.unibo.it" userId="88f54eb6-2463-4fbe-a1b5-80065041fc3e" providerId="ADAL" clId="{CCD5FDE0-FB9E-4D2D-B644-1CCD6F5E5266}" dt="2022-05-21T19:45:24.878" v="9400" actId="478"/>
          <ac:picMkLst>
            <pc:docMk/>
            <pc:sldMk cId="281081316" sldId="266"/>
            <ac:picMk id="16" creationId="{C0469048-4D57-431E-7367-F8DE80D8516B}"/>
          </ac:picMkLst>
        </pc:picChg>
        <pc:picChg chg="add mod">
          <ac:chgData name="Michele Righi - michele.righi5@studio.unibo.it" userId="88f54eb6-2463-4fbe-a1b5-80065041fc3e" providerId="ADAL" clId="{CCD5FDE0-FB9E-4D2D-B644-1CCD6F5E5266}" dt="2022-05-21T20:20:33.566" v="9592" actId="1076"/>
          <ac:picMkLst>
            <pc:docMk/>
            <pc:sldMk cId="281081316" sldId="266"/>
            <ac:picMk id="21" creationId="{5C1AC599-0A77-C6C3-6F4B-89017A8B69CC}"/>
          </ac:picMkLst>
        </pc:picChg>
        <pc:picChg chg="add del mod">
          <ac:chgData name="Michele Righi - michele.righi5@studio.unibo.it" userId="88f54eb6-2463-4fbe-a1b5-80065041fc3e" providerId="ADAL" clId="{CCD5FDE0-FB9E-4D2D-B644-1CCD6F5E5266}" dt="2022-05-21T19:54:52.743" v="9445" actId="931"/>
          <ac:picMkLst>
            <pc:docMk/>
            <pc:sldMk cId="281081316" sldId="266"/>
            <ac:picMk id="28" creationId="{7C629A2E-9DCB-4D60-A157-E17917ECECE7}"/>
          </ac:picMkLst>
        </pc:picChg>
        <pc:picChg chg="add del mod">
          <ac:chgData name="Michele Righi - michele.righi5@studio.unibo.it" userId="88f54eb6-2463-4fbe-a1b5-80065041fc3e" providerId="ADAL" clId="{CCD5FDE0-FB9E-4D2D-B644-1CCD6F5E5266}" dt="2022-05-21T19:54:52.058" v="9443"/>
          <ac:picMkLst>
            <pc:docMk/>
            <pc:sldMk cId="281081316" sldId="266"/>
            <ac:picMk id="29" creationId="{213EB2AE-AD85-EF2D-D6A3-EF9CDBE3860C}"/>
          </ac:picMkLst>
        </pc:picChg>
        <pc:picChg chg="add del mod">
          <ac:chgData name="Michele Righi - michele.righi5@studio.unibo.it" userId="88f54eb6-2463-4fbe-a1b5-80065041fc3e" providerId="ADAL" clId="{CCD5FDE0-FB9E-4D2D-B644-1CCD6F5E5266}" dt="2022-05-21T19:54:51.655" v="9441"/>
          <ac:picMkLst>
            <pc:docMk/>
            <pc:sldMk cId="281081316" sldId="266"/>
            <ac:picMk id="30" creationId="{DA31C4F6-1854-7EE5-4C51-29D668A6E47C}"/>
          </ac:picMkLst>
        </pc:picChg>
        <pc:picChg chg="add del mod">
          <ac:chgData name="Michele Righi - michele.righi5@studio.unibo.it" userId="88f54eb6-2463-4fbe-a1b5-80065041fc3e" providerId="ADAL" clId="{CCD5FDE0-FB9E-4D2D-B644-1CCD6F5E5266}" dt="2022-05-21T20:22:33.626" v="9600" actId="931"/>
          <ac:picMkLst>
            <pc:docMk/>
            <pc:sldMk cId="281081316" sldId="266"/>
            <ac:picMk id="41" creationId="{2785C0AC-DF5C-4289-C9AA-000FBB85A07A}"/>
          </ac:picMkLst>
        </pc:picChg>
        <pc:picChg chg="add del mod">
          <ac:chgData name="Michele Righi - michele.righi5@studio.unibo.it" userId="88f54eb6-2463-4fbe-a1b5-80065041fc3e" providerId="ADAL" clId="{CCD5FDE0-FB9E-4D2D-B644-1CCD6F5E5266}" dt="2022-05-21T20:26:21.940" v="9658" actId="478"/>
          <ac:picMkLst>
            <pc:docMk/>
            <pc:sldMk cId="281081316" sldId="266"/>
            <ac:picMk id="43" creationId="{22CF5AA3-8388-3DFE-32E0-85F893F77BE6}"/>
          </ac:picMkLst>
        </pc:picChg>
        <pc:picChg chg="add del mod">
          <ac:chgData name="Michele Righi - michele.righi5@studio.unibo.it" userId="88f54eb6-2463-4fbe-a1b5-80065041fc3e" providerId="ADAL" clId="{CCD5FDE0-FB9E-4D2D-B644-1CCD6F5E5266}" dt="2022-05-21T20:26:18.027" v="9652"/>
          <ac:picMkLst>
            <pc:docMk/>
            <pc:sldMk cId="281081316" sldId="266"/>
            <ac:picMk id="44" creationId="{86D46094-AF9B-3BBA-2151-552A5629C666}"/>
          </ac:picMkLst>
        </pc:picChg>
        <pc:picChg chg="add del mod">
          <ac:chgData name="Michele Righi - michele.righi5@studio.unibo.it" userId="88f54eb6-2463-4fbe-a1b5-80065041fc3e" providerId="ADAL" clId="{CCD5FDE0-FB9E-4D2D-B644-1CCD6F5E5266}" dt="2022-05-21T20:26:16.649" v="9648"/>
          <ac:picMkLst>
            <pc:docMk/>
            <pc:sldMk cId="281081316" sldId="266"/>
            <ac:picMk id="45" creationId="{560B53DA-BAF4-9B9B-B343-AEED0564BDC7}"/>
          </ac:picMkLst>
        </pc:picChg>
        <pc:picChg chg="add del mod">
          <ac:chgData name="Michele Righi - michele.righi5@studio.unibo.it" userId="88f54eb6-2463-4fbe-a1b5-80065041fc3e" providerId="ADAL" clId="{CCD5FDE0-FB9E-4D2D-B644-1CCD6F5E5266}" dt="2022-05-21T20:24:35.088" v="9617"/>
          <ac:picMkLst>
            <pc:docMk/>
            <pc:sldMk cId="281081316" sldId="266"/>
            <ac:picMk id="46" creationId="{E314C9F9-AF9F-5D0A-86DB-28896A67AD35}"/>
          </ac:picMkLst>
        </pc:picChg>
        <pc:picChg chg="add del mod">
          <ac:chgData name="Michele Righi - michele.righi5@studio.unibo.it" userId="88f54eb6-2463-4fbe-a1b5-80065041fc3e" providerId="ADAL" clId="{CCD5FDE0-FB9E-4D2D-B644-1CCD6F5E5266}" dt="2022-05-21T20:26:15.723" v="9645"/>
          <ac:picMkLst>
            <pc:docMk/>
            <pc:sldMk cId="281081316" sldId="266"/>
            <ac:picMk id="47" creationId="{577D8CC0-80BA-0C95-C82E-DE9E3040E02A}"/>
          </ac:picMkLst>
        </pc:picChg>
        <pc:picChg chg="add del mod">
          <ac:chgData name="Michele Righi - michele.righi5@studio.unibo.it" userId="88f54eb6-2463-4fbe-a1b5-80065041fc3e" providerId="ADAL" clId="{CCD5FDE0-FB9E-4D2D-B644-1CCD6F5E5266}" dt="2022-05-21T20:26:15.410" v="9644"/>
          <ac:picMkLst>
            <pc:docMk/>
            <pc:sldMk cId="281081316" sldId="266"/>
            <ac:picMk id="48" creationId="{678E3A66-4FA2-8966-221B-E95A75023D32}"/>
          </ac:picMkLst>
        </pc:picChg>
        <pc:picChg chg="add del mod">
          <ac:chgData name="Michele Righi - michele.righi5@studio.unibo.it" userId="88f54eb6-2463-4fbe-a1b5-80065041fc3e" providerId="ADAL" clId="{CCD5FDE0-FB9E-4D2D-B644-1CCD6F5E5266}" dt="2022-05-21T20:24:55.561" v="9624"/>
          <ac:picMkLst>
            <pc:docMk/>
            <pc:sldMk cId="281081316" sldId="266"/>
            <ac:picMk id="49" creationId="{64B415CA-1A0F-DD90-D25D-E635B531504E}"/>
          </ac:picMkLst>
        </pc:picChg>
        <pc:picChg chg="add del mod">
          <ac:chgData name="Michele Righi - michele.righi5@studio.unibo.it" userId="88f54eb6-2463-4fbe-a1b5-80065041fc3e" providerId="ADAL" clId="{CCD5FDE0-FB9E-4D2D-B644-1CCD6F5E5266}" dt="2022-05-21T20:26:14.220" v="9641"/>
          <ac:picMkLst>
            <pc:docMk/>
            <pc:sldMk cId="281081316" sldId="266"/>
            <ac:picMk id="50" creationId="{F3DA4663-2C64-59A6-A8D7-621125376EAE}"/>
          </ac:picMkLst>
        </pc:picChg>
        <pc:picChg chg="add del mod">
          <ac:chgData name="Michele Righi - michele.righi5@studio.unibo.it" userId="88f54eb6-2463-4fbe-a1b5-80065041fc3e" providerId="ADAL" clId="{CCD5FDE0-FB9E-4D2D-B644-1CCD6F5E5266}" dt="2022-05-21T20:26:14.220" v="9641"/>
          <ac:picMkLst>
            <pc:docMk/>
            <pc:sldMk cId="281081316" sldId="266"/>
            <ac:picMk id="51" creationId="{F049808F-6092-2EB4-C522-37A7D840BAA6}"/>
          </ac:picMkLst>
        </pc:picChg>
        <pc:picChg chg="add del mod">
          <ac:chgData name="Michele Righi - michele.righi5@studio.unibo.it" userId="88f54eb6-2463-4fbe-a1b5-80065041fc3e" providerId="ADAL" clId="{CCD5FDE0-FB9E-4D2D-B644-1CCD6F5E5266}" dt="2022-05-21T20:25:28.040" v="9631"/>
          <ac:picMkLst>
            <pc:docMk/>
            <pc:sldMk cId="281081316" sldId="266"/>
            <ac:picMk id="52" creationId="{9D7783D6-8075-8C89-F936-26184EA14A81}"/>
          </ac:picMkLst>
        </pc:picChg>
        <pc:picChg chg="add del mod">
          <ac:chgData name="Michele Righi - michele.righi5@studio.unibo.it" userId="88f54eb6-2463-4fbe-a1b5-80065041fc3e" providerId="ADAL" clId="{CCD5FDE0-FB9E-4D2D-B644-1CCD6F5E5266}" dt="2022-05-21T20:26:13.688" v="9639"/>
          <ac:picMkLst>
            <pc:docMk/>
            <pc:sldMk cId="281081316" sldId="266"/>
            <ac:picMk id="53" creationId="{F6B5060C-562F-06BE-7B73-19940F21588F}"/>
          </ac:picMkLst>
        </pc:picChg>
        <pc:picChg chg="add mod">
          <ac:chgData name="Michele Righi - michele.righi5@studio.unibo.it" userId="88f54eb6-2463-4fbe-a1b5-80065041fc3e" providerId="ADAL" clId="{CCD5FDE0-FB9E-4D2D-B644-1CCD6F5E5266}" dt="2022-05-21T20:25:38.984" v="9634" actId="571"/>
          <ac:picMkLst>
            <pc:docMk/>
            <pc:sldMk cId="281081316" sldId="266"/>
            <ac:picMk id="54" creationId="{1B5354EE-704A-02AA-FC2E-F5F1DC54194D}"/>
          </ac:picMkLst>
        </pc:picChg>
        <pc:picChg chg="add del mod">
          <ac:chgData name="Michele Righi - michele.righi5@studio.unibo.it" userId="88f54eb6-2463-4fbe-a1b5-80065041fc3e" providerId="ADAL" clId="{CCD5FDE0-FB9E-4D2D-B644-1CCD6F5E5266}" dt="2022-05-21T20:34:35.758" v="9689" actId="478"/>
          <ac:picMkLst>
            <pc:docMk/>
            <pc:sldMk cId="281081316" sldId="266"/>
            <ac:picMk id="56" creationId="{DFED9F2E-B978-D1A2-09A7-7C440EA9CCF3}"/>
          </ac:picMkLst>
        </pc:picChg>
        <pc:picChg chg="add mod">
          <ac:chgData name="Michele Righi - michele.righi5@studio.unibo.it" userId="88f54eb6-2463-4fbe-a1b5-80065041fc3e" providerId="ADAL" clId="{CCD5FDE0-FB9E-4D2D-B644-1CCD6F5E5266}" dt="2022-05-21T20:41:33.957" v="9747" actId="1076"/>
          <ac:picMkLst>
            <pc:docMk/>
            <pc:sldMk cId="281081316" sldId="266"/>
            <ac:picMk id="58" creationId="{D7D84F94-5128-6BAE-3B9E-92F6F7865002}"/>
          </ac:picMkLst>
        </pc:picChg>
        <pc:picChg chg="add del mod">
          <ac:chgData name="Michele Righi - michele.righi5@studio.unibo.it" userId="88f54eb6-2463-4fbe-a1b5-80065041fc3e" providerId="ADAL" clId="{CCD5FDE0-FB9E-4D2D-B644-1CCD6F5E5266}" dt="2022-05-21T20:34:02.434" v="9675"/>
          <ac:picMkLst>
            <pc:docMk/>
            <pc:sldMk cId="281081316" sldId="266"/>
            <ac:picMk id="59" creationId="{E1B35CF9-9DE3-29A2-E31B-C2C37F906790}"/>
          </ac:picMkLst>
        </pc:picChg>
        <pc:picChg chg="add mod">
          <ac:chgData name="Michele Righi - michele.righi5@studio.unibo.it" userId="88f54eb6-2463-4fbe-a1b5-80065041fc3e" providerId="ADAL" clId="{CCD5FDE0-FB9E-4D2D-B644-1CCD6F5E5266}" dt="2022-05-21T20:34:01.578" v="9674" actId="571"/>
          <ac:picMkLst>
            <pc:docMk/>
            <pc:sldMk cId="281081316" sldId="266"/>
            <ac:picMk id="60" creationId="{E4394E1E-98F2-CCF7-401E-B580F16CC439}"/>
          </ac:picMkLst>
        </pc:picChg>
        <pc:picChg chg="add del mod">
          <ac:chgData name="Michele Righi - michele.righi5@studio.unibo.it" userId="88f54eb6-2463-4fbe-a1b5-80065041fc3e" providerId="ADAL" clId="{CCD5FDE0-FB9E-4D2D-B644-1CCD6F5E5266}" dt="2022-05-21T20:34:31.990" v="9685"/>
          <ac:picMkLst>
            <pc:docMk/>
            <pc:sldMk cId="281081316" sldId="266"/>
            <ac:picMk id="61" creationId="{F49EE502-2A61-F288-9B5D-C2EF25B39EDD}"/>
          </ac:picMkLst>
        </pc:picChg>
        <pc:picChg chg="add del mod">
          <ac:chgData name="Michele Righi - michele.righi5@studio.unibo.it" userId="88f54eb6-2463-4fbe-a1b5-80065041fc3e" providerId="ADAL" clId="{CCD5FDE0-FB9E-4D2D-B644-1CCD6F5E5266}" dt="2022-05-21T20:34:25.993" v="9681"/>
          <ac:picMkLst>
            <pc:docMk/>
            <pc:sldMk cId="281081316" sldId="266"/>
            <ac:picMk id="62" creationId="{1239C3F0-5DBE-1E98-4858-CBB32762A761}"/>
          </ac:picMkLst>
        </pc:picChg>
        <pc:picChg chg="add mod">
          <ac:chgData name="Michele Righi - michele.righi5@studio.unibo.it" userId="88f54eb6-2463-4fbe-a1b5-80065041fc3e" providerId="ADAL" clId="{CCD5FDE0-FB9E-4D2D-B644-1CCD6F5E5266}" dt="2022-05-21T20:37:38.199" v="9719" actId="1076"/>
          <ac:picMkLst>
            <pc:docMk/>
            <pc:sldMk cId="281081316" sldId="266"/>
            <ac:picMk id="64" creationId="{BD9C35C9-4D68-BDF6-2403-3513CCDD570A}"/>
          </ac:picMkLst>
        </pc:picChg>
        <pc:picChg chg="add del mod">
          <ac:chgData name="Michele Righi - michele.righi5@studio.unibo.it" userId="88f54eb6-2463-4fbe-a1b5-80065041fc3e" providerId="ADAL" clId="{CCD5FDE0-FB9E-4D2D-B644-1CCD6F5E5266}" dt="2022-05-21T20:37:14.541" v="9713" actId="478"/>
          <ac:picMkLst>
            <pc:docMk/>
            <pc:sldMk cId="281081316" sldId="266"/>
            <ac:picMk id="66" creationId="{1DB18A72-DA22-49B9-B203-21FE19475A06}"/>
          </ac:picMkLst>
        </pc:picChg>
        <pc:picChg chg="add mod ord">
          <ac:chgData name="Michele Righi - michele.righi5@studio.unibo.it" userId="88f54eb6-2463-4fbe-a1b5-80065041fc3e" providerId="ADAL" clId="{CCD5FDE0-FB9E-4D2D-B644-1CCD6F5E5266}" dt="2022-05-21T20:41:27.983" v="9745" actId="1076"/>
          <ac:picMkLst>
            <pc:docMk/>
            <pc:sldMk cId="281081316" sldId="266"/>
            <ac:picMk id="70" creationId="{D3D13E18-CF96-6BD3-9901-46F939AFD8E8}"/>
          </ac:picMkLst>
        </pc:picChg>
        <pc:picChg chg="add mod">
          <ac:chgData name="Michele Righi - michele.righi5@studio.unibo.it" userId="88f54eb6-2463-4fbe-a1b5-80065041fc3e" providerId="ADAL" clId="{CCD5FDE0-FB9E-4D2D-B644-1CCD6F5E5266}" dt="2022-05-21T20:41:32.419" v="9746" actId="1076"/>
          <ac:picMkLst>
            <pc:docMk/>
            <pc:sldMk cId="281081316" sldId="266"/>
            <ac:picMk id="72" creationId="{6939B0B9-0FBB-658D-9B80-276E5FD2A063}"/>
          </ac:picMkLst>
        </pc:picChg>
        <pc:picChg chg="add mod ord">
          <ac:chgData name="Michele Righi - michele.righi5@studio.unibo.it" userId="88f54eb6-2463-4fbe-a1b5-80065041fc3e" providerId="ADAL" clId="{CCD5FDE0-FB9E-4D2D-B644-1CCD6F5E5266}" dt="2022-05-21T20:41:19.293" v="9742" actId="166"/>
          <ac:picMkLst>
            <pc:docMk/>
            <pc:sldMk cId="281081316" sldId="266"/>
            <ac:picMk id="74" creationId="{3E9E5D55-CE67-964F-FB6F-4C66011365FE}"/>
          </ac:picMkLst>
        </pc:picChg>
      </pc:sldChg>
      <pc:sldChg chg="modSp mod modNotesTx">
        <pc:chgData name="Michele Righi - michele.righi5@studio.unibo.it" userId="88f54eb6-2463-4fbe-a1b5-80065041fc3e" providerId="ADAL" clId="{CCD5FDE0-FB9E-4D2D-B644-1CCD6F5E5266}" dt="2022-05-21T21:49:46.339" v="10018" actId="113"/>
        <pc:sldMkLst>
          <pc:docMk/>
          <pc:sldMk cId="2020728339" sldId="267"/>
        </pc:sldMkLst>
        <pc:spChg chg="mod">
          <ac:chgData name="Michele Righi - michele.righi5@studio.unibo.it" userId="88f54eb6-2463-4fbe-a1b5-80065041fc3e" providerId="ADAL" clId="{CCD5FDE0-FB9E-4D2D-B644-1CCD6F5E5266}" dt="2022-05-21T15:05:19.366" v="3987" actId="790"/>
          <ac:spMkLst>
            <pc:docMk/>
            <pc:sldMk cId="2020728339" sldId="267"/>
            <ac:spMk id="2" creationId="{24AE9920-2672-45A2-4B7A-EE54D422E858}"/>
          </ac:spMkLst>
        </pc:spChg>
        <pc:spChg chg="mod">
          <ac:chgData name="Michele Righi - michele.righi5@studio.unibo.it" userId="88f54eb6-2463-4fbe-a1b5-80065041fc3e" providerId="ADAL" clId="{CCD5FDE0-FB9E-4D2D-B644-1CCD6F5E5266}" dt="2022-05-21T21:49:46.339" v="10018" actId="113"/>
          <ac:spMkLst>
            <pc:docMk/>
            <pc:sldMk cId="2020728339" sldId="267"/>
            <ac:spMk id="19" creationId="{BF5DB12E-17C9-94D7-CD05-A65F57449ADA}"/>
          </ac:spMkLst>
        </pc:spChg>
      </pc:sldChg>
      <pc:sldChg chg="addSp delSp modSp mod modNotesTx">
        <pc:chgData name="Michele Righi - michele.righi5@studio.unibo.it" userId="88f54eb6-2463-4fbe-a1b5-80065041fc3e" providerId="ADAL" clId="{CCD5FDE0-FB9E-4D2D-B644-1CCD6F5E5266}" dt="2022-05-21T21:48:30.804" v="10002" actId="12"/>
        <pc:sldMkLst>
          <pc:docMk/>
          <pc:sldMk cId="1916475090" sldId="268"/>
        </pc:sldMkLst>
        <pc:spChg chg="mod">
          <ac:chgData name="Michele Righi - michele.righi5@studio.unibo.it" userId="88f54eb6-2463-4fbe-a1b5-80065041fc3e" providerId="ADAL" clId="{CCD5FDE0-FB9E-4D2D-B644-1CCD6F5E5266}" dt="2022-05-21T14:44:15.472" v="3308" actId="14100"/>
          <ac:spMkLst>
            <pc:docMk/>
            <pc:sldMk cId="1916475090" sldId="268"/>
            <ac:spMk id="8" creationId="{1C23C6F1-52E0-8AD8-0740-B0DBB64F9539}"/>
          </ac:spMkLst>
        </pc:spChg>
        <pc:spChg chg="mod">
          <ac:chgData name="Michele Righi - michele.righi5@studio.unibo.it" userId="88f54eb6-2463-4fbe-a1b5-80065041fc3e" providerId="ADAL" clId="{CCD5FDE0-FB9E-4D2D-B644-1CCD6F5E5266}" dt="2022-05-21T21:48:30.804" v="10002" actId="12"/>
          <ac:spMkLst>
            <pc:docMk/>
            <pc:sldMk cId="1916475090" sldId="268"/>
            <ac:spMk id="9" creationId="{47F9A547-3986-57EF-0757-B766F6BD0CAB}"/>
          </ac:spMkLst>
        </pc:spChg>
        <pc:spChg chg="add del mod">
          <ac:chgData name="Michele Righi - michele.righi5@studio.unibo.it" userId="88f54eb6-2463-4fbe-a1b5-80065041fc3e" providerId="ADAL" clId="{CCD5FDE0-FB9E-4D2D-B644-1CCD6F5E5266}" dt="2022-05-21T14:30:45.237" v="3130" actId="478"/>
          <ac:spMkLst>
            <pc:docMk/>
            <pc:sldMk cId="1916475090" sldId="268"/>
            <ac:spMk id="13" creationId="{4275ED3E-B1C5-C790-D002-EC816FD5466D}"/>
          </ac:spMkLst>
        </pc:spChg>
        <pc:spChg chg="add del mod">
          <ac:chgData name="Michele Righi - michele.righi5@studio.unibo.it" userId="88f54eb6-2463-4fbe-a1b5-80065041fc3e" providerId="ADAL" clId="{CCD5FDE0-FB9E-4D2D-B644-1CCD6F5E5266}" dt="2022-05-20T23:03:11.306" v="231"/>
          <ac:spMkLst>
            <pc:docMk/>
            <pc:sldMk cId="1916475090" sldId="268"/>
            <ac:spMk id="14" creationId="{ADD66B0E-BA5D-F451-E5F6-582DB60094FD}"/>
          </ac:spMkLst>
        </pc:spChg>
        <pc:spChg chg="add del mod">
          <ac:chgData name="Michele Righi - michele.righi5@studio.unibo.it" userId="88f54eb6-2463-4fbe-a1b5-80065041fc3e" providerId="ADAL" clId="{CCD5FDE0-FB9E-4D2D-B644-1CCD6F5E5266}" dt="2022-05-21T14:27:32.875" v="3021" actId="21"/>
          <ac:spMkLst>
            <pc:docMk/>
            <pc:sldMk cId="1916475090" sldId="268"/>
            <ac:spMk id="14" creationId="{E1DF9089-F4B1-E8FF-C4E0-F3B24775FC5F}"/>
          </ac:spMkLst>
        </pc:spChg>
        <pc:spChg chg="add del mod">
          <ac:chgData name="Michele Righi - michele.righi5@studio.unibo.it" userId="88f54eb6-2463-4fbe-a1b5-80065041fc3e" providerId="ADAL" clId="{CCD5FDE0-FB9E-4D2D-B644-1CCD6F5E5266}" dt="2022-05-21T14:26:42.209" v="2964" actId="478"/>
          <ac:spMkLst>
            <pc:docMk/>
            <pc:sldMk cId="1916475090" sldId="268"/>
            <ac:spMk id="15" creationId="{9B818282-BA22-D8F0-702A-7A0A13A81DBB}"/>
          </ac:spMkLst>
        </pc:spChg>
        <pc:spChg chg="add del mod">
          <ac:chgData name="Michele Righi - michele.righi5@studio.unibo.it" userId="88f54eb6-2463-4fbe-a1b5-80065041fc3e" providerId="ADAL" clId="{CCD5FDE0-FB9E-4D2D-B644-1CCD6F5E5266}" dt="2022-05-21T14:27:34.922" v="3022" actId="478"/>
          <ac:spMkLst>
            <pc:docMk/>
            <pc:sldMk cId="1916475090" sldId="268"/>
            <ac:spMk id="16" creationId="{D1D119B4-307D-4A38-7F18-4D391FFA9B03}"/>
          </ac:spMkLst>
        </pc:spChg>
        <pc:spChg chg="add mod">
          <ac:chgData name="Michele Righi - michele.righi5@studio.unibo.it" userId="88f54eb6-2463-4fbe-a1b5-80065041fc3e" providerId="ADAL" clId="{CCD5FDE0-FB9E-4D2D-B644-1CCD6F5E5266}" dt="2022-05-21T21:47:56.107" v="9997" actId="207"/>
          <ac:spMkLst>
            <pc:docMk/>
            <pc:sldMk cId="1916475090" sldId="268"/>
            <ac:spMk id="17" creationId="{4EB07E6E-4EB2-DD42-8111-83613D809FB2}"/>
          </ac:spMkLst>
        </pc:spChg>
        <pc:spChg chg="mod">
          <ac:chgData name="Michele Righi - michele.righi5@studio.unibo.it" userId="88f54eb6-2463-4fbe-a1b5-80065041fc3e" providerId="ADAL" clId="{CCD5FDE0-FB9E-4D2D-B644-1CCD6F5E5266}" dt="2022-05-21T15:05:13.847" v="3986" actId="790"/>
          <ac:spMkLst>
            <pc:docMk/>
            <pc:sldMk cId="1916475090" sldId="268"/>
            <ac:spMk id="18" creationId="{22840714-49E6-449C-613E-272B3E995E7B}"/>
          </ac:spMkLst>
        </pc:spChg>
        <pc:spChg chg="add del mod">
          <ac:chgData name="Michele Righi - michele.righi5@studio.unibo.it" userId="88f54eb6-2463-4fbe-a1b5-80065041fc3e" providerId="ADAL" clId="{CCD5FDE0-FB9E-4D2D-B644-1CCD6F5E5266}" dt="2022-05-21T14:34:19.236" v="3198" actId="478"/>
          <ac:spMkLst>
            <pc:docMk/>
            <pc:sldMk cId="1916475090" sldId="268"/>
            <ac:spMk id="20" creationId="{E4AAB18A-0E3E-ACA8-7BED-A1CC3C0D821B}"/>
          </ac:spMkLst>
        </pc:spChg>
        <pc:spChg chg="add mod">
          <ac:chgData name="Michele Righi - michele.righi5@studio.unibo.it" userId="88f54eb6-2463-4fbe-a1b5-80065041fc3e" providerId="ADAL" clId="{CCD5FDE0-FB9E-4D2D-B644-1CCD6F5E5266}" dt="2022-05-21T21:48:30.804" v="10002" actId="12"/>
          <ac:spMkLst>
            <pc:docMk/>
            <pc:sldMk cId="1916475090" sldId="268"/>
            <ac:spMk id="21" creationId="{3AAD5906-87A8-9EA1-319A-9BDE1BBDCEB3}"/>
          </ac:spMkLst>
        </pc:spChg>
      </pc:sldChg>
      <pc:sldChg chg="addSp delSp modSp mod addCm delCm modNotesTx">
        <pc:chgData name="Michele Righi - michele.righi5@studio.unibo.it" userId="88f54eb6-2463-4fbe-a1b5-80065041fc3e" providerId="ADAL" clId="{CCD5FDE0-FB9E-4D2D-B644-1CCD6F5E5266}" dt="2022-05-21T21:50:15.599" v="10024" actId="207"/>
        <pc:sldMkLst>
          <pc:docMk/>
          <pc:sldMk cId="3048022645" sldId="269"/>
        </pc:sldMkLst>
        <pc:spChg chg="mod">
          <ac:chgData name="Michele Righi - michele.righi5@studio.unibo.it" userId="88f54eb6-2463-4fbe-a1b5-80065041fc3e" providerId="ADAL" clId="{CCD5FDE0-FB9E-4D2D-B644-1CCD6F5E5266}" dt="2022-05-21T15:03:11.732" v="3975" actId="790"/>
          <ac:spMkLst>
            <pc:docMk/>
            <pc:sldMk cId="3048022645" sldId="269"/>
            <ac:spMk id="2" creationId="{24AE9920-2672-45A2-4B7A-EE54D422E858}"/>
          </ac:spMkLst>
        </pc:spChg>
        <pc:spChg chg="mod">
          <ac:chgData name="Michele Righi - michele.righi5@studio.unibo.it" userId="88f54eb6-2463-4fbe-a1b5-80065041fc3e" providerId="ADAL" clId="{CCD5FDE0-FB9E-4D2D-B644-1CCD6F5E5266}" dt="2022-05-21T21:50:15.599" v="10024" actId="207"/>
          <ac:spMkLst>
            <pc:docMk/>
            <pc:sldMk cId="3048022645" sldId="269"/>
            <ac:spMk id="12" creationId="{317D5711-F25C-139B-4E6C-6E2FCF48F631}"/>
          </ac:spMkLst>
        </pc:spChg>
        <pc:picChg chg="add del mod">
          <ac:chgData name="Michele Righi - michele.righi5@studio.unibo.it" userId="88f54eb6-2463-4fbe-a1b5-80065041fc3e" providerId="ADAL" clId="{CCD5FDE0-FB9E-4D2D-B644-1CCD6F5E5266}" dt="2022-05-21T21:12:24.968" v="9866" actId="478"/>
          <ac:picMkLst>
            <pc:docMk/>
            <pc:sldMk cId="3048022645" sldId="269"/>
            <ac:picMk id="4" creationId="{078A0484-1FFE-F395-C9F5-0CD62A021F5F}"/>
          </ac:picMkLst>
        </pc:picChg>
        <pc:picChg chg="add mod">
          <ac:chgData name="Michele Righi - michele.righi5@studio.unibo.it" userId="88f54eb6-2463-4fbe-a1b5-80065041fc3e" providerId="ADAL" clId="{CCD5FDE0-FB9E-4D2D-B644-1CCD6F5E5266}" dt="2022-05-21T21:19:18.172" v="9887" actId="1076"/>
          <ac:picMkLst>
            <pc:docMk/>
            <pc:sldMk cId="3048022645" sldId="269"/>
            <ac:picMk id="7" creationId="{6479F55B-BA62-2EAB-45C2-C6655DF8A1C0}"/>
          </ac:picMkLst>
        </pc:picChg>
        <pc:picChg chg="add mod">
          <ac:chgData name="Michele Righi - michele.righi5@studio.unibo.it" userId="88f54eb6-2463-4fbe-a1b5-80065041fc3e" providerId="ADAL" clId="{CCD5FDE0-FB9E-4D2D-B644-1CCD6F5E5266}" dt="2022-05-21T21:19:59.245" v="9894" actId="1076"/>
          <ac:picMkLst>
            <pc:docMk/>
            <pc:sldMk cId="3048022645" sldId="269"/>
            <ac:picMk id="11" creationId="{2B1BC4D5-A58C-6B70-A8F8-6482468F6995}"/>
          </ac:picMkLst>
        </pc:picChg>
        <pc:picChg chg="add mod">
          <ac:chgData name="Michele Righi - michele.righi5@studio.unibo.it" userId="88f54eb6-2463-4fbe-a1b5-80065041fc3e" providerId="ADAL" clId="{CCD5FDE0-FB9E-4D2D-B644-1CCD6F5E5266}" dt="2022-05-21T21:20:57.716" v="9900" actId="1076"/>
          <ac:picMkLst>
            <pc:docMk/>
            <pc:sldMk cId="3048022645" sldId="269"/>
            <ac:picMk id="14" creationId="{2E074AB9-28D9-66B9-139E-AC0276FF6A7D}"/>
          </ac:picMkLst>
        </pc:picChg>
        <pc:picChg chg="add mod">
          <ac:chgData name="Michele Righi - michele.righi5@studio.unibo.it" userId="88f54eb6-2463-4fbe-a1b5-80065041fc3e" providerId="ADAL" clId="{CCD5FDE0-FB9E-4D2D-B644-1CCD6F5E5266}" dt="2022-05-21T21:20:02.722" v="9895" actId="1076"/>
          <ac:picMkLst>
            <pc:docMk/>
            <pc:sldMk cId="3048022645" sldId="269"/>
            <ac:picMk id="16" creationId="{538D4B2D-548E-EBF9-6BC5-C397E0F1789A}"/>
          </ac:picMkLst>
        </pc:picChg>
      </pc:sldChg>
      <pc:sldChg chg="addSp delSp modSp mod modNotesTx">
        <pc:chgData name="Michele Righi - michele.righi5@studio.unibo.it" userId="88f54eb6-2463-4fbe-a1b5-80065041fc3e" providerId="ADAL" clId="{CCD5FDE0-FB9E-4D2D-B644-1CCD6F5E5266}" dt="2022-05-21T21:43:22.604" v="9930" actId="207"/>
        <pc:sldMkLst>
          <pc:docMk/>
          <pc:sldMk cId="292558106" sldId="270"/>
        </pc:sldMkLst>
        <pc:spChg chg="add del">
          <ac:chgData name="Michele Righi - michele.righi5@studio.unibo.it" userId="88f54eb6-2463-4fbe-a1b5-80065041fc3e" providerId="ADAL" clId="{CCD5FDE0-FB9E-4D2D-B644-1CCD6F5E5266}" dt="2022-05-21T14:03:06.209" v="2845" actId="21"/>
          <ac:spMkLst>
            <pc:docMk/>
            <pc:sldMk cId="292558106" sldId="270"/>
            <ac:spMk id="3" creationId="{2BBDB617-D397-2088-6152-51BA9513DE9A}"/>
          </ac:spMkLst>
        </pc:spChg>
        <pc:spChg chg="add del mod">
          <ac:chgData name="Michele Righi - michele.righi5@studio.unibo.it" userId="88f54eb6-2463-4fbe-a1b5-80065041fc3e" providerId="ADAL" clId="{CCD5FDE0-FB9E-4D2D-B644-1CCD6F5E5266}" dt="2022-05-21T14:03:06.209" v="2845" actId="21"/>
          <ac:spMkLst>
            <pc:docMk/>
            <pc:sldMk cId="292558106" sldId="270"/>
            <ac:spMk id="9" creationId="{67C03321-0413-B22D-11B6-5F1EF0C9BA7C}"/>
          </ac:spMkLst>
        </pc:spChg>
        <pc:spChg chg="add del mod">
          <ac:chgData name="Michele Righi - michele.righi5@studio.unibo.it" userId="88f54eb6-2463-4fbe-a1b5-80065041fc3e" providerId="ADAL" clId="{CCD5FDE0-FB9E-4D2D-B644-1CCD6F5E5266}" dt="2022-05-21T14:03:06.209" v="2845" actId="21"/>
          <ac:spMkLst>
            <pc:docMk/>
            <pc:sldMk cId="292558106" sldId="270"/>
            <ac:spMk id="10" creationId="{3CE283A5-7EE0-1396-5074-63AF9F5BB635}"/>
          </ac:spMkLst>
        </pc:spChg>
        <pc:spChg chg="add del mod">
          <ac:chgData name="Michele Righi - michele.righi5@studio.unibo.it" userId="88f54eb6-2463-4fbe-a1b5-80065041fc3e" providerId="ADAL" clId="{CCD5FDE0-FB9E-4D2D-B644-1CCD6F5E5266}" dt="2022-05-21T14:03:06.209" v="2845" actId="21"/>
          <ac:spMkLst>
            <pc:docMk/>
            <pc:sldMk cId="292558106" sldId="270"/>
            <ac:spMk id="11" creationId="{B29339BC-B413-874F-AB73-5BF6DFCEC5F2}"/>
          </ac:spMkLst>
        </pc:spChg>
        <pc:graphicFrameChg chg="mod modGraphic">
          <ac:chgData name="Michele Righi - michele.righi5@studio.unibo.it" userId="88f54eb6-2463-4fbe-a1b5-80065041fc3e" providerId="ADAL" clId="{CCD5FDE0-FB9E-4D2D-B644-1CCD6F5E5266}" dt="2022-05-21T21:43:22.604" v="9930" actId="207"/>
          <ac:graphicFrameMkLst>
            <pc:docMk/>
            <pc:sldMk cId="292558106" sldId="270"/>
            <ac:graphicFrameMk id="15" creationId="{605CB150-ACA8-0CEB-E989-3661DB9ED028}"/>
          </ac:graphicFrameMkLst>
        </pc:graphicFrameChg>
      </pc:sldChg>
      <pc:sldChg chg="addSp delSp modSp new mod ord modShow">
        <pc:chgData name="Michele Righi - michele.righi5@studio.unibo.it" userId="88f54eb6-2463-4fbe-a1b5-80065041fc3e" providerId="ADAL" clId="{CCD5FDE0-FB9E-4D2D-B644-1CCD6F5E5266}" dt="2022-05-21T20:26:59.036" v="9662" actId="21"/>
        <pc:sldMkLst>
          <pc:docMk/>
          <pc:sldMk cId="1208540860" sldId="271"/>
        </pc:sldMkLst>
        <pc:spChg chg="del">
          <ac:chgData name="Michele Righi - michele.righi5@studio.unibo.it" userId="88f54eb6-2463-4fbe-a1b5-80065041fc3e" providerId="ADAL" clId="{CCD5FDE0-FB9E-4D2D-B644-1CCD6F5E5266}" dt="2022-05-21T14:03:17.588" v="2850" actId="478"/>
          <ac:spMkLst>
            <pc:docMk/>
            <pc:sldMk cId="1208540860" sldId="271"/>
            <ac:spMk id="2" creationId="{50C91E59-80A6-BA48-CCDD-B25AEDE93DDA}"/>
          </ac:spMkLst>
        </pc:spChg>
        <pc:spChg chg="del">
          <ac:chgData name="Michele Righi - michele.righi5@studio.unibo.it" userId="88f54eb6-2463-4fbe-a1b5-80065041fc3e" providerId="ADAL" clId="{CCD5FDE0-FB9E-4D2D-B644-1CCD6F5E5266}" dt="2022-05-21T14:03:18.734" v="2851" actId="478"/>
          <ac:spMkLst>
            <pc:docMk/>
            <pc:sldMk cId="1208540860" sldId="271"/>
            <ac:spMk id="3" creationId="{DD4D6DBC-0473-5E6A-56CD-23B92EF1D9CD}"/>
          </ac:spMkLst>
        </pc:spChg>
        <pc:spChg chg="add mod">
          <ac:chgData name="Michele Righi - michele.righi5@studio.unibo.it" userId="88f54eb6-2463-4fbe-a1b5-80065041fc3e" providerId="ADAL" clId="{CCD5FDE0-FB9E-4D2D-B644-1CCD6F5E5266}" dt="2022-05-21T14:57:29.147" v="3575" actId="1076"/>
          <ac:spMkLst>
            <pc:docMk/>
            <pc:sldMk cId="1208540860" sldId="271"/>
            <ac:spMk id="4" creationId="{3AA58E98-EBB3-2D5D-C78B-66C380432717}"/>
          </ac:spMkLst>
        </pc:spChg>
        <pc:spChg chg="add mod">
          <ac:chgData name="Michele Righi - michele.righi5@studio.unibo.it" userId="88f54eb6-2463-4fbe-a1b5-80065041fc3e" providerId="ADAL" clId="{CCD5FDE0-FB9E-4D2D-B644-1CCD6F5E5266}" dt="2022-05-21T14:57:29.147" v="3575" actId="1076"/>
          <ac:spMkLst>
            <pc:docMk/>
            <pc:sldMk cId="1208540860" sldId="271"/>
            <ac:spMk id="5" creationId="{6B6622A2-5073-4B68-BD67-7DDB30308875}"/>
          </ac:spMkLst>
        </pc:spChg>
        <pc:spChg chg="add mod">
          <ac:chgData name="Michele Righi - michele.righi5@studio.unibo.it" userId="88f54eb6-2463-4fbe-a1b5-80065041fc3e" providerId="ADAL" clId="{CCD5FDE0-FB9E-4D2D-B644-1CCD6F5E5266}" dt="2022-05-21T14:57:29.147" v="3575" actId="1076"/>
          <ac:spMkLst>
            <pc:docMk/>
            <pc:sldMk cId="1208540860" sldId="271"/>
            <ac:spMk id="6" creationId="{37D2BC07-0665-3F1D-2D09-78B7157B2D12}"/>
          </ac:spMkLst>
        </pc:spChg>
        <pc:spChg chg="add mod">
          <ac:chgData name="Michele Righi - michele.righi5@studio.unibo.it" userId="88f54eb6-2463-4fbe-a1b5-80065041fc3e" providerId="ADAL" clId="{CCD5FDE0-FB9E-4D2D-B644-1CCD6F5E5266}" dt="2022-05-21T14:57:29.147" v="3575" actId="1076"/>
          <ac:spMkLst>
            <pc:docMk/>
            <pc:sldMk cId="1208540860" sldId="271"/>
            <ac:spMk id="7" creationId="{D7138C93-29E4-1C34-C703-7389C7743E68}"/>
          </ac:spMkLst>
        </pc:spChg>
        <pc:spChg chg="add mod">
          <ac:chgData name="Michele Righi - michele.righi5@studio.unibo.it" userId="88f54eb6-2463-4fbe-a1b5-80065041fc3e" providerId="ADAL" clId="{CCD5FDE0-FB9E-4D2D-B644-1CCD6F5E5266}" dt="2022-05-21T14:57:02.421" v="3569" actId="1076"/>
          <ac:spMkLst>
            <pc:docMk/>
            <pc:sldMk cId="1208540860" sldId="271"/>
            <ac:spMk id="8" creationId="{6EB1C637-1A45-B979-802A-74FE1999436A}"/>
          </ac:spMkLst>
        </pc:spChg>
        <pc:spChg chg="add mod">
          <ac:chgData name="Michele Righi - michele.righi5@studio.unibo.it" userId="88f54eb6-2463-4fbe-a1b5-80065041fc3e" providerId="ADAL" clId="{CCD5FDE0-FB9E-4D2D-B644-1CCD6F5E5266}" dt="2022-05-21T14:57:29.147" v="3575" actId="1076"/>
          <ac:spMkLst>
            <pc:docMk/>
            <pc:sldMk cId="1208540860" sldId="271"/>
            <ac:spMk id="9" creationId="{E54C1A1F-F484-AC4A-E7D3-F3F38C24B6F1}"/>
          </ac:spMkLst>
        </pc:spChg>
        <pc:spChg chg="add del mod">
          <ac:chgData name="Michele Righi - michele.righi5@studio.unibo.it" userId="88f54eb6-2463-4fbe-a1b5-80065041fc3e" providerId="ADAL" clId="{CCD5FDE0-FB9E-4D2D-B644-1CCD6F5E5266}" dt="2022-05-21T14:17:28.313" v="2921" actId="478"/>
          <ac:spMkLst>
            <pc:docMk/>
            <pc:sldMk cId="1208540860" sldId="271"/>
            <ac:spMk id="10" creationId="{99B0A8F1-EEFD-0BE5-F5F7-842CEE5D7571}"/>
          </ac:spMkLst>
        </pc:spChg>
        <pc:spChg chg="add mod">
          <ac:chgData name="Michele Righi - michele.righi5@studio.unibo.it" userId="88f54eb6-2463-4fbe-a1b5-80065041fc3e" providerId="ADAL" clId="{CCD5FDE0-FB9E-4D2D-B644-1CCD6F5E5266}" dt="2022-05-21T14:57:02.421" v="3569" actId="1076"/>
          <ac:spMkLst>
            <pc:docMk/>
            <pc:sldMk cId="1208540860" sldId="271"/>
            <ac:spMk id="11" creationId="{7D8026C2-8966-90BA-BAFB-B2205FAB48DB}"/>
          </ac:spMkLst>
        </pc:spChg>
        <pc:spChg chg="add mod">
          <ac:chgData name="Michele Righi - michele.righi5@studio.unibo.it" userId="88f54eb6-2463-4fbe-a1b5-80065041fc3e" providerId="ADAL" clId="{CCD5FDE0-FB9E-4D2D-B644-1CCD6F5E5266}" dt="2022-05-21T14:57:02.421" v="3569" actId="1076"/>
          <ac:spMkLst>
            <pc:docMk/>
            <pc:sldMk cId="1208540860" sldId="271"/>
            <ac:spMk id="12" creationId="{A654A99E-55F2-04A0-3C75-E7C27D72ECBA}"/>
          </ac:spMkLst>
        </pc:spChg>
        <pc:spChg chg="add mod">
          <ac:chgData name="Michele Righi - michele.righi5@studio.unibo.it" userId="88f54eb6-2463-4fbe-a1b5-80065041fc3e" providerId="ADAL" clId="{CCD5FDE0-FB9E-4D2D-B644-1CCD6F5E5266}" dt="2022-05-21T14:57:02.421" v="3569" actId="1076"/>
          <ac:spMkLst>
            <pc:docMk/>
            <pc:sldMk cId="1208540860" sldId="271"/>
            <ac:spMk id="13" creationId="{9F8E9A4F-2428-00C3-F6A2-4954F1144247}"/>
          </ac:spMkLst>
        </pc:spChg>
        <pc:spChg chg="add mod">
          <ac:chgData name="Michele Righi - michele.righi5@studio.unibo.it" userId="88f54eb6-2463-4fbe-a1b5-80065041fc3e" providerId="ADAL" clId="{CCD5FDE0-FB9E-4D2D-B644-1CCD6F5E5266}" dt="2022-05-21T14:54:09.174" v="3500" actId="20577"/>
          <ac:spMkLst>
            <pc:docMk/>
            <pc:sldMk cId="1208540860" sldId="271"/>
            <ac:spMk id="14" creationId="{B8901ECD-FBB9-4A51-3F8C-38745BFCE412}"/>
          </ac:spMkLst>
        </pc:spChg>
        <pc:spChg chg="add mod">
          <ac:chgData name="Michele Righi - michele.righi5@studio.unibo.it" userId="88f54eb6-2463-4fbe-a1b5-80065041fc3e" providerId="ADAL" clId="{CCD5FDE0-FB9E-4D2D-B644-1CCD6F5E5266}" dt="2022-05-21T14:56:00.853" v="3558" actId="113"/>
          <ac:spMkLst>
            <pc:docMk/>
            <pc:sldMk cId="1208540860" sldId="271"/>
            <ac:spMk id="15" creationId="{A6A59D3F-86BB-AF22-A12A-1504ECA59AA0}"/>
          </ac:spMkLst>
        </pc:spChg>
        <pc:spChg chg="add del mod">
          <ac:chgData name="Michele Righi - michele.righi5@studio.unibo.it" userId="88f54eb6-2463-4fbe-a1b5-80065041fc3e" providerId="ADAL" clId="{CCD5FDE0-FB9E-4D2D-B644-1CCD6F5E5266}" dt="2022-05-21T15:08:36.306" v="4008" actId="1076"/>
          <ac:spMkLst>
            <pc:docMk/>
            <pc:sldMk cId="1208540860" sldId="271"/>
            <ac:spMk id="16" creationId="{1572AC32-2FA4-FB30-5E11-2CD8517B7EA1}"/>
          </ac:spMkLst>
        </pc:spChg>
        <pc:spChg chg="add del mod">
          <ac:chgData name="Michele Righi - michele.righi5@studio.unibo.it" userId="88f54eb6-2463-4fbe-a1b5-80065041fc3e" providerId="ADAL" clId="{CCD5FDE0-FB9E-4D2D-B644-1CCD6F5E5266}" dt="2022-05-21T14:55:46.957" v="3547" actId="478"/>
          <ac:spMkLst>
            <pc:docMk/>
            <pc:sldMk cId="1208540860" sldId="271"/>
            <ac:spMk id="17" creationId="{00238733-87AE-DB4E-6A48-A00231AB5EAA}"/>
          </ac:spMkLst>
        </pc:spChg>
        <pc:spChg chg="add del mod">
          <ac:chgData name="Michele Righi - michele.righi5@studio.unibo.it" userId="88f54eb6-2463-4fbe-a1b5-80065041fc3e" providerId="ADAL" clId="{CCD5FDE0-FB9E-4D2D-B644-1CCD6F5E5266}" dt="2022-05-21T15:08:11.445" v="4001" actId="21"/>
          <ac:spMkLst>
            <pc:docMk/>
            <pc:sldMk cId="1208540860" sldId="271"/>
            <ac:spMk id="18" creationId="{372F29B2-A87E-27FB-65A9-A53D988B77C8}"/>
          </ac:spMkLst>
        </pc:spChg>
        <pc:spChg chg="add del mod">
          <ac:chgData name="Michele Righi - michele.righi5@studio.unibo.it" userId="88f54eb6-2463-4fbe-a1b5-80065041fc3e" providerId="ADAL" clId="{CCD5FDE0-FB9E-4D2D-B644-1CCD6F5E5266}" dt="2022-05-21T14:55:59.117" v="3556"/>
          <ac:spMkLst>
            <pc:docMk/>
            <pc:sldMk cId="1208540860" sldId="271"/>
            <ac:spMk id="19" creationId="{160E510F-6D89-ABEC-04CE-652053C3FF77}"/>
          </ac:spMkLst>
        </pc:spChg>
        <pc:spChg chg="add mod">
          <ac:chgData name="Michele Righi - michele.righi5@studio.unibo.it" userId="88f54eb6-2463-4fbe-a1b5-80065041fc3e" providerId="ADAL" clId="{CCD5FDE0-FB9E-4D2D-B644-1CCD6F5E5266}" dt="2022-05-21T14:57:29.147" v="3575" actId="1076"/>
          <ac:spMkLst>
            <pc:docMk/>
            <pc:sldMk cId="1208540860" sldId="271"/>
            <ac:spMk id="20" creationId="{2A967CB3-C4C8-D087-B8BC-AE378AB7906E}"/>
          </ac:spMkLst>
        </pc:spChg>
        <pc:spChg chg="add mod">
          <ac:chgData name="Michele Righi - michele.righi5@studio.unibo.it" userId="88f54eb6-2463-4fbe-a1b5-80065041fc3e" providerId="ADAL" clId="{CCD5FDE0-FB9E-4D2D-B644-1CCD6F5E5266}" dt="2022-05-21T15:08:33.309" v="4007" actId="1076"/>
          <ac:spMkLst>
            <pc:docMk/>
            <pc:sldMk cId="1208540860" sldId="271"/>
            <ac:spMk id="21" creationId="{57EA1556-77BE-1699-A86D-3BE59FE7A029}"/>
          </ac:spMkLst>
        </pc:spChg>
        <pc:spChg chg="add del mod">
          <ac:chgData name="Michele Righi - michele.righi5@studio.unibo.it" userId="88f54eb6-2463-4fbe-a1b5-80065041fc3e" providerId="ADAL" clId="{CCD5FDE0-FB9E-4D2D-B644-1CCD6F5E5266}" dt="2022-05-21T20:18:43.476" v="9560" actId="21"/>
          <ac:spMkLst>
            <pc:docMk/>
            <pc:sldMk cId="1208540860" sldId="271"/>
            <ac:spMk id="22" creationId="{0858DD0B-EFC0-6A97-051F-24E7F25D48DB}"/>
          </ac:spMkLst>
        </pc:spChg>
        <pc:spChg chg="add del mod">
          <ac:chgData name="Michele Righi - michele.righi5@studio.unibo.it" userId="88f54eb6-2463-4fbe-a1b5-80065041fc3e" providerId="ADAL" clId="{CCD5FDE0-FB9E-4D2D-B644-1CCD6F5E5266}" dt="2022-05-21T20:05:04.792" v="9523" actId="478"/>
          <ac:spMkLst>
            <pc:docMk/>
            <pc:sldMk cId="1208540860" sldId="271"/>
            <ac:spMk id="23" creationId="{EBE5C4F5-C806-DBA7-00FA-0A442C435593}"/>
          </ac:spMkLst>
        </pc:spChg>
        <pc:spChg chg="add del mod">
          <ac:chgData name="Michele Righi - michele.righi5@studio.unibo.it" userId="88f54eb6-2463-4fbe-a1b5-80065041fc3e" providerId="ADAL" clId="{CCD5FDE0-FB9E-4D2D-B644-1CCD6F5E5266}" dt="2022-05-21T20:04:15.693" v="9501" actId="478"/>
          <ac:spMkLst>
            <pc:docMk/>
            <pc:sldMk cId="1208540860" sldId="271"/>
            <ac:spMk id="24" creationId="{A866A072-3644-A153-EC2B-7FE1AB1D5345}"/>
          </ac:spMkLst>
        </pc:spChg>
        <pc:spChg chg="add mod">
          <ac:chgData name="Michele Righi - michele.righi5@studio.unibo.it" userId="88f54eb6-2463-4fbe-a1b5-80065041fc3e" providerId="ADAL" clId="{CCD5FDE0-FB9E-4D2D-B644-1CCD6F5E5266}" dt="2022-05-21T20:04:11.260" v="9497" actId="571"/>
          <ac:spMkLst>
            <pc:docMk/>
            <pc:sldMk cId="1208540860" sldId="271"/>
            <ac:spMk id="25" creationId="{E33CAF54-88FF-E8A2-4E61-79A2EE0357D8}"/>
          </ac:spMkLst>
        </pc:spChg>
        <pc:spChg chg="add del mod">
          <ac:chgData name="Michele Righi - michele.righi5@studio.unibo.it" userId="88f54eb6-2463-4fbe-a1b5-80065041fc3e" providerId="ADAL" clId="{CCD5FDE0-FB9E-4D2D-B644-1CCD6F5E5266}" dt="2022-05-21T20:04:18.993" v="9503" actId="478"/>
          <ac:spMkLst>
            <pc:docMk/>
            <pc:sldMk cId="1208540860" sldId="271"/>
            <ac:spMk id="26" creationId="{5737EE9D-3B88-C152-97FE-FABFD6D11C0A}"/>
          </ac:spMkLst>
        </pc:spChg>
        <pc:spChg chg="add del mod">
          <ac:chgData name="Michele Righi - michele.righi5@studio.unibo.it" userId="88f54eb6-2463-4fbe-a1b5-80065041fc3e" providerId="ADAL" clId="{CCD5FDE0-FB9E-4D2D-B644-1CCD6F5E5266}" dt="2022-05-21T20:04:17.658" v="9502" actId="478"/>
          <ac:spMkLst>
            <pc:docMk/>
            <pc:sldMk cId="1208540860" sldId="271"/>
            <ac:spMk id="27" creationId="{3400CF4E-E704-9C16-6EFD-B9B80E4F4CAF}"/>
          </ac:spMkLst>
        </pc:spChg>
        <pc:spChg chg="add del mod">
          <ac:chgData name="Michele Righi - michele.righi5@studio.unibo.it" userId="88f54eb6-2463-4fbe-a1b5-80065041fc3e" providerId="ADAL" clId="{CCD5FDE0-FB9E-4D2D-B644-1CCD6F5E5266}" dt="2022-05-21T20:04:23.238" v="9505" actId="478"/>
          <ac:spMkLst>
            <pc:docMk/>
            <pc:sldMk cId="1208540860" sldId="271"/>
            <ac:spMk id="28" creationId="{AE74D10C-D838-8505-C731-9ED58D2D0277}"/>
          </ac:spMkLst>
        </pc:spChg>
        <pc:spChg chg="add del mod">
          <ac:chgData name="Michele Righi - michele.righi5@studio.unibo.it" userId="88f54eb6-2463-4fbe-a1b5-80065041fc3e" providerId="ADAL" clId="{CCD5FDE0-FB9E-4D2D-B644-1CCD6F5E5266}" dt="2022-05-21T20:04:28.551" v="9512" actId="478"/>
          <ac:spMkLst>
            <pc:docMk/>
            <pc:sldMk cId="1208540860" sldId="271"/>
            <ac:spMk id="29" creationId="{369EDD45-9284-C35B-4594-0B5C74DF76A6}"/>
          </ac:spMkLst>
        </pc:spChg>
        <pc:spChg chg="add del mod">
          <ac:chgData name="Michele Righi - michele.righi5@studio.unibo.it" userId="88f54eb6-2463-4fbe-a1b5-80065041fc3e" providerId="ADAL" clId="{CCD5FDE0-FB9E-4D2D-B644-1CCD6F5E5266}" dt="2022-05-21T20:04:27.977" v="9511" actId="478"/>
          <ac:spMkLst>
            <pc:docMk/>
            <pc:sldMk cId="1208540860" sldId="271"/>
            <ac:spMk id="30" creationId="{940C7FEC-1629-55F2-1FF0-32097C7F9D03}"/>
          </ac:spMkLst>
        </pc:spChg>
        <pc:spChg chg="add del mod">
          <ac:chgData name="Michele Righi - michele.righi5@studio.unibo.it" userId="88f54eb6-2463-4fbe-a1b5-80065041fc3e" providerId="ADAL" clId="{CCD5FDE0-FB9E-4D2D-B644-1CCD6F5E5266}" dt="2022-05-21T20:04:27.388" v="9510" actId="478"/>
          <ac:spMkLst>
            <pc:docMk/>
            <pc:sldMk cId="1208540860" sldId="271"/>
            <ac:spMk id="31" creationId="{039E118F-C88A-4786-81F7-EE95BD2BEC73}"/>
          </ac:spMkLst>
        </pc:spChg>
        <pc:spChg chg="add del mod">
          <ac:chgData name="Michele Righi - michele.righi5@studio.unibo.it" userId="88f54eb6-2463-4fbe-a1b5-80065041fc3e" providerId="ADAL" clId="{CCD5FDE0-FB9E-4D2D-B644-1CCD6F5E5266}" dt="2022-05-21T20:18:43.476" v="9560" actId="21"/>
          <ac:spMkLst>
            <pc:docMk/>
            <pc:sldMk cId="1208540860" sldId="271"/>
            <ac:spMk id="32" creationId="{EAB2526E-CD1A-66D5-3612-58426132CC42}"/>
          </ac:spMkLst>
        </pc:spChg>
        <pc:spChg chg="add del mod">
          <ac:chgData name="Michele Righi - michele.righi5@studio.unibo.it" userId="88f54eb6-2463-4fbe-a1b5-80065041fc3e" providerId="ADAL" clId="{CCD5FDE0-FB9E-4D2D-B644-1CCD6F5E5266}" dt="2022-05-21T20:04:33.201" v="9515" actId="478"/>
          <ac:spMkLst>
            <pc:docMk/>
            <pc:sldMk cId="1208540860" sldId="271"/>
            <ac:spMk id="33" creationId="{D1D1C6C5-1ED6-2D2E-757F-6EB157A51E8F}"/>
          </ac:spMkLst>
        </pc:spChg>
        <pc:spChg chg="add del mod">
          <ac:chgData name="Michele Righi - michele.righi5@studio.unibo.it" userId="88f54eb6-2463-4fbe-a1b5-80065041fc3e" providerId="ADAL" clId="{CCD5FDE0-FB9E-4D2D-B644-1CCD6F5E5266}" dt="2022-05-21T20:18:43.476" v="9560" actId="21"/>
          <ac:spMkLst>
            <pc:docMk/>
            <pc:sldMk cId="1208540860" sldId="271"/>
            <ac:spMk id="34" creationId="{AC48EAB2-10BB-B2C5-4751-0A114C684640}"/>
          </ac:spMkLst>
        </pc:spChg>
        <pc:spChg chg="add del mod">
          <ac:chgData name="Michele Righi - michele.righi5@studio.unibo.it" userId="88f54eb6-2463-4fbe-a1b5-80065041fc3e" providerId="ADAL" clId="{CCD5FDE0-FB9E-4D2D-B644-1CCD6F5E5266}" dt="2022-05-21T20:18:43.476" v="9560" actId="21"/>
          <ac:spMkLst>
            <pc:docMk/>
            <pc:sldMk cId="1208540860" sldId="271"/>
            <ac:spMk id="35" creationId="{EDB8B212-D7AE-949F-2471-3D2577236980}"/>
          </ac:spMkLst>
        </pc:spChg>
        <pc:spChg chg="add del mod">
          <ac:chgData name="Michele Righi - michele.righi5@studio.unibo.it" userId="88f54eb6-2463-4fbe-a1b5-80065041fc3e" providerId="ADAL" clId="{CCD5FDE0-FB9E-4D2D-B644-1CCD6F5E5266}" dt="2022-05-21T20:05:17.623" v="9526"/>
          <ac:spMkLst>
            <pc:docMk/>
            <pc:sldMk cId="1208540860" sldId="271"/>
            <ac:spMk id="36" creationId="{03B85982-234B-A8E2-5CBC-A4F46B150762}"/>
          </ac:spMkLst>
        </pc:spChg>
        <pc:spChg chg="add del mod">
          <ac:chgData name="Michele Righi - michele.righi5@studio.unibo.it" userId="88f54eb6-2463-4fbe-a1b5-80065041fc3e" providerId="ADAL" clId="{CCD5FDE0-FB9E-4D2D-B644-1CCD6F5E5266}" dt="2022-05-21T20:05:17.623" v="9526"/>
          <ac:spMkLst>
            <pc:docMk/>
            <pc:sldMk cId="1208540860" sldId="271"/>
            <ac:spMk id="37" creationId="{504EB395-E8DF-31F8-6B41-41B1E6E044E8}"/>
          </ac:spMkLst>
        </pc:spChg>
        <pc:spChg chg="add del mod">
          <ac:chgData name="Michele Righi - michele.righi5@studio.unibo.it" userId="88f54eb6-2463-4fbe-a1b5-80065041fc3e" providerId="ADAL" clId="{CCD5FDE0-FB9E-4D2D-B644-1CCD6F5E5266}" dt="2022-05-21T20:05:17.623" v="9526"/>
          <ac:spMkLst>
            <pc:docMk/>
            <pc:sldMk cId="1208540860" sldId="271"/>
            <ac:spMk id="38" creationId="{F45F8BF0-C460-FF40-8C01-74E4DA746EFB}"/>
          </ac:spMkLst>
        </pc:spChg>
        <pc:spChg chg="add del mod">
          <ac:chgData name="Michele Righi - michele.righi5@studio.unibo.it" userId="88f54eb6-2463-4fbe-a1b5-80065041fc3e" providerId="ADAL" clId="{CCD5FDE0-FB9E-4D2D-B644-1CCD6F5E5266}" dt="2022-05-21T20:05:17.623" v="9526"/>
          <ac:spMkLst>
            <pc:docMk/>
            <pc:sldMk cId="1208540860" sldId="271"/>
            <ac:spMk id="39" creationId="{EC52FD94-A900-CD7D-872D-9CA199772795}"/>
          </ac:spMkLst>
        </pc:spChg>
        <pc:spChg chg="del mod">
          <ac:chgData name="Michele Righi - michele.righi5@studio.unibo.it" userId="88f54eb6-2463-4fbe-a1b5-80065041fc3e" providerId="ADAL" clId="{CCD5FDE0-FB9E-4D2D-B644-1CCD6F5E5266}" dt="2022-05-21T20:26:59.036" v="9662" actId="21"/>
          <ac:spMkLst>
            <pc:docMk/>
            <pc:sldMk cId="1208540860" sldId="271"/>
            <ac:spMk id="40" creationId="{0532F04D-8497-9C1E-0640-45042EC44FEE}"/>
          </ac:spMkLst>
        </pc:spChg>
        <pc:spChg chg="add del mod">
          <ac:chgData name="Michele Righi - michele.righi5@studio.unibo.it" userId="88f54eb6-2463-4fbe-a1b5-80065041fc3e" providerId="ADAL" clId="{CCD5FDE0-FB9E-4D2D-B644-1CCD6F5E5266}" dt="2022-05-21T20:26:59.036" v="9662" actId="21"/>
          <ac:spMkLst>
            <pc:docMk/>
            <pc:sldMk cId="1208540860" sldId="271"/>
            <ac:spMk id="41" creationId="{A23A94EB-EF5A-D835-2E04-919AA6EA2517}"/>
          </ac:spMkLst>
        </pc:spChg>
        <pc:spChg chg="add del mod">
          <ac:chgData name="Michele Righi - michele.righi5@studio.unibo.it" userId="88f54eb6-2463-4fbe-a1b5-80065041fc3e" providerId="ADAL" clId="{CCD5FDE0-FB9E-4D2D-B644-1CCD6F5E5266}" dt="2022-05-21T20:12:38.145" v="9537"/>
          <ac:spMkLst>
            <pc:docMk/>
            <pc:sldMk cId="1208540860" sldId="271"/>
            <ac:spMk id="42" creationId="{B508BD05-BFDA-454C-AA66-8B128FB3392B}"/>
          </ac:spMkLst>
        </pc:spChg>
        <pc:spChg chg="add del mod">
          <ac:chgData name="Michele Righi - michele.righi5@studio.unibo.it" userId="88f54eb6-2463-4fbe-a1b5-80065041fc3e" providerId="ADAL" clId="{CCD5FDE0-FB9E-4D2D-B644-1CCD6F5E5266}" dt="2022-05-21T20:12:38.145" v="9537"/>
          <ac:spMkLst>
            <pc:docMk/>
            <pc:sldMk cId="1208540860" sldId="271"/>
            <ac:spMk id="43" creationId="{C1F1E3BC-8F84-464E-08C3-D42F090A708C}"/>
          </ac:spMkLst>
        </pc:spChg>
        <pc:spChg chg="add del mod">
          <ac:chgData name="Michele Righi - michele.righi5@studio.unibo.it" userId="88f54eb6-2463-4fbe-a1b5-80065041fc3e" providerId="ADAL" clId="{CCD5FDE0-FB9E-4D2D-B644-1CCD6F5E5266}" dt="2022-05-21T20:12:44.729" v="9540"/>
          <ac:spMkLst>
            <pc:docMk/>
            <pc:sldMk cId="1208540860" sldId="271"/>
            <ac:spMk id="44" creationId="{859D9C0D-B7B2-B1A6-D3E9-8E34F8EA9869}"/>
          </ac:spMkLst>
        </pc:spChg>
        <pc:spChg chg="add del mod">
          <ac:chgData name="Michele Righi - michele.righi5@studio.unibo.it" userId="88f54eb6-2463-4fbe-a1b5-80065041fc3e" providerId="ADAL" clId="{CCD5FDE0-FB9E-4D2D-B644-1CCD6F5E5266}" dt="2022-05-21T20:12:44.729" v="9540"/>
          <ac:spMkLst>
            <pc:docMk/>
            <pc:sldMk cId="1208540860" sldId="271"/>
            <ac:spMk id="45" creationId="{978F4E0D-1CAC-830D-C67F-C5FEA9EACC11}"/>
          </ac:spMkLst>
        </pc:spChg>
        <pc:spChg chg="del mod">
          <ac:chgData name="Michele Righi - michele.righi5@studio.unibo.it" userId="88f54eb6-2463-4fbe-a1b5-80065041fc3e" providerId="ADAL" clId="{CCD5FDE0-FB9E-4D2D-B644-1CCD6F5E5266}" dt="2022-05-21T20:26:59.036" v="9662" actId="21"/>
          <ac:spMkLst>
            <pc:docMk/>
            <pc:sldMk cId="1208540860" sldId="271"/>
            <ac:spMk id="46" creationId="{97E646D8-BA68-BEBC-3ADB-A33766C4DB86}"/>
          </ac:spMkLst>
        </pc:spChg>
        <pc:spChg chg="add del mod">
          <ac:chgData name="Michele Righi - michele.righi5@studio.unibo.it" userId="88f54eb6-2463-4fbe-a1b5-80065041fc3e" providerId="ADAL" clId="{CCD5FDE0-FB9E-4D2D-B644-1CCD6F5E5266}" dt="2022-05-21T20:26:59.036" v="9662" actId="21"/>
          <ac:spMkLst>
            <pc:docMk/>
            <pc:sldMk cId="1208540860" sldId="271"/>
            <ac:spMk id="47" creationId="{4FBDBFFF-FEF8-6CD6-05F4-0CDA7FA425C9}"/>
          </ac:spMkLst>
        </pc:spChg>
        <pc:spChg chg="add del mod">
          <ac:chgData name="Michele Righi - michele.righi5@studio.unibo.it" userId="88f54eb6-2463-4fbe-a1b5-80065041fc3e" providerId="ADAL" clId="{CCD5FDE0-FB9E-4D2D-B644-1CCD6F5E5266}" dt="2022-05-21T20:26:59.036" v="9662" actId="21"/>
          <ac:spMkLst>
            <pc:docMk/>
            <pc:sldMk cId="1208540860" sldId="271"/>
            <ac:spMk id="48" creationId="{6D539D80-B8DA-5BCC-5596-A310EEADCF6F}"/>
          </ac:spMkLst>
        </pc:spChg>
        <pc:spChg chg="add del mod">
          <ac:chgData name="Michele Righi - michele.righi5@studio.unibo.it" userId="88f54eb6-2463-4fbe-a1b5-80065041fc3e" providerId="ADAL" clId="{CCD5FDE0-FB9E-4D2D-B644-1CCD6F5E5266}" dt="2022-05-21T20:26:59.036" v="9662" actId="21"/>
          <ac:spMkLst>
            <pc:docMk/>
            <pc:sldMk cId="1208540860" sldId="271"/>
            <ac:spMk id="49" creationId="{87A55DA1-B54C-DE47-63DF-B570405175D9}"/>
          </ac:spMkLst>
        </pc:spChg>
        <pc:spChg chg="add del mod">
          <ac:chgData name="Michele Righi - michele.righi5@studio.unibo.it" userId="88f54eb6-2463-4fbe-a1b5-80065041fc3e" providerId="ADAL" clId="{CCD5FDE0-FB9E-4D2D-B644-1CCD6F5E5266}" dt="2022-05-21T20:26:59.036" v="9662" actId="21"/>
          <ac:spMkLst>
            <pc:docMk/>
            <pc:sldMk cId="1208540860" sldId="271"/>
            <ac:spMk id="50" creationId="{71EB7FFE-6344-12BF-A5DF-8557A657273D}"/>
          </ac:spMkLst>
        </pc:spChg>
        <pc:spChg chg="add del mod">
          <ac:chgData name="Michele Righi - michele.righi5@studio.unibo.it" userId="88f54eb6-2463-4fbe-a1b5-80065041fc3e" providerId="ADAL" clId="{CCD5FDE0-FB9E-4D2D-B644-1CCD6F5E5266}" dt="2022-05-21T20:26:59.036" v="9662" actId="21"/>
          <ac:spMkLst>
            <pc:docMk/>
            <pc:sldMk cId="1208540860" sldId="271"/>
            <ac:spMk id="51" creationId="{E720B3B4-DDB9-0DF5-5D4E-6E186247AB4F}"/>
          </ac:spMkLst>
        </pc:spChg>
        <pc:spChg chg="add del mod">
          <ac:chgData name="Michele Righi - michele.righi5@studio.unibo.it" userId="88f54eb6-2463-4fbe-a1b5-80065041fc3e" providerId="ADAL" clId="{CCD5FDE0-FB9E-4D2D-B644-1CCD6F5E5266}" dt="2022-05-21T20:18:59.419" v="9566"/>
          <ac:spMkLst>
            <pc:docMk/>
            <pc:sldMk cId="1208540860" sldId="271"/>
            <ac:spMk id="52" creationId="{D5B3A8F7-6DDA-36BF-0BA3-6F49648C8059}"/>
          </ac:spMkLst>
        </pc:spChg>
        <pc:spChg chg="add del mod">
          <ac:chgData name="Michele Righi - michele.righi5@studio.unibo.it" userId="88f54eb6-2463-4fbe-a1b5-80065041fc3e" providerId="ADAL" clId="{CCD5FDE0-FB9E-4D2D-B644-1CCD6F5E5266}" dt="2022-05-21T20:18:59.419" v="9566"/>
          <ac:spMkLst>
            <pc:docMk/>
            <pc:sldMk cId="1208540860" sldId="271"/>
            <ac:spMk id="53" creationId="{EA2147B4-56E4-C94C-5777-941022A9BD3C}"/>
          </ac:spMkLst>
        </pc:spChg>
        <pc:spChg chg="add del mod">
          <ac:chgData name="Michele Righi - michele.righi5@studio.unibo.it" userId="88f54eb6-2463-4fbe-a1b5-80065041fc3e" providerId="ADAL" clId="{CCD5FDE0-FB9E-4D2D-B644-1CCD6F5E5266}" dt="2022-05-21T20:18:59.419" v="9566"/>
          <ac:spMkLst>
            <pc:docMk/>
            <pc:sldMk cId="1208540860" sldId="271"/>
            <ac:spMk id="54" creationId="{7840557B-7404-FF58-6679-4F8C8C9A324F}"/>
          </ac:spMkLst>
        </pc:spChg>
        <pc:spChg chg="add del mod">
          <ac:chgData name="Michele Righi - michele.righi5@studio.unibo.it" userId="88f54eb6-2463-4fbe-a1b5-80065041fc3e" providerId="ADAL" clId="{CCD5FDE0-FB9E-4D2D-B644-1CCD6F5E5266}" dt="2022-05-21T20:19:08.722" v="9569"/>
          <ac:spMkLst>
            <pc:docMk/>
            <pc:sldMk cId="1208540860" sldId="271"/>
            <ac:spMk id="55" creationId="{3CD17EB4-CFC8-3971-0C18-EA71B4FB240F}"/>
          </ac:spMkLst>
        </pc:spChg>
        <pc:spChg chg="add del mod">
          <ac:chgData name="Michele Righi - michele.righi5@studio.unibo.it" userId="88f54eb6-2463-4fbe-a1b5-80065041fc3e" providerId="ADAL" clId="{CCD5FDE0-FB9E-4D2D-B644-1CCD6F5E5266}" dt="2022-05-21T20:19:08.722" v="9569"/>
          <ac:spMkLst>
            <pc:docMk/>
            <pc:sldMk cId="1208540860" sldId="271"/>
            <ac:spMk id="56" creationId="{5A895A47-427D-96F5-AF4D-90844A531A2E}"/>
          </ac:spMkLst>
        </pc:spChg>
        <pc:spChg chg="add del mod">
          <ac:chgData name="Michele Righi - michele.righi5@studio.unibo.it" userId="88f54eb6-2463-4fbe-a1b5-80065041fc3e" providerId="ADAL" clId="{CCD5FDE0-FB9E-4D2D-B644-1CCD6F5E5266}" dt="2022-05-21T20:19:08.722" v="9569"/>
          <ac:spMkLst>
            <pc:docMk/>
            <pc:sldMk cId="1208540860" sldId="271"/>
            <ac:spMk id="57" creationId="{6484FC36-DBE7-21AF-2009-E0367F381746}"/>
          </ac:spMkLst>
        </pc:spChg>
        <pc:spChg chg="del mod">
          <ac:chgData name="Michele Righi - michele.righi5@studio.unibo.it" userId="88f54eb6-2463-4fbe-a1b5-80065041fc3e" providerId="ADAL" clId="{CCD5FDE0-FB9E-4D2D-B644-1CCD6F5E5266}" dt="2022-05-21T20:19:45.719" v="9578" actId="478"/>
          <ac:spMkLst>
            <pc:docMk/>
            <pc:sldMk cId="1208540860" sldId="271"/>
            <ac:spMk id="58" creationId="{33EDA8E8-F37C-B029-0958-3491E6D9797F}"/>
          </ac:spMkLst>
        </pc:spChg>
        <pc:spChg chg="add del mod">
          <ac:chgData name="Michele Righi - michele.righi5@studio.unibo.it" userId="88f54eb6-2463-4fbe-a1b5-80065041fc3e" providerId="ADAL" clId="{CCD5FDE0-FB9E-4D2D-B644-1CCD6F5E5266}" dt="2022-05-21T20:19:54.970" v="9581"/>
          <ac:spMkLst>
            <pc:docMk/>
            <pc:sldMk cId="1208540860" sldId="271"/>
            <ac:spMk id="59" creationId="{7A98D0AE-7ED3-8D48-6D74-6F167AB72132}"/>
          </ac:spMkLst>
        </pc:spChg>
        <pc:spChg chg="add del mod">
          <ac:chgData name="Michele Righi - michele.righi5@studio.unibo.it" userId="88f54eb6-2463-4fbe-a1b5-80065041fc3e" providerId="ADAL" clId="{CCD5FDE0-FB9E-4D2D-B644-1CCD6F5E5266}" dt="2022-05-21T20:19:54.970" v="9581"/>
          <ac:spMkLst>
            <pc:docMk/>
            <pc:sldMk cId="1208540860" sldId="271"/>
            <ac:spMk id="60" creationId="{3C43DC9A-F95D-01A9-DCEA-85BE77D4B596}"/>
          </ac:spMkLst>
        </pc:spChg>
        <pc:spChg chg="add del mod">
          <ac:chgData name="Michele Righi - michele.righi5@studio.unibo.it" userId="88f54eb6-2463-4fbe-a1b5-80065041fc3e" providerId="ADAL" clId="{CCD5FDE0-FB9E-4D2D-B644-1CCD6F5E5266}" dt="2022-05-21T20:19:54.970" v="9581"/>
          <ac:spMkLst>
            <pc:docMk/>
            <pc:sldMk cId="1208540860" sldId="271"/>
            <ac:spMk id="61" creationId="{DC5DC37E-01D6-3A6F-657C-03846E8D6C85}"/>
          </ac:spMkLst>
        </pc:spChg>
        <pc:spChg chg="del mod">
          <ac:chgData name="Michele Righi - michele.righi5@studio.unibo.it" userId="88f54eb6-2463-4fbe-a1b5-80065041fc3e" providerId="ADAL" clId="{CCD5FDE0-FB9E-4D2D-B644-1CCD6F5E5266}" dt="2022-05-21T20:26:59.036" v="9662" actId="21"/>
          <ac:spMkLst>
            <pc:docMk/>
            <pc:sldMk cId="1208540860" sldId="271"/>
            <ac:spMk id="62" creationId="{7205D51A-2A5B-5009-12A8-550C8AC53C3C}"/>
          </ac:spMkLst>
        </pc:spChg>
        <pc:spChg chg="add mod">
          <ac:chgData name="Michele Righi - michele.righi5@studio.unibo.it" userId="88f54eb6-2463-4fbe-a1b5-80065041fc3e" providerId="ADAL" clId="{CCD5FDE0-FB9E-4D2D-B644-1CCD6F5E5266}" dt="2022-05-21T20:26:49.614" v="9661" actId="571"/>
          <ac:spMkLst>
            <pc:docMk/>
            <pc:sldMk cId="1208540860" sldId="271"/>
            <ac:spMk id="63" creationId="{75AF1A26-A28F-E74F-E694-0F3B7AAED932}"/>
          </ac:spMkLst>
        </pc:spChg>
        <pc:spChg chg="add mod">
          <ac:chgData name="Michele Righi - michele.righi5@studio.unibo.it" userId="88f54eb6-2463-4fbe-a1b5-80065041fc3e" providerId="ADAL" clId="{CCD5FDE0-FB9E-4D2D-B644-1CCD6F5E5266}" dt="2022-05-21T20:26:49.614" v="9661" actId="571"/>
          <ac:spMkLst>
            <pc:docMk/>
            <pc:sldMk cId="1208540860" sldId="271"/>
            <ac:spMk id="64" creationId="{0974A31A-A287-E313-2BF6-993631BABB12}"/>
          </ac:spMkLst>
        </pc:spChg>
        <pc:spChg chg="add mod">
          <ac:chgData name="Michele Righi - michele.righi5@studio.unibo.it" userId="88f54eb6-2463-4fbe-a1b5-80065041fc3e" providerId="ADAL" clId="{CCD5FDE0-FB9E-4D2D-B644-1CCD6F5E5266}" dt="2022-05-21T20:26:49.614" v="9661" actId="571"/>
          <ac:spMkLst>
            <pc:docMk/>
            <pc:sldMk cId="1208540860" sldId="271"/>
            <ac:spMk id="65" creationId="{4149A86B-2031-6AEC-2D77-CE0782BAEAD1}"/>
          </ac:spMkLst>
        </pc:spChg>
        <pc:spChg chg="add mod">
          <ac:chgData name="Michele Righi - michele.righi5@studio.unibo.it" userId="88f54eb6-2463-4fbe-a1b5-80065041fc3e" providerId="ADAL" clId="{CCD5FDE0-FB9E-4D2D-B644-1CCD6F5E5266}" dt="2022-05-21T20:26:49.614" v="9661" actId="571"/>
          <ac:spMkLst>
            <pc:docMk/>
            <pc:sldMk cId="1208540860" sldId="271"/>
            <ac:spMk id="66" creationId="{E9A4BD2D-5E1F-04A2-1DDB-0D5F82578E50}"/>
          </ac:spMkLst>
        </pc:spChg>
        <pc:spChg chg="add mod">
          <ac:chgData name="Michele Righi - michele.righi5@studio.unibo.it" userId="88f54eb6-2463-4fbe-a1b5-80065041fc3e" providerId="ADAL" clId="{CCD5FDE0-FB9E-4D2D-B644-1CCD6F5E5266}" dt="2022-05-21T20:26:49.614" v="9661" actId="571"/>
          <ac:spMkLst>
            <pc:docMk/>
            <pc:sldMk cId="1208540860" sldId="271"/>
            <ac:spMk id="67" creationId="{C4F9662B-37A4-DA74-591D-E75DCAD6BD19}"/>
          </ac:spMkLst>
        </pc:spChg>
      </pc:sldChg>
      <pc:sldChg chg="addSp delSp modSp new mod modShow">
        <pc:chgData name="Michele Righi - michele.righi5@studio.unibo.it" userId="88f54eb6-2463-4fbe-a1b5-80065041fc3e" providerId="ADAL" clId="{CCD5FDE0-FB9E-4D2D-B644-1CCD6F5E5266}" dt="2022-05-21T21:28:30.740" v="9929" actId="729"/>
        <pc:sldMkLst>
          <pc:docMk/>
          <pc:sldMk cId="4193619963" sldId="272"/>
        </pc:sldMkLst>
        <pc:spChg chg="del">
          <ac:chgData name="Michele Righi - michele.righi5@studio.unibo.it" userId="88f54eb6-2463-4fbe-a1b5-80065041fc3e" providerId="ADAL" clId="{CCD5FDE0-FB9E-4D2D-B644-1CCD6F5E5266}" dt="2022-05-21T20:27:05.911" v="9665" actId="478"/>
          <ac:spMkLst>
            <pc:docMk/>
            <pc:sldMk cId="4193619963" sldId="272"/>
            <ac:spMk id="2" creationId="{AA95340A-DF1A-51B3-B9F0-C995AB9959DB}"/>
          </ac:spMkLst>
        </pc:spChg>
        <pc:spChg chg="del">
          <ac:chgData name="Michele Righi - michele.righi5@studio.unibo.it" userId="88f54eb6-2463-4fbe-a1b5-80065041fc3e" providerId="ADAL" clId="{CCD5FDE0-FB9E-4D2D-B644-1CCD6F5E5266}" dt="2022-05-21T20:27:03.909" v="9664" actId="478"/>
          <ac:spMkLst>
            <pc:docMk/>
            <pc:sldMk cId="4193619963" sldId="272"/>
            <ac:spMk id="3" creationId="{6896082B-3608-61FD-661A-7102B815FBF0}"/>
          </ac:spMkLst>
        </pc:spChg>
        <pc:spChg chg="add mod">
          <ac:chgData name="Michele Righi - michele.righi5@studio.unibo.it" userId="88f54eb6-2463-4fbe-a1b5-80065041fc3e" providerId="ADAL" clId="{CCD5FDE0-FB9E-4D2D-B644-1CCD6F5E5266}" dt="2022-05-21T20:27:00.326" v="9663"/>
          <ac:spMkLst>
            <pc:docMk/>
            <pc:sldMk cId="4193619963" sldId="272"/>
            <ac:spMk id="4" creationId="{65C1E93E-F9F8-31F0-5474-DCAF784726BB}"/>
          </ac:spMkLst>
        </pc:spChg>
        <pc:spChg chg="add mod">
          <ac:chgData name="Michele Righi - michele.righi5@studio.unibo.it" userId="88f54eb6-2463-4fbe-a1b5-80065041fc3e" providerId="ADAL" clId="{CCD5FDE0-FB9E-4D2D-B644-1CCD6F5E5266}" dt="2022-05-21T20:27:00.326" v="9663"/>
          <ac:spMkLst>
            <pc:docMk/>
            <pc:sldMk cId="4193619963" sldId="272"/>
            <ac:spMk id="5" creationId="{8DA967C2-03E1-3ED1-BED8-643BEB383E6F}"/>
          </ac:spMkLst>
        </pc:spChg>
        <pc:spChg chg="add mod">
          <ac:chgData name="Michele Righi - michele.righi5@studio.unibo.it" userId="88f54eb6-2463-4fbe-a1b5-80065041fc3e" providerId="ADAL" clId="{CCD5FDE0-FB9E-4D2D-B644-1CCD6F5E5266}" dt="2022-05-21T20:27:00.326" v="9663"/>
          <ac:spMkLst>
            <pc:docMk/>
            <pc:sldMk cId="4193619963" sldId="272"/>
            <ac:spMk id="6" creationId="{C8007425-4E6C-1BA6-0829-15A73BBC00F7}"/>
          </ac:spMkLst>
        </pc:spChg>
        <pc:spChg chg="add mod">
          <ac:chgData name="Michele Righi - michele.righi5@studio.unibo.it" userId="88f54eb6-2463-4fbe-a1b5-80065041fc3e" providerId="ADAL" clId="{CCD5FDE0-FB9E-4D2D-B644-1CCD6F5E5266}" dt="2022-05-21T20:27:00.326" v="9663"/>
          <ac:spMkLst>
            <pc:docMk/>
            <pc:sldMk cId="4193619963" sldId="272"/>
            <ac:spMk id="7" creationId="{367D78BF-098E-F61C-F209-56D06F4FC508}"/>
          </ac:spMkLst>
        </pc:spChg>
        <pc:spChg chg="add mod">
          <ac:chgData name="Michele Righi - michele.righi5@studio.unibo.it" userId="88f54eb6-2463-4fbe-a1b5-80065041fc3e" providerId="ADAL" clId="{CCD5FDE0-FB9E-4D2D-B644-1CCD6F5E5266}" dt="2022-05-21T20:27:00.326" v="9663"/>
          <ac:spMkLst>
            <pc:docMk/>
            <pc:sldMk cId="4193619963" sldId="272"/>
            <ac:spMk id="8" creationId="{ABBD2254-0959-3431-9258-A55E97515EE7}"/>
          </ac:spMkLst>
        </pc:spChg>
        <pc:spChg chg="add mod">
          <ac:chgData name="Michele Righi - michele.righi5@studio.unibo.it" userId="88f54eb6-2463-4fbe-a1b5-80065041fc3e" providerId="ADAL" clId="{CCD5FDE0-FB9E-4D2D-B644-1CCD6F5E5266}" dt="2022-05-21T20:27:00.326" v="9663"/>
          <ac:spMkLst>
            <pc:docMk/>
            <pc:sldMk cId="4193619963" sldId="272"/>
            <ac:spMk id="9" creationId="{3582C6E7-973D-3F7D-2983-12715EEBEB69}"/>
          </ac:spMkLst>
        </pc:spChg>
        <pc:spChg chg="add mod">
          <ac:chgData name="Michele Righi - michele.righi5@studio.unibo.it" userId="88f54eb6-2463-4fbe-a1b5-80065041fc3e" providerId="ADAL" clId="{CCD5FDE0-FB9E-4D2D-B644-1CCD6F5E5266}" dt="2022-05-21T20:27:00.326" v="9663"/>
          <ac:spMkLst>
            <pc:docMk/>
            <pc:sldMk cId="4193619963" sldId="272"/>
            <ac:spMk id="10" creationId="{1CE19130-FB14-AF98-B196-4308BFE329F0}"/>
          </ac:spMkLst>
        </pc:spChg>
        <pc:spChg chg="add mod">
          <ac:chgData name="Michele Righi - michele.righi5@studio.unibo.it" userId="88f54eb6-2463-4fbe-a1b5-80065041fc3e" providerId="ADAL" clId="{CCD5FDE0-FB9E-4D2D-B644-1CCD6F5E5266}" dt="2022-05-21T20:27:00.326" v="9663"/>
          <ac:spMkLst>
            <pc:docMk/>
            <pc:sldMk cId="4193619963" sldId="272"/>
            <ac:spMk id="11" creationId="{EE9CEC7D-EEA9-ABAC-F64A-3A57AA1BB32E}"/>
          </ac:spMkLst>
        </pc:spChg>
        <pc:spChg chg="add mod">
          <ac:chgData name="Michele Righi - michele.righi5@studio.unibo.it" userId="88f54eb6-2463-4fbe-a1b5-80065041fc3e" providerId="ADAL" clId="{CCD5FDE0-FB9E-4D2D-B644-1CCD6F5E5266}" dt="2022-05-21T20:27:00.326" v="9663"/>
          <ac:spMkLst>
            <pc:docMk/>
            <pc:sldMk cId="4193619963" sldId="272"/>
            <ac:spMk id="12" creationId="{2DCDCD8E-7BFB-5511-9899-3A55CE4824D6}"/>
          </ac:spMkLst>
        </pc:spChg>
        <pc:spChg chg="add del mod">
          <ac:chgData name="Michele Righi - michele.righi5@studio.unibo.it" userId="88f54eb6-2463-4fbe-a1b5-80065041fc3e" providerId="ADAL" clId="{CCD5FDE0-FB9E-4D2D-B644-1CCD6F5E5266}" dt="2022-05-21T20:45:09.789" v="9783"/>
          <ac:spMkLst>
            <pc:docMk/>
            <pc:sldMk cId="4193619963" sldId="272"/>
            <ac:spMk id="13" creationId="{88B9B148-07BD-743D-4C23-D758A0398CA5}"/>
          </ac:spMkLst>
        </pc:spChg>
        <pc:spChg chg="add del mod">
          <ac:chgData name="Michele Righi - michele.righi5@studio.unibo.it" userId="88f54eb6-2463-4fbe-a1b5-80065041fc3e" providerId="ADAL" clId="{CCD5FDE0-FB9E-4D2D-B644-1CCD6F5E5266}" dt="2022-05-21T20:45:09.789" v="9783"/>
          <ac:spMkLst>
            <pc:docMk/>
            <pc:sldMk cId="4193619963" sldId="272"/>
            <ac:spMk id="14" creationId="{02AAB13C-F258-781B-B176-EA396A0BA71C}"/>
          </ac:spMkLst>
        </pc:spChg>
        <pc:spChg chg="add del mod">
          <ac:chgData name="Michele Righi - michele.righi5@studio.unibo.it" userId="88f54eb6-2463-4fbe-a1b5-80065041fc3e" providerId="ADAL" clId="{CCD5FDE0-FB9E-4D2D-B644-1CCD6F5E5266}" dt="2022-05-21T20:45:09.789" v="9783"/>
          <ac:spMkLst>
            <pc:docMk/>
            <pc:sldMk cId="4193619963" sldId="272"/>
            <ac:spMk id="15" creationId="{3C7C003A-FFE5-3CA6-C352-4AE0017CDE75}"/>
          </ac:spMkLst>
        </pc:spChg>
        <pc:spChg chg="add del mod">
          <ac:chgData name="Michele Righi - michele.righi5@studio.unibo.it" userId="88f54eb6-2463-4fbe-a1b5-80065041fc3e" providerId="ADAL" clId="{CCD5FDE0-FB9E-4D2D-B644-1CCD6F5E5266}" dt="2022-05-21T20:45:09.789" v="9783"/>
          <ac:spMkLst>
            <pc:docMk/>
            <pc:sldMk cId="4193619963" sldId="272"/>
            <ac:spMk id="16" creationId="{AB92195D-566D-1727-940A-79505F9D0FB6}"/>
          </ac:spMkLst>
        </pc:spChg>
        <pc:spChg chg="mod">
          <ac:chgData name="Michele Righi - michele.righi5@studio.unibo.it" userId="88f54eb6-2463-4fbe-a1b5-80065041fc3e" providerId="ADAL" clId="{CCD5FDE0-FB9E-4D2D-B644-1CCD6F5E5266}" dt="2022-05-21T20:45:09.789" v="9783"/>
          <ac:spMkLst>
            <pc:docMk/>
            <pc:sldMk cId="4193619963" sldId="272"/>
            <ac:spMk id="17" creationId="{06BBC6DD-D6DA-F397-810E-22EFB6BA54F0}"/>
          </ac:spMkLst>
        </pc:spChg>
      </pc:sldChg>
      <pc:sldChg chg="addSp delSp modSp add mod">
        <pc:chgData name="Michele Righi - michele.righi5@studio.unibo.it" userId="88f54eb6-2463-4fbe-a1b5-80065041fc3e" providerId="ADAL" clId="{CCD5FDE0-FB9E-4D2D-B644-1CCD6F5E5266}" dt="2022-05-21T21:47:47.278" v="9993" actId="113"/>
        <pc:sldMkLst>
          <pc:docMk/>
          <pc:sldMk cId="153738348" sldId="273"/>
        </pc:sldMkLst>
        <pc:spChg chg="mod">
          <ac:chgData name="Michele Righi - michele.righi5@studio.unibo.it" userId="88f54eb6-2463-4fbe-a1b5-80065041fc3e" providerId="ADAL" clId="{CCD5FDE0-FB9E-4D2D-B644-1CCD6F5E5266}" dt="2022-05-21T21:47:47.278" v="9993" actId="113"/>
          <ac:spMkLst>
            <pc:docMk/>
            <pc:sldMk cId="153738348" sldId="273"/>
            <ac:spMk id="9" creationId="{FBD86A24-E1EA-B053-07A4-DC0D983E9867}"/>
          </ac:spMkLst>
        </pc:spChg>
        <pc:spChg chg="add del mod ord">
          <ac:chgData name="Michele Righi - michele.righi5@studio.unibo.it" userId="88f54eb6-2463-4fbe-a1b5-80065041fc3e" providerId="ADAL" clId="{CCD5FDE0-FB9E-4D2D-B644-1CCD6F5E5266}" dt="2022-05-21T21:21:35.496" v="9912" actId="1076"/>
          <ac:spMkLst>
            <pc:docMk/>
            <pc:sldMk cId="153738348" sldId="273"/>
            <ac:spMk id="26" creationId="{19391F05-FDFB-0EAE-12F6-684608D97A10}"/>
          </ac:spMkLst>
        </pc:spChg>
        <pc:spChg chg="add del mod">
          <ac:chgData name="Michele Righi - michele.righi5@studio.unibo.it" userId="88f54eb6-2463-4fbe-a1b5-80065041fc3e" providerId="ADAL" clId="{CCD5FDE0-FB9E-4D2D-B644-1CCD6F5E5266}" dt="2022-05-21T21:21:30.121" v="9911" actId="478"/>
          <ac:spMkLst>
            <pc:docMk/>
            <pc:sldMk cId="153738348" sldId="273"/>
            <ac:spMk id="32" creationId="{EC82A13B-D878-C7E3-83FA-97B1491FFE13}"/>
          </ac:spMkLst>
        </pc:spChg>
        <pc:spChg chg="del">
          <ac:chgData name="Michele Righi - michele.righi5@studio.unibo.it" userId="88f54eb6-2463-4fbe-a1b5-80065041fc3e" providerId="ADAL" clId="{CCD5FDE0-FB9E-4D2D-B644-1CCD6F5E5266}" dt="2022-05-21T20:42:25.916" v="9749" actId="478"/>
          <ac:spMkLst>
            <pc:docMk/>
            <pc:sldMk cId="153738348" sldId="273"/>
            <ac:spMk id="39" creationId="{94A2ACB8-82E0-7C8C-89F6-3A3EDBD488C0}"/>
          </ac:spMkLst>
        </pc:spChg>
        <pc:spChg chg="del mod">
          <ac:chgData name="Michele Righi - michele.righi5@studio.unibo.it" userId="88f54eb6-2463-4fbe-a1b5-80065041fc3e" providerId="ADAL" clId="{CCD5FDE0-FB9E-4D2D-B644-1CCD6F5E5266}" dt="2022-05-21T20:47:28.930" v="9806" actId="21"/>
          <ac:spMkLst>
            <pc:docMk/>
            <pc:sldMk cId="153738348" sldId="273"/>
            <ac:spMk id="68" creationId="{7C778071-081C-E672-55A4-2132B0D70D33}"/>
          </ac:spMkLst>
        </pc:spChg>
        <pc:picChg chg="del">
          <ac:chgData name="Michele Righi - michele.righi5@studio.unibo.it" userId="88f54eb6-2463-4fbe-a1b5-80065041fc3e" providerId="ADAL" clId="{CCD5FDE0-FB9E-4D2D-B644-1CCD6F5E5266}" dt="2022-05-21T20:42:31.720" v="9751" actId="478"/>
          <ac:picMkLst>
            <pc:docMk/>
            <pc:sldMk cId="153738348" sldId="273"/>
            <ac:picMk id="4" creationId="{53F9D937-8162-5275-D51D-B63FA28A851E}"/>
          </ac:picMkLst>
        </pc:picChg>
        <pc:picChg chg="add del mod">
          <ac:chgData name="Michele Righi - michele.righi5@studio.unibo.it" userId="88f54eb6-2463-4fbe-a1b5-80065041fc3e" providerId="ADAL" clId="{CCD5FDE0-FB9E-4D2D-B644-1CCD6F5E5266}" dt="2022-05-21T21:23:58.251" v="9922" actId="21"/>
          <ac:picMkLst>
            <pc:docMk/>
            <pc:sldMk cId="153738348" sldId="273"/>
            <ac:picMk id="4" creationId="{631B5E4F-EB6E-F2F6-AC3D-890AA993AEC9}"/>
          </ac:picMkLst>
        </pc:picChg>
        <pc:picChg chg="add del mod">
          <ac:chgData name="Michele Righi - michele.righi5@studio.unibo.it" userId="88f54eb6-2463-4fbe-a1b5-80065041fc3e" providerId="ADAL" clId="{CCD5FDE0-FB9E-4D2D-B644-1CCD6F5E5266}" dt="2022-05-21T21:21:41.313" v="9914" actId="1076"/>
          <ac:picMkLst>
            <pc:docMk/>
            <pc:sldMk cId="153738348" sldId="273"/>
            <ac:picMk id="5" creationId="{4A0A0E20-D2DF-BD38-BA78-1541F4900D2B}"/>
          </ac:picMkLst>
        </pc:picChg>
        <pc:picChg chg="del">
          <ac:chgData name="Michele Righi - michele.righi5@studio.unibo.it" userId="88f54eb6-2463-4fbe-a1b5-80065041fc3e" providerId="ADAL" clId="{CCD5FDE0-FB9E-4D2D-B644-1CCD6F5E5266}" dt="2022-05-21T20:42:31.720" v="9751" actId="478"/>
          <ac:picMkLst>
            <pc:docMk/>
            <pc:sldMk cId="153738348" sldId="273"/>
            <ac:picMk id="6" creationId="{59A116B4-B5CB-73EA-A90D-D6EF9A209033}"/>
          </ac:picMkLst>
        </pc:picChg>
        <pc:picChg chg="del">
          <ac:chgData name="Michele Righi - michele.righi5@studio.unibo.it" userId="88f54eb6-2463-4fbe-a1b5-80065041fc3e" providerId="ADAL" clId="{CCD5FDE0-FB9E-4D2D-B644-1CCD6F5E5266}" dt="2022-05-21T20:42:31.720" v="9751" actId="478"/>
          <ac:picMkLst>
            <pc:docMk/>
            <pc:sldMk cId="153738348" sldId="273"/>
            <ac:picMk id="10" creationId="{9D873A31-5B98-AA12-71A2-2A8A1FA6415C}"/>
          </ac:picMkLst>
        </pc:picChg>
        <pc:picChg chg="add del mod">
          <ac:chgData name="Michele Righi - michele.righi5@studio.unibo.it" userId="88f54eb6-2463-4fbe-a1b5-80065041fc3e" providerId="ADAL" clId="{CCD5FDE0-FB9E-4D2D-B644-1CCD6F5E5266}" dt="2022-05-21T20:49:06.402" v="9814" actId="21"/>
          <ac:picMkLst>
            <pc:docMk/>
            <pc:sldMk cId="153738348" sldId="273"/>
            <ac:picMk id="11" creationId="{B1CFCA50-538A-DC69-C2EB-DA81D421484D}"/>
          </ac:picMkLst>
        </pc:picChg>
        <pc:picChg chg="add mod">
          <ac:chgData name="Michele Righi - michele.righi5@studio.unibo.it" userId="88f54eb6-2463-4fbe-a1b5-80065041fc3e" providerId="ADAL" clId="{CCD5FDE0-FB9E-4D2D-B644-1CCD6F5E5266}" dt="2022-05-21T20:57:27.913" v="9821" actId="1076"/>
          <ac:picMkLst>
            <pc:docMk/>
            <pc:sldMk cId="153738348" sldId="273"/>
            <ac:picMk id="13" creationId="{3F13FDCE-4134-2C96-A5CC-4BD86ED424CF}"/>
          </ac:picMkLst>
        </pc:picChg>
        <pc:picChg chg="add mod">
          <ac:chgData name="Michele Righi - michele.righi5@studio.unibo.it" userId="88f54eb6-2463-4fbe-a1b5-80065041fc3e" providerId="ADAL" clId="{CCD5FDE0-FB9E-4D2D-B644-1CCD6F5E5266}" dt="2022-05-21T21:21:48.877" v="9916" actId="1076"/>
          <ac:picMkLst>
            <pc:docMk/>
            <pc:sldMk cId="153738348" sldId="273"/>
            <ac:picMk id="20" creationId="{AD749916-5797-BAF3-6453-651DB4A6AD50}"/>
          </ac:picMkLst>
        </pc:picChg>
        <pc:picChg chg="mod">
          <ac:chgData name="Michele Righi - michele.righi5@studio.unibo.it" userId="88f54eb6-2463-4fbe-a1b5-80065041fc3e" providerId="ADAL" clId="{CCD5FDE0-FB9E-4D2D-B644-1CCD6F5E5266}" dt="2022-05-21T21:21:37.900" v="9913" actId="1076"/>
          <ac:picMkLst>
            <pc:docMk/>
            <pc:sldMk cId="153738348" sldId="273"/>
            <ac:picMk id="21" creationId="{5C1AC599-0A77-C6C3-6F4B-89017A8B69CC}"/>
          </ac:picMkLst>
        </pc:picChg>
        <pc:picChg chg="add mod">
          <ac:chgData name="Michele Righi - michele.righi5@studio.unibo.it" userId="88f54eb6-2463-4fbe-a1b5-80065041fc3e" providerId="ADAL" clId="{CCD5FDE0-FB9E-4D2D-B644-1CCD6F5E5266}" dt="2022-05-21T21:23:59.781" v="9924"/>
          <ac:picMkLst>
            <pc:docMk/>
            <pc:sldMk cId="153738348" sldId="273"/>
            <ac:picMk id="22" creationId="{0AA1DEF3-B99C-6F46-853D-D0F29C0A639F}"/>
          </ac:picMkLst>
        </pc:picChg>
        <pc:picChg chg="add del mod">
          <ac:chgData name="Michele Righi - michele.righi5@studio.unibo.it" userId="88f54eb6-2463-4fbe-a1b5-80065041fc3e" providerId="ADAL" clId="{CCD5FDE0-FB9E-4D2D-B644-1CCD6F5E5266}" dt="2022-05-21T20:43:22.306" v="9760" actId="21"/>
          <ac:picMkLst>
            <pc:docMk/>
            <pc:sldMk cId="153738348" sldId="273"/>
            <ac:picMk id="22" creationId="{F6F72972-91F2-960D-585B-ED346B054F95}"/>
          </ac:picMkLst>
        </pc:picChg>
        <pc:picChg chg="add mod">
          <ac:chgData name="Michele Righi - michele.righi5@studio.unibo.it" userId="88f54eb6-2463-4fbe-a1b5-80065041fc3e" providerId="ADAL" clId="{CCD5FDE0-FB9E-4D2D-B644-1CCD6F5E5266}" dt="2022-05-21T21:21:48.877" v="9916" actId="1076"/>
          <ac:picMkLst>
            <pc:docMk/>
            <pc:sldMk cId="153738348" sldId="273"/>
            <ac:picMk id="23" creationId="{1A8F2D21-3671-FA62-614C-E9F437E2C527}"/>
          </ac:picMkLst>
        </pc:picChg>
        <pc:picChg chg="add mod">
          <ac:chgData name="Michele Righi - michele.righi5@studio.unibo.it" userId="88f54eb6-2463-4fbe-a1b5-80065041fc3e" providerId="ADAL" clId="{CCD5FDE0-FB9E-4D2D-B644-1CCD6F5E5266}" dt="2022-05-21T20:57:27.913" v="9821" actId="1076"/>
          <ac:picMkLst>
            <pc:docMk/>
            <pc:sldMk cId="153738348" sldId="273"/>
            <ac:picMk id="29" creationId="{8254A04C-0064-AF8B-40FB-7AAD609745C1}"/>
          </ac:picMkLst>
        </pc:picChg>
        <pc:picChg chg="add mod">
          <ac:chgData name="Michele Righi - michele.righi5@studio.unibo.it" userId="88f54eb6-2463-4fbe-a1b5-80065041fc3e" providerId="ADAL" clId="{CCD5FDE0-FB9E-4D2D-B644-1CCD6F5E5266}" dt="2022-05-21T20:57:27.913" v="9821" actId="1076"/>
          <ac:picMkLst>
            <pc:docMk/>
            <pc:sldMk cId="153738348" sldId="273"/>
            <ac:picMk id="30" creationId="{544CA2F2-F6EC-F894-E4CF-1656F165521B}"/>
          </ac:picMkLst>
        </pc:picChg>
        <pc:picChg chg="add del mod">
          <ac:chgData name="Michele Righi - michele.righi5@studio.unibo.it" userId="88f54eb6-2463-4fbe-a1b5-80065041fc3e" providerId="ADAL" clId="{CCD5FDE0-FB9E-4D2D-B644-1CCD6F5E5266}" dt="2022-05-21T20:49:30.535" v="9817"/>
          <ac:picMkLst>
            <pc:docMk/>
            <pc:sldMk cId="153738348" sldId="273"/>
            <ac:picMk id="31" creationId="{853469D7-DAF1-CB05-5C97-59E787B6F0E4}"/>
          </ac:picMkLst>
        </pc:picChg>
        <pc:picChg chg="del mod">
          <ac:chgData name="Michele Righi - michele.righi5@studio.unibo.it" userId="88f54eb6-2463-4fbe-a1b5-80065041fc3e" providerId="ADAL" clId="{CCD5FDE0-FB9E-4D2D-B644-1CCD6F5E5266}" dt="2022-05-21T21:23:59.545" v="9923" actId="478"/>
          <ac:picMkLst>
            <pc:docMk/>
            <pc:sldMk cId="153738348" sldId="273"/>
            <ac:picMk id="58" creationId="{D7D84F94-5128-6BAE-3B9E-92F6F7865002}"/>
          </ac:picMkLst>
        </pc:picChg>
        <pc:picChg chg="del mod">
          <ac:chgData name="Michele Righi - michele.righi5@studio.unibo.it" userId="88f54eb6-2463-4fbe-a1b5-80065041fc3e" providerId="ADAL" clId="{CCD5FDE0-FB9E-4D2D-B644-1CCD6F5E5266}" dt="2022-05-21T20:47:28.930" v="9806" actId="21"/>
          <ac:picMkLst>
            <pc:docMk/>
            <pc:sldMk cId="153738348" sldId="273"/>
            <ac:picMk id="64" creationId="{BD9C35C9-4D68-BDF6-2403-3513CCDD570A}"/>
          </ac:picMkLst>
        </pc:picChg>
        <pc:picChg chg="del">
          <ac:chgData name="Michele Righi - michele.righi5@studio.unibo.it" userId="88f54eb6-2463-4fbe-a1b5-80065041fc3e" providerId="ADAL" clId="{CCD5FDE0-FB9E-4D2D-B644-1CCD6F5E5266}" dt="2022-05-21T20:42:40.566" v="9754" actId="21"/>
          <ac:picMkLst>
            <pc:docMk/>
            <pc:sldMk cId="153738348" sldId="273"/>
            <ac:picMk id="70" creationId="{D3D13E18-CF96-6BD3-9901-46F939AFD8E8}"/>
          </ac:picMkLst>
        </pc:picChg>
        <pc:picChg chg="del">
          <ac:chgData name="Michele Righi - michele.righi5@studio.unibo.it" userId="88f54eb6-2463-4fbe-a1b5-80065041fc3e" providerId="ADAL" clId="{CCD5FDE0-FB9E-4D2D-B644-1CCD6F5E5266}" dt="2022-05-21T20:47:31.077" v="9807" actId="478"/>
          <ac:picMkLst>
            <pc:docMk/>
            <pc:sldMk cId="153738348" sldId="273"/>
            <ac:picMk id="72" creationId="{6939B0B9-0FBB-658D-9B80-276E5FD2A063}"/>
          </ac:picMkLst>
        </pc:picChg>
        <pc:picChg chg="del">
          <ac:chgData name="Michele Righi - michele.righi5@studio.unibo.it" userId="88f54eb6-2463-4fbe-a1b5-80065041fc3e" providerId="ADAL" clId="{CCD5FDE0-FB9E-4D2D-B644-1CCD6F5E5266}" dt="2022-05-21T20:42:40.566" v="9754" actId="21"/>
          <ac:picMkLst>
            <pc:docMk/>
            <pc:sldMk cId="153738348" sldId="273"/>
            <ac:picMk id="74" creationId="{3E9E5D55-CE67-964F-FB6F-4C66011365FE}"/>
          </ac:picMkLst>
        </pc:picChg>
      </pc:sldChg>
      <pc:sldChg chg="modSp add del mod">
        <pc:chgData name="Michele Righi - michele.righi5@studio.unibo.it" userId="88f54eb6-2463-4fbe-a1b5-80065041fc3e" providerId="ADAL" clId="{CCD5FDE0-FB9E-4D2D-B644-1CCD6F5E5266}" dt="2022-05-21T21:22:00.981" v="9917" actId="2696"/>
        <pc:sldMkLst>
          <pc:docMk/>
          <pc:sldMk cId="2292449337" sldId="274"/>
        </pc:sldMkLst>
        <pc:spChg chg="mod">
          <ac:chgData name="Michele Righi - michele.righi5@studio.unibo.it" userId="88f54eb6-2463-4fbe-a1b5-80065041fc3e" providerId="ADAL" clId="{CCD5FDE0-FB9E-4D2D-B644-1CCD6F5E5266}" dt="2022-05-21T21:21:10.767" v="9906" actId="1076"/>
          <ac:spMkLst>
            <pc:docMk/>
            <pc:sldMk cId="2292449337" sldId="274"/>
            <ac:spMk id="26" creationId="{19391F05-FDFB-0EAE-12F6-684608D97A10}"/>
          </ac:spMkLst>
        </pc:spChg>
        <pc:picChg chg="mod ord">
          <ac:chgData name="Michele Righi - michele.righi5@studio.unibo.it" userId="88f54eb6-2463-4fbe-a1b5-80065041fc3e" providerId="ADAL" clId="{CCD5FDE0-FB9E-4D2D-B644-1CCD6F5E5266}" dt="2022-05-21T21:00:20.830" v="9860" actId="208"/>
          <ac:picMkLst>
            <pc:docMk/>
            <pc:sldMk cId="2292449337" sldId="274"/>
            <ac:picMk id="5" creationId="{4A0A0E20-D2DF-BD38-BA78-1541F4900D2B}"/>
          </ac:picMkLst>
        </pc:picChg>
        <pc:picChg chg="mod ord">
          <ac:chgData name="Michele Righi - michele.righi5@studio.unibo.it" userId="88f54eb6-2463-4fbe-a1b5-80065041fc3e" providerId="ADAL" clId="{CCD5FDE0-FB9E-4D2D-B644-1CCD6F5E5266}" dt="2022-05-21T21:00:18.563" v="9854" actId="1076"/>
          <ac:picMkLst>
            <pc:docMk/>
            <pc:sldMk cId="2292449337" sldId="274"/>
            <ac:picMk id="20" creationId="{AD749916-5797-BAF3-6453-651DB4A6AD50}"/>
          </ac:picMkLst>
        </pc:picChg>
        <pc:picChg chg="mod">
          <ac:chgData name="Michele Righi - michele.righi5@studio.unibo.it" userId="88f54eb6-2463-4fbe-a1b5-80065041fc3e" providerId="ADAL" clId="{CCD5FDE0-FB9E-4D2D-B644-1CCD6F5E5266}" dt="2022-05-21T20:59:15.493" v="9839" actId="1076"/>
          <ac:picMkLst>
            <pc:docMk/>
            <pc:sldMk cId="2292449337" sldId="274"/>
            <ac:picMk id="21" creationId="{5C1AC599-0A77-C6C3-6F4B-89017A8B69CC}"/>
          </ac:picMkLst>
        </pc:picChg>
        <pc:picChg chg="mod ord">
          <ac:chgData name="Michele Righi - michele.righi5@studio.unibo.it" userId="88f54eb6-2463-4fbe-a1b5-80065041fc3e" providerId="ADAL" clId="{CCD5FDE0-FB9E-4D2D-B644-1CCD6F5E5266}" dt="2022-05-21T21:00:20.580" v="9859" actId="208"/>
          <ac:picMkLst>
            <pc:docMk/>
            <pc:sldMk cId="2292449337" sldId="274"/>
            <ac:picMk id="23" creationId="{1A8F2D21-3671-FA62-614C-E9F437E2C527}"/>
          </ac:picMkLst>
        </pc:picChg>
        <pc:picChg chg="mod">
          <ac:chgData name="Michele Righi - michele.righi5@studio.unibo.it" userId="88f54eb6-2463-4fbe-a1b5-80065041fc3e" providerId="ADAL" clId="{CCD5FDE0-FB9E-4D2D-B644-1CCD6F5E5266}" dt="2022-05-21T21:00:19.027" v="9855" actId="1076"/>
          <ac:picMkLst>
            <pc:docMk/>
            <pc:sldMk cId="2292449337" sldId="274"/>
            <ac:picMk id="58" creationId="{D7D84F94-5128-6BAE-3B9E-92F6F786500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hyperlink" Target="https://github.com/mikyll/TablutTactics" TargetMode="Externa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34A55-DB92-4E97-8D31-51A8B9C14E8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3014BF0-35C7-4A24-8B05-260C6212387E}">
      <dgm:prSet/>
      <dgm:spPr/>
      <dgm:t>
        <a:bodyPr/>
        <a:lstStyle/>
        <a:p>
          <a:pPr>
            <a:lnSpc>
              <a:spcPct val="100000"/>
            </a:lnSpc>
          </a:pPr>
          <a:r>
            <a:rPr lang="it-IT" noProof="0" dirty="0">
              <a:solidFill>
                <a:srgbClr val="C00000"/>
              </a:solidFill>
            </a:rPr>
            <a:t>Capire le regole</a:t>
          </a:r>
          <a:r>
            <a:rPr lang="it-IT" noProof="0" dirty="0"/>
            <a:t> e imparare a giocare</a:t>
          </a:r>
        </a:p>
      </dgm:t>
    </dgm:pt>
    <dgm:pt modelId="{9BF76221-0A93-4D8B-A209-3DDD9A304817}" type="parTrans" cxnId="{3BD8C9D1-2398-4A3C-8903-D15BF0EE8DD7}">
      <dgm:prSet/>
      <dgm:spPr/>
      <dgm:t>
        <a:bodyPr/>
        <a:lstStyle/>
        <a:p>
          <a:endParaRPr lang="en-US"/>
        </a:p>
      </dgm:t>
    </dgm:pt>
    <dgm:pt modelId="{DA438B4F-7CAF-44CC-9F12-F7E696DD1669}" type="sibTrans" cxnId="{3BD8C9D1-2398-4A3C-8903-D15BF0EE8DD7}">
      <dgm:prSet/>
      <dgm:spPr/>
      <dgm:t>
        <a:bodyPr/>
        <a:lstStyle/>
        <a:p>
          <a:pPr>
            <a:lnSpc>
              <a:spcPct val="100000"/>
            </a:lnSpc>
          </a:pPr>
          <a:endParaRPr lang="en-US"/>
        </a:p>
      </dgm:t>
    </dgm:pt>
    <dgm:pt modelId="{5D1874C0-5E2C-4F9A-AD19-BB0E422E331C}">
      <dgm:prSet/>
      <dgm:spPr/>
      <dgm:t>
        <a:bodyPr/>
        <a:lstStyle/>
        <a:p>
          <a:pPr>
            <a:lnSpc>
              <a:spcPct val="100000"/>
            </a:lnSpc>
          </a:pPr>
          <a:r>
            <a:rPr lang="it-IT" noProof="0" dirty="0"/>
            <a:t>Analisi e </a:t>
          </a:r>
          <a:r>
            <a:rPr lang="it-IT" noProof="0" dirty="0">
              <a:solidFill>
                <a:srgbClr val="C00000"/>
              </a:solidFill>
            </a:rPr>
            <a:t>raccolta dati</a:t>
          </a:r>
          <a:r>
            <a:rPr lang="it-IT" noProof="0" dirty="0"/>
            <a:t> sui progetti degli anni precedenti</a:t>
          </a:r>
        </a:p>
      </dgm:t>
    </dgm:pt>
    <dgm:pt modelId="{71D276C7-7701-4523-8133-B4DE7A2076A9}" type="parTrans" cxnId="{E5B97524-7281-4BB0-8429-0925248BD5D7}">
      <dgm:prSet/>
      <dgm:spPr/>
      <dgm:t>
        <a:bodyPr/>
        <a:lstStyle/>
        <a:p>
          <a:endParaRPr lang="en-US"/>
        </a:p>
      </dgm:t>
    </dgm:pt>
    <dgm:pt modelId="{EB02327D-DD27-4FAE-9325-1A2CBBA2CBDA}" type="sibTrans" cxnId="{E5B97524-7281-4BB0-8429-0925248BD5D7}">
      <dgm:prSet/>
      <dgm:spPr/>
      <dgm:t>
        <a:bodyPr/>
        <a:lstStyle/>
        <a:p>
          <a:pPr>
            <a:lnSpc>
              <a:spcPct val="100000"/>
            </a:lnSpc>
          </a:pPr>
          <a:endParaRPr lang="en-US"/>
        </a:p>
      </dgm:t>
    </dgm:pt>
    <dgm:pt modelId="{7516E081-4663-4A10-B175-13AB83622C36}">
      <dgm:prSet/>
      <dgm:spPr/>
      <dgm:t>
        <a:bodyPr/>
        <a:lstStyle/>
        <a:p>
          <a:pPr>
            <a:lnSpc>
              <a:spcPct val="100000"/>
            </a:lnSpc>
          </a:pPr>
          <a:r>
            <a:rPr lang="it-IT" noProof="0" dirty="0"/>
            <a:t>Scelta del linguaggio e </a:t>
          </a:r>
          <a:r>
            <a:rPr lang="it-IT" noProof="0" dirty="0">
              <a:solidFill>
                <a:srgbClr val="C00000"/>
              </a:solidFill>
            </a:rPr>
            <a:t>brainstorming</a:t>
          </a:r>
        </a:p>
      </dgm:t>
    </dgm:pt>
    <dgm:pt modelId="{F7D6E71E-9A57-43AF-BDA4-BE4AFECC5F8B}" type="parTrans" cxnId="{3B506B0F-2701-45BC-9F8B-7D4575D0D11A}">
      <dgm:prSet/>
      <dgm:spPr/>
      <dgm:t>
        <a:bodyPr/>
        <a:lstStyle/>
        <a:p>
          <a:endParaRPr lang="en-US"/>
        </a:p>
      </dgm:t>
    </dgm:pt>
    <dgm:pt modelId="{8705FE26-7F63-47A8-AA1C-1C1042BE3B36}" type="sibTrans" cxnId="{3B506B0F-2701-45BC-9F8B-7D4575D0D11A}">
      <dgm:prSet/>
      <dgm:spPr/>
      <dgm:t>
        <a:bodyPr/>
        <a:lstStyle/>
        <a:p>
          <a:pPr>
            <a:lnSpc>
              <a:spcPct val="100000"/>
            </a:lnSpc>
          </a:pPr>
          <a:endParaRPr lang="en-US"/>
        </a:p>
      </dgm:t>
    </dgm:pt>
    <dgm:pt modelId="{0EB4B40F-B69B-41A6-9107-FC2493566464}">
      <dgm:prSet/>
      <dgm:spPr/>
      <dgm:t>
        <a:bodyPr/>
        <a:lstStyle/>
        <a:p>
          <a:pPr>
            <a:lnSpc>
              <a:spcPct val="100000"/>
            </a:lnSpc>
          </a:pPr>
          <a:r>
            <a:rPr lang="it-IT" noProof="0" dirty="0"/>
            <a:t>Creazione di </a:t>
          </a:r>
          <a:r>
            <a:rPr lang="it-IT" noProof="0" dirty="0">
              <a:solidFill>
                <a:srgbClr val="C00000"/>
              </a:solidFill>
            </a:rPr>
            <a:t>strategie</a:t>
          </a:r>
          <a:r>
            <a:rPr lang="it-IT" noProof="0" dirty="0"/>
            <a:t>: Tablut Tactics</a:t>
          </a:r>
        </a:p>
      </dgm:t>
      <dgm:extLst>
        <a:ext uri="{E40237B7-FDA0-4F09-8148-C483321AD2D9}">
          <dgm14:cNvPr xmlns:dgm14="http://schemas.microsoft.com/office/drawing/2010/diagram" id="0" name="">
            <a:hlinkClick xmlns:r="http://schemas.openxmlformats.org/officeDocument/2006/relationships" r:id="rId1" tooltip="Open the GitHub repository"/>
          </dgm14:cNvPr>
        </a:ext>
      </dgm:extLst>
    </dgm:pt>
    <dgm:pt modelId="{73FBBFC1-12F3-45E2-ADAE-C7B1A319A5E8}" type="parTrans" cxnId="{256CA4C1-5A45-4947-B07D-7839E768E1E8}">
      <dgm:prSet/>
      <dgm:spPr/>
      <dgm:t>
        <a:bodyPr/>
        <a:lstStyle/>
        <a:p>
          <a:endParaRPr lang="en-US"/>
        </a:p>
      </dgm:t>
    </dgm:pt>
    <dgm:pt modelId="{8FAEB04C-9FA0-4C98-BA28-E9A49EDF14A4}" type="sibTrans" cxnId="{256CA4C1-5A45-4947-B07D-7839E768E1E8}">
      <dgm:prSet/>
      <dgm:spPr/>
      <dgm:t>
        <a:bodyPr/>
        <a:lstStyle/>
        <a:p>
          <a:endParaRPr lang="en-US"/>
        </a:p>
      </dgm:t>
    </dgm:pt>
    <dgm:pt modelId="{1F1C5C09-62EB-4B9C-9708-80D5095B8E4C}" type="pres">
      <dgm:prSet presAssocID="{09834A55-DB92-4E97-8D31-51A8B9C14E81}" presName="root" presStyleCnt="0">
        <dgm:presLayoutVars>
          <dgm:dir/>
          <dgm:resizeHandles val="exact"/>
        </dgm:presLayoutVars>
      </dgm:prSet>
      <dgm:spPr/>
    </dgm:pt>
    <dgm:pt modelId="{0F39AA3B-70E1-4924-96C2-0A1ADC49D618}" type="pres">
      <dgm:prSet presAssocID="{09834A55-DB92-4E97-8D31-51A8B9C14E81}" presName="container" presStyleCnt="0">
        <dgm:presLayoutVars>
          <dgm:dir/>
          <dgm:resizeHandles val="exact"/>
        </dgm:presLayoutVars>
      </dgm:prSet>
      <dgm:spPr/>
    </dgm:pt>
    <dgm:pt modelId="{04517114-92E2-4806-8A75-9EDC925E3EF4}" type="pres">
      <dgm:prSet presAssocID="{83014BF0-35C7-4A24-8B05-260C6212387E}" presName="compNode" presStyleCnt="0"/>
      <dgm:spPr/>
    </dgm:pt>
    <dgm:pt modelId="{B2C3B1AD-C73D-4CEA-A4BA-F7D1CA4650DA}" type="pres">
      <dgm:prSet presAssocID="{83014BF0-35C7-4A24-8B05-260C6212387E}" presName="iconBgRect" presStyleLbl="bgShp" presStyleIdx="0" presStyleCnt="4"/>
      <dgm:spPr>
        <a:solidFill>
          <a:schemeClr val="accent2">
            <a:lumMod val="40000"/>
            <a:lumOff val="60000"/>
          </a:schemeClr>
        </a:solidFill>
      </dgm:spPr>
    </dgm:pt>
    <dgm:pt modelId="{3533BE76-94D0-4E20-AB16-32BB112BE940}" type="pres">
      <dgm:prSet presAssocID="{83014BF0-35C7-4A24-8B05-260C6212387E}" presName="iconRect" presStyleLbl="node1" presStyleIdx="0" presStyleCnt="4"/>
      <dgm:spPr>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pt>
    <dgm:pt modelId="{4BD5921C-E3F7-4798-AC9D-E816E8663B69}" type="pres">
      <dgm:prSet presAssocID="{83014BF0-35C7-4A24-8B05-260C6212387E}" presName="spaceRect" presStyleCnt="0"/>
      <dgm:spPr/>
    </dgm:pt>
    <dgm:pt modelId="{2EAAC79A-9D37-4A48-95FB-BA3CCF1F97C8}" type="pres">
      <dgm:prSet presAssocID="{83014BF0-35C7-4A24-8B05-260C6212387E}" presName="textRect" presStyleLbl="revTx" presStyleIdx="0" presStyleCnt="4">
        <dgm:presLayoutVars>
          <dgm:chMax val="1"/>
          <dgm:chPref val="1"/>
        </dgm:presLayoutVars>
      </dgm:prSet>
      <dgm:spPr/>
    </dgm:pt>
    <dgm:pt modelId="{27ADAB0B-E066-4FC6-9F11-24EA4D4FD489}" type="pres">
      <dgm:prSet presAssocID="{DA438B4F-7CAF-44CC-9F12-F7E696DD1669}" presName="sibTrans" presStyleLbl="sibTrans2D1" presStyleIdx="0" presStyleCnt="0"/>
      <dgm:spPr/>
    </dgm:pt>
    <dgm:pt modelId="{1AD81C37-79EB-4838-A1D5-350745AE96C1}" type="pres">
      <dgm:prSet presAssocID="{5D1874C0-5E2C-4F9A-AD19-BB0E422E331C}" presName="compNode" presStyleCnt="0"/>
      <dgm:spPr/>
    </dgm:pt>
    <dgm:pt modelId="{644A03C7-998E-4222-ABB6-FF2A47182C9A}" type="pres">
      <dgm:prSet presAssocID="{5D1874C0-5E2C-4F9A-AD19-BB0E422E331C}" presName="iconBgRect" presStyleLbl="bgShp" presStyleIdx="1" presStyleCnt="4"/>
      <dgm:spPr>
        <a:solidFill>
          <a:schemeClr val="accent2">
            <a:lumMod val="40000"/>
            <a:lumOff val="60000"/>
          </a:schemeClr>
        </a:solidFill>
      </dgm:spPr>
    </dgm:pt>
    <dgm:pt modelId="{E545A33E-E99D-4F4D-8AE1-BB02DF392CB4}" type="pres">
      <dgm:prSet presAssocID="{5D1874C0-5E2C-4F9A-AD19-BB0E422E331C}" presName="iconRect" presStyleLbl="node1" presStyleIdx="1" presStyleCnt="4"/>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Bar chart"/>
        </a:ext>
      </dgm:extLst>
    </dgm:pt>
    <dgm:pt modelId="{AA4A4280-D8A2-470E-BB5F-5C7CA3C66906}" type="pres">
      <dgm:prSet presAssocID="{5D1874C0-5E2C-4F9A-AD19-BB0E422E331C}" presName="spaceRect" presStyleCnt="0"/>
      <dgm:spPr/>
    </dgm:pt>
    <dgm:pt modelId="{F05925A5-F974-4DFE-A051-27A9C3F3C037}" type="pres">
      <dgm:prSet presAssocID="{5D1874C0-5E2C-4F9A-AD19-BB0E422E331C}" presName="textRect" presStyleLbl="revTx" presStyleIdx="1" presStyleCnt="4">
        <dgm:presLayoutVars>
          <dgm:chMax val="1"/>
          <dgm:chPref val="1"/>
        </dgm:presLayoutVars>
      </dgm:prSet>
      <dgm:spPr/>
    </dgm:pt>
    <dgm:pt modelId="{C32FDFDC-2522-44C0-A3AF-900991CF8626}" type="pres">
      <dgm:prSet presAssocID="{EB02327D-DD27-4FAE-9325-1A2CBBA2CBDA}" presName="sibTrans" presStyleLbl="sibTrans2D1" presStyleIdx="0" presStyleCnt="0"/>
      <dgm:spPr/>
    </dgm:pt>
    <dgm:pt modelId="{E263968E-DE4C-4024-AB24-EA99B24B3CBC}" type="pres">
      <dgm:prSet presAssocID="{7516E081-4663-4A10-B175-13AB83622C36}" presName="compNode" presStyleCnt="0"/>
      <dgm:spPr/>
    </dgm:pt>
    <dgm:pt modelId="{965C312A-70A1-47A8-9948-DE9165BBED62}" type="pres">
      <dgm:prSet presAssocID="{7516E081-4663-4A10-B175-13AB83622C36}" presName="iconBgRect" presStyleLbl="bgShp" presStyleIdx="2" presStyleCnt="4"/>
      <dgm:spPr>
        <a:solidFill>
          <a:schemeClr val="accent2">
            <a:lumMod val="40000"/>
            <a:lumOff val="60000"/>
          </a:schemeClr>
        </a:solidFill>
      </dgm:spPr>
    </dgm:pt>
    <dgm:pt modelId="{2E4BFE27-614A-45E3-A93C-8C94C92FE00C}" type="pres">
      <dgm:prSet presAssocID="{7516E081-4663-4A10-B175-13AB83622C36}" presName="iconRect" presStyleLbl="node1" presStyleIdx="2" presStyleCnt="4"/>
      <dgm:spPr>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pt>
    <dgm:pt modelId="{0A8A086A-8792-43EB-A1E8-B9EA26B7F23F}" type="pres">
      <dgm:prSet presAssocID="{7516E081-4663-4A10-B175-13AB83622C36}" presName="spaceRect" presStyleCnt="0"/>
      <dgm:spPr/>
    </dgm:pt>
    <dgm:pt modelId="{C4922985-5744-4E80-B254-95D45329FDF4}" type="pres">
      <dgm:prSet presAssocID="{7516E081-4663-4A10-B175-13AB83622C36}" presName="textRect" presStyleLbl="revTx" presStyleIdx="2" presStyleCnt="4">
        <dgm:presLayoutVars>
          <dgm:chMax val="1"/>
          <dgm:chPref val="1"/>
        </dgm:presLayoutVars>
      </dgm:prSet>
      <dgm:spPr/>
    </dgm:pt>
    <dgm:pt modelId="{38E02B21-8F07-45E8-A9A5-119397419E4B}" type="pres">
      <dgm:prSet presAssocID="{8705FE26-7F63-47A8-AA1C-1C1042BE3B36}" presName="sibTrans" presStyleLbl="sibTrans2D1" presStyleIdx="0" presStyleCnt="0"/>
      <dgm:spPr/>
    </dgm:pt>
    <dgm:pt modelId="{7C3EE21C-14F6-41A3-9346-1BAB244557FD}" type="pres">
      <dgm:prSet presAssocID="{0EB4B40F-B69B-41A6-9107-FC2493566464}" presName="compNode" presStyleCnt="0"/>
      <dgm:spPr/>
    </dgm:pt>
    <dgm:pt modelId="{E43738B8-C5D6-4460-847E-62997AC43260}" type="pres">
      <dgm:prSet presAssocID="{0EB4B40F-B69B-41A6-9107-FC2493566464}" presName="iconBgRect" presStyleLbl="bgShp" presStyleIdx="3" presStyleCnt="4"/>
      <dgm:spPr>
        <a:solidFill>
          <a:schemeClr val="accent2">
            <a:lumMod val="40000"/>
            <a:lumOff val="60000"/>
          </a:schemeClr>
        </a:solidFill>
      </dgm:spPr>
      <dgm:extLst>
        <a:ext uri="{E40237B7-FDA0-4F09-8148-C483321AD2D9}">
          <dgm14:cNvPr xmlns:dgm14="http://schemas.microsoft.com/office/drawing/2010/diagram" id="0" name="">
            <a:hlinkClick xmlns:r="http://schemas.openxmlformats.org/officeDocument/2006/relationships" r:id="rId1" tooltip="Open the GitHub repository"/>
          </dgm14:cNvPr>
        </a:ext>
      </dgm:extLst>
    </dgm:pt>
    <dgm:pt modelId="{A5049EC9-1F0E-472B-858B-A257C75605C6}" type="pres">
      <dgm:prSet presAssocID="{0EB4B40F-B69B-41A6-9107-FC2493566464}" presName="iconRect" presStyleLbl="node1" presStyleIdx="3" presStyleCnt="4"/>
      <dgm:spPr>
        <a:blipFill rotWithShape="1">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dgm:spPr>
      <dgm:extLst>
        <a:ext uri="{E40237B7-FDA0-4F09-8148-C483321AD2D9}">
          <dgm14:cNvPr xmlns:dgm14="http://schemas.microsoft.com/office/drawing/2010/diagram" id="0" name="" descr="Puzzle">
            <a:hlinkClick xmlns:r="http://schemas.openxmlformats.org/officeDocument/2006/relationships" r:id="rId1" tooltip="Open the GitHub repository"/>
          </dgm14:cNvPr>
        </a:ext>
      </dgm:extLst>
    </dgm:pt>
    <dgm:pt modelId="{9777634C-40E3-422E-8467-1A772F93E4C1}" type="pres">
      <dgm:prSet presAssocID="{0EB4B40F-B69B-41A6-9107-FC2493566464}" presName="spaceRect" presStyleCnt="0"/>
      <dgm:spPr/>
    </dgm:pt>
    <dgm:pt modelId="{4B788C7C-75EA-47DE-97DA-4390032C5D75}" type="pres">
      <dgm:prSet presAssocID="{0EB4B40F-B69B-41A6-9107-FC2493566464}" presName="textRect" presStyleLbl="revTx" presStyleIdx="3" presStyleCnt="4">
        <dgm:presLayoutVars>
          <dgm:chMax val="1"/>
          <dgm:chPref val="1"/>
        </dgm:presLayoutVars>
      </dgm:prSet>
      <dgm:spPr/>
    </dgm:pt>
  </dgm:ptLst>
  <dgm:cxnLst>
    <dgm:cxn modelId="{D8D28502-6B40-491A-888A-6A5FB9F22D8A}" type="presOf" srcId="{DA438B4F-7CAF-44CC-9F12-F7E696DD1669}" destId="{27ADAB0B-E066-4FC6-9F11-24EA4D4FD489}" srcOrd="0" destOrd="0" presId="urn:microsoft.com/office/officeart/2018/2/layout/IconCircleList"/>
    <dgm:cxn modelId="{3B506B0F-2701-45BC-9F8B-7D4575D0D11A}" srcId="{09834A55-DB92-4E97-8D31-51A8B9C14E81}" destId="{7516E081-4663-4A10-B175-13AB83622C36}" srcOrd="2" destOrd="0" parTransId="{F7D6E71E-9A57-43AF-BDA4-BE4AFECC5F8B}" sibTransId="{8705FE26-7F63-47A8-AA1C-1C1042BE3B36}"/>
    <dgm:cxn modelId="{E5B97524-7281-4BB0-8429-0925248BD5D7}" srcId="{09834A55-DB92-4E97-8D31-51A8B9C14E81}" destId="{5D1874C0-5E2C-4F9A-AD19-BB0E422E331C}" srcOrd="1" destOrd="0" parTransId="{71D276C7-7701-4523-8133-B4DE7A2076A9}" sibTransId="{EB02327D-DD27-4FAE-9325-1A2CBBA2CBDA}"/>
    <dgm:cxn modelId="{8BC181A4-351E-4750-A32A-A5FADDC79E93}" type="presOf" srcId="{0EB4B40F-B69B-41A6-9107-FC2493566464}" destId="{4B788C7C-75EA-47DE-97DA-4390032C5D75}" srcOrd="0" destOrd="0" presId="urn:microsoft.com/office/officeart/2018/2/layout/IconCircleList"/>
    <dgm:cxn modelId="{7E5A4AB9-F11A-4F3F-A78A-60016D7E9944}" type="presOf" srcId="{5D1874C0-5E2C-4F9A-AD19-BB0E422E331C}" destId="{F05925A5-F974-4DFE-A051-27A9C3F3C037}" srcOrd="0" destOrd="0" presId="urn:microsoft.com/office/officeart/2018/2/layout/IconCircleList"/>
    <dgm:cxn modelId="{9989B9BA-F074-4EA6-9923-51A9986BE8E8}" type="presOf" srcId="{EB02327D-DD27-4FAE-9325-1A2CBBA2CBDA}" destId="{C32FDFDC-2522-44C0-A3AF-900991CF8626}" srcOrd="0" destOrd="0" presId="urn:microsoft.com/office/officeart/2018/2/layout/IconCircleList"/>
    <dgm:cxn modelId="{52E3CCC0-0E79-4EB5-9C5C-3859867D597D}" type="presOf" srcId="{09834A55-DB92-4E97-8D31-51A8B9C14E81}" destId="{1F1C5C09-62EB-4B9C-9708-80D5095B8E4C}" srcOrd="0" destOrd="0" presId="urn:microsoft.com/office/officeart/2018/2/layout/IconCircleList"/>
    <dgm:cxn modelId="{256CA4C1-5A45-4947-B07D-7839E768E1E8}" srcId="{09834A55-DB92-4E97-8D31-51A8B9C14E81}" destId="{0EB4B40F-B69B-41A6-9107-FC2493566464}" srcOrd="3" destOrd="0" parTransId="{73FBBFC1-12F3-45E2-ADAE-C7B1A319A5E8}" sibTransId="{8FAEB04C-9FA0-4C98-BA28-E9A49EDF14A4}"/>
    <dgm:cxn modelId="{3BD8C9D1-2398-4A3C-8903-D15BF0EE8DD7}" srcId="{09834A55-DB92-4E97-8D31-51A8B9C14E81}" destId="{83014BF0-35C7-4A24-8B05-260C6212387E}" srcOrd="0" destOrd="0" parTransId="{9BF76221-0A93-4D8B-A209-3DDD9A304817}" sibTransId="{DA438B4F-7CAF-44CC-9F12-F7E696DD1669}"/>
    <dgm:cxn modelId="{4E38CBF5-77DD-4544-BC48-7E1793AF7A54}" type="presOf" srcId="{7516E081-4663-4A10-B175-13AB83622C36}" destId="{C4922985-5744-4E80-B254-95D45329FDF4}" srcOrd="0" destOrd="0" presId="urn:microsoft.com/office/officeart/2018/2/layout/IconCircleList"/>
    <dgm:cxn modelId="{3B2B28F8-DC81-40A3-84AA-686A46F38376}" type="presOf" srcId="{8705FE26-7F63-47A8-AA1C-1C1042BE3B36}" destId="{38E02B21-8F07-45E8-A9A5-119397419E4B}" srcOrd="0" destOrd="0" presId="urn:microsoft.com/office/officeart/2018/2/layout/IconCircleList"/>
    <dgm:cxn modelId="{DA2E9EFC-852B-44D5-BE8C-8E5D5A8A633F}" type="presOf" srcId="{83014BF0-35C7-4A24-8B05-260C6212387E}" destId="{2EAAC79A-9D37-4A48-95FB-BA3CCF1F97C8}" srcOrd="0" destOrd="0" presId="urn:microsoft.com/office/officeart/2018/2/layout/IconCircleList"/>
    <dgm:cxn modelId="{07E0B3EE-ED41-4966-91B9-4AA01AF3F51E}" type="presParOf" srcId="{1F1C5C09-62EB-4B9C-9708-80D5095B8E4C}" destId="{0F39AA3B-70E1-4924-96C2-0A1ADC49D618}" srcOrd="0" destOrd="0" presId="urn:microsoft.com/office/officeart/2018/2/layout/IconCircleList"/>
    <dgm:cxn modelId="{DB89C1C9-2239-47FF-B498-68BFDD8D5950}" type="presParOf" srcId="{0F39AA3B-70E1-4924-96C2-0A1ADC49D618}" destId="{04517114-92E2-4806-8A75-9EDC925E3EF4}" srcOrd="0" destOrd="0" presId="urn:microsoft.com/office/officeart/2018/2/layout/IconCircleList"/>
    <dgm:cxn modelId="{C1C0C00E-9CB9-42DA-AE4A-1770658A252D}" type="presParOf" srcId="{04517114-92E2-4806-8A75-9EDC925E3EF4}" destId="{B2C3B1AD-C73D-4CEA-A4BA-F7D1CA4650DA}" srcOrd="0" destOrd="0" presId="urn:microsoft.com/office/officeart/2018/2/layout/IconCircleList"/>
    <dgm:cxn modelId="{2BAA5AE4-45B8-4FDF-8F6D-783FA2E2C1F0}" type="presParOf" srcId="{04517114-92E2-4806-8A75-9EDC925E3EF4}" destId="{3533BE76-94D0-4E20-AB16-32BB112BE940}" srcOrd="1" destOrd="0" presId="urn:microsoft.com/office/officeart/2018/2/layout/IconCircleList"/>
    <dgm:cxn modelId="{41B4C007-EC05-45B6-970D-98F9CEA3D946}" type="presParOf" srcId="{04517114-92E2-4806-8A75-9EDC925E3EF4}" destId="{4BD5921C-E3F7-4798-AC9D-E816E8663B69}" srcOrd="2" destOrd="0" presId="urn:microsoft.com/office/officeart/2018/2/layout/IconCircleList"/>
    <dgm:cxn modelId="{12DE73C1-DE63-45E3-8E4D-196B75A8EEBF}" type="presParOf" srcId="{04517114-92E2-4806-8A75-9EDC925E3EF4}" destId="{2EAAC79A-9D37-4A48-95FB-BA3CCF1F97C8}" srcOrd="3" destOrd="0" presId="urn:microsoft.com/office/officeart/2018/2/layout/IconCircleList"/>
    <dgm:cxn modelId="{28C4D81C-9A37-4F2D-9A50-CDCBAC61C6FC}" type="presParOf" srcId="{0F39AA3B-70E1-4924-96C2-0A1ADC49D618}" destId="{27ADAB0B-E066-4FC6-9F11-24EA4D4FD489}" srcOrd="1" destOrd="0" presId="urn:microsoft.com/office/officeart/2018/2/layout/IconCircleList"/>
    <dgm:cxn modelId="{46E1821B-4E0C-4E02-91FD-8B6335608A9B}" type="presParOf" srcId="{0F39AA3B-70E1-4924-96C2-0A1ADC49D618}" destId="{1AD81C37-79EB-4838-A1D5-350745AE96C1}" srcOrd="2" destOrd="0" presId="urn:microsoft.com/office/officeart/2018/2/layout/IconCircleList"/>
    <dgm:cxn modelId="{16995AB5-6ACE-4002-86E4-D0AAFFB40673}" type="presParOf" srcId="{1AD81C37-79EB-4838-A1D5-350745AE96C1}" destId="{644A03C7-998E-4222-ABB6-FF2A47182C9A}" srcOrd="0" destOrd="0" presId="urn:microsoft.com/office/officeart/2018/2/layout/IconCircleList"/>
    <dgm:cxn modelId="{F7D9AB62-AA24-48DD-AF24-AD1ABAB1AD7B}" type="presParOf" srcId="{1AD81C37-79EB-4838-A1D5-350745AE96C1}" destId="{E545A33E-E99D-4F4D-8AE1-BB02DF392CB4}" srcOrd="1" destOrd="0" presId="urn:microsoft.com/office/officeart/2018/2/layout/IconCircleList"/>
    <dgm:cxn modelId="{965B1D49-015F-41E3-99AF-89F5384DAADD}" type="presParOf" srcId="{1AD81C37-79EB-4838-A1D5-350745AE96C1}" destId="{AA4A4280-D8A2-470E-BB5F-5C7CA3C66906}" srcOrd="2" destOrd="0" presId="urn:microsoft.com/office/officeart/2018/2/layout/IconCircleList"/>
    <dgm:cxn modelId="{0CF080CC-920A-4A7C-A7D5-F8E53B022D5F}" type="presParOf" srcId="{1AD81C37-79EB-4838-A1D5-350745AE96C1}" destId="{F05925A5-F974-4DFE-A051-27A9C3F3C037}" srcOrd="3" destOrd="0" presId="urn:microsoft.com/office/officeart/2018/2/layout/IconCircleList"/>
    <dgm:cxn modelId="{72AB91A8-DC15-47EE-8CE1-F5FCFC9CC5D8}" type="presParOf" srcId="{0F39AA3B-70E1-4924-96C2-0A1ADC49D618}" destId="{C32FDFDC-2522-44C0-A3AF-900991CF8626}" srcOrd="3" destOrd="0" presId="urn:microsoft.com/office/officeart/2018/2/layout/IconCircleList"/>
    <dgm:cxn modelId="{70162A00-B1C0-44E9-814D-770074808A0A}" type="presParOf" srcId="{0F39AA3B-70E1-4924-96C2-0A1ADC49D618}" destId="{E263968E-DE4C-4024-AB24-EA99B24B3CBC}" srcOrd="4" destOrd="0" presId="urn:microsoft.com/office/officeart/2018/2/layout/IconCircleList"/>
    <dgm:cxn modelId="{6AF29293-2ACC-48E4-A4D6-F6393DAFD07E}" type="presParOf" srcId="{E263968E-DE4C-4024-AB24-EA99B24B3CBC}" destId="{965C312A-70A1-47A8-9948-DE9165BBED62}" srcOrd="0" destOrd="0" presId="urn:microsoft.com/office/officeart/2018/2/layout/IconCircleList"/>
    <dgm:cxn modelId="{FC1519D3-6324-423C-A3F0-551D4CE90DA2}" type="presParOf" srcId="{E263968E-DE4C-4024-AB24-EA99B24B3CBC}" destId="{2E4BFE27-614A-45E3-A93C-8C94C92FE00C}" srcOrd="1" destOrd="0" presId="urn:microsoft.com/office/officeart/2018/2/layout/IconCircleList"/>
    <dgm:cxn modelId="{22542940-BBAF-4C5F-AA58-83A0D37F13DA}" type="presParOf" srcId="{E263968E-DE4C-4024-AB24-EA99B24B3CBC}" destId="{0A8A086A-8792-43EB-A1E8-B9EA26B7F23F}" srcOrd="2" destOrd="0" presId="urn:microsoft.com/office/officeart/2018/2/layout/IconCircleList"/>
    <dgm:cxn modelId="{E6293E6E-EB20-4C1A-B50B-BB0B437193DE}" type="presParOf" srcId="{E263968E-DE4C-4024-AB24-EA99B24B3CBC}" destId="{C4922985-5744-4E80-B254-95D45329FDF4}" srcOrd="3" destOrd="0" presId="urn:microsoft.com/office/officeart/2018/2/layout/IconCircleList"/>
    <dgm:cxn modelId="{2110E965-E458-4ED9-AF51-E139DC5D38CF}" type="presParOf" srcId="{0F39AA3B-70E1-4924-96C2-0A1ADC49D618}" destId="{38E02B21-8F07-45E8-A9A5-119397419E4B}" srcOrd="5" destOrd="0" presId="urn:microsoft.com/office/officeart/2018/2/layout/IconCircleList"/>
    <dgm:cxn modelId="{1366839B-BAA6-46A7-88E8-B333F3404A12}" type="presParOf" srcId="{0F39AA3B-70E1-4924-96C2-0A1ADC49D618}" destId="{7C3EE21C-14F6-41A3-9346-1BAB244557FD}" srcOrd="6" destOrd="0" presId="urn:microsoft.com/office/officeart/2018/2/layout/IconCircleList"/>
    <dgm:cxn modelId="{94A001FF-F6EF-4E7E-9DDD-92CFB1A71E06}" type="presParOf" srcId="{7C3EE21C-14F6-41A3-9346-1BAB244557FD}" destId="{E43738B8-C5D6-4460-847E-62997AC43260}" srcOrd="0" destOrd="0" presId="urn:microsoft.com/office/officeart/2018/2/layout/IconCircleList"/>
    <dgm:cxn modelId="{A8315A38-5D86-43F4-8F88-E612C3F2BEAD}" type="presParOf" srcId="{7C3EE21C-14F6-41A3-9346-1BAB244557FD}" destId="{A5049EC9-1F0E-472B-858B-A257C75605C6}" srcOrd="1" destOrd="0" presId="urn:microsoft.com/office/officeart/2018/2/layout/IconCircleList"/>
    <dgm:cxn modelId="{E0341C18-51C5-47F4-AC61-9D6D13EB0639}" type="presParOf" srcId="{7C3EE21C-14F6-41A3-9346-1BAB244557FD}" destId="{9777634C-40E3-422E-8467-1A772F93E4C1}" srcOrd="2" destOrd="0" presId="urn:microsoft.com/office/officeart/2018/2/layout/IconCircleList"/>
    <dgm:cxn modelId="{860E795E-5EA4-4217-893E-A3612323A65C}" type="presParOf" srcId="{7C3EE21C-14F6-41A3-9346-1BAB244557FD}" destId="{4B788C7C-75EA-47DE-97DA-4390032C5D7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3B1AD-C73D-4CEA-A4BA-F7D1CA4650DA}">
      <dsp:nvSpPr>
        <dsp:cNvPr id="0" name=""/>
        <dsp:cNvSpPr/>
      </dsp:nvSpPr>
      <dsp:spPr>
        <a:xfrm>
          <a:off x="284360" y="297329"/>
          <a:ext cx="1373089" cy="1373089"/>
        </a:xfrm>
        <a:prstGeom prst="ellipse">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sp>
    <dsp:sp modelId="{3533BE76-94D0-4E20-AB16-32BB112BE940}">
      <dsp:nvSpPr>
        <dsp:cNvPr id="0" name=""/>
        <dsp:cNvSpPr/>
      </dsp:nvSpPr>
      <dsp:spPr>
        <a:xfrm>
          <a:off x="572708" y="585678"/>
          <a:ext cx="796391" cy="79639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AC79A-9D37-4A48-95FB-BA3CCF1F97C8}">
      <dsp:nvSpPr>
        <dsp:cNvPr id="0" name=""/>
        <dsp:cNvSpPr/>
      </dsp:nvSpPr>
      <dsp:spPr>
        <a:xfrm>
          <a:off x="1951682" y="297329"/>
          <a:ext cx="3236567" cy="137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it-IT" sz="2400" kern="1200" noProof="0" dirty="0">
              <a:solidFill>
                <a:srgbClr val="C00000"/>
              </a:solidFill>
            </a:rPr>
            <a:t>Capire le regole</a:t>
          </a:r>
          <a:r>
            <a:rPr lang="it-IT" sz="2400" kern="1200" noProof="0" dirty="0"/>
            <a:t> e imparare a giocare</a:t>
          </a:r>
        </a:p>
      </dsp:txBody>
      <dsp:txXfrm>
        <a:off x="1951682" y="297329"/>
        <a:ext cx="3236567" cy="1373089"/>
      </dsp:txXfrm>
    </dsp:sp>
    <dsp:sp modelId="{644A03C7-998E-4222-ABB6-FF2A47182C9A}">
      <dsp:nvSpPr>
        <dsp:cNvPr id="0" name=""/>
        <dsp:cNvSpPr/>
      </dsp:nvSpPr>
      <dsp:spPr>
        <a:xfrm>
          <a:off x="5752197" y="297329"/>
          <a:ext cx="1373089" cy="1373089"/>
        </a:xfrm>
        <a:prstGeom prst="ellipse">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sp>
    <dsp:sp modelId="{E545A33E-E99D-4F4D-8AE1-BB02DF392CB4}">
      <dsp:nvSpPr>
        <dsp:cNvPr id="0" name=""/>
        <dsp:cNvSpPr/>
      </dsp:nvSpPr>
      <dsp:spPr>
        <a:xfrm>
          <a:off x="6040545" y="585678"/>
          <a:ext cx="796391" cy="79639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5925A5-F974-4DFE-A051-27A9C3F3C037}">
      <dsp:nvSpPr>
        <dsp:cNvPr id="0" name=""/>
        <dsp:cNvSpPr/>
      </dsp:nvSpPr>
      <dsp:spPr>
        <a:xfrm>
          <a:off x="7419519" y="297329"/>
          <a:ext cx="3236567" cy="137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it-IT" sz="2400" kern="1200" noProof="0" dirty="0"/>
            <a:t>Analisi e </a:t>
          </a:r>
          <a:r>
            <a:rPr lang="it-IT" sz="2400" kern="1200" noProof="0" dirty="0">
              <a:solidFill>
                <a:srgbClr val="C00000"/>
              </a:solidFill>
            </a:rPr>
            <a:t>raccolta dati</a:t>
          </a:r>
          <a:r>
            <a:rPr lang="it-IT" sz="2400" kern="1200" noProof="0" dirty="0"/>
            <a:t> sui progetti degli anni precedenti</a:t>
          </a:r>
        </a:p>
      </dsp:txBody>
      <dsp:txXfrm>
        <a:off x="7419519" y="297329"/>
        <a:ext cx="3236567" cy="1373089"/>
      </dsp:txXfrm>
    </dsp:sp>
    <dsp:sp modelId="{965C312A-70A1-47A8-9948-DE9165BBED62}">
      <dsp:nvSpPr>
        <dsp:cNvPr id="0" name=""/>
        <dsp:cNvSpPr/>
      </dsp:nvSpPr>
      <dsp:spPr>
        <a:xfrm>
          <a:off x="284360" y="2354687"/>
          <a:ext cx="1373089" cy="1373089"/>
        </a:xfrm>
        <a:prstGeom prst="ellipse">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sp>
    <dsp:sp modelId="{2E4BFE27-614A-45E3-A93C-8C94C92FE00C}">
      <dsp:nvSpPr>
        <dsp:cNvPr id="0" name=""/>
        <dsp:cNvSpPr/>
      </dsp:nvSpPr>
      <dsp:spPr>
        <a:xfrm>
          <a:off x="572708" y="2643035"/>
          <a:ext cx="796391" cy="7963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922985-5744-4E80-B254-95D45329FDF4}">
      <dsp:nvSpPr>
        <dsp:cNvPr id="0" name=""/>
        <dsp:cNvSpPr/>
      </dsp:nvSpPr>
      <dsp:spPr>
        <a:xfrm>
          <a:off x="1951682" y="2354687"/>
          <a:ext cx="3236567" cy="137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it-IT" sz="2400" kern="1200" noProof="0" dirty="0"/>
            <a:t>Scelta del linguaggio e </a:t>
          </a:r>
          <a:r>
            <a:rPr lang="it-IT" sz="2400" kern="1200" noProof="0" dirty="0">
              <a:solidFill>
                <a:srgbClr val="C00000"/>
              </a:solidFill>
            </a:rPr>
            <a:t>brainstorming</a:t>
          </a:r>
        </a:p>
      </dsp:txBody>
      <dsp:txXfrm>
        <a:off x="1951682" y="2354687"/>
        <a:ext cx="3236567" cy="1373089"/>
      </dsp:txXfrm>
    </dsp:sp>
    <dsp:sp modelId="{E43738B8-C5D6-4460-847E-62997AC43260}">
      <dsp:nvSpPr>
        <dsp:cNvPr id="0" name=""/>
        <dsp:cNvSpPr/>
      </dsp:nvSpPr>
      <dsp:spPr>
        <a:xfrm>
          <a:off x="5752197" y="2354687"/>
          <a:ext cx="1373089" cy="1373089"/>
        </a:xfrm>
        <a:prstGeom prst="ellipse">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sp>
    <dsp:sp modelId="{A5049EC9-1F0E-472B-858B-A257C75605C6}">
      <dsp:nvSpPr>
        <dsp:cNvPr id="0" name=""/>
        <dsp:cNvSpPr/>
      </dsp:nvSpPr>
      <dsp:spPr>
        <a:xfrm>
          <a:off x="6040545" y="2643035"/>
          <a:ext cx="796391" cy="796391"/>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88C7C-75EA-47DE-97DA-4390032C5D75}">
      <dsp:nvSpPr>
        <dsp:cNvPr id="0" name=""/>
        <dsp:cNvSpPr/>
      </dsp:nvSpPr>
      <dsp:spPr>
        <a:xfrm>
          <a:off x="7419519" y="2354687"/>
          <a:ext cx="3236567" cy="137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it-IT" sz="2400" kern="1200" noProof="0" dirty="0"/>
            <a:t>Creazione di </a:t>
          </a:r>
          <a:r>
            <a:rPr lang="it-IT" sz="2400" kern="1200" noProof="0" dirty="0">
              <a:solidFill>
                <a:srgbClr val="C00000"/>
              </a:solidFill>
            </a:rPr>
            <a:t>strategie</a:t>
          </a:r>
          <a:r>
            <a:rPr lang="it-IT" sz="2400" kern="1200" noProof="0" dirty="0"/>
            <a:t>: Tablut Tactics</a:t>
          </a:r>
        </a:p>
      </dsp:txBody>
      <dsp:txXfrm>
        <a:off x="7419519" y="2354687"/>
        <a:ext cx="3236567" cy="13730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S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D4C85-569E-4622-9D18-EBB150A95186}" type="datetimeFigureOut">
              <a:rPr lang="it-SM" smtClean="0"/>
              <a:t>24/05/2022</a:t>
            </a:fld>
            <a:endParaRPr lang="it-S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S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S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S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7D5B3-E848-4C80-B717-D72060F4F878}" type="slidenum">
              <a:rPr lang="it-SM" smtClean="0"/>
              <a:t>‹#›</a:t>
            </a:fld>
            <a:endParaRPr lang="it-SM"/>
          </a:p>
        </p:txBody>
      </p:sp>
    </p:spTree>
    <p:extLst>
      <p:ext uri="{BB962C8B-B14F-4D97-AF65-F5344CB8AC3E}">
        <p14:creationId xmlns:p14="http://schemas.microsoft.com/office/powerpoint/2010/main" val="289115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Buongiorno, noi siamo il team Gionnino9000.</a:t>
            </a:r>
          </a:p>
          <a:p>
            <a:endParaRPr lang="it-IT" dirty="0"/>
          </a:p>
          <a:p>
            <a:endParaRPr lang="it-IT" dirty="0"/>
          </a:p>
        </p:txBody>
      </p:sp>
      <p:sp>
        <p:nvSpPr>
          <p:cNvPr id="4" name="Slide Number Placeholder 3"/>
          <p:cNvSpPr>
            <a:spLocks noGrp="1"/>
          </p:cNvSpPr>
          <p:nvPr>
            <p:ph type="sldNum" sz="quarter" idx="5"/>
          </p:nvPr>
        </p:nvSpPr>
        <p:spPr/>
        <p:txBody>
          <a:bodyPr/>
          <a:lstStyle/>
          <a:p>
            <a:fld id="{8197D5B3-E848-4C80-B717-D72060F4F878}" type="slidenum">
              <a:rPr lang="it-SM" smtClean="0"/>
              <a:t>1</a:t>
            </a:fld>
            <a:endParaRPr lang="it-SM"/>
          </a:p>
        </p:txBody>
      </p:sp>
    </p:spTree>
    <p:extLst>
      <p:ext uri="{BB962C8B-B14F-4D97-AF65-F5344CB8AC3E}">
        <p14:creationId xmlns:p14="http://schemas.microsoft.com/office/powerpoint/2010/main" val="253209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 preparazione alla challenge, come prima cosa abbiamo studiato le regole del gioco e provato a giocare qualche partita online.</a:t>
            </a:r>
          </a:p>
          <a:p>
            <a:endParaRPr lang="it-IT" dirty="0"/>
          </a:p>
          <a:p>
            <a:r>
              <a:rPr lang="it-IT" dirty="0"/>
              <a:t>Una volta capite le meccaniche di gioco, abbiamo deciso di fare una ricerca sui team degli anni precedenti, classificandoli in base ai risultati del torneo, al linguaggio di programmazione utilizzato, e abbiamo raccolto informazioni riguardo le tecniche utilizzate.</a:t>
            </a:r>
          </a:p>
          <a:p>
            <a:endParaRPr lang="it-IT" dirty="0"/>
          </a:p>
          <a:p>
            <a:r>
              <a:rPr lang="it-IT" dirty="0"/>
              <a:t>Inizialmente pensavamo di riscrivere il progetto in C/C++, con l’obbiettivo di guadagnare in prestazioni, ad esempio rappresentando lo stato come sequenze di byte ed utilizzando le operazioni bit a bit.</a:t>
            </a:r>
          </a:p>
          <a:p>
            <a:r>
              <a:rPr lang="it-IT" dirty="0"/>
              <a:t>Tuttavia, poiché abbiamo notato che molti giocatori che si sono posizionati sul podio utilizzavano le librerie AIMA, e poiché il professor Galassi forniva già il game engine, abbiamo deciso di utilizzare Java, così da risparmiare il tempo necessario a riscrivere i moduli vari. In questo modo, sfruttando anche gli algoritmi già implementati nella repository di AIMA, ci saremmo potuti concentrare maggiormente sul perfezionamento della valutazione e sulla parte di testing.</a:t>
            </a:r>
          </a:p>
          <a:p>
            <a:endParaRPr lang="it-IT" dirty="0"/>
          </a:p>
          <a:p>
            <a:r>
              <a:rPr lang="it-IT" dirty="0"/>
              <a:t>A questo punto potevamo iniziare a pensare a delle strategie da utilizzare. Tuttavia, scrivere le configurazioni di pedine su un pezzo di carta era scomodo e dispendioso, quindi abbiamo sviluppato un piccolo e semplice applicativo (che abbiamo poi chiamato TablutTactics) che permettesse di posizionare, muovere ed eliminare le pedine sulla scacchiera.</a:t>
            </a:r>
            <a:endParaRPr lang="it-SM" dirty="0"/>
          </a:p>
        </p:txBody>
      </p:sp>
      <p:sp>
        <p:nvSpPr>
          <p:cNvPr id="4" name="Slide Number Placeholder 3"/>
          <p:cNvSpPr>
            <a:spLocks noGrp="1"/>
          </p:cNvSpPr>
          <p:nvPr>
            <p:ph type="sldNum" sz="quarter" idx="5"/>
          </p:nvPr>
        </p:nvSpPr>
        <p:spPr/>
        <p:txBody>
          <a:bodyPr/>
          <a:lstStyle/>
          <a:p>
            <a:fld id="{8197D5B3-E848-4C80-B717-D72060F4F878}" type="slidenum">
              <a:rPr lang="it-SM" smtClean="0"/>
              <a:t>2</a:t>
            </a:fld>
            <a:endParaRPr lang="it-SM"/>
          </a:p>
        </p:txBody>
      </p:sp>
    </p:spTree>
    <p:extLst>
      <p:ext uri="{BB962C8B-B14F-4D97-AF65-F5344CB8AC3E}">
        <p14:creationId xmlns:p14="http://schemas.microsoft.com/office/powerpoint/2010/main" val="227681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Per fare chiarezza: il nostro team è Gionnino9000, mentre Tavoletta è il nostro player che gioca a Tablut.</a:t>
            </a:r>
          </a:p>
          <a:p>
            <a:endParaRPr lang="it-IT" dirty="0"/>
          </a:p>
          <a:p>
            <a:r>
              <a:rPr lang="it-IT" dirty="0"/>
              <a:t>Il progetto si basa sul codice fornito dal professor Galassi, ovvero sfrutta le classi già presenti per Tablut con le regole di Ashton.</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Per realizzare l’algoritmo di ricerca, abbiamo utilizzato le librerie di AIMA. In particolare, tramite la classe IterativeDeepeningAlphaBetaSearch abbiamo ottenuto una strategia di ricerca che utilizzasse: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MinMax con tagli Alpha-Beta Pruning come algoritmo decisionale;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Iterative Deepening come algoritmo di esplorazione;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Inoltre, così facendo abbiamo soddisfatto anche il vincolo del timeout, in quanto il costruttore della classe accetta un parametro per la specifica del tempo massimo di computazione.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la scelta dell’azione avviene applicando una funzione euristica basata su una somma pesata, con l’ulteriore aggiunta di bonus in casi particolari.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 parola ad Alex</a:t>
            </a:r>
          </a:p>
        </p:txBody>
      </p:sp>
      <p:sp>
        <p:nvSpPr>
          <p:cNvPr id="4" name="Slide Number Placeholder 3"/>
          <p:cNvSpPr>
            <a:spLocks noGrp="1"/>
          </p:cNvSpPr>
          <p:nvPr>
            <p:ph type="sldNum" sz="quarter" idx="5"/>
          </p:nvPr>
        </p:nvSpPr>
        <p:spPr/>
        <p:txBody>
          <a:bodyPr/>
          <a:lstStyle/>
          <a:p>
            <a:fld id="{8197D5B3-E848-4C80-B717-D72060F4F878}" type="slidenum">
              <a:rPr lang="it-SM" smtClean="0"/>
              <a:t>3</a:t>
            </a:fld>
            <a:endParaRPr lang="it-SM"/>
          </a:p>
        </p:txBody>
      </p:sp>
    </p:spTree>
    <p:extLst>
      <p:ext uri="{BB962C8B-B14F-4D97-AF65-F5344CB8AC3E}">
        <p14:creationId xmlns:p14="http://schemas.microsoft.com/office/powerpoint/2010/main" val="3327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Il punto di forza dell’euristica dei neri si basa sull’adozione di pesi e modalità di valutazione differenti in base all’avanzamento della partita. Infatti, quando il numero di pedine bianche diventa minore o uguale a 4, si passa al late game, adottando pesi e modalità di valutazione diversi. </a:t>
            </a:r>
          </a:p>
          <a:p>
            <a:endParaRPr lang="it-IT" dirty="0"/>
          </a:p>
          <a:p>
            <a:r>
              <a:rPr lang="it-IT" dirty="0"/>
              <a:t>Per la valutazione dell’euristica dei neri abbiamo utilizzato 5 pesi:</a:t>
            </a:r>
          </a:p>
          <a:p>
            <a:pPr marL="171450" indent="-171450">
              <a:buFontTx/>
              <a:buChar char="-"/>
            </a:pPr>
            <a:r>
              <a:rPr lang="it-IT" dirty="0"/>
              <a:t>WHITE_EATEN, si basa sul numero di pedine bianche già mangiate</a:t>
            </a:r>
          </a:p>
          <a:p>
            <a:pPr marL="171450" indent="-171450">
              <a:buFontTx/>
              <a:buChar char="-"/>
            </a:pPr>
            <a:r>
              <a:rPr lang="it-IT" dirty="0"/>
              <a:t>BLACK_ALIVE, si basa sul numero di pedine nere ancora in vita</a:t>
            </a:r>
          </a:p>
          <a:p>
            <a:pPr marL="171450" indent="-171450">
              <a:buFontTx/>
              <a:buChar char="-"/>
            </a:pPr>
            <a:r>
              <a:rPr lang="it-IT" dirty="0"/>
              <a:t>BLACK_SUR_K, riguarda il livello di accerchiamento del re</a:t>
            </a:r>
          </a:p>
          <a:p>
            <a:pPr marL="171450" indent="-171450">
              <a:buFontTx/>
              <a:buChar char="-"/>
            </a:pPr>
            <a:r>
              <a:rPr lang="it-IT" dirty="0"/>
              <a:t>RHOMBUS_POS, si basa sulle migliori posizioni da adottare, per impedire al nemico di scappare, ovvero creare una sorta di barriera difensiva a rombo, sfruttando pedine nere e campi</a:t>
            </a:r>
          </a:p>
          <a:p>
            <a:pPr marL="171450" indent="-171450">
              <a:buFontTx/>
              <a:buChar char="-"/>
            </a:pPr>
            <a:r>
              <a:rPr lang="it-IT" dirty="0"/>
              <a:t>BLOCKED_ESC, riguarda il numero di pedine che bloccano le uscite al re</a:t>
            </a:r>
          </a:p>
          <a:p>
            <a:endParaRPr lang="it-IT" dirty="0"/>
          </a:p>
          <a:p>
            <a:r>
              <a:rPr lang="it-IT" dirty="0"/>
              <a:t>Assegnazione di punti bonus in situazioni particolari (lo spieghiamo meglio nella slide dopo)</a:t>
            </a:r>
          </a:p>
        </p:txBody>
      </p:sp>
      <p:sp>
        <p:nvSpPr>
          <p:cNvPr id="4" name="Slide Number Placeholder 3"/>
          <p:cNvSpPr>
            <a:spLocks noGrp="1"/>
          </p:cNvSpPr>
          <p:nvPr>
            <p:ph type="sldNum" sz="quarter" idx="5"/>
          </p:nvPr>
        </p:nvSpPr>
        <p:spPr/>
        <p:txBody>
          <a:bodyPr/>
          <a:lstStyle/>
          <a:p>
            <a:fld id="{8197D5B3-E848-4C80-B717-D72060F4F878}" type="slidenum">
              <a:rPr lang="it-SM" smtClean="0"/>
              <a:t>4</a:t>
            </a:fld>
            <a:endParaRPr lang="it-SM"/>
          </a:p>
        </p:txBody>
      </p:sp>
    </p:spTree>
    <p:extLst>
      <p:ext uri="{BB962C8B-B14F-4D97-AF65-F5344CB8AC3E}">
        <p14:creationId xmlns:p14="http://schemas.microsoft.com/office/powerpoint/2010/main" val="38317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 early game si adotta una strategia che ha lo scopo principale di limitare le risorse avversarie, cercando di mangiare più pedine nemiche possibili, allo stesso tempo mantenendo in vita quelle alleate. Inoltre, si cerca di creare una specie di formazione a rombo che, sfruttando i campi, chiude le via di fuga del re senza dover utilizzare troppe pedine</a:t>
            </a:r>
          </a:p>
          <a:p>
            <a:endParaRPr lang="it-IT" dirty="0"/>
          </a:p>
          <a:p>
            <a:r>
              <a:rPr lang="it-IT" dirty="0"/>
              <a:t>In late game, si adotta una strategia più aggressiva nei confronti del re, in cui viene dato maggiore valore all’accerchiamento e al blocco delle vie di fuga. Inoltre, viene aggiunto un valore bonus fisso, in caso si possibile catturare il Re nemico.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 prescindere dalla fase di gioco, in situazioni nelle quali non si riescano a mangiare pedine avversarie, si premiano leggermente di più le posizioni nelle quali si mettono in pericolo le pedine nemiche, aggiungendo un piccolo bonus.</a:t>
            </a:r>
            <a:endParaRPr lang="it-SM" dirty="0"/>
          </a:p>
        </p:txBody>
      </p:sp>
      <p:sp>
        <p:nvSpPr>
          <p:cNvPr id="4" name="Slide Number Placeholder 3"/>
          <p:cNvSpPr>
            <a:spLocks noGrp="1"/>
          </p:cNvSpPr>
          <p:nvPr>
            <p:ph type="sldNum" sz="quarter" idx="5"/>
          </p:nvPr>
        </p:nvSpPr>
        <p:spPr/>
        <p:txBody>
          <a:bodyPr/>
          <a:lstStyle/>
          <a:p>
            <a:fld id="{8197D5B3-E848-4C80-B717-D72060F4F878}" type="slidenum">
              <a:rPr lang="it-SM" smtClean="0"/>
              <a:t>5</a:t>
            </a:fld>
            <a:endParaRPr lang="it-SM"/>
          </a:p>
        </p:txBody>
      </p:sp>
    </p:spTree>
    <p:extLst>
      <p:ext uri="{BB962C8B-B14F-4D97-AF65-F5344CB8AC3E}">
        <p14:creationId xmlns:p14="http://schemas.microsoft.com/office/powerpoint/2010/main" val="217504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ea typeface="+mn-lt"/>
                <a:cs typeface="+mn-lt"/>
              </a:rPr>
              <a:t>Per quanto riguarda l’euristica dei bianchi, come prima cosa viene effettuata una prevalutazione degli stati di cattura del Re, evitando di sprecare tempo per ulteriori calcoli inutili.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Per la valutazione dell’euristica dei bianchi abbiamo utilizzato 4 pesi: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sz="1200" dirty="0">
                <a:ea typeface="+mn-lt"/>
                <a:cs typeface="+mn-lt"/>
              </a:rPr>
              <a:t>SAFE_PAWNS,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sz="1200" dirty="0">
                <a:ea typeface="+mn-lt"/>
                <a:cs typeface="+mn-lt"/>
              </a:rPr>
              <a:t>WHITE_ALIVE, si basa sul numero di pedine bianche ancora in vita;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sz="1200" dirty="0">
                <a:ea typeface="+mn-lt"/>
                <a:cs typeface="+mn-lt"/>
              </a:rPr>
              <a:t>BLACK_EATEN, riguarda il numero di pedine nere mangiate;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sz="1200" dirty="0">
                <a:ea typeface="+mn-lt"/>
                <a:cs typeface="+mn-lt"/>
              </a:rPr>
              <a:t>KING_MOVEMENT, si basa sul numero di direzioni in cui il Re può muoversi.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ea typeface="+mn-lt"/>
                <a:cs typeface="+mn-lt"/>
              </a:rPr>
              <a:t>Oltre a questi pesi, viene aggiunto un bonus fisso relativo alla valutazione degli escape del 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ea typeface="+mn-lt"/>
                <a:cs typeface="+mn-lt"/>
              </a:rPr>
              <a:t>Una curiosità che riguarda il nostro giocatore bianco è il fatto che adottando questa euristica, si verificavano spesso situazioni in cui le pedine bianche si posizionavano in posizioni pericolose, come quella mostrata, in cui tuttavia non potevano essere mangiate perché, per farlo, il giocatore nero avrebbe dovuto liberare una via di fuga per il re.</a:t>
            </a:r>
          </a:p>
        </p:txBody>
      </p:sp>
      <p:sp>
        <p:nvSpPr>
          <p:cNvPr id="4" name="Slide Number Placeholder 3"/>
          <p:cNvSpPr>
            <a:spLocks noGrp="1"/>
          </p:cNvSpPr>
          <p:nvPr>
            <p:ph type="sldNum" sz="quarter" idx="5"/>
          </p:nvPr>
        </p:nvSpPr>
        <p:spPr/>
        <p:txBody>
          <a:bodyPr/>
          <a:lstStyle/>
          <a:p>
            <a:fld id="{8197D5B3-E848-4C80-B717-D72060F4F878}" type="slidenum">
              <a:rPr lang="it-SM" smtClean="0"/>
              <a:t>6</a:t>
            </a:fld>
            <a:endParaRPr lang="it-SM"/>
          </a:p>
        </p:txBody>
      </p:sp>
    </p:spTree>
    <p:extLst>
      <p:ext uri="{BB962C8B-B14F-4D97-AF65-F5344CB8AC3E}">
        <p14:creationId xmlns:p14="http://schemas.microsoft.com/office/powerpoint/2010/main" val="59375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Come sappiamo, la challenge prevedeva l’utilizzo di risorse limitate.</a:t>
            </a:r>
          </a:p>
          <a:p>
            <a:endParaRPr lang="it-IT" dirty="0"/>
          </a:p>
          <a:p>
            <a:r>
              <a:rPr lang="it-IT" dirty="0"/>
              <a:t>Testando il nostro giocatore contro se stesso, con tali risorse, abbiamo ottenuto:</a:t>
            </a:r>
          </a:p>
          <a:p>
            <a:r>
              <a:rPr lang="it-IT" dirty="0"/>
              <a:t>- Per i neri una media di 3.6 milioni di nodi esplorati, raggiungendo una profondità dell’albero pari a 5 nelle prime fasi di gioco;</a:t>
            </a:r>
          </a:p>
          <a:p>
            <a:r>
              <a:rPr lang="it-IT" dirty="0"/>
              <a:t>- Per i bianchi una media di 3.5 milioni di nodi, raggiungendo una profondità di 5.</a:t>
            </a:r>
          </a:p>
          <a:p>
            <a:endParaRPr lang="it-IT" dirty="0"/>
          </a:p>
          <a:p>
            <a:r>
              <a:rPr lang="it-IT" dirty="0"/>
              <a:t>Inoltre, svolgendo diverse partite contro molti dei giocatori degli anni precedenti (quelli che siamo effettivamente riusciti a compilare), il nostro player nero ha vinto il 100% delle partite.</a:t>
            </a:r>
          </a:p>
          <a:p>
            <a:endParaRPr lang="it-IT" dirty="0"/>
          </a:p>
          <a:p>
            <a:r>
              <a:rPr lang="it-IT" dirty="0"/>
              <a:t>Neri: </a:t>
            </a:r>
            <a:r>
              <a:rPr lang="it-SM" dirty="0"/>
              <a:t>3.</a:t>
            </a:r>
            <a:r>
              <a:rPr lang="it-IT" dirty="0"/>
              <a:t>6</a:t>
            </a:r>
            <a:r>
              <a:rPr lang="it-SM" dirty="0"/>
              <a:t>08.128</a:t>
            </a:r>
            <a:br>
              <a:rPr lang="it-IT" dirty="0"/>
            </a:br>
            <a:r>
              <a:rPr lang="it-IT" dirty="0"/>
              <a:t>Bianchi: 3.456.080</a:t>
            </a:r>
          </a:p>
        </p:txBody>
      </p:sp>
      <p:sp>
        <p:nvSpPr>
          <p:cNvPr id="4" name="Slide Number Placeholder 3"/>
          <p:cNvSpPr>
            <a:spLocks noGrp="1"/>
          </p:cNvSpPr>
          <p:nvPr>
            <p:ph type="sldNum" sz="quarter" idx="5"/>
          </p:nvPr>
        </p:nvSpPr>
        <p:spPr/>
        <p:txBody>
          <a:bodyPr/>
          <a:lstStyle/>
          <a:p>
            <a:fld id="{8197D5B3-E848-4C80-B717-D72060F4F878}" type="slidenum">
              <a:rPr lang="it-SM" smtClean="0"/>
              <a:t>7</a:t>
            </a:fld>
            <a:endParaRPr lang="it-SM"/>
          </a:p>
        </p:txBody>
      </p:sp>
    </p:spTree>
    <p:extLst>
      <p:ext uri="{BB962C8B-B14F-4D97-AF65-F5344CB8AC3E}">
        <p14:creationId xmlns:p14="http://schemas.microsoft.com/office/powerpoint/2010/main" val="267611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Scorrimento scritte inserendo un copia e incolla dell’output del player?</a:t>
            </a:r>
            <a:endParaRPr lang="it-SM" dirty="0"/>
          </a:p>
        </p:txBody>
      </p:sp>
      <p:sp>
        <p:nvSpPr>
          <p:cNvPr id="4" name="Slide Number Placeholder 3"/>
          <p:cNvSpPr>
            <a:spLocks noGrp="1"/>
          </p:cNvSpPr>
          <p:nvPr>
            <p:ph type="sldNum" sz="quarter" idx="5"/>
          </p:nvPr>
        </p:nvSpPr>
        <p:spPr/>
        <p:txBody>
          <a:bodyPr/>
          <a:lstStyle/>
          <a:p>
            <a:fld id="{8197D5B3-E848-4C80-B717-D72060F4F878}" type="slidenum">
              <a:rPr lang="it-SM" smtClean="0"/>
              <a:t>8</a:t>
            </a:fld>
            <a:endParaRPr lang="it-SM"/>
          </a:p>
        </p:txBody>
      </p:sp>
    </p:spTree>
    <p:extLst>
      <p:ext uri="{BB962C8B-B14F-4D97-AF65-F5344CB8AC3E}">
        <p14:creationId xmlns:p14="http://schemas.microsoft.com/office/powerpoint/2010/main" val="169463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github.com/TryKatChup"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github.com/Federicoand98"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github.com/mikyll" TargetMode="External"/><Relationship Id="rId9" Type="http://schemas.openxmlformats.org/officeDocument/2006/relationships/hyperlink" Target="https://github.com/Noes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pn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Gionnino9000/Gionnino90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d, Edd e Eddy | Gioca online, Download Immagini e Notizie degli Eds |  Cartoon Network">
            <a:extLst>
              <a:ext uri="{FF2B5EF4-FFF2-40B4-BE49-F238E27FC236}">
                <a16:creationId xmlns:a16="http://schemas.microsoft.com/office/drawing/2014/main" id="{9C04D504-881D-E4C4-B338-1A083DE181BF}"/>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977" t="5762" r="218" b="1980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9489BC2D-B227-D993-64EC-A0EF81C7D899}"/>
              </a:ext>
            </a:extLst>
          </p:cNvPr>
          <p:cNvSpPr txBox="1">
            <a:spLocks/>
          </p:cNvSpPr>
          <p:nvPr/>
        </p:nvSpPr>
        <p:spPr>
          <a:xfrm>
            <a:off x="0" y="-18995"/>
            <a:ext cx="12192000" cy="450796"/>
          </a:xfrm>
          <a:custGeom>
            <a:avLst/>
            <a:gdLst>
              <a:gd name="connsiteX0" fmla="*/ 0 w 12192000"/>
              <a:gd name="connsiteY0" fmla="*/ 0 h 450796"/>
              <a:gd name="connsiteX1" fmla="*/ 12192000 w 12192000"/>
              <a:gd name="connsiteY1" fmla="*/ 0 h 450796"/>
              <a:gd name="connsiteX2" fmla="*/ 12192000 w 12192000"/>
              <a:gd name="connsiteY2" fmla="*/ 450796 h 450796"/>
              <a:gd name="connsiteX3" fmla="*/ 0 w 12192000"/>
              <a:gd name="connsiteY3" fmla="*/ 450796 h 450796"/>
              <a:gd name="connsiteX4" fmla="*/ 0 w 12192000"/>
              <a:gd name="connsiteY4" fmla="*/ 0 h 45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50796" fill="none" extrusionOk="0">
                <a:moveTo>
                  <a:pt x="0" y="0"/>
                </a:moveTo>
                <a:cubicBezTo>
                  <a:pt x="4938505" y="90438"/>
                  <a:pt x="7040460" y="111147"/>
                  <a:pt x="12192000" y="0"/>
                </a:cubicBezTo>
                <a:cubicBezTo>
                  <a:pt x="12164893" y="215422"/>
                  <a:pt x="12154069" y="241871"/>
                  <a:pt x="12192000" y="450796"/>
                </a:cubicBezTo>
                <a:cubicBezTo>
                  <a:pt x="6428124" y="429146"/>
                  <a:pt x="4316448" y="375806"/>
                  <a:pt x="0" y="450796"/>
                </a:cubicBezTo>
                <a:cubicBezTo>
                  <a:pt x="13854" y="265082"/>
                  <a:pt x="5172" y="170167"/>
                  <a:pt x="0" y="0"/>
                </a:cubicBezTo>
                <a:close/>
              </a:path>
              <a:path w="12192000" h="450796" stroke="0" extrusionOk="0">
                <a:moveTo>
                  <a:pt x="0" y="0"/>
                </a:moveTo>
                <a:cubicBezTo>
                  <a:pt x="4188636" y="69844"/>
                  <a:pt x="8273630" y="30865"/>
                  <a:pt x="12192000" y="0"/>
                </a:cubicBezTo>
                <a:cubicBezTo>
                  <a:pt x="12154458" y="115705"/>
                  <a:pt x="12221082" y="331631"/>
                  <a:pt x="12192000" y="450796"/>
                </a:cubicBezTo>
                <a:cubicBezTo>
                  <a:pt x="8193714" y="435327"/>
                  <a:pt x="3257190" y="296823"/>
                  <a:pt x="0" y="450796"/>
                </a:cubicBezTo>
                <a:cubicBezTo>
                  <a:pt x="-159" y="254462"/>
                  <a:pt x="10697" y="149523"/>
                  <a:pt x="0" y="0"/>
                </a:cubicBezTo>
                <a:close/>
              </a:path>
            </a:pathLst>
          </a:custGeom>
          <a:solidFill>
            <a:schemeClr val="bg1">
              <a:alpha val="96000"/>
            </a:schemeClr>
          </a:solidFill>
          <a:ln>
            <a:solidFill>
              <a:schemeClr val="tx1"/>
            </a:solidFill>
            <a:extLst>
              <a:ext uri="{C807C97D-BFC1-408E-A445-0C87EB9F89A2}">
                <ask:lineSketchStyleProps xmlns:ask="http://schemas.microsoft.com/office/drawing/2018/sketchyshapes" sd="3470408038">
                  <a:prstGeom prst="rect">
                    <a:avLst/>
                  </a:prstGeom>
                  <ask:type>
                    <ask:lineSketchCurved/>
                  </ask:type>
                </ask:lineSketchStyleProps>
              </a:ext>
            </a:extLst>
          </a:ln>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3" name="Freeform: Shape 82">
            <a:extLst>
              <a:ext uri="{FF2B5EF4-FFF2-40B4-BE49-F238E27FC236}">
                <a16:creationId xmlns:a16="http://schemas.microsoft.com/office/drawing/2014/main" id="{13A44B03-D328-0750-BC55-E5ADAE494134}"/>
              </a:ext>
            </a:extLst>
          </p:cNvPr>
          <p:cNvSpPr/>
          <p:nvPr/>
        </p:nvSpPr>
        <p:spPr>
          <a:xfrm>
            <a:off x="2412248" y="1097612"/>
            <a:ext cx="7367503" cy="1685109"/>
          </a:xfrm>
          <a:custGeom>
            <a:avLst/>
            <a:gdLst>
              <a:gd name="connsiteX0" fmla="*/ 209606 w 7367503"/>
              <a:gd name="connsiteY0" fmla="*/ 0 h 1685109"/>
              <a:gd name="connsiteX1" fmla="*/ 7157897 w 7367503"/>
              <a:gd name="connsiteY1" fmla="*/ 0 h 1685109"/>
              <a:gd name="connsiteX2" fmla="*/ 7367503 w 7367503"/>
              <a:gd name="connsiteY2" fmla="*/ 209606 h 1685109"/>
              <a:gd name="connsiteX3" fmla="*/ 7367503 w 7367503"/>
              <a:gd name="connsiteY3" fmla="*/ 1048006 h 1685109"/>
              <a:gd name="connsiteX4" fmla="*/ 7157897 w 7367503"/>
              <a:gd name="connsiteY4" fmla="*/ 1257612 h 1685109"/>
              <a:gd name="connsiteX5" fmla="*/ 5379202 w 7367503"/>
              <a:gd name="connsiteY5" fmla="*/ 1257612 h 1685109"/>
              <a:gd name="connsiteX6" fmla="*/ 5379202 w 7367503"/>
              <a:gd name="connsiteY6" fmla="*/ 1561791 h 1685109"/>
              <a:gd name="connsiteX7" fmla="*/ 5255884 w 7367503"/>
              <a:gd name="connsiteY7" fmla="*/ 1685109 h 1685109"/>
              <a:gd name="connsiteX8" fmla="*/ 2101906 w 7367503"/>
              <a:gd name="connsiteY8" fmla="*/ 1685109 h 1685109"/>
              <a:gd name="connsiteX9" fmla="*/ 1978588 w 7367503"/>
              <a:gd name="connsiteY9" fmla="*/ 1561791 h 1685109"/>
              <a:gd name="connsiteX10" fmla="*/ 1978588 w 7367503"/>
              <a:gd name="connsiteY10" fmla="*/ 1257612 h 1685109"/>
              <a:gd name="connsiteX11" fmla="*/ 209606 w 7367503"/>
              <a:gd name="connsiteY11" fmla="*/ 1257612 h 1685109"/>
              <a:gd name="connsiteX12" fmla="*/ 0 w 7367503"/>
              <a:gd name="connsiteY12" fmla="*/ 1048006 h 1685109"/>
              <a:gd name="connsiteX13" fmla="*/ 0 w 7367503"/>
              <a:gd name="connsiteY13" fmla="*/ 209606 h 1685109"/>
              <a:gd name="connsiteX14" fmla="*/ 209606 w 7367503"/>
              <a:gd name="connsiteY14" fmla="*/ 0 h 168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67503" h="1685109" fill="none" extrusionOk="0">
                <a:moveTo>
                  <a:pt x="209606" y="0"/>
                </a:moveTo>
                <a:cubicBezTo>
                  <a:pt x="930364" y="70735"/>
                  <a:pt x="5238408" y="-157286"/>
                  <a:pt x="7157897" y="0"/>
                </a:cubicBezTo>
                <a:cubicBezTo>
                  <a:pt x="7279106" y="13376"/>
                  <a:pt x="7375838" y="100420"/>
                  <a:pt x="7367503" y="209606"/>
                </a:cubicBezTo>
                <a:cubicBezTo>
                  <a:pt x="7397282" y="533667"/>
                  <a:pt x="7376670" y="940344"/>
                  <a:pt x="7367503" y="1048006"/>
                </a:cubicBezTo>
                <a:cubicBezTo>
                  <a:pt x="7384965" y="1160623"/>
                  <a:pt x="7272133" y="1258688"/>
                  <a:pt x="7157897" y="1257612"/>
                </a:cubicBezTo>
                <a:cubicBezTo>
                  <a:pt x="6881288" y="1299438"/>
                  <a:pt x="6189326" y="1173730"/>
                  <a:pt x="5379202" y="1257612"/>
                </a:cubicBezTo>
                <a:cubicBezTo>
                  <a:pt x="5395861" y="1323304"/>
                  <a:pt x="5369717" y="1414194"/>
                  <a:pt x="5379202" y="1561791"/>
                </a:cubicBezTo>
                <a:cubicBezTo>
                  <a:pt x="5371012" y="1626775"/>
                  <a:pt x="5321104" y="1684779"/>
                  <a:pt x="5255884" y="1685109"/>
                </a:cubicBezTo>
                <a:cubicBezTo>
                  <a:pt x="4527333" y="1515332"/>
                  <a:pt x="2840312" y="1731417"/>
                  <a:pt x="2101906" y="1685109"/>
                </a:cubicBezTo>
                <a:cubicBezTo>
                  <a:pt x="2035458" y="1681107"/>
                  <a:pt x="1991233" y="1628493"/>
                  <a:pt x="1978588" y="1561791"/>
                </a:cubicBezTo>
                <a:cubicBezTo>
                  <a:pt x="1952396" y="1492193"/>
                  <a:pt x="2002319" y="1396685"/>
                  <a:pt x="1978588" y="1257612"/>
                </a:cubicBezTo>
                <a:cubicBezTo>
                  <a:pt x="1135677" y="1362945"/>
                  <a:pt x="459858" y="1303676"/>
                  <a:pt x="209606" y="1257612"/>
                </a:cubicBezTo>
                <a:cubicBezTo>
                  <a:pt x="94406" y="1253800"/>
                  <a:pt x="-7164" y="1181761"/>
                  <a:pt x="0" y="1048006"/>
                </a:cubicBezTo>
                <a:cubicBezTo>
                  <a:pt x="6726" y="630233"/>
                  <a:pt x="46845" y="439834"/>
                  <a:pt x="0" y="209606"/>
                </a:cubicBezTo>
                <a:cubicBezTo>
                  <a:pt x="-600" y="87475"/>
                  <a:pt x="99684" y="2472"/>
                  <a:pt x="209606" y="0"/>
                </a:cubicBezTo>
                <a:close/>
              </a:path>
              <a:path w="7367503" h="1685109" stroke="0" extrusionOk="0">
                <a:moveTo>
                  <a:pt x="209606" y="0"/>
                </a:moveTo>
                <a:cubicBezTo>
                  <a:pt x="1773175" y="64743"/>
                  <a:pt x="4822845" y="-14013"/>
                  <a:pt x="7157897" y="0"/>
                </a:cubicBezTo>
                <a:cubicBezTo>
                  <a:pt x="7272680" y="2548"/>
                  <a:pt x="7353695" y="97046"/>
                  <a:pt x="7367503" y="209606"/>
                </a:cubicBezTo>
                <a:cubicBezTo>
                  <a:pt x="7347333" y="380654"/>
                  <a:pt x="7318061" y="940471"/>
                  <a:pt x="7367503" y="1048006"/>
                </a:cubicBezTo>
                <a:cubicBezTo>
                  <a:pt x="7366975" y="1181800"/>
                  <a:pt x="7293371" y="1254627"/>
                  <a:pt x="7157897" y="1257612"/>
                </a:cubicBezTo>
                <a:cubicBezTo>
                  <a:pt x="6806020" y="1178887"/>
                  <a:pt x="5909967" y="1279217"/>
                  <a:pt x="5379202" y="1257612"/>
                </a:cubicBezTo>
                <a:cubicBezTo>
                  <a:pt x="5363514" y="1319627"/>
                  <a:pt x="5384231" y="1519314"/>
                  <a:pt x="5379202" y="1561791"/>
                </a:cubicBezTo>
                <a:cubicBezTo>
                  <a:pt x="5379018" y="1628775"/>
                  <a:pt x="5326581" y="1687206"/>
                  <a:pt x="5255884" y="1685109"/>
                </a:cubicBezTo>
                <a:cubicBezTo>
                  <a:pt x="4463159" y="1538062"/>
                  <a:pt x="3201571" y="1811772"/>
                  <a:pt x="2101906" y="1685109"/>
                </a:cubicBezTo>
                <a:cubicBezTo>
                  <a:pt x="2038861" y="1688706"/>
                  <a:pt x="1969238" y="1622153"/>
                  <a:pt x="1978588" y="1561791"/>
                </a:cubicBezTo>
                <a:cubicBezTo>
                  <a:pt x="1971727" y="1504124"/>
                  <a:pt x="1999253" y="1290615"/>
                  <a:pt x="1978588" y="1257612"/>
                </a:cubicBezTo>
                <a:cubicBezTo>
                  <a:pt x="1248301" y="1235257"/>
                  <a:pt x="885238" y="1413452"/>
                  <a:pt x="209606" y="1257612"/>
                </a:cubicBezTo>
                <a:cubicBezTo>
                  <a:pt x="100478" y="1249768"/>
                  <a:pt x="-11722" y="1166678"/>
                  <a:pt x="0" y="1048006"/>
                </a:cubicBezTo>
                <a:cubicBezTo>
                  <a:pt x="-3658" y="883826"/>
                  <a:pt x="28090" y="459565"/>
                  <a:pt x="0" y="209606"/>
                </a:cubicBezTo>
                <a:cubicBezTo>
                  <a:pt x="6584" y="112892"/>
                  <a:pt x="103710" y="-10889"/>
                  <a:pt x="209606" y="0"/>
                </a:cubicBezTo>
                <a:close/>
              </a:path>
            </a:pathLst>
          </a:custGeom>
          <a:solidFill>
            <a:schemeClr val="bg1">
              <a:alpha val="80000"/>
            </a:schemeClr>
          </a:solidFill>
          <a:ln>
            <a:solidFill>
              <a:schemeClr val="tx1"/>
            </a:solidFill>
            <a:extLst>
              <a:ext uri="{C807C97D-BFC1-408E-A445-0C87EB9F89A2}">
                <ask:lineSketchStyleProps xmlns:ask="http://schemas.microsoft.com/office/drawing/2018/sketchyshapes" sd="2145980685">
                  <a:custGeom>
                    <a:avLst/>
                    <a:gdLst>
                      <a:gd name="connsiteX0" fmla="*/ 209606 w 7367503"/>
                      <a:gd name="connsiteY0" fmla="*/ 0 h 1685109"/>
                      <a:gd name="connsiteX1" fmla="*/ 7157897 w 7367503"/>
                      <a:gd name="connsiteY1" fmla="*/ 0 h 1685109"/>
                      <a:gd name="connsiteX2" fmla="*/ 7367503 w 7367503"/>
                      <a:gd name="connsiteY2" fmla="*/ 209606 h 1685109"/>
                      <a:gd name="connsiteX3" fmla="*/ 7367503 w 7367503"/>
                      <a:gd name="connsiteY3" fmla="*/ 1048006 h 1685109"/>
                      <a:gd name="connsiteX4" fmla="*/ 7157897 w 7367503"/>
                      <a:gd name="connsiteY4" fmla="*/ 1257612 h 1685109"/>
                      <a:gd name="connsiteX5" fmla="*/ 5379202 w 7367503"/>
                      <a:gd name="connsiteY5" fmla="*/ 1257612 h 1685109"/>
                      <a:gd name="connsiteX6" fmla="*/ 5379202 w 7367503"/>
                      <a:gd name="connsiteY6" fmla="*/ 1561791 h 1685109"/>
                      <a:gd name="connsiteX7" fmla="*/ 5255884 w 7367503"/>
                      <a:gd name="connsiteY7" fmla="*/ 1685109 h 1685109"/>
                      <a:gd name="connsiteX8" fmla="*/ 2101906 w 7367503"/>
                      <a:gd name="connsiteY8" fmla="*/ 1685109 h 1685109"/>
                      <a:gd name="connsiteX9" fmla="*/ 1978588 w 7367503"/>
                      <a:gd name="connsiteY9" fmla="*/ 1561791 h 1685109"/>
                      <a:gd name="connsiteX10" fmla="*/ 1978588 w 7367503"/>
                      <a:gd name="connsiteY10" fmla="*/ 1257612 h 1685109"/>
                      <a:gd name="connsiteX11" fmla="*/ 209606 w 7367503"/>
                      <a:gd name="connsiteY11" fmla="*/ 1257612 h 1685109"/>
                      <a:gd name="connsiteX12" fmla="*/ 0 w 7367503"/>
                      <a:gd name="connsiteY12" fmla="*/ 1048006 h 1685109"/>
                      <a:gd name="connsiteX13" fmla="*/ 0 w 7367503"/>
                      <a:gd name="connsiteY13" fmla="*/ 209606 h 1685109"/>
                      <a:gd name="connsiteX14" fmla="*/ 209606 w 7367503"/>
                      <a:gd name="connsiteY14" fmla="*/ 0 h 168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67503" h="1685109">
                        <a:moveTo>
                          <a:pt x="209606" y="0"/>
                        </a:moveTo>
                        <a:lnTo>
                          <a:pt x="7157897" y="0"/>
                        </a:lnTo>
                        <a:cubicBezTo>
                          <a:pt x="7273659" y="0"/>
                          <a:pt x="7367503" y="93844"/>
                          <a:pt x="7367503" y="209606"/>
                        </a:cubicBezTo>
                        <a:lnTo>
                          <a:pt x="7367503" y="1048006"/>
                        </a:lnTo>
                        <a:cubicBezTo>
                          <a:pt x="7367503" y="1163768"/>
                          <a:pt x="7273659" y="1257612"/>
                          <a:pt x="7157897" y="1257612"/>
                        </a:cubicBezTo>
                        <a:lnTo>
                          <a:pt x="5379202" y="1257612"/>
                        </a:lnTo>
                        <a:lnTo>
                          <a:pt x="5379202" y="1561791"/>
                        </a:lnTo>
                        <a:cubicBezTo>
                          <a:pt x="5379202" y="1629898"/>
                          <a:pt x="5323991" y="1685109"/>
                          <a:pt x="5255884" y="1685109"/>
                        </a:cubicBezTo>
                        <a:lnTo>
                          <a:pt x="2101906" y="1685109"/>
                        </a:lnTo>
                        <a:cubicBezTo>
                          <a:pt x="2033799" y="1685109"/>
                          <a:pt x="1978588" y="1629898"/>
                          <a:pt x="1978588" y="1561791"/>
                        </a:cubicBezTo>
                        <a:lnTo>
                          <a:pt x="1978588" y="1257612"/>
                        </a:lnTo>
                        <a:lnTo>
                          <a:pt x="209606" y="1257612"/>
                        </a:lnTo>
                        <a:cubicBezTo>
                          <a:pt x="93844" y="1257612"/>
                          <a:pt x="0" y="1163768"/>
                          <a:pt x="0" y="1048006"/>
                        </a:cubicBezTo>
                        <a:lnTo>
                          <a:pt x="0" y="209606"/>
                        </a:lnTo>
                        <a:cubicBezTo>
                          <a:pt x="0" y="93844"/>
                          <a:pt x="93844" y="0"/>
                          <a:pt x="209606"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sz="2400" dirty="0">
              <a:solidFill>
                <a:schemeClr val="tx1"/>
              </a:solidFill>
            </a:endParaRPr>
          </a:p>
        </p:txBody>
      </p:sp>
      <p:sp>
        <p:nvSpPr>
          <p:cNvPr id="13" name="Oval 12">
            <a:extLst>
              <a:ext uri="{FF2B5EF4-FFF2-40B4-BE49-F238E27FC236}">
                <a16:creationId xmlns:a16="http://schemas.microsoft.com/office/drawing/2014/main" id="{4FA6B8F0-6D70-F034-EA84-C0D02AF84904}"/>
              </a:ext>
            </a:extLst>
          </p:cNvPr>
          <p:cNvSpPr/>
          <p:nvPr/>
        </p:nvSpPr>
        <p:spPr>
          <a:xfrm>
            <a:off x="7790707" y="2597292"/>
            <a:ext cx="2286000" cy="2286000"/>
          </a:xfrm>
          <a:custGeom>
            <a:avLst/>
            <a:gdLst>
              <a:gd name="connsiteX0" fmla="*/ 0 w 2286000"/>
              <a:gd name="connsiteY0" fmla="*/ 1143000 h 2286000"/>
              <a:gd name="connsiteX1" fmla="*/ 1143000 w 2286000"/>
              <a:gd name="connsiteY1" fmla="*/ 0 h 2286000"/>
              <a:gd name="connsiteX2" fmla="*/ 2286000 w 2286000"/>
              <a:gd name="connsiteY2" fmla="*/ 1143000 h 2286000"/>
              <a:gd name="connsiteX3" fmla="*/ 1143000 w 2286000"/>
              <a:gd name="connsiteY3" fmla="*/ 2286000 h 2286000"/>
              <a:gd name="connsiteX4" fmla="*/ 0 w 2286000"/>
              <a:gd name="connsiteY4" fmla="*/ 1143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fill="none" extrusionOk="0">
                <a:moveTo>
                  <a:pt x="0" y="1143000"/>
                </a:moveTo>
                <a:cubicBezTo>
                  <a:pt x="-17161" y="433772"/>
                  <a:pt x="430763" y="4718"/>
                  <a:pt x="1143000" y="0"/>
                </a:cubicBezTo>
                <a:cubicBezTo>
                  <a:pt x="1784165" y="2146"/>
                  <a:pt x="2389114" y="487586"/>
                  <a:pt x="2286000" y="1143000"/>
                </a:cubicBezTo>
                <a:cubicBezTo>
                  <a:pt x="2235093" y="1745973"/>
                  <a:pt x="1732692" y="2173540"/>
                  <a:pt x="1143000" y="2286000"/>
                </a:cubicBezTo>
                <a:cubicBezTo>
                  <a:pt x="402582" y="2244318"/>
                  <a:pt x="-11545" y="1775622"/>
                  <a:pt x="0" y="1143000"/>
                </a:cubicBezTo>
                <a:close/>
              </a:path>
              <a:path w="2286000" h="2286000" stroke="0" extrusionOk="0">
                <a:moveTo>
                  <a:pt x="0" y="1143000"/>
                </a:moveTo>
                <a:cubicBezTo>
                  <a:pt x="-23179" y="460423"/>
                  <a:pt x="553915" y="52487"/>
                  <a:pt x="1143000" y="0"/>
                </a:cubicBezTo>
                <a:cubicBezTo>
                  <a:pt x="1730658" y="-7216"/>
                  <a:pt x="2374057" y="460896"/>
                  <a:pt x="2286000" y="1143000"/>
                </a:cubicBezTo>
                <a:cubicBezTo>
                  <a:pt x="2288135" y="1849105"/>
                  <a:pt x="1784788" y="2398625"/>
                  <a:pt x="1143000" y="2286000"/>
                </a:cubicBezTo>
                <a:cubicBezTo>
                  <a:pt x="428334" y="2220727"/>
                  <a:pt x="-12298" y="1825454"/>
                  <a:pt x="0" y="1143000"/>
                </a:cubicBezTo>
                <a:close/>
              </a:path>
            </a:pathLst>
          </a:custGeom>
          <a:solidFill>
            <a:schemeClr val="bg1">
              <a:alpha val="80000"/>
            </a:schemeClr>
          </a:solidFill>
          <a:ln>
            <a:noFill/>
            <a:extLst>
              <a:ext uri="{C807C97D-BFC1-408E-A445-0C87EB9F89A2}">
                <ask:lineSketchStyleProps xmlns:ask="http://schemas.microsoft.com/office/drawing/2018/sketchyshapes" sd="332691129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4" name="Oval 13">
            <a:extLst>
              <a:ext uri="{FF2B5EF4-FFF2-40B4-BE49-F238E27FC236}">
                <a16:creationId xmlns:a16="http://schemas.microsoft.com/office/drawing/2014/main" id="{3F7F0087-FE85-35E3-CA55-64EA74996B90}"/>
              </a:ext>
            </a:extLst>
          </p:cNvPr>
          <p:cNvSpPr/>
          <p:nvPr/>
        </p:nvSpPr>
        <p:spPr>
          <a:xfrm>
            <a:off x="9665810" y="4279920"/>
            <a:ext cx="2286000" cy="22860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pic>
        <p:nvPicPr>
          <p:cNvPr id="17" name="Picture 16">
            <a:hlinkClick r:id="rId4" tooltip="GitHub profile"/>
            <a:extLst>
              <a:ext uri="{FF2B5EF4-FFF2-40B4-BE49-F238E27FC236}">
                <a16:creationId xmlns:a16="http://schemas.microsoft.com/office/drawing/2014/main" id="{F31DB1EF-C82D-A973-C234-453FDD7446FB}"/>
              </a:ext>
            </a:extLst>
          </p:cNvPr>
          <p:cNvPicPr>
            <a:picLocks noChangeAspect="1"/>
          </p:cNvPicPr>
          <p:nvPr/>
        </p:nvPicPr>
        <p:blipFill>
          <a:blip r:embed="rId5"/>
          <a:stretch>
            <a:fillRect/>
          </a:stretch>
        </p:blipFill>
        <p:spPr>
          <a:xfrm>
            <a:off x="9665810" y="4279920"/>
            <a:ext cx="2286000" cy="2286000"/>
          </a:xfrm>
          <a:custGeom>
            <a:avLst/>
            <a:gdLst>
              <a:gd name="connsiteX0" fmla="*/ 0 w 2286000"/>
              <a:gd name="connsiteY0" fmla="*/ 1143000 h 2286000"/>
              <a:gd name="connsiteX1" fmla="*/ 1143000 w 2286000"/>
              <a:gd name="connsiteY1" fmla="*/ 0 h 2286000"/>
              <a:gd name="connsiteX2" fmla="*/ 2286000 w 2286000"/>
              <a:gd name="connsiteY2" fmla="*/ 1143000 h 2286000"/>
              <a:gd name="connsiteX3" fmla="*/ 1143000 w 2286000"/>
              <a:gd name="connsiteY3" fmla="*/ 2286000 h 2286000"/>
              <a:gd name="connsiteX4" fmla="*/ 0 w 2286000"/>
              <a:gd name="connsiteY4" fmla="*/ 1143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fill="none" extrusionOk="0">
                <a:moveTo>
                  <a:pt x="0" y="1143000"/>
                </a:moveTo>
                <a:cubicBezTo>
                  <a:pt x="14956" y="505469"/>
                  <a:pt x="537433" y="68274"/>
                  <a:pt x="1143000" y="0"/>
                </a:cubicBezTo>
                <a:cubicBezTo>
                  <a:pt x="1757841" y="-4719"/>
                  <a:pt x="2216433" y="562248"/>
                  <a:pt x="2286000" y="1143000"/>
                </a:cubicBezTo>
                <a:cubicBezTo>
                  <a:pt x="2262993" y="1763856"/>
                  <a:pt x="1693006" y="2314458"/>
                  <a:pt x="1143000" y="2286000"/>
                </a:cubicBezTo>
                <a:cubicBezTo>
                  <a:pt x="478530" y="2269538"/>
                  <a:pt x="15041" y="1693821"/>
                  <a:pt x="0" y="1143000"/>
                </a:cubicBezTo>
                <a:close/>
              </a:path>
              <a:path w="2286000" h="2286000" stroke="0" extrusionOk="0">
                <a:moveTo>
                  <a:pt x="0" y="1143000"/>
                </a:moveTo>
                <a:cubicBezTo>
                  <a:pt x="-12921" y="512875"/>
                  <a:pt x="534761" y="51677"/>
                  <a:pt x="1143000" y="0"/>
                </a:cubicBezTo>
                <a:cubicBezTo>
                  <a:pt x="1794173" y="59617"/>
                  <a:pt x="2253006" y="514729"/>
                  <a:pt x="2286000" y="1143000"/>
                </a:cubicBezTo>
                <a:cubicBezTo>
                  <a:pt x="2241969" y="1757958"/>
                  <a:pt x="1774731" y="2237121"/>
                  <a:pt x="1143000" y="2286000"/>
                </a:cubicBezTo>
                <a:cubicBezTo>
                  <a:pt x="554028" y="2287252"/>
                  <a:pt x="16446" y="1748902"/>
                  <a:pt x="0" y="1143000"/>
                </a:cubicBezTo>
                <a:close/>
              </a:path>
            </a:pathLst>
          </a:custGeom>
          <a:ln>
            <a:solidFill>
              <a:schemeClr val="tx1"/>
            </a:solidFill>
            <a:extLst>
              <a:ext uri="{C807C97D-BFC1-408E-A445-0C87EB9F89A2}">
                <ask:lineSketchStyleProps xmlns:ask="http://schemas.microsoft.com/office/drawing/2018/sketchyshapes" sd="1449575701">
                  <a:prstGeom prst="ellipse">
                    <a:avLst/>
                  </a:prstGeom>
                  <ask:type>
                    <ask:lineSketchCurved/>
                  </ask:type>
                </ask:lineSketchStyleProps>
              </a:ext>
            </a:extLst>
          </a:ln>
        </p:spPr>
      </p:pic>
      <p:sp>
        <p:nvSpPr>
          <p:cNvPr id="29" name="Rectangle: Rounded Corners 28">
            <a:hlinkClick r:id="rId4" tooltip="GitHub profile"/>
            <a:extLst>
              <a:ext uri="{FF2B5EF4-FFF2-40B4-BE49-F238E27FC236}">
                <a16:creationId xmlns:a16="http://schemas.microsoft.com/office/drawing/2014/main" id="{2F1FA791-CBDF-EE67-9267-86ECDD4461D7}"/>
              </a:ext>
            </a:extLst>
          </p:cNvPr>
          <p:cNvSpPr/>
          <p:nvPr/>
        </p:nvSpPr>
        <p:spPr>
          <a:xfrm>
            <a:off x="10054529" y="6409894"/>
            <a:ext cx="1505044" cy="314960"/>
          </a:xfrm>
          <a:custGeom>
            <a:avLst/>
            <a:gdLst>
              <a:gd name="connsiteX0" fmla="*/ 0 w 1505044"/>
              <a:gd name="connsiteY0" fmla="*/ 103294 h 314960"/>
              <a:gd name="connsiteX1" fmla="*/ 103294 w 1505044"/>
              <a:gd name="connsiteY1" fmla="*/ 0 h 314960"/>
              <a:gd name="connsiteX2" fmla="*/ 1401750 w 1505044"/>
              <a:gd name="connsiteY2" fmla="*/ 0 h 314960"/>
              <a:gd name="connsiteX3" fmla="*/ 1505044 w 1505044"/>
              <a:gd name="connsiteY3" fmla="*/ 103294 h 314960"/>
              <a:gd name="connsiteX4" fmla="*/ 1505044 w 1505044"/>
              <a:gd name="connsiteY4" fmla="*/ 211666 h 314960"/>
              <a:gd name="connsiteX5" fmla="*/ 1401750 w 1505044"/>
              <a:gd name="connsiteY5" fmla="*/ 314960 h 314960"/>
              <a:gd name="connsiteX6" fmla="*/ 103294 w 1505044"/>
              <a:gd name="connsiteY6" fmla="*/ 314960 h 314960"/>
              <a:gd name="connsiteX7" fmla="*/ 0 w 1505044"/>
              <a:gd name="connsiteY7" fmla="*/ 211666 h 314960"/>
              <a:gd name="connsiteX8" fmla="*/ 0 w 1505044"/>
              <a:gd name="connsiteY8" fmla="*/ 103294 h 31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5044" h="314960" fill="none" extrusionOk="0">
                <a:moveTo>
                  <a:pt x="0" y="103294"/>
                </a:moveTo>
                <a:cubicBezTo>
                  <a:pt x="8841" y="49442"/>
                  <a:pt x="52409" y="-137"/>
                  <a:pt x="103294" y="0"/>
                </a:cubicBezTo>
                <a:cubicBezTo>
                  <a:pt x="387252" y="-41219"/>
                  <a:pt x="888794" y="46176"/>
                  <a:pt x="1401750" y="0"/>
                </a:cubicBezTo>
                <a:cubicBezTo>
                  <a:pt x="1468535" y="3527"/>
                  <a:pt x="1504331" y="42229"/>
                  <a:pt x="1505044" y="103294"/>
                </a:cubicBezTo>
                <a:cubicBezTo>
                  <a:pt x="1513782" y="145580"/>
                  <a:pt x="1503757" y="157773"/>
                  <a:pt x="1505044" y="211666"/>
                </a:cubicBezTo>
                <a:cubicBezTo>
                  <a:pt x="1504303" y="276551"/>
                  <a:pt x="1451092" y="315728"/>
                  <a:pt x="1401750" y="314960"/>
                </a:cubicBezTo>
                <a:cubicBezTo>
                  <a:pt x="1223393" y="402895"/>
                  <a:pt x="625576" y="238482"/>
                  <a:pt x="103294" y="314960"/>
                </a:cubicBezTo>
                <a:cubicBezTo>
                  <a:pt x="46155" y="305753"/>
                  <a:pt x="-5936" y="273813"/>
                  <a:pt x="0" y="211666"/>
                </a:cubicBezTo>
                <a:cubicBezTo>
                  <a:pt x="1759" y="158994"/>
                  <a:pt x="-2080" y="145825"/>
                  <a:pt x="0" y="103294"/>
                </a:cubicBezTo>
                <a:close/>
              </a:path>
              <a:path w="1505044" h="314960" stroke="0" extrusionOk="0">
                <a:moveTo>
                  <a:pt x="0" y="103294"/>
                </a:moveTo>
                <a:cubicBezTo>
                  <a:pt x="-878" y="44870"/>
                  <a:pt x="48616" y="-10309"/>
                  <a:pt x="103294" y="0"/>
                </a:cubicBezTo>
                <a:cubicBezTo>
                  <a:pt x="596496" y="-107787"/>
                  <a:pt x="859159" y="-106523"/>
                  <a:pt x="1401750" y="0"/>
                </a:cubicBezTo>
                <a:cubicBezTo>
                  <a:pt x="1452149" y="3165"/>
                  <a:pt x="1502118" y="43614"/>
                  <a:pt x="1505044" y="103294"/>
                </a:cubicBezTo>
                <a:cubicBezTo>
                  <a:pt x="1508498" y="142286"/>
                  <a:pt x="1495426" y="165149"/>
                  <a:pt x="1505044" y="211666"/>
                </a:cubicBezTo>
                <a:cubicBezTo>
                  <a:pt x="1495401" y="264382"/>
                  <a:pt x="1464743" y="315013"/>
                  <a:pt x="1401750" y="314960"/>
                </a:cubicBezTo>
                <a:cubicBezTo>
                  <a:pt x="1023923" y="203248"/>
                  <a:pt x="593758" y="286648"/>
                  <a:pt x="103294" y="314960"/>
                </a:cubicBezTo>
                <a:cubicBezTo>
                  <a:pt x="48568" y="319333"/>
                  <a:pt x="-2873" y="261552"/>
                  <a:pt x="0" y="211666"/>
                </a:cubicBezTo>
                <a:cubicBezTo>
                  <a:pt x="4162" y="173048"/>
                  <a:pt x="745" y="136788"/>
                  <a:pt x="0" y="103294"/>
                </a:cubicBezTo>
                <a:close/>
              </a:path>
            </a:pathLst>
          </a:custGeom>
          <a:solidFill>
            <a:schemeClr val="bg1">
              <a:alpha val="80000"/>
            </a:schemeClr>
          </a:solidFill>
          <a:ln>
            <a:solidFill>
              <a:schemeClr val="tx1"/>
            </a:solidFill>
            <a:extLst>
              <a:ext uri="{C807C97D-BFC1-408E-A445-0C87EB9F89A2}">
                <ask:lineSketchStyleProps xmlns:ask="http://schemas.microsoft.com/office/drawing/2018/sketchyshapes" sd="2053050320">
                  <a:prstGeom prst="roundRect">
                    <a:avLst>
                      <a:gd name="adj" fmla="val 32796"/>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Michele Righi</a:t>
            </a:r>
            <a:endParaRPr lang="it-SM" dirty="0">
              <a:solidFill>
                <a:schemeClr val="tx1"/>
              </a:solidFill>
            </a:endParaRPr>
          </a:p>
        </p:txBody>
      </p:sp>
      <p:sp>
        <p:nvSpPr>
          <p:cNvPr id="36" name="Freeform: Shape 35">
            <a:extLst>
              <a:ext uri="{FF2B5EF4-FFF2-40B4-BE49-F238E27FC236}">
                <a16:creationId xmlns:a16="http://schemas.microsoft.com/office/drawing/2014/main" id="{0CB522CD-D9BC-7F1D-AF0E-5E675020C5F7}"/>
              </a:ext>
            </a:extLst>
          </p:cNvPr>
          <p:cNvSpPr/>
          <p:nvPr/>
        </p:nvSpPr>
        <p:spPr>
          <a:xfrm>
            <a:off x="1" y="3123296"/>
            <a:ext cx="3468639" cy="3734705"/>
          </a:xfrm>
          <a:custGeom>
            <a:avLst/>
            <a:gdLst>
              <a:gd name="connsiteX0" fmla="*/ 916412 w 3468639"/>
              <a:gd name="connsiteY0" fmla="*/ 557 h 3734705"/>
              <a:gd name="connsiteX1" fmla="*/ 3463375 w 3468639"/>
              <a:gd name="connsiteY1" fmla="*/ 2550586 h 3734705"/>
              <a:gd name="connsiteX2" fmla="*/ 3289844 w 3468639"/>
              <a:gd name="connsiteY2" fmla="*/ 3438082 h 3734705"/>
              <a:gd name="connsiteX3" fmla="*/ 3237446 w 3468639"/>
              <a:gd name="connsiteY3" fmla="*/ 3537565 h 3734705"/>
              <a:gd name="connsiteX4" fmla="*/ 3224770 w 3468639"/>
              <a:gd name="connsiteY4" fmla="*/ 3569225 h 3734705"/>
              <a:gd name="connsiteX5" fmla="*/ 3141709 w 3468639"/>
              <a:gd name="connsiteY5" fmla="*/ 3734705 h 3734705"/>
              <a:gd name="connsiteX6" fmla="*/ 0 w 3468639"/>
              <a:gd name="connsiteY6" fmla="*/ 3734705 h 3734705"/>
              <a:gd name="connsiteX7" fmla="*/ 0 w 3468639"/>
              <a:gd name="connsiteY7" fmla="*/ 92190 h 3734705"/>
              <a:gd name="connsiteX8" fmla="*/ 194822 w 3468639"/>
              <a:gd name="connsiteY8" fmla="*/ 52133 h 3734705"/>
              <a:gd name="connsiteX9" fmla="*/ 794136 w 3468639"/>
              <a:gd name="connsiteY9" fmla="*/ 7254 h 3734705"/>
              <a:gd name="connsiteX10" fmla="*/ 916412 w 3468639"/>
              <a:gd name="connsiteY10" fmla="*/ 557 h 373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8639" h="3734705" fill="none" extrusionOk="0">
                <a:moveTo>
                  <a:pt x="916412" y="557"/>
                </a:moveTo>
                <a:cubicBezTo>
                  <a:pt x="1975963" y="-64536"/>
                  <a:pt x="3552257" y="924977"/>
                  <a:pt x="3463375" y="2550586"/>
                </a:cubicBezTo>
                <a:cubicBezTo>
                  <a:pt x="3463217" y="2834058"/>
                  <a:pt x="3454410" y="3173744"/>
                  <a:pt x="3289844" y="3438082"/>
                </a:cubicBezTo>
                <a:cubicBezTo>
                  <a:pt x="3280694" y="3449785"/>
                  <a:pt x="3250224" y="3511525"/>
                  <a:pt x="3237446" y="3537565"/>
                </a:cubicBezTo>
                <a:cubicBezTo>
                  <a:pt x="3231706" y="3548602"/>
                  <a:pt x="3228742" y="3561850"/>
                  <a:pt x="3224770" y="3569225"/>
                </a:cubicBezTo>
                <a:cubicBezTo>
                  <a:pt x="3187928" y="3647015"/>
                  <a:pt x="3182795" y="3654265"/>
                  <a:pt x="3141709" y="3734705"/>
                </a:cubicBezTo>
                <a:cubicBezTo>
                  <a:pt x="2784256" y="3719455"/>
                  <a:pt x="820879" y="3846023"/>
                  <a:pt x="0" y="3734705"/>
                </a:cubicBezTo>
                <a:cubicBezTo>
                  <a:pt x="77753" y="3130933"/>
                  <a:pt x="-113142" y="1517548"/>
                  <a:pt x="0" y="92190"/>
                </a:cubicBezTo>
                <a:cubicBezTo>
                  <a:pt x="43213" y="94232"/>
                  <a:pt x="124719" y="70072"/>
                  <a:pt x="194822" y="52133"/>
                </a:cubicBezTo>
                <a:cubicBezTo>
                  <a:pt x="361420" y="16214"/>
                  <a:pt x="588666" y="16525"/>
                  <a:pt x="794136" y="7254"/>
                </a:cubicBezTo>
                <a:cubicBezTo>
                  <a:pt x="834197" y="4574"/>
                  <a:pt x="874710" y="2845"/>
                  <a:pt x="916412" y="557"/>
                </a:cubicBezTo>
                <a:close/>
              </a:path>
              <a:path w="3468639" h="3734705" stroke="0" extrusionOk="0">
                <a:moveTo>
                  <a:pt x="916412" y="557"/>
                </a:moveTo>
                <a:cubicBezTo>
                  <a:pt x="2283719" y="-126647"/>
                  <a:pt x="3630636" y="1253164"/>
                  <a:pt x="3463375" y="2550586"/>
                </a:cubicBezTo>
                <a:cubicBezTo>
                  <a:pt x="3518969" y="2903702"/>
                  <a:pt x="3397148" y="3149844"/>
                  <a:pt x="3289844" y="3438082"/>
                </a:cubicBezTo>
                <a:cubicBezTo>
                  <a:pt x="3265663" y="3465334"/>
                  <a:pt x="3252767" y="3522387"/>
                  <a:pt x="3237446" y="3537565"/>
                </a:cubicBezTo>
                <a:cubicBezTo>
                  <a:pt x="3232861" y="3545928"/>
                  <a:pt x="3230162" y="3556299"/>
                  <a:pt x="3224770" y="3569225"/>
                </a:cubicBezTo>
                <a:cubicBezTo>
                  <a:pt x="3209311" y="3616077"/>
                  <a:pt x="3143672" y="3711883"/>
                  <a:pt x="3141709" y="3734705"/>
                </a:cubicBezTo>
                <a:cubicBezTo>
                  <a:pt x="2810362" y="3685609"/>
                  <a:pt x="1298151" y="3642363"/>
                  <a:pt x="0" y="3734705"/>
                </a:cubicBezTo>
                <a:cubicBezTo>
                  <a:pt x="-129624" y="2472808"/>
                  <a:pt x="-12421" y="1385308"/>
                  <a:pt x="0" y="92190"/>
                </a:cubicBezTo>
                <a:cubicBezTo>
                  <a:pt x="70785" y="79593"/>
                  <a:pt x="134751" y="69362"/>
                  <a:pt x="194822" y="52133"/>
                </a:cubicBezTo>
                <a:cubicBezTo>
                  <a:pt x="387798" y="-11169"/>
                  <a:pt x="584886" y="1909"/>
                  <a:pt x="794136" y="7254"/>
                </a:cubicBezTo>
                <a:cubicBezTo>
                  <a:pt x="835642" y="3979"/>
                  <a:pt x="870314" y="-3488"/>
                  <a:pt x="916412" y="557"/>
                </a:cubicBezTo>
                <a:close/>
              </a:path>
            </a:pathLst>
          </a:custGeom>
          <a:solidFill>
            <a:schemeClr val="bg1">
              <a:alpha val="80000"/>
            </a:schemeClr>
          </a:solidFill>
          <a:ln>
            <a:solidFill>
              <a:schemeClr val="tx1"/>
            </a:solidFill>
            <a:extLst>
              <a:ext uri="{C807C97D-BFC1-408E-A445-0C87EB9F89A2}">
                <ask:lineSketchStyleProps xmlns:ask="http://schemas.microsoft.com/office/drawing/2018/sketchyshapes" sd="1145316606">
                  <a:custGeom>
                    <a:avLst/>
                    <a:gdLst>
                      <a:gd name="connsiteX0" fmla="*/ 916412 w 3468639"/>
                      <a:gd name="connsiteY0" fmla="*/ 557 h 3734705"/>
                      <a:gd name="connsiteX1" fmla="*/ 3463375 w 3468639"/>
                      <a:gd name="connsiteY1" fmla="*/ 2550586 h 3734705"/>
                      <a:gd name="connsiteX2" fmla="*/ 3289844 w 3468639"/>
                      <a:gd name="connsiteY2" fmla="*/ 3438082 h 3734705"/>
                      <a:gd name="connsiteX3" fmla="*/ 3237446 w 3468639"/>
                      <a:gd name="connsiteY3" fmla="*/ 3537565 h 3734705"/>
                      <a:gd name="connsiteX4" fmla="*/ 3224770 w 3468639"/>
                      <a:gd name="connsiteY4" fmla="*/ 3569225 h 3734705"/>
                      <a:gd name="connsiteX5" fmla="*/ 3141709 w 3468639"/>
                      <a:gd name="connsiteY5" fmla="*/ 3734705 h 3734705"/>
                      <a:gd name="connsiteX6" fmla="*/ 0 w 3468639"/>
                      <a:gd name="connsiteY6" fmla="*/ 3734705 h 3734705"/>
                      <a:gd name="connsiteX7" fmla="*/ 0 w 3468639"/>
                      <a:gd name="connsiteY7" fmla="*/ 92190 h 3734705"/>
                      <a:gd name="connsiteX8" fmla="*/ 194822 w 3468639"/>
                      <a:gd name="connsiteY8" fmla="*/ 52133 h 3734705"/>
                      <a:gd name="connsiteX9" fmla="*/ 794136 w 3468639"/>
                      <a:gd name="connsiteY9" fmla="*/ 7254 h 3734705"/>
                      <a:gd name="connsiteX10" fmla="*/ 916412 w 3468639"/>
                      <a:gd name="connsiteY10" fmla="*/ 557 h 373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8639" h="3734705">
                        <a:moveTo>
                          <a:pt x="916412" y="557"/>
                        </a:moveTo>
                        <a:cubicBezTo>
                          <a:pt x="2184123" y="-29329"/>
                          <a:pt x="3564727" y="1149018"/>
                          <a:pt x="3463375" y="2550586"/>
                        </a:cubicBezTo>
                        <a:cubicBezTo>
                          <a:pt x="3478450" y="2864368"/>
                          <a:pt x="3416093" y="3162703"/>
                          <a:pt x="3289844" y="3438082"/>
                        </a:cubicBezTo>
                        <a:lnTo>
                          <a:pt x="3237446" y="3537565"/>
                        </a:lnTo>
                        <a:lnTo>
                          <a:pt x="3224770" y="3569225"/>
                        </a:lnTo>
                        <a:lnTo>
                          <a:pt x="3141709" y="3734705"/>
                        </a:lnTo>
                        <a:lnTo>
                          <a:pt x="0" y="3734705"/>
                        </a:lnTo>
                        <a:lnTo>
                          <a:pt x="0" y="92190"/>
                        </a:lnTo>
                        <a:lnTo>
                          <a:pt x="194822" y="52133"/>
                        </a:lnTo>
                        <a:cubicBezTo>
                          <a:pt x="386362" y="21317"/>
                          <a:pt x="586765" y="5949"/>
                          <a:pt x="794136" y="7254"/>
                        </a:cubicBezTo>
                        <a:cubicBezTo>
                          <a:pt x="834742" y="3743"/>
                          <a:pt x="875518" y="1521"/>
                          <a:pt x="916412" y="557"/>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pic>
        <p:nvPicPr>
          <p:cNvPr id="7" name="Picture 6" descr="A picture containing text&#10;&#10;Description automatically generated">
            <a:extLst>
              <a:ext uri="{FF2B5EF4-FFF2-40B4-BE49-F238E27FC236}">
                <a16:creationId xmlns:a16="http://schemas.microsoft.com/office/drawing/2014/main" id="{67A38851-1F51-261C-E59F-910988241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14" y="3447517"/>
            <a:ext cx="2762636" cy="3429479"/>
          </a:xfrm>
          <a:prstGeom prst="rect">
            <a:avLst/>
          </a:prstGeom>
        </p:spPr>
      </p:pic>
      <p:sp>
        <p:nvSpPr>
          <p:cNvPr id="51" name="Oval 50">
            <a:extLst>
              <a:ext uri="{FF2B5EF4-FFF2-40B4-BE49-F238E27FC236}">
                <a16:creationId xmlns:a16="http://schemas.microsoft.com/office/drawing/2014/main" id="{1CA29C78-EBC1-BD8E-0731-B8EEF5D77819}"/>
              </a:ext>
            </a:extLst>
          </p:cNvPr>
          <p:cNvSpPr/>
          <p:nvPr/>
        </p:nvSpPr>
        <p:spPr>
          <a:xfrm>
            <a:off x="5624026" y="4299794"/>
            <a:ext cx="2286000" cy="2286000"/>
          </a:xfrm>
          <a:custGeom>
            <a:avLst/>
            <a:gdLst>
              <a:gd name="connsiteX0" fmla="*/ 0 w 2286000"/>
              <a:gd name="connsiteY0" fmla="*/ 1143000 h 2286000"/>
              <a:gd name="connsiteX1" fmla="*/ 1143000 w 2286000"/>
              <a:gd name="connsiteY1" fmla="*/ 0 h 2286000"/>
              <a:gd name="connsiteX2" fmla="*/ 2286000 w 2286000"/>
              <a:gd name="connsiteY2" fmla="*/ 1143000 h 2286000"/>
              <a:gd name="connsiteX3" fmla="*/ 1143000 w 2286000"/>
              <a:gd name="connsiteY3" fmla="*/ 2286000 h 2286000"/>
              <a:gd name="connsiteX4" fmla="*/ 0 w 2286000"/>
              <a:gd name="connsiteY4" fmla="*/ 1143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fill="none" extrusionOk="0">
                <a:moveTo>
                  <a:pt x="0" y="1143000"/>
                </a:moveTo>
                <a:cubicBezTo>
                  <a:pt x="11227" y="493669"/>
                  <a:pt x="580340" y="-73238"/>
                  <a:pt x="1143000" y="0"/>
                </a:cubicBezTo>
                <a:cubicBezTo>
                  <a:pt x="1728348" y="11689"/>
                  <a:pt x="2284631" y="388671"/>
                  <a:pt x="2286000" y="1143000"/>
                </a:cubicBezTo>
                <a:cubicBezTo>
                  <a:pt x="2296644" y="1821959"/>
                  <a:pt x="1765533" y="2290312"/>
                  <a:pt x="1143000" y="2286000"/>
                </a:cubicBezTo>
                <a:cubicBezTo>
                  <a:pt x="566783" y="2217948"/>
                  <a:pt x="-21502" y="1808126"/>
                  <a:pt x="0" y="1143000"/>
                </a:cubicBezTo>
                <a:close/>
              </a:path>
              <a:path w="2286000" h="2286000" stroke="0" extrusionOk="0">
                <a:moveTo>
                  <a:pt x="0" y="1143000"/>
                </a:moveTo>
                <a:cubicBezTo>
                  <a:pt x="-26428" y="535623"/>
                  <a:pt x="503739" y="-22675"/>
                  <a:pt x="1143000" y="0"/>
                </a:cubicBezTo>
                <a:cubicBezTo>
                  <a:pt x="1796207" y="-10254"/>
                  <a:pt x="2378405" y="450290"/>
                  <a:pt x="2286000" y="1143000"/>
                </a:cubicBezTo>
                <a:cubicBezTo>
                  <a:pt x="2211259" y="1693892"/>
                  <a:pt x="1785431" y="2291745"/>
                  <a:pt x="1143000" y="2286000"/>
                </a:cubicBezTo>
                <a:cubicBezTo>
                  <a:pt x="517555" y="2323185"/>
                  <a:pt x="88570" y="1777374"/>
                  <a:pt x="0" y="1143000"/>
                </a:cubicBezTo>
                <a:close/>
              </a:path>
            </a:pathLst>
          </a:custGeom>
          <a:solidFill>
            <a:schemeClr val="bg1">
              <a:alpha val="80000"/>
            </a:schemeClr>
          </a:solidFill>
          <a:ln>
            <a:noFill/>
            <a:extLst>
              <a:ext uri="{C807C97D-BFC1-408E-A445-0C87EB9F89A2}">
                <ask:lineSketchStyleProps xmlns:ask="http://schemas.microsoft.com/office/drawing/2018/sketchyshapes" sd="403621129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pic>
        <p:nvPicPr>
          <p:cNvPr id="1028" name="Picture 1027">
            <a:hlinkClick r:id="rId7" tooltip="GitHub profile"/>
            <a:extLst>
              <a:ext uri="{FF2B5EF4-FFF2-40B4-BE49-F238E27FC236}">
                <a16:creationId xmlns:a16="http://schemas.microsoft.com/office/drawing/2014/main" id="{3B69B90C-A897-12AE-166B-E0981EC7EB29}"/>
              </a:ext>
            </a:extLst>
          </p:cNvPr>
          <p:cNvPicPr>
            <a:picLocks noChangeAspect="1"/>
          </p:cNvPicPr>
          <p:nvPr/>
        </p:nvPicPr>
        <p:blipFill>
          <a:blip r:embed="rId8"/>
          <a:stretch>
            <a:fillRect/>
          </a:stretch>
        </p:blipFill>
        <p:spPr>
          <a:xfrm>
            <a:off x="5583932" y="4324329"/>
            <a:ext cx="2285999" cy="2274626"/>
          </a:xfrm>
          <a:custGeom>
            <a:avLst/>
            <a:gdLst>
              <a:gd name="connsiteX0" fmla="*/ 0 w 2285999"/>
              <a:gd name="connsiteY0" fmla="*/ 1137313 h 2274626"/>
              <a:gd name="connsiteX1" fmla="*/ 1143000 w 2285999"/>
              <a:gd name="connsiteY1" fmla="*/ 0 h 2274626"/>
              <a:gd name="connsiteX2" fmla="*/ 2286000 w 2285999"/>
              <a:gd name="connsiteY2" fmla="*/ 1137313 h 2274626"/>
              <a:gd name="connsiteX3" fmla="*/ 1143000 w 2285999"/>
              <a:gd name="connsiteY3" fmla="*/ 2274626 h 2274626"/>
              <a:gd name="connsiteX4" fmla="*/ 0 w 2285999"/>
              <a:gd name="connsiteY4" fmla="*/ 1137313 h 2274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274626" fill="none" extrusionOk="0">
                <a:moveTo>
                  <a:pt x="0" y="1137313"/>
                </a:moveTo>
                <a:cubicBezTo>
                  <a:pt x="28107" y="539318"/>
                  <a:pt x="526456" y="-22898"/>
                  <a:pt x="1143000" y="0"/>
                </a:cubicBezTo>
                <a:cubicBezTo>
                  <a:pt x="1778090" y="-16900"/>
                  <a:pt x="2372916" y="461263"/>
                  <a:pt x="2286000" y="1137313"/>
                </a:cubicBezTo>
                <a:cubicBezTo>
                  <a:pt x="2210471" y="1746389"/>
                  <a:pt x="1865808" y="2323548"/>
                  <a:pt x="1143000" y="2274626"/>
                </a:cubicBezTo>
                <a:cubicBezTo>
                  <a:pt x="600934" y="2242042"/>
                  <a:pt x="-116995" y="1724720"/>
                  <a:pt x="0" y="1137313"/>
                </a:cubicBezTo>
                <a:close/>
              </a:path>
              <a:path w="2285999" h="2274626" stroke="0" extrusionOk="0">
                <a:moveTo>
                  <a:pt x="0" y="1137313"/>
                </a:moveTo>
                <a:cubicBezTo>
                  <a:pt x="-59700" y="551116"/>
                  <a:pt x="534027" y="36952"/>
                  <a:pt x="1143000" y="0"/>
                </a:cubicBezTo>
                <a:cubicBezTo>
                  <a:pt x="1757683" y="40107"/>
                  <a:pt x="2383117" y="550071"/>
                  <a:pt x="2286000" y="1137313"/>
                </a:cubicBezTo>
                <a:cubicBezTo>
                  <a:pt x="2392473" y="1743044"/>
                  <a:pt x="1714689" y="2281141"/>
                  <a:pt x="1143000" y="2274626"/>
                </a:cubicBezTo>
                <a:cubicBezTo>
                  <a:pt x="438896" y="2198842"/>
                  <a:pt x="-5203" y="1727426"/>
                  <a:pt x="0" y="1137313"/>
                </a:cubicBezTo>
                <a:close/>
              </a:path>
            </a:pathLst>
          </a:custGeom>
          <a:ln>
            <a:solidFill>
              <a:schemeClr val="tx1"/>
            </a:solidFill>
            <a:extLst>
              <a:ext uri="{C807C97D-BFC1-408E-A445-0C87EB9F89A2}">
                <ask:lineSketchStyleProps xmlns:ask="http://schemas.microsoft.com/office/drawing/2018/sketchyshapes" sd="56926460">
                  <a:prstGeom prst="ellipse">
                    <a:avLst/>
                  </a:prstGeom>
                  <ask:type>
                    <ask:lineSketchCurved/>
                  </ask:type>
                </ask:lineSketchStyleProps>
              </a:ext>
            </a:extLst>
          </a:ln>
        </p:spPr>
      </p:pic>
      <p:sp>
        <p:nvSpPr>
          <p:cNvPr id="52" name="Rectangle: Rounded Corners 51">
            <a:hlinkClick r:id="rId7" tooltip="GitHub profile"/>
            <a:extLst>
              <a:ext uri="{FF2B5EF4-FFF2-40B4-BE49-F238E27FC236}">
                <a16:creationId xmlns:a16="http://schemas.microsoft.com/office/drawing/2014/main" id="{A067E621-BC3B-DEDF-DFA5-D06186578ADD}"/>
              </a:ext>
            </a:extLst>
          </p:cNvPr>
          <p:cNvSpPr/>
          <p:nvPr/>
        </p:nvSpPr>
        <p:spPr>
          <a:xfrm>
            <a:off x="5922850" y="6425979"/>
            <a:ext cx="1688351" cy="314960"/>
          </a:xfrm>
          <a:custGeom>
            <a:avLst/>
            <a:gdLst>
              <a:gd name="connsiteX0" fmla="*/ 0 w 1688351"/>
              <a:gd name="connsiteY0" fmla="*/ 103294 h 314960"/>
              <a:gd name="connsiteX1" fmla="*/ 103294 w 1688351"/>
              <a:gd name="connsiteY1" fmla="*/ 0 h 314960"/>
              <a:gd name="connsiteX2" fmla="*/ 1585057 w 1688351"/>
              <a:gd name="connsiteY2" fmla="*/ 0 h 314960"/>
              <a:gd name="connsiteX3" fmla="*/ 1688351 w 1688351"/>
              <a:gd name="connsiteY3" fmla="*/ 103294 h 314960"/>
              <a:gd name="connsiteX4" fmla="*/ 1688351 w 1688351"/>
              <a:gd name="connsiteY4" fmla="*/ 211666 h 314960"/>
              <a:gd name="connsiteX5" fmla="*/ 1585057 w 1688351"/>
              <a:gd name="connsiteY5" fmla="*/ 314960 h 314960"/>
              <a:gd name="connsiteX6" fmla="*/ 103294 w 1688351"/>
              <a:gd name="connsiteY6" fmla="*/ 314960 h 314960"/>
              <a:gd name="connsiteX7" fmla="*/ 0 w 1688351"/>
              <a:gd name="connsiteY7" fmla="*/ 211666 h 314960"/>
              <a:gd name="connsiteX8" fmla="*/ 0 w 1688351"/>
              <a:gd name="connsiteY8" fmla="*/ 103294 h 31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8351" h="314960" fill="none" extrusionOk="0">
                <a:moveTo>
                  <a:pt x="0" y="103294"/>
                </a:moveTo>
                <a:cubicBezTo>
                  <a:pt x="3273" y="41494"/>
                  <a:pt x="47699" y="956"/>
                  <a:pt x="103294" y="0"/>
                </a:cubicBezTo>
                <a:cubicBezTo>
                  <a:pt x="439921" y="116394"/>
                  <a:pt x="1190712" y="1887"/>
                  <a:pt x="1585057" y="0"/>
                </a:cubicBezTo>
                <a:cubicBezTo>
                  <a:pt x="1632372" y="3536"/>
                  <a:pt x="1691446" y="48793"/>
                  <a:pt x="1688351" y="103294"/>
                </a:cubicBezTo>
                <a:cubicBezTo>
                  <a:pt x="1685746" y="138195"/>
                  <a:pt x="1689063" y="172659"/>
                  <a:pt x="1688351" y="211666"/>
                </a:cubicBezTo>
                <a:cubicBezTo>
                  <a:pt x="1691062" y="270689"/>
                  <a:pt x="1631961" y="318572"/>
                  <a:pt x="1585057" y="314960"/>
                </a:cubicBezTo>
                <a:cubicBezTo>
                  <a:pt x="1087892" y="300214"/>
                  <a:pt x="665446" y="427701"/>
                  <a:pt x="103294" y="314960"/>
                </a:cubicBezTo>
                <a:cubicBezTo>
                  <a:pt x="54494" y="313309"/>
                  <a:pt x="7875" y="268216"/>
                  <a:pt x="0" y="211666"/>
                </a:cubicBezTo>
                <a:cubicBezTo>
                  <a:pt x="9739" y="182275"/>
                  <a:pt x="-3998" y="122524"/>
                  <a:pt x="0" y="103294"/>
                </a:cubicBezTo>
                <a:close/>
              </a:path>
              <a:path w="1688351" h="314960" stroke="0" extrusionOk="0">
                <a:moveTo>
                  <a:pt x="0" y="103294"/>
                </a:moveTo>
                <a:cubicBezTo>
                  <a:pt x="2212" y="47526"/>
                  <a:pt x="38923" y="3504"/>
                  <a:pt x="103294" y="0"/>
                </a:cubicBezTo>
                <a:cubicBezTo>
                  <a:pt x="521047" y="-26587"/>
                  <a:pt x="994640" y="27235"/>
                  <a:pt x="1585057" y="0"/>
                </a:cubicBezTo>
                <a:cubicBezTo>
                  <a:pt x="1639367" y="-4040"/>
                  <a:pt x="1696840" y="45575"/>
                  <a:pt x="1688351" y="103294"/>
                </a:cubicBezTo>
                <a:cubicBezTo>
                  <a:pt x="1695724" y="138681"/>
                  <a:pt x="1691308" y="166699"/>
                  <a:pt x="1688351" y="211666"/>
                </a:cubicBezTo>
                <a:cubicBezTo>
                  <a:pt x="1687008" y="268153"/>
                  <a:pt x="1637483" y="317737"/>
                  <a:pt x="1585057" y="314960"/>
                </a:cubicBezTo>
                <a:cubicBezTo>
                  <a:pt x="1377115" y="322913"/>
                  <a:pt x="307090" y="292074"/>
                  <a:pt x="103294" y="314960"/>
                </a:cubicBezTo>
                <a:cubicBezTo>
                  <a:pt x="50868" y="315316"/>
                  <a:pt x="-5173" y="274462"/>
                  <a:pt x="0" y="211666"/>
                </a:cubicBezTo>
                <a:cubicBezTo>
                  <a:pt x="-8309" y="168504"/>
                  <a:pt x="8983" y="145856"/>
                  <a:pt x="0" y="103294"/>
                </a:cubicBezTo>
                <a:close/>
              </a:path>
            </a:pathLst>
          </a:custGeom>
          <a:solidFill>
            <a:schemeClr val="bg1">
              <a:alpha val="80000"/>
            </a:schemeClr>
          </a:solidFill>
          <a:ln>
            <a:solidFill>
              <a:schemeClr val="tx1"/>
            </a:solidFill>
            <a:extLst>
              <a:ext uri="{C807C97D-BFC1-408E-A445-0C87EB9F89A2}">
                <ask:lineSketchStyleProps xmlns:ask="http://schemas.microsoft.com/office/drawing/2018/sketchyshapes" sd="3387395425">
                  <a:prstGeom prst="roundRect">
                    <a:avLst>
                      <a:gd name="adj" fmla="val 32796"/>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Karina Chichifoi</a:t>
            </a:r>
            <a:endParaRPr lang="it-SM" dirty="0">
              <a:solidFill>
                <a:schemeClr val="tx1"/>
              </a:solidFill>
            </a:endParaRPr>
          </a:p>
        </p:txBody>
      </p:sp>
      <p:sp>
        <p:nvSpPr>
          <p:cNvPr id="55" name="Oval 54">
            <a:extLst>
              <a:ext uri="{FF2B5EF4-FFF2-40B4-BE49-F238E27FC236}">
                <a16:creationId xmlns:a16="http://schemas.microsoft.com/office/drawing/2014/main" id="{58993C3B-DF5D-6737-52A1-27004FACB7A6}"/>
              </a:ext>
            </a:extLst>
          </p:cNvPr>
          <p:cNvSpPr/>
          <p:nvPr/>
        </p:nvSpPr>
        <p:spPr>
          <a:xfrm>
            <a:off x="3389414" y="2933574"/>
            <a:ext cx="2286000" cy="2286000"/>
          </a:xfrm>
          <a:custGeom>
            <a:avLst/>
            <a:gdLst>
              <a:gd name="connsiteX0" fmla="*/ 0 w 2286000"/>
              <a:gd name="connsiteY0" fmla="*/ 1143000 h 2286000"/>
              <a:gd name="connsiteX1" fmla="*/ 1143000 w 2286000"/>
              <a:gd name="connsiteY1" fmla="*/ 0 h 2286000"/>
              <a:gd name="connsiteX2" fmla="*/ 2286000 w 2286000"/>
              <a:gd name="connsiteY2" fmla="*/ 1143000 h 2286000"/>
              <a:gd name="connsiteX3" fmla="*/ 1143000 w 2286000"/>
              <a:gd name="connsiteY3" fmla="*/ 2286000 h 2286000"/>
              <a:gd name="connsiteX4" fmla="*/ 0 w 2286000"/>
              <a:gd name="connsiteY4" fmla="*/ 1143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fill="none" extrusionOk="0">
                <a:moveTo>
                  <a:pt x="0" y="1143000"/>
                </a:moveTo>
                <a:cubicBezTo>
                  <a:pt x="-15645" y="554909"/>
                  <a:pt x="567250" y="24352"/>
                  <a:pt x="1143000" y="0"/>
                </a:cubicBezTo>
                <a:cubicBezTo>
                  <a:pt x="1767332" y="-3261"/>
                  <a:pt x="2308841" y="478456"/>
                  <a:pt x="2286000" y="1143000"/>
                </a:cubicBezTo>
                <a:cubicBezTo>
                  <a:pt x="2288187" y="1716824"/>
                  <a:pt x="1794740" y="2254926"/>
                  <a:pt x="1143000" y="2286000"/>
                </a:cubicBezTo>
                <a:cubicBezTo>
                  <a:pt x="409043" y="2330795"/>
                  <a:pt x="-16691" y="1777130"/>
                  <a:pt x="0" y="1143000"/>
                </a:cubicBezTo>
                <a:close/>
              </a:path>
              <a:path w="2286000" h="2286000" stroke="0" extrusionOk="0">
                <a:moveTo>
                  <a:pt x="0" y="1143000"/>
                </a:moveTo>
                <a:cubicBezTo>
                  <a:pt x="74645" y="447344"/>
                  <a:pt x="448883" y="68855"/>
                  <a:pt x="1143000" y="0"/>
                </a:cubicBezTo>
                <a:cubicBezTo>
                  <a:pt x="1663569" y="-23390"/>
                  <a:pt x="2306920" y="579323"/>
                  <a:pt x="2286000" y="1143000"/>
                </a:cubicBezTo>
                <a:cubicBezTo>
                  <a:pt x="2295809" y="1728470"/>
                  <a:pt x="1773183" y="2263616"/>
                  <a:pt x="1143000" y="2286000"/>
                </a:cubicBezTo>
                <a:cubicBezTo>
                  <a:pt x="554051" y="2254504"/>
                  <a:pt x="62349" y="1716407"/>
                  <a:pt x="0" y="1143000"/>
                </a:cubicBezTo>
                <a:close/>
              </a:path>
            </a:pathLst>
          </a:custGeom>
          <a:solidFill>
            <a:schemeClr val="bg1">
              <a:alpha val="80000"/>
            </a:schemeClr>
          </a:solidFill>
          <a:ln>
            <a:noFill/>
            <a:extLst>
              <a:ext uri="{C807C97D-BFC1-408E-A445-0C87EB9F89A2}">
                <ask:lineSketchStyleProps xmlns:ask="http://schemas.microsoft.com/office/drawing/2018/sketchyshapes" sd="200098585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pic>
        <p:nvPicPr>
          <p:cNvPr id="1034" name="Picture 1033">
            <a:hlinkClick r:id="rId9" tooltip="GitHub profile"/>
            <a:extLst>
              <a:ext uri="{FF2B5EF4-FFF2-40B4-BE49-F238E27FC236}">
                <a16:creationId xmlns:a16="http://schemas.microsoft.com/office/drawing/2014/main" id="{08BCFFEF-8B6E-A105-2CAC-472B3513A9CA}"/>
              </a:ext>
            </a:extLst>
          </p:cNvPr>
          <p:cNvPicPr>
            <a:picLocks noChangeAspect="1"/>
          </p:cNvPicPr>
          <p:nvPr/>
        </p:nvPicPr>
        <p:blipFill>
          <a:blip r:embed="rId10"/>
          <a:stretch>
            <a:fillRect/>
          </a:stretch>
        </p:blipFill>
        <p:spPr>
          <a:xfrm>
            <a:off x="7805632" y="2661771"/>
            <a:ext cx="2286000" cy="2286000"/>
          </a:xfrm>
          <a:custGeom>
            <a:avLst/>
            <a:gdLst>
              <a:gd name="connsiteX0" fmla="*/ 0 w 2286000"/>
              <a:gd name="connsiteY0" fmla="*/ 1143000 h 2286000"/>
              <a:gd name="connsiteX1" fmla="*/ 1143000 w 2286000"/>
              <a:gd name="connsiteY1" fmla="*/ 0 h 2286000"/>
              <a:gd name="connsiteX2" fmla="*/ 2286000 w 2286000"/>
              <a:gd name="connsiteY2" fmla="*/ 1143000 h 2286000"/>
              <a:gd name="connsiteX3" fmla="*/ 1143000 w 2286000"/>
              <a:gd name="connsiteY3" fmla="*/ 2286000 h 2286000"/>
              <a:gd name="connsiteX4" fmla="*/ 0 w 2286000"/>
              <a:gd name="connsiteY4" fmla="*/ 1143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fill="none" extrusionOk="0">
                <a:moveTo>
                  <a:pt x="0" y="1143000"/>
                </a:moveTo>
                <a:cubicBezTo>
                  <a:pt x="-11045" y="506541"/>
                  <a:pt x="473197" y="63562"/>
                  <a:pt x="1143000" y="0"/>
                </a:cubicBezTo>
                <a:cubicBezTo>
                  <a:pt x="1749765" y="-6233"/>
                  <a:pt x="2177749" y="515648"/>
                  <a:pt x="2286000" y="1143000"/>
                </a:cubicBezTo>
                <a:cubicBezTo>
                  <a:pt x="2328905" y="1692690"/>
                  <a:pt x="1762314" y="2244834"/>
                  <a:pt x="1143000" y="2286000"/>
                </a:cubicBezTo>
                <a:cubicBezTo>
                  <a:pt x="626474" y="2259866"/>
                  <a:pt x="22322" y="1755618"/>
                  <a:pt x="0" y="1143000"/>
                </a:cubicBezTo>
                <a:close/>
              </a:path>
              <a:path w="2286000" h="2286000" stroke="0" extrusionOk="0">
                <a:moveTo>
                  <a:pt x="0" y="1143000"/>
                </a:moveTo>
                <a:cubicBezTo>
                  <a:pt x="23377" y="464578"/>
                  <a:pt x="568016" y="-50708"/>
                  <a:pt x="1143000" y="0"/>
                </a:cubicBezTo>
                <a:cubicBezTo>
                  <a:pt x="1785041" y="32684"/>
                  <a:pt x="2356489" y="521957"/>
                  <a:pt x="2286000" y="1143000"/>
                </a:cubicBezTo>
                <a:cubicBezTo>
                  <a:pt x="2303422" y="1772395"/>
                  <a:pt x="1753543" y="2283489"/>
                  <a:pt x="1143000" y="2286000"/>
                </a:cubicBezTo>
                <a:cubicBezTo>
                  <a:pt x="498669" y="2212591"/>
                  <a:pt x="73204" y="1679573"/>
                  <a:pt x="0" y="1143000"/>
                </a:cubicBezTo>
                <a:close/>
              </a:path>
            </a:pathLst>
          </a:custGeom>
          <a:ln>
            <a:solidFill>
              <a:schemeClr val="tx1"/>
            </a:solidFill>
            <a:extLst>
              <a:ext uri="{C807C97D-BFC1-408E-A445-0C87EB9F89A2}">
                <ask:lineSketchStyleProps xmlns:ask="http://schemas.microsoft.com/office/drawing/2018/sketchyshapes" sd="3512868996">
                  <a:prstGeom prst="ellipse">
                    <a:avLst/>
                  </a:prstGeom>
                  <ask:type>
                    <ask:lineSketchCurved/>
                  </ask:type>
                </ask:lineSketchStyleProps>
              </a:ext>
            </a:extLst>
          </a:ln>
        </p:spPr>
      </p:pic>
      <p:sp>
        <p:nvSpPr>
          <p:cNvPr id="28" name="Rectangle: Rounded Corners 27">
            <a:hlinkClick r:id="rId9" tooltip="GitHub profile"/>
            <a:extLst>
              <a:ext uri="{FF2B5EF4-FFF2-40B4-BE49-F238E27FC236}">
                <a16:creationId xmlns:a16="http://schemas.microsoft.com/office/drawing/2014/main" id="{DD010831-718D-4815-23EF-613BA617F13A}"/>
              </a:ext>
            </a:extLst>
          </p:cNvPr>
          <p:cNvSpPr/>
          <p:nvPr/>
        </p:nvSpPr>
        <p:spPr>
          <a:xfrm>
            <a:off x="8222130" y="4725812"/>
            <a:ext cx="1423153" cy="314960"/>
          </a:xfrm>
          <a:custGeom>
            <a:avLst/>
            <a:gdLst>
              <a:gd name="connsiteX0" fmla="*/ 0 w 1423153"/>
              <a:gd name="connsiteY0" fmla="*/ 103294 h 314960"/>
              <a:gd name="connsiteX1" fmla="*/ 103294 w 1423153"/>
              <a:gd name="connsiteY1" fmla="*/ 0 h 314960"/>
              <a:gd name="connsiteX2" fmla="*/ 1319859 w 1423153"/>
              <a:gd name="connsiteY2" fmla="*/ 0 h 314960"/>
              <a:gd name="connsiteX3" fmla="*/ 1423153 w 1423153"/>
              <a:gd name="connsiteY3" fmla="*/ 103294 h 314960"/>
              <a:gd name="connsiteX4" fmla="*/ 1423153 w 1423153"/>
              <a:gd name="connsiteY4" fmla="*/ 211666 h 314960"/>
              <a:gd name="connsiteX5" fmla="*/ 1319859 w 1423153"/>
              <a:gd name="connsiteY5" fmla="*/ 314960 h 314960"/>
              <a:gd name="connsiteX6" fmla="*/ 103294 w 1423153"/>
              <a:gd name="connsiteY6" fmla="*/ 314960 h 314960"/>
              <a:gd name="connsiteX7" fmla="*/ 0 w 1423153"/>
              <a:gd name="connsiteY7" fmla="*/ 211666 h 314960"/>
              <a:gd name="connsiteX8" fmla="*/ 0 w 1423153"/>
              <a:gd name="connsiteY8" fmla="*/ 103294 h 31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3153" h="314960" fill="none" extrusionOk="0">
                <a:moveTo>
                  <a:pt x="0" y="103294"/>
                </a:moveTo>
                <a:cubicBezTo>
                  <a:pt x="4867" y="48158"/>
                  <a:pt x="43834" y="-9554"/>
                  <a:pt x="103294" y="0"/>
                </a:cubicBezTo>
                <a:cubicBezTo>
                  <a:pt x="502684" y="-21528"/>
                  <a:pt x="747568" y="-62180"/>
                  <a:pt x="1319859" y="0"/>
                </a:cubicBezTo>
                <a:cubicBezTo>
                  <a:pt x="1367845" y="3806"/>
                  <a:pt x="1422661" y="43200"/>
                  <a:pt x="1423153" y="103294"/>
                </a:cubicBezTo>
                <a:cubicBezTo>
                  <a:pt x="1425400" y="141261"/>
                  <a:pt x="1430328" y="182520"/>
                  <a:pt x="1423153" y="211666"/>
                </a:cubicBezTo>
                <a:cubicBezTo>
                  <a:pt x="1424039" y="257379"/>
                  <a:pt x="1376995" y="315754"/>
                  <a:pt x="1319859" y="314960"/>
                </a:cubicBezTo>
                <a:cubicBezTo>
                  <a:pt x="889035" y="298018"/>
                  <a:pt x="347036" y="325195"/>
                  <a:pt x="103294" y="314960"/>
                </a:cubicBezTo>
                <a:cubicBezTo>
                  <a:pt x="37749" y="308690"/>
                  <a:pt x="-1379" y="269026"/>
                  <a:pt x="0" y="211666"/>
                </a:cubicBezTo>
                <a:cubicBezTo>
                  <a:pt x="-8863" y="167352"/>
                  <a:pt x="5384" y="129819"/>
                  <a:pt x="0" y="103294"/>
                </a:cubicBezTo>
                <a:close/>
              </a:path>
              <a:path w="1423153" h="314960" stroke="0" extrusionOk="0">
                <a:moveTo>
                  <a:pt x="0" y="103294"/>
                </a:moveTo>
                <a:cubicBezTo>
                  <a:pt x="1465" y="49823"/>
                  <a:pt x="48122" y="-292"/>
                  <a:pt x="103294" y="0"/>
                </a:cubicBezTo>
                <a:cubicBezTo>
                  <a:pt x="362329" y="21026"/>
                  <a:pt x="1037969" y="-71013"/>
                  <a:pt x="1319859" y="0"/>
                </a:cubicBezTo>
                <a:cubicBezTo>
                  <a:pt x="1367781" y="-6566"/>
                  <a:pt x="1423060" y="47406"/>
                  <a:pt x="1423153" y="103294"/>
                </a:cubicBezTo>
                <a:cubicBezTo>
                  <a:pt x="1424598" y="125063"/>
                  <a:pt x="1432619" y="168810"/>
                  <a:pt x="1423153" y="211666"/>
                </a:cubicBezTo>
                <a:cubicBezTo>
                  <a:pt x="1426531" y="278146"/>
                  <a:pt x="1377054" y="316180"/>
                  <a:pt x="1319859" y="314960"/>
                </a:cubicBezTo>
                <a:cubicBezTo>
                  <a:pt x="754929" y="420693"/>
                  <a:pt x="495216" y="344668"/>
                  <a:pt x="103294" y="314960"/>
                </a:cubicBezTo>
                <a:cubicBezTo>
                  <a:pt x="44542" y="314444"/>
                  <a:pt x="1170" y="269639"/>
                  <a:pt x="0" y="211666"/>
                </a:cubicBezTo>
                <a:cubicBezTo>
                  <a:pt x="-4908" y="193063"/>
                  <a:pt x="5626" y="120323"/>
                  <a:pt x="0" y="103294"/>
                </a:cubicBezTo>
                <a:close/>
              </a:path>
            </a:pathLst>
          </a:custGeom>
          <a:solidFill>
            <a:schemeClr val="bg1">
              <a:alpha val="80000"/>
            </a:schemeClr>
          </a:solidFill>
          <a:ln>
            <a:solidFill>
              <a:schemeClr val="tx1"/>
            </a:solidFill>
            <a:extLst>
              <a:ext uri="{C807C97D-BFC1-408E-A445-0C87EB9F89A2}">
                <ask:lineSketchStyleProps xmlns:ask="http://schemas.microsoft.com/office/drawing/2018/sketchyshapes" sd="3752389906">
                  <a:prstGeom prst="roundRect">
                    <a:avLst>
                      <a:gd name="adj" fmla="val 32796"/>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Alex Gianelli</a:t>
            </a:r>
            <a:endParaRPr lang="it-SM" dirty="0">
              <a:solidFill>
                <a:schemeClr val="tx1"/>
              </a:solidFill>
            </a:endParaRPr>
          </a:p>
        </p:txBody>
      </p:sp>
      <p:pic>
        <p:nvPicPr>
          <p:cNvPr id="1042" name="Picture 1041">
            <a:hlinkClick r:id="rId11" tooltip="GitHub profile"/>
            <a:extLst>
              <a:ext uri="{FF2B5EF4-FFF2-40B4-BE49-F238E27FC236}">
                <a16:creationId xmlns:a16="http://schemas.microsoft.com/office/drawing/2014/main" id="{2D6E58D8-FBEF-FADB-B957-46BB28EDE0F1}"/>
              </a:ext>
            </a:extLst>
          </p:cNvPr>
          <p:cNvPicPr>
            <a:picLocks noChangeAspect="1"/>
          </p:cNvPicPr>
          <p:nvPr/>
        </p:nvPicPr>
        <p:blipFill>
          <a:blip r:embed="rId12"/>
          <a:stretch>
            <a:fillRect/>
          </a:stretch>
        </p:blipFill>
        <p:spPr>
          <a:xfrm>
            <a:off x="3389415" y="2933575"/>
            <a:ext cx="2285999" cy="2285999"/>
          </a:xfrm>
          <a:custGeom>
            <a:avLst/>
            <a:gdLst>
              <a:gd name="connsiteX0" fmla="*/ 0 w 2285999"/>
              <a:gd name="connsiteY0" fmla="*/ 1143000 h 2285999"/>
              <a:gd name="connsiteX1" fmla="*/ 1143000 w 2285999"/>
              <a:gd name="connsiteY1" fmla="*/ 0 h 2285999"/>
              <a:gd name="connsiteX2" fmla="*/ 2286000 w 2285999"/>
              <a:gd name="connsiteY2" fmla="*/ 1143000 h 2285999"/>
              <a:gd name="connsiteX3" fmla="*/ 1143000 w 2285999"/>
              <a:gd name="connsiteY3" fmla="*/ 2286000 h 2285999"/>
              <a:gd name="connsiteX4" fmla="*/ 0 w 2285999"/>
              <a:gd name="connsiteY4" fmla="*/ 1143000 h 228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285999" fill="none" extrusionOk="0">
                <a:moveTo>
                  <a:pt x="0" y="1143000"/>
                </a:moveTo>
                <a:cubicBezTo>
                  <a:pt x="-3853" y="462755"/>
                  <a:pt x="445312" y="62956"/>
                  <a:pt x="1143000" y="0"/>
                </a:cubicBezTo>
                <a:cubicBezTo>
                  <a:pt x="1724522" y="-58236"/>
                  <a:pt x="2373345" y="563192"/>
                  <a:pt x="2286000" y="1143000"/>
                </a:cubicBezTo>
                <a:cubicBezTo>
                  <a:pt x="2265589" y="1853340"/>
                  <a:pt x="1735766" y="2249676"/>
                  <a:pt x="1143000" y="2286000"/>
                </a:cubicBezTo>
                <a:cubicBezTo>
                  <a:pt x="561563" y="2356461"/>
                  <a:pt x="-46754" y="1772486"/>
                  <a:pt x="0" y="1143000"/>
                </a:cubicBezTo>
                <a:close/>
              </a:path>
              <a:path w="2285999" h="2285999" stroke="0" extrusionOk="0">
                <a:moveTo>
                  <a:pt x="0" y="1143000"/>
                </a:moveTo>
                <a:cubicBezTo>
                  <a:pt x="21393" y="454662"/>
                  <a:pt x="524843" y="100982"/>
                  <a:pt x="1143000" y="0"/>
                </a:cubicBezTo>
                <a:cubicBezTo>
                  <a:pt x="1722952" y="-23612"/>
                  <a:pt x="2298791" y="535831"/>
                  <a:pt x="2286000" y="1143000"/>
                </a:cubicBezTo>
                <a:cubicBezTo>
                  <a:pt x="2287314" y="1822447"/>
                  <a:pt x="1880498" y="2269347"/>
                  <a:pt x="1143000" y="2286000"/>
                </a:cubicBezTo>
                <a:cubicBezTo>
                  <a:pt x="493036" y="2285951"/>
                  <a:pt x="44703" y="1766970"/>
                  <a:pt x="0" y="1143000"/>
                </a:cubicBezTo>
                <a:close/>
              </a:path>
            </a:pathLst>
          </a:custGeom>
          <a:ln>
            <a:solidFill>
              <a:schemeClr val="tx1"/>
            </a:solidFill>
            <a:extLst>
              <a:ext uri="{C807C97D-BFC1-408E-A445-0C87EB9F89A2}">
                <ask:lineSketchStyleProps xmlns:ask="http://schemas.microsoft.com/office/drawing/2018/sketchyshapes" sd="702903156">
                  <a:prstGeom prst="ellipse">
                    <a:avLst/>
                  </a:prstGeom>
                  <ask:type>
                    <ask:lineSketchCurved/>
                  </ask:type>
                </ask:lineSketchStyleProps>
              </a:ext>
            </a:extLst>
          </a:ln>
        </p:spPr>
      </p:pic>
      <p:sp>
        <p:nvSpPr>
          <p:cNvPr id="56" name="Rectangle: Rounded Corners 55">
            <a:hlinkClick r:id="rId11" tooltip="GitHub profile"/>
            <a:extLst>
              <a:ext uri="{FF2B5EF4-FFF2-40B4-BE49-F238E27FC236}">
                <a16:creationId xmlns:a16="http://schemas.microsoft.com/office/drawing/2014/main" id="{CE041C27-9B3B-D2EE-36FC-968C528287FF}"/>
              </a:ext>
            </a:extLst>
          </p:cNvPr>
          <p:cNvSpPr/>
          <p:nvPr/>
        </p:nvSpPr>
        <p:spPr>
          <a:xfrm>
            <a:off x="3562303" y="5062094"/>
            <a:ext cx="1927966" cy="296290"/>
          </a:xfrm>
          <a:custGeom>
            <a:avLst/>
            <a:gdLst>
              <a:gd name="connsiteX0" fmla="*/ 0 w 1927966"/>
              <a:gd name="connsiteY0" fmla="*/ 97171 h 296290"/>
              <a:gd name="connsiteX1" fmla="*/ 97171 w 1927966"/>
              <a:gd name="connsiteY1" fmla="*/ 0 h 296290"/>
              <a:gd name="connsiteX2" fmla="*/ 1830795 w 1927966"/>
              <a:gd name="connsiteY2" fmla="*/ 0 h 296290"/>
              <a:gd name="connsiteX3" fmla="*/ 1927966 w 1927966"/>
              <a:gd name="connsiteY3" fmla="*/ 97171 h 296290"/>
              <a:gd name="connsiteX4" fmla="*/ 1927966 w 1927966"/>
              <a:gd name="connsiteY4" fmla="*/ 199119 h 296290"/>
              <a:gd name="connsiteX5" fmla="*/ 1830795 w 1927966"/>
              <a:gd name="connsiteY5" fmla="*/ 296290 h 296290"/>
              <a:gd name="connsiteX6" fmla="*/ 97171 w 1927966"/>
              <a:gd name="connsiteY6" fmla="*/ 296290 h 296290"/>
              <a:gd name="connsiteX7" fmla="*/ 0 w 1927966"/>
              <a:gd name="connsiteY7" fmla="*/ 199119 h 296290"/>
              <a:gd name="connsiteX8" fmla="*/ 0 w 1927966"/>
              <a:gd name="connsiteY8" fmla="*/ 97171 h 2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7966" h="296290" fill="none" extrusionOk="0">
                <a:moveTo>
                  <a:pt x="0" y="97171"/>
                </a:moveTo>
                <a:cubicBezTo>
                  <a:pt x="-4015" y="42516"/>
                  <a:pt x="42832" y="-25"/>
                  <a:pt x="97171" y="0"/>
                </a:cubicBezTo>
                <a:cubicBezTo>
                  <a:pt x="496146" y="-50426"/>
                  <a:pt x="1645241" y="-72448"/>
                  <a:pt x="1830795" y="0"/>
                </a:cubicBezTo>
                <a:cubicBezTo>
                  <a:pt x="1885141" y="116"/>
                  <a:pt x="1926953" y="43903"/>
                  <a:pt x="1927966" y="97171"/>
                </a:cubicBezTo>
                <a:cubicBezTo>
                  <a:pt x="1931157" y="114286"/>
                  <a:pt x="1927468" y="162878"/>
                  <a:pt x="1927966" y="199119"/>
                </a:cubicBezTo>
                <a:cubicBezTo>
                  <a:pt x="1923304" y="253467"/>
                  <a:pt x="1886405" y="302099"/>
                  <a:pt x="1830795" y="296290"/>
                </a:cubicBezTo>
                <a:cubicBezTo>
                  <a:pt x="1408422" y="197422"/>
                  <a:pt x="756171" y="411837"/>
                  <a:pt x="97171" y="296290"/>
                </a:cubicBezTo>
                <a:cubicBezTo>
                  <a:pt x="40334" y="293394"/>
                  <a:pt x="6200" y="244587"/>
                  <a:pt x="0" y="199119"/>
                </a:cubicBezTo>
                <a:cubicBezTo>
                  <a:pt x="-2326" y="160360"/>
                  <a:pt x="8047" y="116367"/>
                  <a:pt x="0" y="97171"/>
                </a:cubicBezTo>
                <a:close/>
              </a:path>
              <a:path w="1927966" h="296290" stroke="0" extrusionOk="0">
                <a:moveTo>
                  <a:pt x="0" y="97171"/>
                </a:moveTo>
                <a:cubicBezTo>
                  <a:pt x="-7758" y="47177"/>
                  <a:pt x="47848" y="-7452"/>
                  <a:pt x="97171" y="0"/>
                </a:cubicBezTo>
                <a:cubicBezTo>
                  <a:pt x="588058" y="-113775"/>
                  <a:pt x="1210169" y="-7908"/>
                  <a:pt x="1830795" y="0"/>
                </a:cubicBezTo>
                <a:cubicBezTo>
                  <a:pt x="1877382" y="5966"/>
                  <a:pt x="1928852" y="47434"/>
                  <a:pt x="1927966" y="97171"/>
                </a:cubicBezTo>
                <a:cubicBezTo>
                  <a:pt x="1930727" y="129319"/>
                  <a:pt x="1931956" y="151842"/>
                  <a:pt x="1927966" y="199119"/>
                </a:cubicBezTo>
                <a:cubicBezTo>
                  <a:pt x="1928439" y="246275"/>
                  <a:pt x="1882020" y="295927"/>
                  <a:pt x="1830795" y="296290"/>
                </a:cubicBezTo>
                <a:cubicBezTo>
                  <a:pt x="1404566" y="263269"/>
                  <a:pt x="585834" y="449921"/>
                  <a:pt x="97171" y="296290"/>
                </a:cubicBezTo>
                <a:cubicBezTo>
                  <a:pt x="33886" y="297348"/>
                  <a:pt x="-6794" y="250496"/>
                  <a:pt x="0" y="199119"/>
                </a:cubicBezTo>
                <a:cubicBezTo>
                  <a:pt x="-2922" y="187606"/>
                  <a:pt x="3620" y="135437"/>
                  <a:pt x="0" y="97171"/>
                </a:cubicBezTo>
                <a:close/>
              </a:path>
            </a:pathLst>
          </a:custGeom>
          <a:solidFill>
            <a:schemeClr val="bg1">
              <a:alpha val="80000"/>
            </a:schemeClr>
          </a:solidFill>
          <a:ln>
            <a:solidFill>
              <a:schemeClr val="tx1"/>
            </a:solidFill>
            <a:extLst>
              <a:ext uri="{C807C97D-BFC1-408E-A445-0C87EB9F89A2}">
                <ask:lineSketchStyleProps xmlns:ask="http://schemas.microsoft.com/office/drawing/2018/sketchyshapes" sd="3808141622">
                  <a:prstGeom prst="roundRect">
                    <a:avLst>
                      <a:gd name="adj" fmla="val 32796"/>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Federico Andrucci</a:t>
            </a:r>
            <a:endParaRPr lang="it-SM" dirty="0">
              <a:solidFill>
                <a:schemeClr val="tx1"/>
              </a:solidFill>
            </a:endParaRPr>
          </a:p>
        </p:txBody>
      </p:sp>
      <p:sp>
        <p:nvSpPr>
          <p:cNvPr id="84" name="Rectangle: Rounded Corners 83">
            <a:extLst>
              <a:ext uri="{FF2B5EF4-FFF2-40B4-BE49-F238E27FC236}">
                <a16:creationId xmlns:a16="http://schemas.microsoft.com/office/drawing/2014/main" id="{C2502455-290E-5F6D-6AB9-4A8FF066EA78}"/>
              </a:ext>
            </a:extLst>
          </p:cNvPr>
          <p:cNvSpPr/>
          <p:nvPr/>
        </p:nvSpPr>
        <p:spPr>
          <a:xfrm>
            <a:off x="2412248" y="1097612"/>
            <a:ext cx="7367503" cy="12576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it-IT" sz="7200" dirty="0">
                <a:ln w="28575">
                  <a:solidFill>
                    <a:schemeClr val="tx1"/>
                  </a:solidFill>
                </a:ln>
                <a:solidFill>
                  <a:srgbClr val="C00000"/>
                </a:solidFill>
                <a:latin typeface="KidzOnlyTooSSK" panose="00000700000000000000" pitchFamily="2" charset="0"/>
              </a:rPr>
              <a:t>Gionnino9000</a:t>
            </a:r>
            <a:endParaRPr lang="it-SM" sz="7200" dirty="0">
              <a:ln w="28575">
                <a:solidFill>
                  <a:schemeClr val="tx1"/>
                </a:solidFill>
              </a:ln>
              <a:solidFill>
                <a:srgbClr val="C00000"/>
              </a:solidFill>
              <a:latin typeface="KidzOnlyTooSSK" panose="00000700000000000000" pitchFamily="2" charset="0"/>
            </a:endParaRPr>
          </a:p>
        </p:txBody>
      </p:sp>
      <p:sp>
        <p:nvSpPr>
          <p:cNvPr id="85" name="Rectangle: Top Corners Rounded 84">
            <a:extLst>
              <a:ext uri="{FF2B5EF4-FFF2-40B4-BE49-F238E27FC236}">
                <a16:creationId xmlns:a16="http://schemas.microsoft.com/office/drawing/2014/main" id="{9500F235-3A29-9E39-2EAB-1B44AB75E7C9}"/>
              </a:ext>
            </a:extLst>
          </p:cNvPr>
          <p:cNvSpPr/>
          <p:nvPr/>
        </p:nvSpPr>
        <p:spPr>
          <a:xfrm>
            <a:off x="4390836" y="2350921"/>
            <a:ext cx="3400614" cy="431800"/>
          </a:xfrm>
          <a:prstGeom prst="round2SameRect">
            <a:avLst>
              <a:gd name="adj1" fmla="val 0"/>
              <a:gd name="adj2" fmla="val 2855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solidFill>
                  <a:schemeClr val="tx1"/>
                </a:solidFill>
              </a:rPr>
              <a:t>Tablut Challenge 2022</a:t>
            </a:r>
            <a:endParaRPr lang="it-SM" sz="2400" dirty="0">
              <a:solidFill>
                <a:schemeClr val="tx1"/>
              </a:solidFill>
            </a:endParaRPr>
          </a:p>
        </p:txBody>
      </p:sp>
      <p:sp>
        <p:nvSpPr>
          <p:cNvPr id="86" name="Subtitle 2">
            <a:extLst>
              <a:ext uri="{FF2B5EF4-FFF2-40B4-BE49-F238E27FC236}">
                <a16:creationId xmlns:a16="http://schemas.microsoft.com/office/drawing/2014/main" id="{6031CF38-AD93-A92A-9C37-B59EE99C8C1C}"/>
              </a:ext>
            </a:extLst>
          </p:cNvPr>
          <p:cNvSpPr txBox="1">
            <a:spLocks/>
          </p:cNvSpPr>
          <p:nvPr/>
        </p:nvSpPr>
        <p:spPr>
          <a:xfrm>
            <a:off x="0" y="1"/>
            <a:ext cx="12192000" cy="431800"/>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cs typeface="Calibri"/>
              </a:rPr>
              <a:t>Alma Mater </a:t>
            </a:r>
            <a:r>
              <a:rPr lang="it-IT" dirty="0">
                <a:cs typeface="Calibri"/>
              </a:rPr>
              <a:t>Studiorum</a:t>
            </a:r>
            <a:r>
              <a:rPr lang="en-US" dirty="0">
                <a:cs typeface="Calibri"/>
              </a:rPr>
              <a:t> – </a:t>
            </a:r>
            <a:r>
              <a:rPr lang="it-IT" dirty="0">
                <a:cs typeface="Calibri"/>
              </a:rPr>
              <a:t>Università</a:t>
            </a:r>
            <a:r>
              <a:rPr lang="en-US" dirty="0">
                <a:cs typeface="Calibri"/>
              </a:rPr>
              <a:t> di Bologna</a:t>
            </a:r>
            <a:endParaRPr lang="en-US" dirty="0"/>
          </a:p>
        </p:txBody>
      </p:sp>
    </p:spTree>
    <p:extLst>
      <p:ext uri="{BB962C8B-B14F-4D97-AF65-F5344CB8AC3E}">
        <p14:creationId xmlns:p14="http://schemas.microsoft.com/office/powerpoint/2010/main" val="295109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5C1E93E-F9F8-31F0-5474-DCAF784726BB}"/>
              </a:ext>
            </a:extLst>
          </p:cNvPr>
          <p:cNvSpPr/>
          <p:nvPr/>
        </p:nvSpPr>
        <p:spPr>
          <a:xfrm>
            <a:off x="4235037" y="1950412"/>
            <a:ext cx="2546562" cy="2546562"/>
          </a:xfrm>
          <a:custGeom>
            <a:avLst/>
            <a:gdLst>
              <a:gd name="connsiteX0" fmla="*/ 1219201 w 2546562"/>
              <a:gd name="connsiteY0" fmla="*/ 1914253 h 2546562"/>
              <a:gd name="connsiteX1" fmla="*/ 1219201 w 2546562"/>
              <a:gd name="connsiteY1" fmla="*/ 1914257 h 2546562"/>
              <a:gd name="connsiteX2" fmla="*/ 1219200 w 2546562"/>
              <a:gd name="connsiteY2" fmla="*/ 1914258 h 2546562"/>
              <a:gd name="connsiteX3" fmla="*/ 632306 w 2546562"/>
              <a:gd name="connsiteY3" fmla="*/ 1327362 h 2546562"/>
              <a:gd name="connsiteX4" fmla="*/ 632311 w 2546562"/>
              <a:gd name="connsiteY4" fmla="*/ 1327363 h 2546562"/>
              <a:gd name="connsiteX5" fmla="*/ 632306 w 2546562"/>
              <a:gd name="connsiteY5" fmla="*/ 1327363 h 2546562"/>
              <a:gd name="connsiteX6" fmla="*/ 663681 w 2546562"/>
              <a:gd name="connsiteY6" fmla="*/ 0 h 2546562"/>
              <a:gd name="connsiteX7" fmla="*/ 1313879 w 2546562"/>
              <a:gd name="connsiteY7" fmla="*/ 529926 h 2546562"/>
              <a:gd name="connsiteX8" fmla="*/ 1325781 w 2546562"/>
              <a:gd name="connsiteY8" fmla="*/ 647993 h 2546562"/>
              <a:gd name="connsiteX9" fmla="*/ 1327362 w 2546562"/>
              <a:gd name="connsiteY9" fmla="*/ 632305 h 2546562"/>
              <a:gd name="connsiteX10" fmla="*/ 1914257 w 2546562"/>
              <a:gd name="connsiteY10" fmla="*/ 1219200 h 2546562"/>
              <a:gd name="connsiteX11" fmla="*/ 1914256 w 2546562"/>
              <a:gd name="connsiteY11" fmla="*/ 1219200 h 2546562"/>
              <a:gd name="connsiteX12" fmla="*/ 1898569 w 2546562"/>
              <a:gd name="connsiteY12" fmla="*/ 1220782 h 2546562"/>
              <a:gd name="connsiteX13" fmla="*/ 2016636 w 2546562"/>
              <a:gd name="connsiteY13" fmla="*/ 1232684 h 2546562"/>
              <a:gd name="connsiteX14" fmla="*/ 2546562 w 2546562"/>
              <a:gd name="connsiteY14" fmla="*/ 1882881 h 2546562"/>
              <a:gd name="connsiteX15" fmla="*/ 1882881 w 2546562"/>
              <a:gd name="connsiteY15" fmla="*/ 2546562 h 2546562"/>
              <a:gd name="connsiteX16" fmla="*/ 1232684 w 2546562"/>
              <a:gd name="connsiteY16" fmla="*/ 2016636 h 2546562"/>
              <a:gd name="connsiteX17" fmla="*/ 1220782 w 2546562"/>
              <a:gd name="connsiteY17" fmla="*/ 1898570 h 2546562"/>
              <a:gd name="connsiteX18" fmla="*/ 1219201 w 2546562"/>
              <a:gd name="connsiteY18" fmla="*/ 1914253 h 2546562"/>
              <a:gd name="connsiteX19" fmla="*/ 1207278 w 2546562"/>
              <a:gd name="connsiteY19" fmla="*/ 1795977 h 2546562"/>
              <a:gd name="connsiteX20" fmla="*/ 750586 w 2546562"/>
              <a:gd name="connsiteY20" fmla="*/ 1339286 h 2546562"/>
              <a:gd name="connsiteX21" fmla="*/ 632311 w 2546562"/>
              <a:gd name="connsiteY21" fmla="*/ 1327363 h 2546562"/>
              <a:gd name="connsiteX22" fmla="*/ 647999 w 2546562"/>
              <a:gd name="connsiteY22" fmla="*/ 1325781 h 2546562"/>
              <a:gd name="connsiteX23" fmla="*/ 529926 w 2546562"/>
              <a:gd name="connsiteY23" fmla="*/ 1313879 h 2546562"/>
              <a:gd name="connsiteX24" fmla="*/ 0 w 2546562"/>
              <a:gd name="connsiteY24" fmla="*/ 663681 h 2546562"/>
              <a:gd name="connsiteX25" fmla="*/ 663681 w 2546562"/>
              <a:gd name="connsiteY25" fmla="*/ 0 h 25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46562" h="2546562">
                <a:moveTo>
                  <a:pt x="1219201" y="1914253"/>
                </a:moveTo>
                <a:lnTo>
                  <a:pt x="1219201" y="1914257"/>
                </a:lnTo>
                <a:lnTo>
                  <a:pt x="1219200" y="1914258"/>
                </a:lnTo>
                <a:close/>
                <a:moveTo>
                  <a:pt x="632306" y="1327362"/>
                </a:moveTo>
                <a:lnTo>
                  <a:pt x="632311" y="1327363"/>
                </a:lnTo>
                <a:lnTo>
                  <a:pt x="632306" y="1327363"/>
                </a:lnTo>
                <a:close/>
                <a:moveTo>
                  <a:pt x="663681" y="0"/>
                </a:moveTo>
                <a:cubicBezTo>
                  <a:pt x="984405" y="0"/>
                  <a:pt x="1251993" y="227498"/>
                  <a:pt x="1313879" y="529926"/>
                </a:cubicBezTo>
                <a:lnTo>
                  <a:pt x="1325781" y="647993"/>
                </a:lnTo>
                <a:lnTo>
                  <a:pt x="1327362" y="632305"/>
                </a:lnTo>
                <a:cubicBezTo>
                  <a:pt x="1327362" y="956438"/>
                  <a:pt x="1590124" y="1219200"/>
                  <a:pt x="1914257" y="1219200"/>
                </a:cubicBezTo>
                <a:lnTo>
                  <a:pt x="1914256" y="1219200"/>
                </a:lnTo>
                <a:lnTo>
                  <a:pt x="1898569" y="1220782"/>
                </a:lnTo>
                <a:lnTo>
                  <a:pt x="2016636" y="1232684"/>
                </a:lnTo>
                <a:cubicBezTo>
                  <a:pt x="2319064" y="1294570"/>
                  <a:pt x="2546562" y="1562158"/>
                  <a:pt x="2546562" y="1882881"/>
                </a:cubicBezTo>
                <a:cubicBezTo>
                  <a:pt x="2546562" y="2249422"/>
                  <a:pt x="2249422" y="2546562"/>
                  <a:pt x="1882881" y="2546562"/>
                </a:cubicBezTo>
                <a:cubicBezTo>
                  <a:pt x="1562158" y="2546562"/>
                  <a:pt x="1294570" y="2319064"/>
                  <a:pt x="1232684" y="2016636"/>
                </a:cubicBezTo>
                <a:lnTo>
                  <a:pt x="1220782" y="1898570"/>
                </a:lnTo>
                <a:lnTo>
                  <a:pt x="1219201" y="1914253"/>
                </a:lnTo>
                <a:lnTo>
                  <a:pt x="1207278" y="1795977"/>
                </a:lnTo>
                <a:cubicBezTo>
                  <a:pt x="1160370" y="1566745"/>
                  <a:pt x="979819" y="1386194"/>
                  <a:pt x="750586" y="1339286"/>
                </a:cubicBezTo>
                <a:lnTo>
                  <a:pt x="632311" y="1327363"/>
                </a:lnTo>
                <a:lnTo>
                  <a:pt x="647999" y="1325781"/>
                </a:lnTo>
                <a:lnTo>
                  <a:pt x="529926" y="1313879"/>
                </a:lnTo>
                <a:cubicBezTo>
                  <a:pt x="227498" y="1251993"/>
                  <a:pt x="0" y="984405"/>
                  <a:pt x="0" y="663681"/>
                </a:cubicBezTo>
                <a:cubicBezTo>
                  <a:pt x="0" y="297140"/>
                  <a:pt x="297140" y="0"/>
                  <a:pt x="663681"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sp>
        <p:nvSpPr>
          <p:cNvPr id="5" name="Freeform: Shape 4">
            <a:extLst>
              <a:ext uri="{FF2B5EF4-FFF2-40B4-BE49-F238E27FC236}">
                <a16:creationId xmlns:a16="http://schemas.microsoft.com/office/drawing/2014/main" id="{8DA967C2-03E1-3ED1-BED8-643BEB383E6F}"/>
              </a:ext>
            </a:extLst>
          </p:cNvPr>
          <p:cNvSpPr/>
          <p:nvPr/>
        </p:nvSpPr>
        <p:spPr>
          <a:xfrm rot="5400000">
            <a:off x="4235037" y="3185749"/>
            <a:ext cx="2546562" cy="2546562"/>
          </a:xfrm>
          <a:custGeom>
            <a:avLst/>
            <a:gdLst>
              <a:gd name="connsiteX0" fmla="*/ 1219201 w 2546562"/>
              <a:gd name="connsiteY0" fmla="*/ 1914253 h 2546562"/>
              <a:gd name="connsiteX1" fmla="*/ 1219201 w 2546562"/>
              <a:gd name="connsiteY1" fmla="*/ 1914257 h 2546562"/>
              <a:gd name="connsiteX2" fmla="*/ 1219200 w 2546562"/>
              <a:gd name="connsiteY2" fmla="*/ 1914258 h 2546562"/>
              <a:gd name="connsiteX3" fmla="*/ 632306 w 2546562"/>
              <a:gd name="connsiteY3" fmla="*/ 1327362 h 2546562"/>
              <a:gd name="connsiteX4" fmla="*/ 632311 w 2546562"/>
              <a:gd name="connsiteY4" fmla="*/ 1327363 h 2546562"/>
              <a:gd name="connsiteX5" fmla="*/ 632306 w 2546562"/>
              <a:gd name="connsiteY5" fmla="*/ 1327363 h 2546562"/>
              <a:gd name="connsiteX6" fmla="*/ 663681 w 2546562"/>
              <a:gd name="connsiteY6" fmla="*/ 0 h 2546562"/>
              <a:gd name="connsiteX7" fmla="*/ 1313879 w 2546562"/>
              <a:gd name="connsiteY7" fmla="*/ 529926 h 2546562"/>
              <a:gd name="connsiteX8" fmla="*/ 1325781 w 2546562"/>
              <a:gd name="connsiteY8" fmla="*/ 647993 h 2546562"/>
              <a:gd name="connsiteX9" fmla="*/ 1327362 w 2546562"/>
              <a:gd name="connsiteY9" fmla="*/ 632305 h 2546562"/>
              <a:gd name="connsiteX10" fmla="*/ 1914257 w 2546562"/>
              <a:gd name="connsiteY10" fmla="*/ 1219200 h 2546562"/>
              <a:gd name="connsiteX11" fmla="*/ 1914256 w 2546562"/>
              <a:gd name="connsiteY11" fmla="*/ 1219200 h 2546562"/>
              <a:gd name="connsiteX12" fmla="*/ 1898569 w 2546562"/>
              <a:gd name="connsiteY12" fmla="*/ 1220782 h 2546562"/>
              <a:gd name="connsiteX13" fmla="*/ 2016636 w 2546562"/>
              <a:gd name="connsiteY13" fmla="*/ 1232684 h 2546562"/>
              <a:gd name="connsiteX14" fmla="*/ 2546562 w 2546562"/>
              <a:gd name="connsiteY14" fmla="*/ 1882881 h 2546562"/>
              <a:gd name="connsiteX15" fmla="*/ 1882881 w 2546562"/>
              <a:gd name="connsiteY15" fmla="*/ 2546562 h 2546562"/>
              <a:gd name="connsiteX16" fmla="*/ 1232684 w 2546562"/>
              <a:gd name="connsiteY16" fmla="*/ 2016636 h 2546562"/>
              <a:gd name="connsiteX17" fmla="*/ 1220782 w 2546562"/>
              <a:gd name="connsiteY17" fmla="*/ 1898570 h 2546562"/>
              <a:gd name="connsiteX18" fmla="*/ 1219201 w 2546562"/>
              <a:gd name="connsiteY18" fmla="*/ 1914253 h 2546562"/>
              <a:gd name="connsiteX19" fmla="*/ 1207278 w 2546562"/>
              <a:gd name="connsiteY19" fmla="*/ 1795977 h 2546562"/>
              <a:gd name="connsiteX20" fmla="*/ 750586 w 2546562"/>
              <a:gd name="connsiteY20" fmla="*/ 1339286 h 2546562"/>
              <a:gd name="connsiteX21" fmla="*/ 632311 w 2546562"/>
              <a:gd name="connsiteY21" fmla="*/ 1327363 h 2546562"/>
              <a:gd name="connsiteX22" fmla="*/ 647999 w 2546562"/>
              <a:gd name="connsiteY22" fmla="*/ 1325781 h 2546562"/>
              <a:gd name="connsiteX23" fmla="*/ 529926 w 2546562"/>
              <a:gd name="connsiteY23" fmla="*/ 1313879 h 2546562"/>
              <a:gd name="connsiteX24" fmla="*/ 0 w 2546562"/>
              <a:gd name="connsiteY24" fmla="*/ 663681 h 2546562"/>
              <a:gd name="connsiteX25" fmla="*/ 663681 w 2546562"/>
              <a:gd name="connsiteY25" fmla="*/ 0 h 25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46562" h="2546562">
                <a:moveTo>
                  <a:pt x="1219201" y="1914253"/>
                </a:moveTo>
                <a:lnTo>
                  <a:pt x="1219201" y="1914257"/>
                </a:lnTo>
                <a:lnTo>
                  <a:pt x="1219200" y="1914258"/>
                </a:lnTo>
                <a:close/>
                <a:moveTo>
                  <a:pt x="632306" y="1327362"/>
                </a:moveTo>
                <a:lnTo>
                  <a:pt x="632311" y="1327363"/>
                </a:lnTo>
                <a:lnTo>
                  <a:pt x="632306" y="1327363"/>
                </a:lnTo>
                <a:close/>
                <a:moveTo>
                  <a:pt x="663681" y="0"/>
                </a:moveTo>
                <a:cubicBezTo>
                  <a:pt x="984405" y="0"/>
                  <a:pt x="1251993" y="227498"/>
                  <a:pt x="1313879" y="529926"/>
                </a:cubicBezTo>
                <a:lnTo>
                  <a:pt x="1325781" y="647993"/>
                </a:lnTo>
                <a:lnTo>
                  <a:pt x="1327362" y="632305"/>
                </a:lnTo>
                <a:cubicBezTo>
                  <a:pt x="1327362" y="956438"/>
                  <a:pt x="1590124" y="1219200"/>
                  <a:pt x="1914257" y="1219200"/>
                </a:cubicBezTo>
                <a:lnTo>
                  <a:pt x="1914256" y="1219200"/>
                </a:lnTo>
                <a:lnTo>
                  <a:pt x="1898569" y="1220782"/>
                </a:lnTo>
                <a:lnTo>
                  <a:pt x="2016636" y="1232684"/>
                </a:lnTo>
                <a:cubicBezTo>
                  <a:pt x="2319064" y="1294570"/>
                  <a:pt x="2546562" y="1562158"/>
                  <a:pt x="2546562" y="1882881"/>
                </a:cubicBezTo>
                <a:cubicBezTo>
                  <a:pt x="2546562" y="2249422"/>
                  <a:pt x="2249422" y="2546562"/>
                  <a:pt x="1882881" y="2546562"/>
                </a:cubicBezTo>
                <a:cubicBezTo>
                  <a:pt x="1562158" y="2546562"/>
                  <a:pt x="1294570" y="2319064"/>
                  <a:pt x="1232684" y="2016636"/>
                </a:cubicBezTo>
                <a:lnTo>
                  <a:pt x="1220782" y="1898570"/>
                </a:lnTo>
                <a:lnTo>
                  <a:pt x="1219201" y="1914253"/>
                </a:lnTo>
                <a:lnTo>
                  <a:pt x="1207278" y="1795977"/>
                </a:lnTo>
                <a:cubicBezTo>
                  <a:pt x="1160370" y="1566745"/>
                  <a:pt x="979819" y="1386194"/>
                  <a:pt x="750586" y="1339286"/>
                </a:cubicBezTo>
                <a:lnTo>
                  <a:pt x="632311" y="1327363"/>
                </a:lnTo>
                <a:lnTo>
                  <a:pt x="647999" y="1325781"/>
                </a:lnTo>
                <a:lnTo>
                  <a:pt x="529926" y="1313879"/>
                </a:lnTo>
                <a:cubicBezTo>
                  <a:pt x="227498" y="1251993"/>
                  <a:pt x="0" y="984405"/>
                  <a:pt x="0" y="663681"/>
                </a:cubicBezTo>
                <a:cubicBezTo>
                  <a:pt x="0" y="297140"/>
                  <a:pt x="297140" y="0"/>
                  <a:pt x="663681"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sp>
        <p:nvSpPr>
          <p:cNvPr id="6" name="Freeform: Shape 5">
            <a:extLst>
              <a:ext uri="{FF2B5EF4-FFF2-40B4-BE49-F238E27FC236}">
                <a16:creationId xmlns:a16="http://schemas.microsoft.com/office/drawing/2014/main" id="{C8007425-4E6C-1BA6-0829-15A73BBC00F7}"/>
              </a:ext>
            </a:extLst>
          </p:cNvPr>
          <p:cNvSpPr/>
          <p:nvPr/>
        </p:nvSpPr>
        <p:spPr>
          <a:xfrm>
            <a:off x="6736144" y="2140064"/>
            <a:ext cx="2546562" cy="3781899"/>
          </a:xfrm>
          <a:custGeom>
            <a:avLst/>
            <a:gdLst>
              <a:gd name="connsiteX0" fmla="*/ 632304 w 2546562"/>
              <a:gd name="connsiteY0" fmla="*/ 2454537 h 3781899"/>
              <a:gd name="connsiteX1" fmla="*/ 632309 w 2546562"/>
              <a:gd name="connsiteY1" fmla="*/ 2454538 h 3781899"/>
              <a:gd name="connsiteX2" fmla="*/ 632305 w 2546562"/>
              <a:gd name="connsiteY2" fmla="*/ 2454538 h 3781899"/>
              <a:gd name="connsiteX3" fmla="*/ 632306 w 2546562"/>
              <a:gd name="connsiteY3" fmla="*/ 1327362 h 3781899"/>
              <a:gd name="connsiteX4" fmla="*/ 632311 w 2546562"/>
              <a:gd name="connsiteY4" fmla="*/ 1327363 h 3781899"/>
              <a:gd name="connsiteX5" fmla="*/ 632306 w 2546562"/>
              <a:gd name="connsiteY5" fmla="*/ 1327363 h 3781899"/>
              <a:gd name="connsiteX6" fmla="*/ 663681 w 2546562"/>
              <a:gd name="connsiteY6" fmla="*/ 0 h 3781899"/>
              <a:gd name="connsiteX7" fmla="*/ 1313879 w 2546562"/>
              <a:gd name="connsiteY7" fmla="*/ 529926 h 3781899"/>
              <a:gd name="connsiteX8" fmla="*/ 1325781 w 2546562"/>
              <a:gd name="connsiteY8" fmla="*/ 647993 h 3781899"/>
              <a:gd name="connsiteX9" fmla="*/ 1327362 w 2546562"/>
              <a:gd name="connsiteY9" fmla="*/ 632305 h 3781899"/>
              <a:gd name="connsiteX10" fmla="*/ 1914257 w 2546562"/>
              <a:gd name="connsiteY10" fmla="*/ 1219200 h 3781899"/>
              <a:gd name="connsiteX11" fmla="*/ 1914256 w 2546562"/>
              <a:gd name="connsiteY11" fmla="*/ 1219200 h 3781899"/>
              <a:gd name="connsiteX12" fmla="*/ 1898569 w 2546562"/>
              <a:gd name="connsiteY12" fmla="*/ 1220782 h 3781899"/>
              <a:gd name="connsiteX13" fmla="*/ 2016636 w 2546562"/>
              <a:gd name="connsiteY13" fmla="*/ 1232684 h 3781899"/>
              <a:gd name="connsiteX14" fmla="*/ 2546562 w 2546562"/>
              <a:gd name="connsiteY14" fmla="*/ 1882881 h 3781899"/>
              <a:gd name="connsiteX15" fmla="*/ 2545749 w 2546562"/>
              <a:gd name="connsiteY15" fmla="*/ 1890950 h 3781899"/>
              <a:gd name="connsiteX16" fmla="*/ 2546562 w 2546562"/>
              <a:gd name="connsiteY16" fmla="*/ 1899018 h 3781899"/>
              <a:gd name="connsiteX17" fmla="*/ 2016636 w 2546562"/>
              <a:gd name="connsiteY17" fmla="*/ 2549216 h 3781899"/>
              <a:gd name="connsiteX18" fmla="*/ 1898569 w 2546562"/>
              <a:gd name="connsiteY18" fmla="*/ 2561118 h 3781899"/>
              <a:gd name="connsiteX19" fmla="*/ 1914257 w 2546562"/>
              <a:gd name="connsiteY19" fmla="*/ 2562699 h 3781899"/>
              <a:gd name="connsiteX20" fmla="*/ 1327362 w 2546562"/>
              <a:gd name="connsiteY20" fmla="*/ 3149594 h 3781899"/>
              <a:gd name="connsiteX21" fmla="*/ 1327362 w 2546562"/>
              <a:gd name="connsiteY21" fmla="*/ 3149593 h 3781899"/>
              <a:gd name="connsiteX22" fmla="*/ 1325780 w 2546562"/>
              <a:gd name="connsiteY22" fmla="*/ 3133906 h 3781899"/>
              <a:gd name="connsiteX23" fmla="*/ 1313878 w 2546562"/>
              <a:gd name="connsiteY23" fmla="*/ 3251973 h 3781899"/>
              <a:gd name="connsiteX24" fmla="*/ 663681 w 2546562"/>
              <a:gd name="connsiteY24" fmla="*/ 3781899 h 3781899"/>
              <a:gd name="connsiteX25" fmla="*/ 0 w 2546562"/>
              <a:gd name="connsiteY25" fmla="*/ 3118218 h 3781899"/>
              <a:gd name="connsiteX26" fmla="*/ 529926 w 2546562"/>
              <a:gd name="connsiteY26" fmla="*/ 2468021 h 3781899"/>
              <a:gd name="connsiteX27" fmla="*/ 647992 w 2546562"/>
              <a:gd name="connsiteY27" fmla="*/ 2456119 h 3781899"/>
              <a:gd name="connsiteX28" fmla="*/ 632309 w 2546562"/>
              <a:gd name="connsiteY28" fmla="*/ 2454538 h 3781899"/>
              <a:gd name="connsiteX29" fmla="*/ 750585 w 2546562"/>
              <a:gd name="connsiteY29" fmla="*/ 2442615 h 3781899"/>
              <a:gd name="connsiteX30" fmla="*/ 1207276 w 2546562"/>
              <a:gd name="connsiteY30" fmla="*/ 1985923 h 3781899"/>
              <a:gd name="connsiteX31" fmla="*/ 1216851 w 2546562"/>
              <a:gd name="connsiteY31" fmla="*/ 1890941 h 3781899"/>
              <a:gd name="connsiteX32" fmla="*/ 1207278 w 2546562"/>
              <a:gd name="connsiteY32" fmla="*/ 1795977 h 3781899"/>
              <a:gd name="connsiteX33" fmla="*/ 750586 w 2546562"/>
              <a:gd name="connsiteY33" fmla="*/ 1339286 h 3781899"/>
              <a:gd name="connsiteX34" fmla="*/ 632311 w 2546562"/>
              <a:gd name="connsiteY34" fmla="*/ 1327363 h 3781899"/>
              <a:gd name="connsiteX35" fmla="*/ 647999 w 2546562"/>
              <a:gd name="connsiteY35" fmla="*/ 1325781 h 3781899"/>
              <a:gd name="connsiteX36" fmla="*/ 529926 w 2546562"/>
              <a:gd name="connsiteY36" fmla="*/ 1313879 h 3781899"/>
              <a:gd name="connsiteX37" fmla="*/ 0 w 2546562"/>
              <a:gd name="connsiteY37" fmla="*/ 663681 h 3781899"/>
              <a:gd name="connsiteX38" fmla="*/ 663681 w 2546562"/>
              <a:gd name="connsiteY38" fmla="*/ 0 h 378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46562" h="3781899">
                <a:moveTo>
                  <a:pt x="632304" y="2454537"/>
                </a:moveTo>
                <a:lnTo>
                  <a:pt x="632309" y="2454538"/>
                </a:lnTo>
                <a:lnTo>
                  <a:pt x="632305" y="2454538"/>
                </a:lnTo>
                <a:close/>
                <a:moveTo>
                  <a:pt x="632306" y="1327362"/>
                </a:moveTo>
                <a:lnTo>
                  <a:pt x="632311" y="1327363"/>
                </a:lnTo>
                <a:lnTo>
                  <a:pt x="632306" y="1327363"/>
                </a:lnTo>
                <a:close/>
                <a:moveTo>
                  <a:pt x="663681" y="0"/>
                </a:moveTo>
                <a:cubicBezTo>
                  <a:pt x="984405" y="0"/>
                  <a:pt x="1251993" y="227498"/>
                  <a:pt x="1313879" y="529926"/>
                </a:cubicBezTo>
                <a:lnTo>
                  <a:pt x="1325781" y="647993"/>
                </a:lnTo>
                <a:lnTo>
                  <a:pt x="1327362" y="632305"/>
                </a:lnTo>
                <a:cubicBezTo>
                  <a:pt x="1327362" y="956438"/>
                  <a:pt x="1590124" y="1219200"/>
                  <a:pt x="1914257" y="1219200"/>
                </a:cubicBezTo>
                <a:lnTo>
                  <a:pt x="1914256" y="1219200"/>
                </a:lnTo>
                <a:lnTo>
                  <a:pt x="1898569" y="1220782"/>
                </a:lnTo>
                <a:lnTo>
                  <a:pt x="2016636" y="1232684"/>
                </a:lnTo>
                <a:cubicBezTo>
                  <a:pt x="2319064" y="1294570"/>
                  <a:pt x="2546562" y="1562158"/>
                  <a:pt x="2546562" y="1882881"/>
                </a:cubicBezTo>
                <a:lnTo>
                  <a:pt x="2545749" y="1890950"/>
                </a:lnTo>
                <a:lnTo>
                  <a:pt x="2546562" y="1899018"/>
                </a:lnTo>
                <a:cubicBezTo>
                  <a:pt x="2546562" y="2219742"/>
                  <a:pt x="2319064" y="2487330"/>
                  <a:pt x="2016636" y="2549216"/>
                </a:cubicBezTo>
                <a:lnTo>
                  <a:pt x="1898569" y="2561118"/>
                </a:lnTo>
                <a:lnTo>
                  <a:pt x="1914257" y="2562699"/>
                </a:lnTo>
                <a:cubicBezTo>
                  <a:pt x="1590124" y="2562699"/>
                  <a:pt x="1327362" y="2825461"/>
                  <a:pt x="1327362" y="3149594"/>
                </a:cubicBezTo>
                <a:lnTo>
                  <a:pt x="1327362" y="3149593"/>
                </a:lnTo>
                <a:lnTo>
                  <a:pt x="1325780" y="3133906"/>
                </a:lnTo>
                <a:lnTo>
                  <a:pt x="1313878" y="3251973"/>
                </a:lnTo>
                <a:cubicBezTo>
                  <a:pt x="1251992" y="3554401"/>
                  <a:pt x="984404" y="3781899"/>
                  <a:pt x="663681" y="3781899"/>
                </a:cubicBezTo>
                <a:cubicBezTo>
                  <a:pt x="297140" y="3781899"/>
                  <a:pt x="0" y="3484759"/>
                  <a:pt x="0" y="3118218"/>
                </a:cubicBezTo>
                <a:cubicBezTo>
                  <a:pt x="0" y="2797495"/>
                  <a:pt x="227498" y="2529907"/>
                  <a:pt x="529926" y="2468021"/>
                </a:cubicBezTo>
                <a:lnTo>
                  <a:pt x="647992" y="2456119"/>
                </a:lnTo>
                <a:lnTo>
                  <a:pt x="632309" y="2454538"/>
                </a:lnTo>
                <a:lnTo>
                  <a:pt x="750585" y="2442615"/>
                </a:lnTo>
                <a:cubicBezTo>
                  <a:pt x="979817" y="2395707"/>
                  <a:pt x="1160368" y="2215156"/>
                  <a:pt x="1207276" y="1985923"/>
                </a:cubicBezTo>
                <a:lnTo>
                  <a:pt x="1216851" y="1890941"/>
                </a:lnTo>
                <a:lnTo>
                  <a:pt x="1207278" y="1795977"/>
                </a:lnTo>
                <a:cubicBezTo>
                  <a:pt x="1160370" y="1566745"/>
                  <a:pt x="979819" y="1386194"/>
                  <a:pt x="750586" y="1339286"/>
                </a:cubicBezTo>
                <a:lnTo>
                  <a:pt x="632311" y="1327363"/>
                </a:lnTo>
                <a:lnTo>
                  <a:pt x="647999" y="1325781"/>
                </a:lnTo>
                <a:lnTo>
                  <a:pt x="529926" y="1313879"/>
                </a:lnTo>
                <a:cubicBezTo>
                  <a:pt x="227498" y="1251993"/>
                  <a:pt x="0" y="984405"/>
                  <a:pt x="0" y="663681"/>
                </a:cubicBezTo>
                <a:cubicBezTo>
                  <a:pt x="0" y="297140"/>
                  <a:pt x="297140" y="0"/>
                  <a:pt x="663681"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sp>
        <p:nvSpPr>
          <p:cNvPr id="7" name="Freeform: Shape 6">
            <a:extLst>
              <a:ext uri="{FF2B5EF4-FFF2-40B4-BE49-F238E27FC236}">
                <a16:creationId xmlns:a16="http://schemas.microsoft.com/office/drawing/2014/main" id="{367D78BF-098E-F61C-F209-56D06F4FC508}"/>
              </a:ext>
            </a:extLst>
          </p:cNvPr>
          <p:cNvSpPr/>
          <p:nvPr/>
        </p:nvSpPr>
        <p:spPr>
          <a:xfrm>
            <a:off x="4235037" y="4446897"/>
            <a:ext cx="2546562" cy="2546562"/>
          </a:xfrm>
          <a:custGeom>
            <a:avLst/>
            <a:gdLst>
              <a:gd name="connsiteX0" fmla="*/ 1219201 w 2546562"/>
              <a:gd name="connsiteY0" fmla="*/ 1914253 h 2546562"/>
              <a:gd name="connsiteX1" fmla="*/ 1219201 w 2546562"/>
              <a:gd name="connsiteY1" fmla="*/ 1914257 h 2546562"/>
              <a:gd name="connsiteX2" fmla="*/ 1219200 w 2546562"/>
              <a:gd name="connsiteY2" fmla="*/ 1914258 h 2546562"/>
              <a:gd name="connsiteX3" fmla="*/ 632306 w 2546562"/>
              <a:gd name="connsiteY3" fmla="*/ 1327362 h 2546562"/>
              <a:gd name="connsiteX4" fmla="*/ 632311 w 2546562"/>
              <a:gd name="connsiteY4" fmla="*/ 1327363 h 2546562"/>
              <a:gd name="connsiteX5" fmla="*/ 632306 w 2546562"/>
              <a:gd name="connsiteY5" fmla="*/ 1327363 h 2546562"/>
              <a:gd name="connsiteX6" fmla="*/ 663681 w 2546562"/>
              <a:gd name="connsiteY6" fmla="*/ 0 h 2546562"/>
              <a:gd name="connsiteX7" fmla="*/ 1313879 w 2546562"/>
              <a:gd name="connsiteY7" fmla="*/ 529926 h 2546562"/>
              <a:gd name="connsiteX8" fmla="*/ 1325781 w 2546562"/>
              <a:gd name="connsiteY8" fmla="*/ 647993 h 2546562"/>
              <a:gd name="connsiteX9" fmla="*/ 1327362 w 2546562"/>
              <a:gd name="connsiteY9" fmla="*/ 632305 h 2546562"/>
              <a:gd name="connsiteX10" fmla="*/ 1914257 w 2546562"/>
              <a:gd name="connsiteY10" fmla="*/ 1219200 h 2546562"/>
              <a:gd name="connsiteX11" fmla="*/ 1914256 w 2546562"/>
              <a:gd name="connsiteY11" fmla="*/ 1219200 h 2546562"/>
              <a:gd name="connsiteX12" fmla="*/ 1898569 w 2546562"/>
              <a:gd name="connsiteY12" fmla="*/ 1220782 h 2546562"/>
              <a:gd name="connsiteX13" fmla="*/ 2016636 w 2546562"/>
              <a:gd name="connsiteY13" fmla="*/ 1232684 h 2546562"/>
              <a:gd name="connsiteX14" fmla="*/ 2546562 w 2546562"/>
              <a:gd name="connsiteY14" fmla="*/ 1882881 h 2546562"/>
              <a:gd name="connsiteX15" fmla="*/ 1882881 w 2546562"/>
              <a:gd name="connsiteY15" fmla="*/ 2546562 h 2546562"/>
              <a:gd name="connsiteX16" fmla="*/ 1232684 w 2546562"/>
              <a:gd name="connsiteY16" fmla="*/ 2016636 h 2546562"/>
              <a:gd name="connsiteX17" fmla="*/ 1220782 w 2546562"/>
              <a:gd name="connsiteY17" fmla="*/ 1898570 h 2546562"/>
              <a:gd name="connsiteX18" fmla="*/ 1219201 w 2546562"/>
              <a:gd name="connsiteY18" fmla="*/ 1914253 h 2546562"/>
              <a:gd name="connsiteX19" fmla="*/ 1207278 w 2546562"/>
              <a:gd name="connsiteY19" fmla="*/ 1795977 h 2546562"/>
              <a:gd name="connsiteX20" fmla="*/ 750586 w 2546562"/>
              <a:gd name="connsiteY20" fmla="*/ 1339286 h 2546562"/>
              <a:gd name="connsiteX21" fmla="*/ 632311 w 2546562"/>
              <a:gd name="connsiteY21" fmla="*/ 1327363 h 2546562"/>
              <a:gd name="connsiteX22" fmla="*/ 647999 w 2546562"/>
              <a:gd name="connsiteY22" fmla="*/ 1325781 h 2546562"/>
              <a:gd name="connsiteX23" fmla="*/ 529926 w 2546562"/>
              <a:gd name="connsiteY23" fmla="*/ 1313879 h 2546562"/>
              <a:gd name="connsiteX24" fmla="*/ 0 w 2546562"/>
              <a:gd name="connsiteY24" fmla="*/ 663681 h 2546562"/>
              <a:gd name="connsiteX25" fmla="*/ 663681 w 2546562"/>
              <a:gd name="connsiteY25" fmla="*/ 0 h 25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46562" h="2546562">
                <a:moveTo>
                  <a:pt x="1219201" y="1914253"/>
                </a:moveTo>
                <a:lnTo>
                  <a:pt x="1219201" y="1914257"/>
                </a:lnTo>
                <a:lnTo>
                  <a:pt x="1219200" y="1914258"/>
                </a:lnTo>
                <a:close/>
                <a:moveTo>
                  <a:pt x="632306" y="1327362"/>
                </a:moveTo>
                <a:lnTo>
                  <a:pt x="632311" y="1327363"/>
                </a:lnTo>
                <a:lnTo>
                  <a:pt x="632306" y="1327363"/>
                </a:lnTo>
                <a:close/>
                <a:moveTo>
                  <a:pt x="663681" y="0"/>
                </a:moveTo>
                <a:cubicBezTo>
                  <a:pt x="984405" y="0"/>
                  <a:pt x="1251993" y="227498"/>
                  <a:pt x="1313879" y="529926"/>
                </a:cubicBezTo>
                <a:lnTo>
                  <a:pt x="1325781" y="647993"/>
                </a:lnTo>
                <a:lnTo>
                  <a:pt x="1327362" y="632305"/>
                </a:lnTo>
                <a:cubicBezTo>
                  <a:pt x="1327362" y="956438"/>
                  <a:pt x="1590124" y="1219200"/>
                  <a:pt x="1914257" y="1219200"/>
                </a:cubicBezTo>
                <a:lnTo>
                  <a:pt x="1914256" y="1219200"/>
                </a:lnTo>
                <a:lnTo>
                  <a:pt x="1898569" y="1220782"/>
                </a:lnTo>
                <a:lnTo>
                  <a:pt x="2016636" y="1232684"/>
                </a:lnTo>
                <a:cubicBezTo>
                  <a:pt x="2319064" y="1294570"/>
                  <a:pt x="2546562" y="1562158"/>
                  <a:pt x="2546562" y="1882881"/>
                </a:cubicBezTo>
                <a:cubicBezTo>
                  <a:pt x="2546562" y="2249422"/>
                  <a:pt x="2249422" y="2546562"/>
                  <a:pt x="1882881" y="2546562"/>
                </a:cubicBezTo>
                <a:cubicBezTo>
                  <a:pt x="1562158" y="2546562"/>
                  <a:pt x="1294570" y="2319064"/>
                  <a:pt x="1232684" y="2016636"/>
                </a:cubicBezTo>
                <a:lnTo>
                  <a:pt x="1220782" y="1898570"/>
                </a:lnTo>
                <a:lnTo>
                  <a:pt x="1219201" y="1914253"/>
                </a:lnTo>
                <a:lnTo>
                  <a:pt x="1207278" y="1795977"/>
                </a:lnTo>
                <a:cubicBezTo>
                  <a:pt x="1160370" y="1566745"/>
                  <a:pt x="979819" y="1386194"/>
                  <a:pt x="750586" y="1339286"/>
                </a:cubicBezTo>
                <a:lnTo>
                  <a:pt x="632311" y="1327363"/>
                </a:lnTo>
                <a:lnTo>
                  <a:pt x="647999" y="1325781"/>
                </a:lnTo>
                <a:lnTo>
                  <a:pt x="529926" y="1313879"/>
                </a:lnTo>
                <a:cubicBezTo>
                  <a:pt x="227498" y="1251993"/>
                  <a:pt x="0" y="984405"/>
                  <a:pt x="0" y="663681"/>
                </a:cubicBezTo>
                <a:cubicBezTo>
                  <a:pt x="0" y="297140"/>
                  <a:pt x="297140" y="0"/>
                  <a:pt x="663681"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sp>
        <p:nvSpPr>
          <p:cNvPr id="8" name="Oval 7">
            <a:extLst>
              <a:ext uri="{FF2B5EF4-FFF2-40B4-BE49-F238E27FC236}">
                <a16:creationId xmlns:a16="http://schemas.microsoft.com/office/drawing/2014/main" id="{ABBD2254-0959-3431-9258-A55E97515EE7}"/>
              </a:ext>
            </a:extLst>
          </p:cNvPr>
          <p:cNvSpPr/>
          <p:nvPr/>
        </p:nvSpPr>
        <p:spPr>
          <a:xfrm>
            <a:off x="9645438" y="0"/>
            <a:ext cx="1327362" cy="132736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9" name="Oval 8">
            <a:extLst>
              <a:ext uri="{FF2B5EF4-FFF2-40B4-BE49-F238E27FC236}">
                <a16:creationId xmlns:a16="http://schemas.microsoft.com/office/drawing/2014/main" id="{3582C6E7-973D-3F7D-2983-12715EEBEB69}"/>
              </a:ext>
            </a:extLst>
          </p:cNvPr>
          <p:cNvSpPr/>
          <p:nvPr/>
        </p:nvSpPr>
        <p:spPr>
          <a:xfrm>
            <a:off x="10864638" y="1219200"/>
            <a:ext cx="1327362" cy="132736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0" name="Plaque 9">
            <a:extLst>
              <a:ext uri="{FF2B5EF4-FFF2-40B4-BE49-F238E27FC236}">
                <a16:creationId xmlns:a16="http://schemas.microsoft.com/office/drawing/2014/main" id="{1CE19130-FB14-AF98-B196-4308BFE329F0}"/>
              </a:ext>
            </a:extLst>
          </p:cNvPr>
          <p:cNvSpPr/>
          <p:nvPr/>
        </p:nvSpPr>
        <p:spPr>
          <a:xfrm>
            <a:off x="10385905" y="632305"/>
            <a:ext cx="1173789" cy="1173789"/>
          </a:xfrm>
          <a:prstGeom prst="plaque">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1" name="Plaque 10">
            <a:extLst>
              <a:ext uri="{FF2B5EF4-FFF2-40B4-BE49-F238E27FC236}">
                <a16:creationId xmlns:a16="http://schemas.microsoft.com/office/drawing/2014/main" id="{EE9CEC7D-EEA9-ABAC-F64A-3A57AA1BB32E}"/>
              </a:ext>
            </a:extLst>
          </p:cNvPr>
          <p:cNvSpPr/>
          <p:nvPr/>
        </p:nvSpPr>
        <p:spPr>
          <a:xfrm>
            <a:off x="10277744" y="740468"/>
            <a:ext cx="1173789" cy="1173789"/>
          </a:xfrm>
          <a:prstGeom prst="plaque">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2" name="Freeform: Shape 11">
            <a:extLst>
              <a:ext uri="{FF2B5EF4-FFF2-40B4-BE49-F238E27FC236}">
                <a16:creationId xmlns:a16="http://schemas.microsoft.com/office/drawing/2014/main" id="{2DCDCD8E-7BFB-5511-9899-3A55CE4824D6}"/>
              </a:ext>
            </a:extLst>
          </p:cNvPr>
          <p:cNvSpPr/>
          <p:nvPr/>
        </p:nvSpPr>
        <p:spPr>
          <a:xfrm>
            <a:off x="9167941" y="1752013"/>
            <a:ext cx="2546562" cy="5043047"/>
          </a:xfrm>
          <a:custGeom>
            <a:avLst/>
            <a:gdLst>
              <a:gd name="connsiteX0" fmla="*/ 1219201 w 2546562"/>
              <a:gd name="connsiteY0" fmla="*/ 4410738 h 5043047"/>
              <a:gd name="connsiteX1" fmla="*/ 1219201 w 2546562"/>
              <a:gd name="connsiteY1" fmla="*/ 4410742 h 5043047"/>
              <a:gd name="connsiteX2" fmla="*/ 1219200 w 2546562"/>
              <a:gd name="connsiteY2" fmla="*/ 4410743 h 5043047"/>
              <a:gd name="connsiteX3" fmla="*/ 632306 w 2546562"/>
              <a:gd name="connsiteY3" fmla="*/ 3823847 h 5043047"/>
              <a:gd name="connsiteX4" fmla="*/ 632311 w 2546562"/>
              <a:gd name="connsiteY4" fmla="*/ 3823848 h 5043047"/>
              <a:gd name="connsiteX5" fmla="*/ 632306 w 2546562"/>
              <a:gd name="connsiteY5" fmla="*/ 3823848 h 5043047"/>
              <a:gd name="connsiteX6" fmla="*/ 1325780 w 2546562"/>
              <a:gd name="connsiteY6" fmla="*/ 3133906 h 5043047"/>
              <a:gd name="connsiteX7" fmla="*/ 1325248 w 2546562"/>
              <a:gd name="connsiteY7" fmla="*/ 3139187 h 5043047"/>
              <a:gd name="connsiteX8" fmla="*/ 1325781 w 2546562"/>
              <a:gd name="connsiteY8" fmla="*/ 3144478 h 5043047"/>
              <a:gd name="connsiteX9" fmla="*/ 1326313 w 2546562"/>
              <a:gd name="connsiteY9" fmla="*/ 3139195 h 5043047"/>
              <a:gd name="connsiteX10" fmla="*/ 632304 w 2546562"/>
              <a:gd name="connsiteY10" fmla="*/ 2454537 h 5043047"/>
              <a:gd name="connsiteX11" fmla="*/ 632309 w 2546562"/>
              <a:gd name="connsiteY11" fmla="*/ 2454538 h 5043047"/>
              <a:gd name="connsiteX12" fmla="*/ 632305 w 2546562"/>
              <a:gd name="connsiteY12" fmla="*/ 2454538 h 5043047"/>
              <a:gd name="connsiteX13" fmla="*/ 632306 w 2546562"/>
              <a:gd name="connsiteY13" fmla="*/ 1327362 h 5043047"/>
              <a:gd name="connsiteX14" fmla="*/ 632311 w 2546562"/>
              <a:gd name="connsiteY14" fmla="*/ 1327363 h 5043047"/>
              <a:gd name="connsiteX15" fmla="*/ 632306 w 2546562"/>
              <a:gd name="connsiteY15" fmla="*/ 1327363 h 5043047"/>
              <a:gd name="connsiteX16" fmla="*/ 663681 w 2546562"/>
              <a:gd name="connsiteY16" fmla="*/ 0 h 5043047"/>
              <a:gd name="connsiteX17" fmla="*/ 1313879 w 2546562"/>
              <a:gd name="connsiteY17" fmla="*/ 529926 h 5043047"/>
              <a:gd name="connsiteX18" fmla="*/ 1325781 w 2546562"/>
              <a:gd name="connsiteY18" fmla="*/ 647993 h 5043047"/>
              <a:gd name="connsiteX19" fmla="*/ 1327362 w 2546562"/>
              <a:gd name="connsiteY19" fmla="*/ 632305 h 5043047"/>
              <a:gd name="connsiteX20" fmla="*/ 1914257 w 2546562"/>
              <a:gd name="connsiteY20" fmla="*/ 1219200 h 5043047"/>
              <a:gd name="connsiteX21" fmla="*/ 1914256 w 2546562"/>
              <a:gd name="connsiteY21" fmla="*/ 1219200 h 5043047"/>
              <a:gd name="connsiteX22" fmla="*/ 1898569 w 2546562"/>
              <a:gd name="connsiteY22" fmla="*/ 1220782 h 5043047"/>
              <a:gd name="connsiteX23" fmla="*/ 2016636 w 2546562"/>
              <a:gd name="connsiteY23" fmla="*/ 1232684 h 5043047"/>
              <a:gd name="connsiteX24" fmla="*/ 2546562 w 2546562"/>
              <a:gd name="connsiteY24" fmla="*/ 1882881 h 5043047"/>
              <a:gd name="connsiteX25" fmla="*/ 2545749 w 2546562"/>
              <a:gd name="connsiteY25" fmla="*/ 1890950 h 5043047"/>
              <a:gd name="connsiteX26" fmla="*/ 2546562 w 2546562"/>
              <a:gd name="connsiteY26" fmla="*/ 1899018 h 5043047"/>
              <a:gd name="connsiteX27" fmla="*/ 2016636 w 2546562"/>
              <a:gd name="connsiteY27" fmla="*/ 2549216 h 5043047"/>
              <a:gd name="connsiteX28" fmla="*/ 1898569 w 2546562"/>
              <a:gd name="connsiteY28" fmla="*/ 2561118 h 5043047"/>
              <a:gd name="connsiteX29" fmla="*/ 1914257 w 2546562"/>
              <a:gd name="connsiteY29" fmla="*/ 2562699 h 5043047"/>
              <a:gd name="connsiteX30" fmla="*/ 1339286 w 2546562"/>
              <a:gd name="connsiteY30" fmla="*/ 3031315 h 5043047"/>
              <a:gd name="connsiteX31" fmla="*/ 1328411 w 2546562"/>
              <a:gd name="connsiteY31" fmla="*/ 3139192 h 5043047"/>
              <a:gd name="connsiteX32" fmla="*/ 1339286 w 2546562"/>
              <a:gd name="connsiteY32" fmla="*/ 3247070 h 5043047"/>
              <a:gd name="connsiteX33" fmla="*/ 1914257 w 2546562"/>
              <a:gd name="connsiteY33" fmla="*/ 3715685 h 5043047"/>
              <a:gd name="connsiteX34" fmla="*/ 1914256 w 2546562"/>
              <a:gd name="connsiteY34" fmla="*/ 3715685 h 5043047"/>
              <a:gd name="connsiteX35" fmla="*/ 1898569 w 2546562"/>
              <a:gd name="connsiteY35" fmla="*/ 3717267 h 5043047"/>
              <a:gd name="connsiteX36" fmla="*/ 2016636 w 2546562"/>
              <a:gd name="connsiteY36" fmla="*/ 3729169 h 5043047"/>
              <a:gd name="connsiteX37" fmla="*/ 2546562 w 2546562"/>
              <a:gd name="connsiteY37" fmla="*/ 4379366 h 5043047"/>
              <a:gd name="connsiteX38" fmla="*/ 1882881 w 2546562"/>
              <a:gd name="connsiteY38" fmla="*/ 5043047 h 5043047"/>
              <a:gd name="connsiteX39" fmla="*/ 1232684 w 2546562"/>
              <a:gd name="connsiteY39" fmla="*/ 4513121 h 5043047"/>
              <a:gd name="connsiteX40" fmla="*/ 1220782 w 2546562"/>
              <a:gd name="connsiteY40" fmla="*/ 4395055 h 5043047"/>
              <a:gd name="connsiteX41" fmla="*/ 1219201 w 2546562"/>
              <a:gd name="connsiteY41" fmla="*/ 4410738 h 5043047"/>
              <a:gd name="connsiteX42" fmla="*/ 1207278 w 2546562"/>
              <a:gd name="connsiteY42" fmla="*/ 4292462 h 5043047"/>
              <a:gd name="connsiteX43" fmla="*/ 750586 w 2546562"/>
              <a:gd name="connsiteY43" fmla="*/ 3835771 h 5043047"/>
              <a:gd name="connsiteX44" fmla="*/ 632311 w 2546562"/>
              <a:gd name="connsiteY44" fmla="*/ 3823848 h 5043047"/>
              <a:gd name="connsiteX45" fmla="*/ 647999 w 2546562"/>
              <a:gd name="connsiteY45" fmla="*/ 3822266 h 5043047"/>
              <a:gd name="connsiteX46" fmla="*/ 529926 w 2546562"/>
              <a:gd name="connsiteY46" fmla="*/ 3810364 h 5043047"/>
              <a:gd name="connsiteX47" fmla="*/ 0 w 2546562"/>
              <a:gd name="connsiteY47" fmla="*/ 3160166 h 5043047"/>
              <a:gd name="connsiteX48" fmla="*/ 2114 w 2546562"/>
              <a:gd name="connsiteY48" fmla="*/ 3139192 h 5043047"/>
              <a:gd name="connsiteX49" fmla="*/ 0 w 2546562"/>
              <a:gd name="connsiteY49" fmla="*/ 3118218 h 5043047"/>
              <a:gd name="connsiteX50" fmla="*/ 529926 w 2546562"/>
              <a:gd name="connsiteY50" fmla="*/ 2468021 h 5043047"/>
              <a:gd name="connsiteX51" fmla="*/ 647992 w 2546562"/>
              <a:gd name="connsiteY51" fmla="*/ 2456119 h 5043047"/>
              <a:gd name="connsiteX52" fmla="*/ 632309 w 2546562"/>
              <a:gd name="connsiteY52" fmla="*/ 2454538 h 5043047"/>
              <a:gd name="connsiteX53" fmla="*/ 750585 w 2546562"/>
              <a:gd name="connsiteY53" fmla="*/ 2442615 h 5043047"/>
              <a:gd name="connsiteX54" fmla="*/ 1207276 w 2546562"/>
              <a:gd name="connsiteY54" fmla="*/ 1985923 h 5043047"/>
              <a:gd name="connsiteX55" fmla="*/ 1216851 w 2546562"/>
              <a:gd name="connsiteY55" fmla="*/ 1890941 h 5043047"/>
              <a:gd name="connsiteX56" fmla="*/ 1207278 w 2546562"/>
              <a:gd name="connsiteY56" fmla="*/ 1795977 h 5043047"/>
              <a:gd name="connsiteX57" fmla="*/ 750586 w 2546562"/>
              <a:gd name="connsiteY57" fmla="*/ 1339286 h 5043047"/>
              <a:gd name="connsiteX58" fmla="*/ 632311 w 2546562"/>
              <a:gd name="connsiteY58" fmla="*/ 1327363 h 5043047"/>
              <a:gd name="connsiteX59" fmla="*/ 647999 w 2546562"/>
              <a:gd name="connsiteY59" fmla="*/ 1325781 h 5043047"/>
              <a:gd name="connsiteX60" fmla="*/ 529926 w 2546562"/>
              <a:gd name="connsiteY60" fmla="*/ 1313879 h 5043047"/>
              <a:gd name="connsiteX61" fmla="*/ 0 w 2546562"/>
              <a:gd name="connsiteY61" fmla="*/ 663681 h 5043047"/>
              <a:gd name="connsiteX62" fmla="*/ 663681 w 2546562"/>
              <a:gd name="connsiteY62" fmla="*/ 0 h 504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46562" h="5043047">
                <a:moveTo>
                  <a:pt x="1219201" y="4410738"/>
                </a:moveTo>
                <a:lnTo>
                  <a:pt x="1219201" y="4410742"/>
                </a:lnTo>
                <a:lnTo>
                  <a:pt x="1219200" y="4410743"/>
                </a:lnTo>
                <a:close/>
                <a:moveTo>
                  <a:pt x="632306" y="3823847"/>
                </a:moveTo>
                <a:lnTo>
                  <a:pt x="632311" y="3823848"/>
                </a:lnTo>
                <a:lnTo>
                  <a:pt x="632306" y="3823848"/>
                </a:lnTo>
                <a:close/>
                <a:moveTo>
                  <a:pt x="1325780" y="3133906"/>
                </a:moveTo>
                <a:lnTo>
                  <a:pt x="1325248" y="3139187"/>
                </a:lnTo>
                <a:lnTo>
                  <a:pt x="1325781" y="3144478"/>
                </a:lnTo>
                <a:lnTo>
                  <a:pt x="1326313" y="3139195"/>
                </a:lnTo>
                <a:close/>
                <a:moveTo>
                  <a:pt x="632304" y="2454537"/>
                </a:moveTo>
                <a:lnTo>
                  <a:pt x="632309" y="2454538"/>
                </a:lnTo>
                <a:lnTo>
                  <a:pt x="632305" y="2454538"/>
                </a:lnTo>
                <a:close/>
                <a:moveTo>
                  <a:pt x="632306" y="1327362"/>
                </a:moveTo>
                <a:lnTo>
                  <a:pt x="632311" y="1327363"/>
                </a:lnTo>
                <a:lnTo>
                  <a:pt x="632306" y="1327363"/>
                </a:lnTo>
                <a:close/>
                <a:moveTo>
                  <a:pt x="663681" y="0"/>
                </a:moveTo>
                <a:cubicBezTo>
                  <a:pt x="984405" y="0"/>
                  <a:pt x="1251993" y="227498"/>
                  <a:pt x="1313879" y="529926"/>
                </a:cubicBezTo>
                <a:lnTo>
                  <a:pt x="1325781" y="647993"/>
                </a:lnTo>
                <a:lnTo>
                  <a:pt x="1327362" y="632305"/>
                </a:lnTo>
                <a:cubicBezTo>
                  <a:pt x="1327362" y="956438"/>
                  <a:pt x="1590124" y="1219200"/>
                  <a:pt x="1914257" y="1219200"/>
                </a:cubicBezTo>
                <a:lnTo>
                  <a:pt x="1914256" y="1219200"/>
                </a:lnTo>
                <a:lnTo>
                  <a:pt x="1898569" y="1220782"/>
                </a:lnTo>
                <a:lnTo>
                  <a:pt x="2016636" y="1232684"/>
                </a:lnTo>
                <a:cubicBezTo>
                  <a:pt x="2319064" y="1294570"/>
                  <a:pt x="2546562" y="1562158"/>
                  <a:pt x="2546562" y="1882881"/>
                </a:cubicBezTo>
                <a:lnTo>
                  <a:pt x="2545749" y="1890950"/>
                </a:lnTo>
                <a:lnTo>
                  <a:pt x="2546562" y="1899018"/>
                </a:lnTo>
                <a:cubicBezTo>
                  <a:pt x="2546562" y="2219742"/>
                  <a:pt x="2319064" y="2487330"/>
                  <a:pt x="2016636" y="2549216"/>
                </a:cubicBezTo>
                <a:lnTo>
                  <a:pt x="1898569" y="2561118"/>
                </a:lnTo>
                <a:lnTo>
                  <a:pt x="1914257" y="2562699"/>
                </a:lnTo>
                <a:cubicBezTo>
                  <a:pt x="1630641" y="2562699"/>
                  <a:pt x="1394011" y="2763876"/>
                  <a:pt x="1339286" y="3031315"/>
                </a:cubicBezTo>
                <a:lnTo>
                  <a:pt x="1328411" y="3139192"/>
                </a:lnTo>
                <a:lnTo>
                  <a:pt x="1339286" y="3247070"/>
                </a:lnTo>
                <a:cubicBezTo>
                  <a:pt x="1394011" y="3514508"/>
                  <a:pt x="1630641" y="3715685"/>
                  <a:pt x="1914257" y="3715685"/>
                </a:cubicBezTo>
                <a:lnTo>
                  <a:pt x="1914256" y="3715685"/>
                </a:lnTo>
                <a:lnTo>
                  <a:pt x="1898569" y="3717267"/>
                </a:lnTo>
                <a:lnTo>
                  <a:pt x="2016636" y="3729169"/>
                </a:lnTo>
                <a:cubicBezTo>
                  <a:pt x="2319064" y="3791055"/>
                  <a:pt x="2546562" y="4058643"/>
                  <a:pt x="2546562" y="4379366"/>
                </a:cubicBezTo>
                <a:cubicBezTo>
                  <a:pt x="2546562" y="4745907"/>
                  <a:pt x="2249422" y="5043047"/>
                  <a:pt x="1882881" y="5043047"/>
                </a:cubicBezTo>
                <a:cubicBezTo>
                  <a:pt x="1562158" y="5043047"/>
                  <a:pt x="1294570" y="4815549"/>
                  <a:pt x="1232684" y="4513121"/>
                </a:cubicBezTo>
                <a:lnTo>
                  <a:pt x="1220782" y="4395055"/>
                </a:lnTo>
                <a:lnTo>
                  <a:pt x="1219201" y="4410738"/>
                </a:lnTo>
                <a:lnTo>
                  <a:pt x="1207278" y="4292462"/>
                </a:lnTo>
                <a:cubicBezTo>
                  <a:pt x="1160370" y="4063230"/>
                  <a:pt x="979819" y="3882679"/>
                  <a:pt x="750586" y="3835771"/>
                </a:cubicBezTo>
                <a:lnTo>
                  <a:pt x="632311" y="3823848"/>
                </a:lnTo>
                <a:lnTo>
                  <a:pt x="647999" y="3822266"/>
                </a:lnTo>
                <a:lnTo>
                  <a:pt x="529926" y="3810364"/>
                </a:lnTo>
                <a:cubicBezTo>
                  <a:pt x="227498" y="3748478"/>
                  <a:pt x="0" y="3480890"/>
                  <a:pt x="0" y="3160166"/>
                </a:cubicBezTo>
                <a:lnTo>
                  <a:pt x="2114" y="3139192"/>
                </a:lnTo>
                <a:lnTo>
                  <a:pt x="0" y="3118218"/>
                </a:lnTo>
                <a:cubicBezTo>
                  <a:pt x="0" y="2797495"/>
                  <a:pt x="227498" y="2529907"/>
                  <a:pt x="529926" y="2468021"/>
                </a:cubicBezTo>
                <a:lnTo>
                  <a:pt x="647992" y="2456119"/>
                </a:lnTo>
                <a:lnTo>
                  <a:pt x="632309" y="2454538"/>
                </a:lnTo>
                <a:lnTo>
                  <a:pt x="750585" y="2442615"/>
                </a:lnTo>
                <a:cubicBezTo>
                  <a:pt x="979817" y="2395707"/>
                  <a:pt x="1160368" y="2215156"/>
                  <a:pt x="1207276" y="1985923"/>
                </a:cubicBezTo>
                <a:lnTo>
                  <a:pt x="1216851" y="1890941"/>
                </a:lnTo>
                <a:lnTo>
                  <a:pt x="1207278" y="1795977"/>
                </a:lnTo>
                <a:cubicBezTo>
                  <a:pt x="1160370" y="1566745"/>
                  <a:pt x="979819" y="1386194"/>
                  <a:pt x="750586" y="1339286"/>
                </a:cubicBezTo>
                <a:lnTo>
                  <a:pt x="632311" y="1327363"/>
                </a:lnTo>
                <a:lnTo>
                  <a:pt x="647999" y="1325781"/>
                </a:lnTo>
                <a:lnTo>
                  <a:pt x="529926" y="1313879"/>
                </a:lnTo>
                <a:cubicBezTo>
                  <a:pt x="227498" y="1251993"/>
                  <a:pt x="0" y="984405"/>
                  <a:pt x="0" y="663681"/>
                </a:cubicBezTo>
                <a:cubicBezTo>
                  <a:pt x="0" y="297140"/>
                  <a:pt x="297140" y="0"/>
                  <a:pt x="663681"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sp>
        <p:nvSpPr>
          <p:cNvPr id="17" name="Freeform: Shape 16">
            <a:extLst>
              <a:ext uri="{FF2B5EF4-FFF2-40B4-BE49-F238E27FC236}">
                <a16:creationId xmlns:a16="http://schemas.microsoft.com/office/drawing/2014/main" id="{06BBC6DD-D6DA-F397-810E-22EFB6BA54F0}"/>
              </a:ext>
            </a:extLst>
          </p:cNvPr>
          <p:cNvSpPr/>
          <p:nvPr/>
        </p:nvSpPr>
        <p:spPr>
          <a:xfrm>
            <a:off x="740467" y="424651"/>
            <a:ext cx="2546562" cy="2546562"/>
          </a:xfrm>
          <a:custGeom>
            <a:avLst/>
            <a:gdLst>
              <a:gd name="connsiteX0" fmla="*/ 1219201 w 2546562"/>
              <a:gd name="connsiteY0" fmla="*/ 1914253 h 2546562"/>
              <a:gd name="connsiteX1" fmla="*/ 1219201 w 2546562"/>
              <a:gd name="connsiteY1" fmla="*/ 1914257 h 2546562"/>
              <a:gd name="connsiteX2" fmla="*/ 1219200 w 2546562"/>
              <a:gd name="connsiteY2" fmla="*/ 1914258 h 2546562"/>
              <a:gd name="connsiteX3" fmla="*/ 632306 w 2546562"/>
              <a:gd name="connsiteY3" fmla="*/ 1327362 h 2546562"/>
              <a:gd name="connsiteX4" fmla="*/ 632311 w 2546562"/>
              <a:gd name="connsiteY4" fmla="*/ 1327363 h 2546562"/>
              <a:gd name="connsiteX5" fmla="*/ 632306 w 2546562"/>
              <a:gd name="connsiteY5" fmla="*/ 1327363 h 2546562"/>
              <a:gd name="connsiteX6" fmla="*/ 663681 w 2546562"/>
              <a:gd name="connsiteY6" fmla="*/ 0 h 2546562"/>
              <a:gd name="connsiteX7" fmla="*/ 1313878 w 2546562"/>
              <a:gd name="connsiteY7" fmla="*/ 529926 h 2546562"/>
              <a:gd name="connsiteX8" fmla="*/ 1325781 w 2546562"/>
              <a:gd name="connsiteY8" fmla="*/ 647993 h 2546562"/>
              <a:gd name="connsiteX9" fmla="*/ 1327362 w 2546562"/>
              <a:gd name="connsiteY9" fmla="*/ 632305 h 2546562"/>
              <a:gd name="connsiteX10" fmla="*/ 1914257 w 2546562"/>
              <a:gd name="connsiteY10" fmla="*/ 1219200 h 2546562"/>
              <a:gd name="connsiteX11" fmla="*/ 1914256 w 2546562"/>
              <a:gd name="connsiteY11" fmla="*/ 1219200 h 2546562"/>
              <a:gd name="connsiteX12" fmla="*/ 1898569 w 2546562"/>
              <a:gd name="connsiteY12" fmla="*/ 1220782 h 2546562"/>
              <a:gd name="connsiteX13" fmla="*/ 2016636 w 2546562"/>
              <a:gd name="connsiteY13" fmla="*/ 1232684 h 2546562"/>
              <a:gd name="connsiteX14" fmla="*/ 2546562 w 2546562"/>
              <a:gd name="connsiteY14" fmla="*/ 1882881 h 2546562"/>
              <a:gd name="connsiteX15" fmla="*/ 1882881 w 2546562"/>
              <a:gd name="connsiteY15" fmla="*/ 2546562 h 2546562"/>
              <a:gd name="connsiteX16" fmla="*/ 1232684 w 2546562"/>
              <a:gd name="connsiteY16" fmla="*/ 2016636 h 2546562"/>
              <a:gd name="connsiteX17" fmla="*/ 1220782 w 2546562"/>
              <a:gd name="connsiteY17" fmla="*/ 1898570 h 2546562"/>
              <a:gd name="connsiteX18" fmla="*/ 1219201 w 2546562"/>
              <a:gd name="connsiteY18" fmla="*/ 1914253 h 2546562"/>
              <a:gd name="connsiteX19" fmla="*/ 1207277 w 2546562"/>
              <a:gd name="connsiteY19" fmla="*/ 1795977 h 2546562"/>
              <a:gd name="connsiteX20" fmla="*/ 750586 w 2546562"/>
              <a:gd name="connsiteY20" fmla="*/ 1339286 h 2546562"/>
              <a:gd name="connsiteX21" fmla="*/ 632311 w 2546562"/>
              <a:gd name="connsiteY21" fmla="*/ 1327363 h 2546562"/>
              <a:gd name="connsiteX22" fmla="*/ 647999 w 2546562"/>
              <a:gd name="connsiteY22" fmla="*/ 1325781 h 2546562"/>
              <a:gd name="connsiteX23" fmla="*/ 529926 w 2546562"/>
              <a:gd name="connsiteY23" fmla="*/ 1313878 h 2546562"/>
              <a:gd name="connsiteX24" fmla="*/ 0 w 2546562"/>
              <a:gd name="connsiteY24" fmla="*/ 663681 h 2546562"/>
              <a:gd name="connsiteX25" fmla="*/ 663681 w 2546562"/>
              <a:gd name="connsiteY25" fmla="*/ 0 h 25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46562" h="2546562">
                <a:moveTo>
                  <a:pt x="1219201" y="1914253"/>
                </a:moveTo>
                <a:lnTo>
                  <a:pt x="1219201" y="1914257"/>
                </a:lnTo>
                <a:lnTo>
                  <a:pt x="1219200" y="1914258"/>
                </a:lnTo>
                <a:close/>
                <a:moveTo>
                  <a:pt x="632306" y="1327362"/>
                </a:moveTo>
                <a:lnTo>
                  <a:pt x="632311" y="1327363"/>
                </a:lnTo>
                <a:lnTo>
                  <a:pt x="632306" y="1327363"/>
                </a:lnTo>
                <a:close/>
                <a:moveTo>
                  <a:pt x="663681" y="0"/>
                </a:moveTo>
                <a:cubicBezTo>
                  <a:pt x="984404" y="0"/>
                  <a:pt x="1251993" y="227498"/>
                  <a:pt x="1313878" y="529926"/>
                </a:cubicBezTo>
                <a:lnTo>
                  <a:pt x="1325781" y="647993"/>
                </a:lnTo>
                <a:lnTo>
                  <a:pt x="1327362" y="632305"/>
                </a:lnTo>
                <a:cubicBezTo>
                  <a:pt x="1327362" y="956438"/>
                  <a:pt x="1590124" y="1219200"/>
                  <a:pt x="1914257" y="1219200"/>
                </a:cubicBezTo>
                <a:lnTo>
                  <a:pt x="1914256" y="1219200"/>
                </a:lnTo>
                <a:lnTo>
                  <a:pt x="1898569" y="1220782"/>
                </a:lnTo>
                <a:lnTo>
                  <a:pt x="2016636" y="1232684"/>
                </a:lnTo>
                <a:cubicBezTo>
                  <a:pt x="2319064" y="1294569"/>
                  <a:pt x="2546562" y="1562158"/>
                  <a:pt x="2546562" y="1882881"/>
                </a:cubicBezTo>
                <a:cubicBezTo>
                  <a:pt x="2546562" y="2249422"/>
                  <a:pt x="2249422" y="2546562"/>
                  <a:pt x="1882881" y="2546562"/>
                </a:cubicBezTo>
                <a:cubicBezTo>
                  <a:pt x="1562158" y="2546562"/>
                  <a:pt x="1294569" y="2319064"/>
                  <a:pt x="1232684" y="2016636"/>
                </a:cubicBezTo>
                <a:lnTo>
                  <a:pt x="1220782" y="1898570"/>
                </a:lnTo>
                <a:lnTo>
                  <a:pt x="1219201" y="1914253"/>
                </a:lnTo>
                <a:lnTo>
                  <a:pt x="1207277" y="1795977"/>
                </a:lnTo>
                <a:cubicBezTo>
                  <a:pt x="1160370" y="1566745"/>
                  <a:pt x="979819" y="1386194"/>
                  <a:pt x="750586" y="1339286"/>
                </a:cubicBezTo>
                <a:lnTo>
                  <a:pt x="632311" y="1327363"/>
                </a:lnTo>
                <a:lnTo>
                  <a:pt x="647999" y="1325781"/>
                </a:lnTo>
                <a:lnTo>
                  <a:pt x="529926" y="1313878"/>
                </a:lnTo>
                <a:cubicBezTo>
                  <a:pt x="227498" y="1251993"/>
                  <a:pt x="0" y="984404"/>
                  <a:pt x="0" y="663681"/>
                </a:cubicBezTo>
                <a:cubicBezTo>
                  <a:pt x="0" y="297140"/>
                  <a:pt x="297140" y="0"/>
                  <a:pt x="663681"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spTree>
    <p:extLst>
      <p:ext uri="{BB962C8B-B14F-4D97-AF65-F5344CB8AC3E}">
        <p14:creationId xmlns:p14="http://schemas.microsoft.com/office/powerpoint/2010/main" val="419361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ED14-EC02-1125-4252-89F69E12630C}"/>
              </a:ext>
            </a:extLst>
          </p:cNvPr>
          <p:cNvSpPr>
            <a:spLocks noGrp="1"/>
          </p:cNvSpPr>
          <p:nvPr>
            <p:ph type="title"/>
          </p:nvPr>
        </p:nvSpPr>
        <p:spPr/>
        <p:txBody>
          <a:bodyPr/>
          <a:lstStyle/>
          <a:p>
            <a:r>
              <a:rPr lang="it-IT" b="1" dirty="0">
                <a:latin typeface="KidzOnlyTooSSK" panose="00000700000000000000" pitchFamily="2" charset="0"/>
                <a:cs typeface="Calibri Light"/>
              </a:rPr>
              <a:t>Preparazione alla Challenge</a:t>
            </a:r>
            <a:endParaRPr lang="it-IT" dirty="0">
              <a:latin typeface="KidzOnlyTooSSK" panose="00000700000000000000" pitchFamily="2" charset="0"/>
            </a:endParaRPr>
          </a:p>
        </p:txBody>
      </p:sp>
      <p:graphicFrame>
        <p:nvGraphicFramePr>
          <p:cNvPr id="15" name="Content Placeholder 2">
            <a:extLst>
              <a:ext uri="{FF2B5EF4-FFF2-40B4-BE49-F238E27FC236}">
                <a16:creationId xmlns:a16="http://schemas.microsoft.com/office/drawing/2014/main" id="{605CB150-ACA8-0CEB-E989-3661DB9ED028}"/>
              </a:ext>
            </a:extLst>
          </p:cNvPr>
          <p:cNvGraphicFramePr>
            <a:graphicFrameLocks noGrp="1"/>
          </p:cNvGraphicFramePr>
          <p:nvPr>
            <p:ph idx="1"/>
            <p:extLst>
              <p:ext uri="{D42A27DB-BD31-4B8C-83A1-F6EECF244321}">
                <p14:modId xmlns:p14="http://schemas.microsoft.com/office/powerpoint/2010/main" val="1038199177"/>
              </p:ext>
            </p:extLst>
          </p:nvPr>
        </p:nvGraphicFramePr>
        <p:xfrm>
          <a:off x="723900" y="2069306"/>
          <a:ext cx="10940447" cy="4025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A894C40F-E8FE-786E-3679-BE0F00234A43}"/>
              </a:ext>
            </a:extLst>
          </p:cNvPr>
          <p:cNvSpPr/>
          <p:nvPr/>
        </p:nvSpPr>
        <p:spPr>
          <a:xfrm>
            <a:off x="622936" y="1343025"/>
            <a:ext cx="10940447" cy="76200"/>
          </a:xfrm>
          <a:custGeom>
            <a:avLst/>
            <a:gdLst>
              <a:gd name="connsiteX0" fmla="*/ 0 w 10940447"/>
              <a:gd name="connsiteY0" fmla="*/ 0 h 76200"/>
              <a:gd name="connsiteX1" fmla="*/ 355565 w 10940447"/>
              <a:gd name="connsiteY1" fmla="*/ 0 h 76200"/>
              <a:gd name="connsiteX2" fmla="*/ 1258151 w 10940447"/>
              <a:gd name="connsiteY2" fmla="*/ 0 h 76200"/>
              <a:gd name="connsiteX3" fmla="*/ 2160738 w 10940447"/>
              <a:gd name="connsiteY3" fmla="*/ 0 h 76200"/>
              <a:gd name="connsiteX4" fmla="*/ 2735112 w 10940447"/>
              <a:gd name="connsiteY4" fmla="*/ 0 h 76200"/>
              <a:gd name="connsiteX5" fmla="*/ 3200081 w 10940447"/>
              <a:gd name="connsiteY5" fmla="*/ 0 h 76200"/>
              <a:gd name="connsiteX6" fmla="*/ 3665050 w 10940447"/>
              <a:gd name="connsiteY6" fmla="*/ 0 h 76200"/>
              <a:gd name="connsiteX7" fmla="*/ 4567637 w 10940447"/>
              <a:gd name="connsiteY7" fmla="*/ 0 h 76200"/>
              <a:gd name="connsiteX8" fmla="*/ 5360819 w 10940447"/>
              <a:gd name="connsiteY8" fmla="*/ 0 h 76200"/>
              <a:gd name="connsiteX9" fmla="*/ 5716384 w 10940447"/>
              <a:gd name="connsiteY9" fmla="*/ 0 h 76200"/>
              <a:gd name="connsiteX10" fmla="*/ 6618970 w 10940447"/>
              <a:gd name="connsiteY10" fmla="*/ 0 h 76200"/>
              <a:gd name="connsiteX11" fmla="*/ 7083939 w 10940447"/>
              <a:gd name="connsiteY11" fmla="*/ 0 h 76200"/>
              <a:gd name="connsiteX12" fmla="*/ 7439504 w 10940447"/>
              <a:gd name="connsiteY12" fmla="*/ 0 h 76200"/>
              <a:gd name="connsiteX13" fmla="*/ 8342091 w 10940447"/>
              <a:gd name="connsiteY13" fmla="*/ 0 h 76200"/>
              <a:gd name="connsiteX14" fmla="*/ 9244678 w 10940447"/>
              <a:gd name="connsiteY14" fmla="*/ 0 h 76200"/>
              <a:gd name="connsiteX15" fmla="*/ 9819051 w 10940447"/>
              <a:gd name="connsiteY15" fmla="*/ 0 h 76200"/>
              <a:gd name="connsiteX16" fmla="*/ 10940447 w 10940447"/>
              <a:gd name="connsiteY16" fmla="*/ 0 h 76200"/>
              <a:gd name="connsiteX17" fmla="*/ 10940447 w 10940447"/>
              <a:gd name="connsiteY17" fmla="*/ 76200 h 76200"/>
              <a:gd name="connsiteX18" fmla="*/ 10584882 w 10940447"/>
              <a:gd name="connsiteY18" fmla="*/ 76200 h 76200"/>
              <a:gd name="connsiteX19" fmla="*/ 9791700 w 10940447"/>
              <a:gd name="connsiteY19" fmla="*/ 76200 h 76200"/>
              <a:gd name="connsiteX20" fmla="*/ 9107922 w 10940447"/>
              <a:gd name="connsiteY20" fmla="*/ 76200 h 76200"/>
              <a:gd name="connsiteX21" fmla="*/ 8533549 w 10940447"/>
              <a:gd name="connsiteY21" fmla="*/ 76200 h 76200"/>
              <a:gd name="connsiteX22" fmla="*/ 8068580 w 10940447"/>
              <a:gd name="connsiteY22" fmla="*/ 76200 h 76200"/>
              <a:gd name="connsiteX23" fmla="*/ 7713015 w 10940447"/>
              <a:gd name="connsiteY23" fmla="*/ 76200 h 76200"/>
              <a:gd name="connsiteX24" fmla="*/ 7138642 w 10940447"/>
              <a:gd name="connsiteY24" fmla="*/ 76200 h 76200"/>
              <a:gd name="connsiteX25" fmla="*/ 6236055 w 10940447"/>
              <a:gd name="connsiteY25" fmla="*/ 76200 h 76200"/>
              <a:gd name="connsiteX26" fmla="*/ 5771086 w 10940447"/>
              <a:gd name="connsiteY26" fmla="*/ 76200 h 76200"/>
              <a:gd name="connsiteX27" fmla="*/ 4977903 w 10940447"/>
              <a:gd name="connsiteY27" fmla="*/ 76200 h 76200"/>
              <a:gd name="connsiteX28" fmla="*/ 4512934 w 10940447"/>
              <a:gd name="connsiteY28" fmla="*/ 76200 h 76200"/>
              <a:gd name="connsiteX29" fmla="*/ 3719752 w 10940447"/>
              <a:gd name="connsiteY29" fmla="*/ 76200 h 76200"/>
              <a:gd name="connsiteX30" fmla="*/ 3254783 w 10940447"/>
              <a:gd name="connsiteY30" fmla="*/ 76200 h 76200"/>
              <a:gd name="connsiteX31" fmla="*/ 2571005 w 10940447"/>
              <a:gd name="connsiteY31" fmla="*/ 76200 h 76200"/>
              <a:gd name="connsiteX32" fmla="*/ 1887227 w 10940447"/>
              <a:gd name="connsiteY32" fmla="*/ 76200 h 76200"/>
              <a:gd name="connsiteX33" fmla="*/ 1422258 w 10940447"/>
              <a:gd name="connsiteY33" fmla="*/ 76200 h 76200"/>
              <a:gd name="connsiteX34" fmla="*/ 738480 w 10940447"/>
              <a:gd name="connsiteY34" fmla="*/ 76200 h 76200"/>
              <a:gd name="connsiteX35" fmla="*/ 0 w 10940447"/>
              <a:gd name="connsiteY35" fmla="*/ 76200 h 76200"/>
              <a:gd name="connsiteX36" fmla="*/ 0 w 10940447"/>
              <a:gd name="connsiteY3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940447" h="76200" fill="none" extrusionOk="0">
                <a:moveTo>
                  <a:pt x="0" y="0"/>
                </a:moveTo>
                <a:cubicBezTo>
                  <a:pt x="82952" y="8798"/>
                  <a:pt x="199086" y="-4711"/>
                  <a:pt x="355565" y="0"/>
                </a:cubicBezTo>
                <a:cubicBezTo>
                  <a:pt x="512044" y="4711"/>
                  <a:pt x="1064590" y="7196"/>
                  <a:pt x="1258151" y="0"/>
                </a:cubicBezTo>
                <a:cubicBezTo>
                  <a:pt x="1451712" y="-7196"/>
                  <a:pt x="1713696" y="40141"/>
                  <a:pt x="2160738" y="0"/>
                </a:cubicBezTo>
                <a:cubicBezTo>
                  <a:pt x="2607780" y="-40141"/>
                  <a:pt x="2602057" y="2619"/>
                  <a:pt x="2735112" y="0"/>
                </a:cubicBezTo>
                <a:cubicBezTo>
                  <a:pt x="2868167" y="-2619"/>
                  <a:pt x="3048810" y="10025"/>
                  <a:pt x="3200081" y="0"/>
                </a:cubicBezTo>
                <a:cubicBezTo>
                  <a:pt x="3351352" y="-10025"/>
                  <a:pt x="3532479" y="20814"/>
                  <a:pt x="3665050" y="0"/>
                </a:cubicBezTo>
                <a:cubicBezTo>
                  <a:pt x="3797621" y="-20814"/>
                  <a:pt x="4370974" y="-4626"/>
                  <a:pt x="4567637" y="0"/>
                </a:cubicBezTo>
                <a:cubicBezTo>
                  <a:pt x="4764300" y="4626"/>
                  <a:pt x="5201350" y="39538"/>
                  <a:pt x="5360819" y="0"/>
                </a:cubicBezTo>
                <a:cubicBezTo>
                  <a:pt x="5520288" y="-39538"/>
                  <a:pt x="5642729" y="-3032"/>
                  <a:pt x="5716384" y="0"/>
                </a:cubicBezTo>
                <a:cubicBezTo>
                  <a:pt x="5790040" y="3032"/>
                  <a:pt x="6427682" y="38838"/>
                  <a:pt x="6618970" y="0"/>
                </a:cubicBezTo>
                <a:cubicBezTo>
                  <a:pt x="6810258" y="-38838"/>
                  <a:pt x="6969981" y="-14743"/>
                  <a:pt x="7083939" y="0"/>
                </a:cubicBezTo>
                <a:cubicBezTo>
                  <a:pt x="7197897" y="14743"/>
                  <a:pt x="7350425" y="593"/>
                  <a:pt x="7439504" y="0"/>
                </a:cubicBezTo>
                <a:cubicBezTo>
                  <a:pt x="7528584" y="-593"/>
                  <a:pt x="7953036" y="12603"/>
                  <a:pt x="8342091" y="0"/>
                </a:cubicBezTo>
                <a:cubicBezTo>
                  <a:pt x="8731146" y="-12603"/>
                  <a:pt x="8884097" y="-18275"/>
                  <a:pt x="9244678" y="0"/>
                </a:cubicBezTo>
                <a:cubicBezTo>
                  <a:pt x="9605259" y="18275"/>
                  <a:pt x="9631408" y="5625"/>
                  <a:pt x="9819051" y="0"/>
                </a:cubicBezTo>
                <a:cubicBezTo>
                  <a:pt x="10006694" y="-5625"/>
                  <a:pt x="10490981" y="11370"/>
                  <a:pt x="10940447" y="0"/>
                </a:cubicBezTo>
                <a:cubicBezTo>
                  <a:pt x="10942338" y="18051"/>
                  <a:pt x="10941083" y="42057"/>
                  <a:pt x="10940447" y="76200"/>
                </a:cubicBezTo>
                <a:cubicBezTo>
                  <a:pt x="10844760" y="66966"/>
                  <a:pt x="10710052" y="91138"/>
                  <a:pt x="10584882" y="76200"/>
                </a:cubicBezTo>
                <a:cubicBezTo>
                  <a:pt x="10459712" y="61262"/>
                  <a:pt x="9971689" y="85454"/>
                  <a:pt x="9791700" y="76200"/>
                </a:cubicBezTo>
                <a:cubicBezTo>
                  <a:pt x="9611711" y="66946"/>
                  <a:pt x="9401851" y="85081"/>
                  <a:pt x="9107922" y="76200"/>
                </a:cubicBezTo>
                <a:cubicBezTo>
                  <a:pt x="8813993" y="67319"/>
                  <a:pt x="8776846" y="56098"/>
                  <a:pt x="8533549" y="76200"/>
                </a:cubicBezTo>
                <a:cubicBezTo>
                  <a:pt x="8290252" y="96302"/>
                  <a:pt x="8174790" y="55991"/>
                  <a:pt x="8068580" y="76200"/>
                </a:cubicBezTo>
                <a:cubicBezTo>
                  <a:pt x="7962370" y="96409"/>
                  <a:pt x="7887579" y="69842"/>
                  <a:pt x="7713015" y="76200"/>
                </a:cubicBezTo>
                <a:cubicBezTo>
                  <a:pt x="7538452" y="82558"/>
                  <a:pt x="7425398" y="64939"/>
                  <a:pt x="7138642" y="76200"/>
                </a:cubicBezTo>
                <a:cubicBezTo>
                  <a:pt x="6851886" y="87461"/>
                  <a:pt x="6662741" y="43622"/>
                  <a:pt x="6236055" y="76200"/>
                </a:cubicBezTo>
                <a:cubicBezTo>
                  <a:pt x="5809369" y="108778"/>
                  <a:pt x="5961075" y="72406"/>
                  <a:pt x="5771086" y="76200"/>
                </a:cubicBezTo>
                <a:cubicBezTo>
                  <a:pt x="5581097" y="79994"/>
                  <a:pt x="5254041" y="110554"/>
                  <a:pt x="4977903" y="76200"/>
                </a:cubicBezTo>
                <a:cubicBezTo>
                  <a:pt x="4701765" y="41846"/>
                  <a:pt x="4718545" y="81872"/>
                  <a:pt x="4512934" y="76200"/>
                </a:cubicBezTo>
                <a:cubicBezTo>
                  <a:pt x="4307323" y="70528"/>
                  <a:pt x="4114600" y="88333"/>
                  <a:pt x="3719752" y="76200"/>
                </a:cubicBezTo>
                <a:cubicBezTo>
                  <a:pt x="3324904" y="64067"/>
                  <a:pt x="3412880" y="62470"/>
                  <a:pt x="3254783" y="76200"/>
                </a:cubicBezTo>
                <a:cubicBezTo>
                  <a:pt x="3096686" y="89930"/>
                  <a:pt x="2738721" y="73393"/>
                  <a:pt x="2571005" y="76200"/>
                </a:cubicBezTo>
                <a:cubicBezTo>
                  <a:pt x="2403289" y="79007"/>
                  <a:pt x="2037965" y="80585"/>
                  <a:pt x="1887227" y="76200"/>
                </a:cubicBezTo>
                <a:cubicBezTo>
                  <a:pt x="1736489" y="71815"/>
                  <a:pt x="1598879" y="98205"/>
                  <a:pt x="1422258" y="76200"/>
                </a:cubicBezTo>
                <a:cubicBezTo>
                  <a:pt x="1245637" y="54195"/>
                  <a:pt x="985852" y="76757"/>
                  <a:pt x="738480" y="76200"/>
                </a:cubicBezTo>
                <a:cubicBezTo>
                  <a:pt x="491108" y="75643"/>
                  <a:pt x="285623" y="86517"/>
                  <a:pt x="0" y="76200"/>
                </a:cubicBezTo>
                <a:cubicBezTo>
                  <a:pt x="767" y="50094"/>
                  <a:pt x="-1251" y="23279"/>
                  <a:pt x="0" y="0"/>
                </a:cubicBezTo>
                <a:close/>
              </a:path>
              <a:path w="10940447" h="76200" stroke="0" extrusionOk="0">
                <a:moveTo>
                  <a:pt x="0" y="0"/>
                </a:moveTo>
                <a:cubicBezTo>
                  <a:pt x="138444" y="1218"/>
                  <a:pt x="423402" y="32218"/>
                  <a:pt x="683778" y="0"/>
                </a:cubicBezTo>
                <a:cubicBezTo>
                  <a:pt x="944154" y="-32218"/>
                  <a:pt x="1267527" y="-22788"/>
                  <a:pt x="1586365" y="0"/>
                </a:cubicBezTo>
                <a:cubicBezTo>
                  <a:pt x="1905203" y="22788"/>
                  <a:pt x="2189516" y="-12476"/>
                  <a:pt x="2379547" y="0"/>
                </a:cubicBezTo>
                <a:cubicBezTo>
                  <a:pt x="2569578" y="12476"/>
                  <a:pt x="2616033" y="-6519"/>
                  <a:pt x="2844516" y="0"/>
                </a:cubicBezTo>
                <a:cubicBezTo>
                  <a:pt x="3072999" y="6519"/>
                  <a:pt x="3350336" y="19238"/>
                  <a:pt x="3528294" y="0"/>
                </a:cubicBezTo>
                <a:cubicBezTo>
                  <a:pt x="3706252" y="-19238"/>
                  <a:pt x="3910857" y="-12200"/>
                  <a:pt x="4212072" y="0"/>
                </a:cubicBezTo>
                <a:cubicBezTo>
                  <a:pt x="4513287" y="12200"/>
                  <a:pt x="4513023" y="-7105"/>
                  <a:pt x="4677041" y="0"/>
                </a:cubicBezTo>
                <a:cubicBezTo>
                  <a:pt x="4841059" y="7105"/>
                  <a:pt x="5340087" y="20143"/>
                  <a:pt x="5579628" y="0"/>
                </a:cubicBezTo>
                <a:cubicBezTo>
                  <a:pt x="5819169" y="-20143"/>
                  <a:pt x="5818687" y="5090"/>
                  <a:pt x="6044597" y="0"/>
                </a:cubicBezTo>
                <a:cubicBezTo>
                  <a:pt x="6270507" y="-5090"/>
                  <a:pt x="6637745" y="20946"/>
                  <a:pt x="6947184" y="0"/>
                </a:cubicBezTo>
                <a:cubicBezTo>
                  <a:pt x="7256623" y="-20946"/>
                  <a:pt x="7301542" y="3262"/>
                  <a:pt x="7412153" y="0"/>
                </a:cubicBezTo>
                <a:cubicBezTo>
                  <a:pt x="7522764" y="-3262"/>
                  <a:pt x="7672377" y="20731"/>
                  <a:pt x="7877122" y="0"/>
                </a:cubicBezTo>
                <a:cubicBezTo>
                  <a:pt x="8081867" y="-20731"/>
                  <a:pt x="8471178" y="-42479"/>
                  <a:pt x="8779709" y="0"/>
                </a:cubicBezTo>
                <a:cubicBezTo>
                  <a:pt x="9088240" y="42479"/>
                  <a:pt x="9205341" y="-32100"/>
                  <a:pt x="9463487" y="0"/>
                </a:cubicBezTo>
                <a:cubicBezTo>
                  <a:pt x="9721633" y="32100"/>
                  <a:pt x="9904881" y="-5500"/>
                  <a:pt x="10147265" y="0"/>
                </a:cubicBezTo>
                <a:cubicBezTo>
                  <a:pt x="10389649" y="5500"/>
                  <a:pt x="10693966" y="30093"/>
                  <a:pt x="10940447" y="0"/>
                </a:cubicBezTo>
                <a:cubicBezTo>
                  <a:pt x="10940714" y="37764"/>
                  <a:pt x="10937734" y="56600"/>
                  <a:pt x="10940447" y="76200"/>
                </a:cubicBezTo>
                <a:cubicBezTo>
                  <a:pt x="10758847" y="96123"/>
                  <a:pt x="10569914" y="81045"/>
                  <a:pt x="10475478" y="76200"/>
                </a:cubicBezTo>
                <a:cubicBezTo>
                  <a:pt x="10381042" y="71355"/>
                  <a:pt x="10015888" y="61862"/>
                  <a:pt x="9682296" y="76200"/>
                </a:cubicBezTo>
                <a:cubicBezTo>
                  <a:pt x="9348704" y="90538"/>
                  <a:pt x="9228981" y="97260"/>
                  <a:pt x="9107922" y="76200"/>
                </a:cubicBezTo>
                <a:cubicBezTo>
                  <a:pt x="8986863" y="55140"/>
                  <a:pt x="8786936" y="73816"/>
                  <a:pt x="8533549" y="76200"/>
                </a:cubicBezTo>
                <a:cubicBezTo>
                  <a:pt x="8280162" y="78584"/>
                  <a:pt x="7952085" y="112833"/>
                  <a:pt x="7740366" y="76200"/>
                </a:cubicBezTo>
                <a:cubicBezTo>
                  <a:pt x="7528647" y="39567"/>
                  <a:pt x="7408675" y="80170"/>
                  <a:pt x="7275397" y="76200"/>
                </a:cubicBezTo>
                <a:cubicBezTo>
                  <a:pt x="7142119" y="72230"/>
                  <a:pt x="6955350" y="71026"/>
                  <a:pt x="6701024" y="76200"/>
                </a:cubicBezTo>
                <a:cubicBezTo>
                  <a:pt x="6446699" y="81374"/>
                  <a:pt x="6466966" y="98610"/>
                  <a:pt x="6236055" y="76200"/>
                </a:cubicBezTo>
                <a:cubicBezTo>
                  <a:pt x="6005144" y="53790"/>
                  <a:pt x="5796042" y="75270"/>
                  <a:pt x="5661681" y="76200"/>
                </a:cubicBezTo>
                <a:cubicBezTo>
                  <a:pt x="5527320" y="77130"/>
                  <a:pt x="5301146" y="106658"/>
                  <a:pt x="4977903" y="76200"/>
                </a:cubicBezTo>
                <a:cubicBezTo>
                  <a:pt x="4654660" y="45742"/>
                  <a:pt x="4276756" y="43329"/>
                  <a:pt x="4075317" y="76200"/>
                </a:cubicBezTo>
                <a:cubicBezTo>
                  <a:pt x="3873878" y="109071"/>
                  <a:pt x="3496789" y="57655"/>
                  <a:pt x="3282134" y="76200"/>
                </a:cubicBezTo>
                <a:cubicBezTo>
                  <a:pt x="3067479" y="94745"/>
                  <a:pt x="2848359" y="104202"/>
                  <a:pt x="2598356" y="76200"/>
                </a:cubicBezTo>
                <a:cubicBezTo>
                  <a:pt x="2348353" y="48198"/>
                  <a:pt x="2378305" y="75463"/>
                  <a:pt x="2242792" y="76200"/>
                </a:cubicBezTo>
                <a:cubicBezTo>
                  <a:pt x="2107279" y="76937"/>
                  <a:pt x="1916185" y="76630"/>
                  <a:pt x="1777823" y="76200"/>
                </a:cubicBezTo>
                <a:cubicBezTo>
                  <a:pt x="1639461" y="75770"/>
                  <a:pt x="1440516" y="70811"/>
                  <a:pt x="1203449" y="76200"/>
                </a:cubicBezTo>
                <a:cubicBezTo>
                  <a:pt x="966382" y="81589"/>
                  <a:pt x="471490" y="51158"/>
                  <a:pt x="0" y="76200"/>
                </a:cubicBezTo>
                <a:cubicBezTo>
                  <a:pt x="-1874" y="40564"/>
                  <a:pt x="1918" y="35017"/>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0626001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4" name="Footer Placeholder 13">
            <a:extLst>
              <a:ext uri="{FF2B5EF4-FFF2-40B4-BE49-F238E27FC236}">
                <a16:creationId xmlns:a16="http://schemas.microsoft.com/office/drawing/2014/main" id="{234382C0-3038-BB29-E1D3-B2592E6D0B68}"/>
              </a:ext>
            </a:extLst>
          </p:cNvPr>
          <p:cNvSpPr>
            <a:spLocks noGrp="1"/>
          </p:cNvSpPr>
          <p:nvPr>
            <p:ph type="ftr" sz="quarter" idx="11"/>
          </p:nvPr>
        </p:nvSpPr>
        <p:spPr>
          <a:xfrm>
            <a:off x="0" y="6473030"/>
            <a:ext cx="12192000" cy="384970"/>
          </a:xfrm>
          <a:custGeom>
            <a:avLst/>
            <a:gdLst>
              <a:gd name="connsiteX0" fmla="*/ 0 w 12192000"/>
              <a:gd name="connsiteY0" fmla="*/ 0 h 384970"/>
              <a:gd name="connsiteX1" fmla="*/ 214811 w 12192000"/>
              <a:gd name="connsiteY1" fmla="*/ 0 h 384970"/>
              <a:gd name="connsiteX2" fmla="*/ 795383 w 12192000"/>
              <a:gd name="connsiteY2" fmla="*/ 0 h 384970"/>
              <a:gd name="connsiteX3" fmla="*/ 1132114 w 12192000"/>
              <a:gd name="connsiteY3" fmla="*/ 0 h 384970"/>
              <a:gd name="connsiteX4" fmla="*/ 1956526 w 12192000"/>
              <a:gd name="connsiteY4" fmla="*/ 0 h 384970"/>
              <a:gd name="connsiteX5" fmla="*/ 2293257 w 12192000"/>
              <a:gd name="connsiteY5" fmla="*/ 0 h 384970"/>
              <a:gd name="connsiteX6" fmla="*/ 3117669 w 12192000"/>
              <a:gd name="connsiteY6" fmla="*/ 0 h 384970"/>
              <a:gd name="connsiteX7" fmla="*/ 3698240 w 12192000"/>
              <a:gd name="connsiteY7" fmla="*/ 0 h 384970"/>
              <a:gd name="connsiteX8" fmla="*/ 4400731 w 12192000"/>
              <a:gd name="connsiteY8" fmla="*/ 0 h 384970"/>
              <a:gd name="connsiteX9" fmla="*/ 4859383 w 12192000"/>
              <a:gd name="connsiteY9" fmla="*/ 0 h 384970"/>
              <a:gd name="connsiteX10" fmla="*/ 5196114 w 12192000"/>
              <a:gd name="connsiteY10" fmla="*/ 0 h 384970"/>
              <a:gd name="connsiteX11" fmla="*/ 6020526 w 12192000"/>
              <a:gd name="connsiteY11" fmla="*/ 0 h 384970"/>
              <a:gd name="connsiteX12" fmla="*/ 6723017 w 12192000"/>
              <a:gd name="connsiteY12" fmla="*/ 0 h 384970"/>
              <a:gd name="connsiteX13" fmla="*/ 7547429 w 12192000"/>
              <a:gd name="connsiteY13" fmla="*/ 0 h 384970"/>
              <a:gd name="connsiteX14" fmla="*/ 8006080 w 12192000"/>
              <a:gd name="connsiteY14" fmla="*/ 0 h 384970"/>
              <a:gd name="connsiteX15" fmla="*/ 8830491 w 12192000"/>
              <a:gd name="connsiteY15" fmla="*/ 0 h 384970"/>
              <a:gd name="connsiteX16" fmla="*/ 9167223 w 12192000"/>
              <a:gd name="connsiteY16" fmla="*/ 0 h 384970"/>
              <a:gd name="connsiteX17" fmla="*/ 9382034 w 12192000"/>
              <a:gd name="connsiteY17" fmla="*/ 0 h 384970"/>
              <a:gd name="connsiteX18" fmla="*/ 9962606 w 12192000"/>
              <a:gd name="connsiteY18" fmla="*/ 0 h 384970"/>
              <a:gd name="connsiteX19" fmla="*/ 10665097 w 12192000"/>
              <a:gd name="connsiteY19" fmla="*/ 0 h 384970"/>
              <a:gd name="connsiteX20" fmla="*/ 10879909 w 12192000"/>
              <a:gd name="connsiteY20" fmla="*/ 0 h 384970"/>
              <a:gd name="connsiteX21" fmla="*/ 11338560 w 12192000"/>
              <a:gd name="connsiteY21" fmla="*/ 0 h 384970"/>
              <a:gd name="connsiteX22" fmla="*/ 12192000 w 12192000"/>
              <a:gd name="connsiteY22" fmla="*/ 0 h 384970"/>
              <a:gd name="connsiteX23" fmla="*/ 12192000 w 12192000"/>
              <a:gd name="connsiteY23" fmla="*/ 384970 h 384970"/>
              <a:gd name="connsiteX24" fmla="*/ 11855269 w 12192000"/>
              <a:gd name="connsiteY24" fmla="*/ 384970 h 384970"/>
              <a:gd name="connsiteX25" fmla="*/ 11396617 w 12192000"/>
              <a:gd name="connsiteY25" fmla="*/ 384970 h 384970"/>
              <a:gd name="connsiteX26" fmla="*/ 10694126 w 12192000"/>
              <a:gd name="connsiteY26" fmla="*/ 384970 h 384970"/>
              <a:gd name="connsiteX27" fmla="*/ 10357394 w 12192000"/>
              <a:gd name="connsiteY27" fmla="*/ 384970 h 384970"/>
              <a:gd name="connsiteX28" fmla="*/ 10142583 w 12192000"/>
              <a:gd name="connsiteY28" fmla="*/ 384970 h 384970"/>
              <a:gd name="connsiteX29" fmla="*/ 9805851 w 12192000"/>
              <a:gd name="connsiteY29" fmla="*/ 384970 h 384970"/>
              <a:gd name="connsiteX30" fmla="*/ 9469120 w 12192000"/>
              <a:gd name="connsiteY30" fmla="*/ 384970 h 384970"/>
              <a:gd name="connsiteX31" fmla="*/ 8888549 w 12192000"/>
              <a:gd name="connsiteY31" fmla="*/ 384970 h 384970"/>
              <a:gd name="connsiteX32" fmla="*/ 8551817 w 12192000"/>
              <a:gd name="connsiteY32" fmla="*/ 384970 h 384970"/>
              <a:gd name="connsiteX33" fmla="*/ 8093166 w 12192000"/>
              <a:gd name="connsiteY33" fmla="*/ 384970 h 384970"/>
              <a:gd name="connsiteX34" fmla="*/ 7634514 w 12192000"/>
              <a:gd name="connsiteY34" fmla="*/ 384970 h 384970"/>
              <a:gd name="connsiteX35" fmla="*/ 7419703 w 12192000"/>
              <a:gd name="connsiteY35" fmla="*/ 384970 h 384970"/>
              <a:gd name="connsiteX36" fmla="*/ 7204891 w 12192000"/>
              <a:gd name="connsiteY36" fmla="*/ 384970 h 384970"/>
              <a:gd name="connsiteX37" fmla="*/ 6380480 w 12192000"/>
              <a:gd name="connsiteY37" fmla="*/ 384970 h 384970"/>
              <a:gd name="connsiteX38" fmla="*/ 5799909 w 12192000"/>
              <a:gd name="connsiteY38" fmla="*/ 384970 h 384970"/>
              <a:gd name="connsiteX39" fmla="*/ 5219337 w 12192000"/>
              <a:gd name="connsiteY39" fmla="*/ 384970 h 384970"/>
              <a:gd name="connsiteX40" fmla="*/ 5004526 w 12192000"/>
              <a:gd name="connsiteY40" fmla="*/ 384970 h 384970"/>
              <a:gd name="connsiteX41" fmla="*/ 4545874 w 12192000"/>
              <a:gd name="connsiteY41" fmla="*/ 384970 h 384970"/>
              <a:gd name="connsiteX42" fmla="*/ 3965303 w 12192000"/>
              <a:gd name="connsiteY42" fmla="*/ 384970 h 384970"/>
              <a:gd name="connsiteX43" fmla="*/ 3262811 w 12192000"/>
              <a:gd name="connsiteY43" fmla="*/ 384970 h 384970"/>
              <a:gd name="connsiteX44" fmla="*/ 3048000 w 12192000"/>
              <a:gd name="connsiteY44" fmla="*/ 384970 h 384970"/>
              <a:gd name="connsiteX45" fmla="*/ 2345509 w 12192000"/>
              <a:gd name="connsiteY45" fmla="*/ 384970 h 384970"/>
              <a:gd name="connsiteX46" fmla="*/ 2008777 w 12192000"/>
              <a:gd name="connsiteY46" fmla="*/ 384970 h 384970"/>
              <a:gd name="connsiteX47" fmla="*/ 1672046 w 12192000"/>
              <a:gd name="connsiteY47" fmla="*/ 384970 h 384970"/>
              <a:gd name="connsiteX48" fmla="*/ 1457234 w 12192000"/>
              <a:gd name="connsiteY48" fmla="*/ 384970 h 384970"/>
              <a:gd name="connsiteX49" fmla="*/ 998583 w 12192000"/>
              <a:gd name="connsiteY49" fmla="*/ 384970 h 384970"/>
              <a:gd name="connsiteX50" fmla="*/ 0 w 12192000"/>
              <a:gd name="connsiteY50" fmla="*/ 384970 h 384970"/>
              <a:gd name="connsiteX51" fmla="*/ 0 w 12192000"/>
              <a:gd name="connsiteY51" fmla="*/ 0 h 38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384970" fill="none" extrusionOk="0">
                <a:moveTo>
                  <a:pt x="0" y="0"/>
                </a:moveTo>
                <a:cubicBezTo>
                  <a:pt x="107263" y="-15207"/>
                  <a:pt x="149201" y="16405"/>
                  <a:pt x="214811" y="0"/>
                </a:cubicBezTo>
                <a:cubicBezTo>
                  <a:pt x="280421" y="-16405"/>
                  <a:pt x="604765" y="60224"/>
                  <a:pt x="795383" y="0"/>
                </a:cubicBezTo>
                <a:cubicBezTo>
                  <a:pt x="986001" y="-60224"/>
                  <a:pt x="1016497" y="7139"/>
                  <a:pt x="1132114" y="0"/>
                </a:cubicBezTo>
                <a:cubicBezTo>
                  <a:pt x="1247731" y="-7139"/>
                  <a:pt x="1776378" y="82815"/>
                  <a:pt x="1956526" y="0"/>
                </a:cubicBezTo>
                <a:cubicBezTo>
                  <a:pt x="2136674" y="-82815"/>
                  <a:pt x="2141255" y="17251"/>
                  <a:pt x="2293257" y="0"/>
                </a:cubicBezTo>
                <a:cubicBezTo>
                  <a:pt x="2445259" y="-17251"/>
                  <a:pt x="2762519" y="54210"/>
                  <a:pt x="3117669" y="0"/>
                </a:cubicBezTo>
                <a:cubicBezTo>
                  <a:pt x="3472819" y="-54210"/>
                  <a:pt x="3535032" y="53063"/>
                  <a:pt x="3698240" y="0"/>
                </a:cubicBezTo>
                <a:cubicBezTo>
                  <a:pt x="3861448" y="-53063"/>
                  <a:pt x="4174372" y="33406"/>
                  <a:pt x="4400731" y="0"/>
                </a:cubicBezTo>
                <a:cubicBezTo>
                  <a:pt x="4627090" y="-33406"/>
                  <a:pt x="4665541" y="735"/>
                  <a:pt x="4859383" y="0"/>
                </a:cubicBezTo>
                <a:cubicBezTo>
                  <a:pt x="5053225" y="-735"/>
                  <a:pt x="5098237" y="21499"/>
                  <a:pt x="5196114" y="0"/>
                </a:cubicBezTo>
                <a:cubicBezTo>
                  <a:pt x="5293991" y="-21499"/>
                  <a:pt x="5665041" y="78282"/>
                  <a:pt x="6020526" y="0"/>
                </a:cubicBezTo>
                <a:cubicBezTo>
                  <a:pt x="6376011" y="-78282"/>
                  <a:pt x="6572707" y="59966"/>
                  <a:pt x="6723017" y="0"/>
                </a:cubicBezTo>
                <a:cubicBezTo>
                  <a:pt x="6873327" y="-59966"/>
                  <a:pt x="7316238" y="64866"/>
                  <a:pt x="7547429" y="0"/>
                </a:cubicBezTo>
                <a:cubicBezTo>
                  <a:pt x="7778620" y="-64866"/>
                  <a:pt x="7893997" y="52959"/>
                  <a:pt x="8006080" y="0"/>
                </a:cubicBezTo>
                <a:cubicBezTo>
                  <a:pt x="8118163" y="-52959"/>
                  <a:pt x="8531352" y="74448"/>
                  <a:pt x="8830491" y="0"/>
                </a:cubicBezTo>
                <a:cubicBezTo>
                  <a:pt x="9129630" y="-74448"/>
                  <a:pt x="9040124" y="25005"/>
                  <a:pt x="9167223" y="0"/>
                </a:cubicBezTo>
                <a:cubicBezTo>
                  <a:pt x="9294322" y="-25005"/>
                  <a:pt x="9311872" y="21931"/>
                  <a:pt x="9382034" y="0"/>
                </a:cubicBezTo>
                <a:cubicBezTo>
                  <a:pt x="9452196" y="-21931"/>
                  <a:pt x="9725933" y="1557"/>
                  <a:pt x="9962606" y="0"/>
                </a:cubicBezTo>
                <a:cubicBezTo>
                  <a:pt x="10199279" y="-1557"/>
                  <a:pt x="10318958" y="67001"/>
                  <a:pt x="10665097" y="0"/>
                </a:cubicBezTo>
                <a:cubicBezTo>
                  <a:pt x="11011236" y="-67001"/>
                  <a:pt x="10817231" y="2013"/>
                  <a:pt x="10879909" y="0"/>
                </a:cubicBezTo>
                <a:cubicBezTo>
                  <a:pt x="10942587" y="-2013"/>
                  <a:pt x="11224330" y="54443"/>
                  <a:pt x="11338560" y="0"/>
                </a:cubicBezTo>
                <a:cubicBezTo>
                  <a:pt x="11452790" y="-54443"/>
                  <a:pt x="12012773" y="96730"/>
                  <a:pt x="12192000" y="0"/>
                </a:cubicBezTo>
                <a:cubicBezTo>
                  <a:pt x="12221214" y="118791"/>
                  <a:pt x="12190797" y="283887"/>
                  <a:pt x="12192000" y="384970"/>
                </a:cubicBezTo>
                <a:cubicBezTo>
                  <a:pt x="12024480" y="385861"/>
                  <a:pt x="11988118" y="357651"/>
                  <a:pt x="11855269" y="384970"/>
                </a:cubicBezTo>
                <a:cubicBezTo>
                  <a:pt x="11722420" y="412289"/>
                  <a:pt x="11619644" y="334633"/>
                  <a:pt x="11396617" y="384970"/>
                </a:cubicBezTo>
                <a:cubicBezTo>
                  <a:pt x="11173590" y="435307"/>
                  <a:pt x="10847483" y="359693"/>
                  <a:pt x="10694126" y="384970"/>
                </a:cubicBezTo>
                <a:cubicBezTo>
                  <a:pt x="10540769" y="410247"/>
                  <a:pt x="10523542" y="354205"/>
                  <a:pt x="10357394" y="384970"/>
                </a:cubicBezTo>
                <a:cubicBezTo>
                  <a:pt x="10191246" y="415735"/>
                  <a:pt x="10248011" y="366064"/>
                  <a:pt x="10142583" y="384970"/>
                </a:cubicBezTo>
                <a:cubicBezTo>
                  <a:pt x="10037155" y="403876"/>
                  <a:pt x="9894588" y="360763"/>
                  <a:pt x="9805851" y="384970"/>
                </a:cubicBezTo>
                <a:cubicBezTo>
                  <a:pt x="9717114" y="409177"/>
                  <a:pt x="9574503" y="367856"/>
                  <a:pt x="9469120" y="384970"/>
                </a:cubicBezTo>
                <a:cubicBezTo>
                  <a:pt x="9363737" y="402084"/>
                  <a:pt x="9008379" y="332291"/>
                  <a:pt x="8888549" y="384970"/>
                </a:cubicBezTo>
                <a:cubicBezTo>
                  <a:pt x="8768719" y="437649"/>
                  <a:pt x="8623777" y="382816"/>
                  <a:pt x="8551817" y="384970"/>
                </a:cubicBezTo>
                <a:cubicBezTo>
                  <a:pt x="8479857" y="387124"/>
                  <a:pt x="8288104" y="368821"/>
                  <a:pt x="8093166" y="384970"/>
                </a:cubicBezTo>
                <a:cubicBezTo>
                  <a:pt x="7898228" y="401119"/>
                  <a:pt x="7785495" y="347728"/>
                  <a:pt x="7634514" y="384970"/>
                </a:cubicBezTo>
                <a:cubicBezTo>
                  <a:pt x="7483533" y="422212"/>
                  <a:pt x="7470934" y="360566"/>
                  <a:pt x="7419703" y="384970"/>
                </a:cubicBezTo>
                <a:cubicBezTo>
                  <a:pt x="7368472" y="409374"/>
                  <a:pt x="7262668" y="369512"/>
                  <a:pt x="7204891" y="384970"/>
                </a:cubicBezTo>
                <a:cubicBezTo>
                  <a:pt x="7147114" y="400428"/>
                  <a:pt x="6614705" y="330433"/>
                  <a:pt x="6380480" y="384970"/>
                </a:cubicBezTo>
                <a:cubicBezTo>
                  <a:pt x="6146255" y="439507"/>
                  <a:pt x="6055541" y="382568"/>
                  <a:pt x="5799909" y="384970"/>
                </a:cubicBezTo>
                <a:cubicBezTo>
                  <a:pt x="5544277" y="387372"/>
                  <a:pt x="5432200" y="370593"/>
                  <a:pt x="5219337" y="384970"/>
                </a:cubicBezTo>
                <a:cubicBezTo>
                  <a:pt x="5006474" y="399347"/>
                  <a:pt x="5079730" y="361047"/>
                  <a:pt x="5004526" y="384970"/>
                </a:cubicBezTo>
                <a:cubicBezTo>
                  <a:pt x="4929322" y="408893"/>
                  <a:pt x="4731234" y="338973"/>
                  <a:pt x="4545874" y="384970"/>
                </a:cubicBezTo>
                <a:cubicBezTo>
                  <a:pt x="4360514" y="430967"/>
                  <a:pt x="4214767" y="327212"/>
                  <a:pt x="3965303" y="384970"/>
                </a:cubicBezTo>
                <a:cubicBezTo>
                  <a:pt x="3715839" y="442728"/>
                  <a:pt x="3537353" y="336565"/>
                  <a:pt x="3262811" y="384970"/>
                </a:cubicBezTo>
                <a:cubicBezTo>
                  <a:pt x="2988269" y="433375"/>
                  <a:pt x="3091039" y="368497"/>
                  <a:pt x="3048000" y="384970"/>
                </a:cubicBezTo>
                <a:cubicBezTo>
                  <a:pt x="3004961" y="401443"/>
                  <a:pt x="2687158" y="318223"/>
                  <a:pt x="2345509" y="384970"/>
                </a:cubicBezTo>
                <a:cubicBezTo>
                  <a:pt x="2003860" y="451717"/>
                  <a:pt x="2089287" y="375679"/>
                  <a:pt x="2008777" y="384970"/>
                </a:cubicBezTo>
                <a:cubicBezTo>
                  <a:pt x="1928267" y="394261"/>
                  <a:pt x="1799861" y="347846"/>
                  <a:pt x="1672046" y="384970"/>
                </a:cubicBezTo>
                <a:cubicBezTo>
                  <a:pt x="1544231" y="422094"/>
                  <a:pt x="1535803" y="364670"/>
                  <a:pt x="1457234" y="384970"/>
                </a:cubicBezTo>
                <a:cubicBezTo>
                  <a:pt x="1378665" y="405270"/>
                  <a:pt x="1187110" y="358771"/>
                  <a:pt x="998583" y="384970"/>
                </a:cubicBezTo>
                <a:cubicBezTo>
                  <a:pt x="810056" y="411169"/>
                  <a:pt x="280806" y="299376"/>
                  <a:pt x="0" y="384970"/>
                </a:cubicBezTo>
                <a:cubicBezTo>
                  <a:pt x="-45013" y="241044"/>
                  <a:pt x="2778" y="177345"/>
                  <a:pt x="0" y="0"/>
                </a:cubicBezTo>
                <a:close/>
              </a:path>
              <a:path w="12192000" h="384970" stroke="0" extrusionOk="0">
                <a:moveTo>
                  <a:pt x="0" y="0"/>
                </a:moveTo>
                <a:cubicBezTo>
                  <a:pt x="160322" y="-3532"/>
                  <a:pt x="561072" y="14475"/>
                  <a:pt x="702491" y="0"/>
                </a:cubicBezTo>
                <a:cubicBezTo>
                  <a:pt x="843910" y="-14475"/>
                  <a:pt x="1185094" y="13259"/>
                  <a:pt x="1404983" y="0"/>
                </a:cubicBezTo>
                <a:cubicBezTo>
                  <a:pt x="1624872" y="-13259"/>
                  <a:pt x="1556700" y="15592"/>
                  <a:pt x="1619794" y="0"/>
                </a:cubicBezTo>
                <a:cubicBezTo>
                  <a:pt x="1682888" y="-15592"/>
                  <a:pt x="2052510" y="52515"/>
                  <a:pt x="2200366" y="0"/>
                </a:cubicBezTo>
                <a:cubicBezTo>
                  <a:pt x="2348222" y="-52515"/>
                  <a:pt x="2562410" y="1966"/>
                  <a:pt x="2902857" y="0"/>
                </a:cubicBezTo>
                <a:cubicBezTo>
                  <a:pt x="3243304" y="-1966"/>
                  <a:pt x="3247856" y="53258"/>
                  <a:pt x="3361509" y="0"/>
                </a:cubicBezTo>
                <a:cubicBezTo>
                  <a:pt x="3475162" y="-53258"/>
                  <a:pt x="3779577" y="17903"/>
                  <a:pt x="3942080" y="0"/>
                </a:cubicBezTo>
                <a:cubicBezTo>
                  <a:pt x="4104583" y="-17903"/>
                  <a:pt x="4556191" y="47047"/>
                  <a:pt x="4766491" y="0"/>
                </a:cubicBezTo>
                <a:cubicBezTo>
                  <a:pt x="4976791" y="-47047"/>
                  <a:pt x="5279534" y="56213"/>
                  <a:pt x="5468983" y="0"/>
                </a:cubicBezTo>
                <a:cubicBezTo>
                  <a:pt x="5658432" y="-56213"/>
                  <a:pt x="5579942" y="5228"/>
                  <a:pt x="5683794" y="0"/>
                </a:cubicBezTo>
                <a:cubicBezTo>
                  <a:pt x="5787646" y="-5228"/>
                  <a:pt x="5984461" y="42604"/>
                  <a:pt x="6142446" y="0"/>
                </a:cubicBezTo>
                <a:cubicBezTo>
                  <a:pt x="6300431" y="-42604"/>
                  <a:pt x="6739246" y="22955"/>
                  <a:pt x="6966857" y="0"/>
                </a:cubicBezTo>
                <a:cubicBezTo>
                  <a:pt x="7194468" y="-22955"/>
                  <a:pt x="7133042" y="14519"/>
                  <a:pt x="7181669" y="0"/>
                </a:cubicBezTo>
                <a:cubicBezTo>
                  <a:pt x="7230296" y="-14519"/>
                  <a:pt x="7726903" y="72621"/>
                  <a:pt x="7884160" y="0"/>
                </a:cubicBezTo>
                <a:cubicBezTo>
                  <a:pt x="8041417" y="-72621"/>
                  <a:pt x="8017472" y="19208"/>
                  <a:pt x="8098971" y="0"/>
                </a:cubicBezTo>
                <a:cubicBezTo>
                  <a:pt x="8180470" y="-19208"/>
                  <a:pt x="8407639" y="55546"/>
                  <a:pt x="8679543" y="0"/>
                </a:cubicBezTo>
                <a:cubicBezTo>
                  <a:pt x="8951447" y="-55546"/>
                  <a:pt x="8932404" y="30569"/>
                  <a:pt x="9138194" y="0"/>
                </a:cubicBezTo>
                <a:cubicBezTo>
                  <a:pt x="9343984" y="-30569"/>
                  <a:pt x="9445991" y="63942"/>
                  <a:pt x="9718766" y="0"/>
                </a:cubicBezTo>
                <a:cubicBezTo>
                  <a:pt x="9991541" y="-63942"/>
                  <a:pt x="10108925" y="35247"/>
                  <a:pt x="10421257" y="0"/>
                </a:cubicBezTo>
                <a:cubicBezTo>
                  <a:pt x="10733589" y="-35247"/>
                  <a:pt x="10784997" y="10405"/>
                  <a:pt x="11123749" y="0"/>
                </a:cubicBezTo>
                <a:cubicBezTo>
                  <a:pt x="11462501" y="-10405"/>
                  <a:pt x="11364319" y="34184"/>
                  <a:pt x="11582400" y="0"/>
                </a:cubicBezTo>
                <a:cubicBezTo>
                  <a:pt x="11800481" y="-34184"/>
                  <a:pt x="12065216" y="13928"/>
                  <a:pt x="12192000" y="0"/>
                </a:cubicBezTo>
                <a:cubicBezTo>
                  <a:pt x="12225389" y="81747"/>
                  <a:pt x="12155260" y="207042"/>
                  <a:pt x="12192000" y="384970"/>
                </a:cubicBezTo>
                <a:cubicBezTo>
                  <a:pt x="11905166" y="449349"/>
                  <a:pt x="11807878" y="318453"/>
                  <a:pt x="11611429" y="384970"/>
                </a:cubicBezTo>
                <a:cubicBezTo>
                  <a:pt x="11414980" y="451487"/>
                  <a:pt x="11440653" y="365083"/>
                  <a:pt x="11396617" y="384970"/>
                </a:cubicBezTo>
                <a:cubicBezTo>
                  <a:pt x="11352581" y="404857"/>
                  <a:pt x="11121986" y="367219"/>
                  <a:pt x="10937966" y="384970"/>
                </a:cubicBezTo>
                <a:cubicBezTo>
                  <a:pt x="10753946" y="402721"/>
                  <a:pt x="10394340" y="320227"/>
                  <a:pt x="10113554" y="384970"/>
                </a:cubicBezTo>
                <a:cubicBezTo>
                  <a:pt x="9832768" y="449713"/>
                  <a:pt x="9656134" y="357308"/>
                  <a:pt x="9411063" y="384970"/>
                </a:cubicBezTo>
                <a:cubicBezTo>
                  <a:pt x="9165992" y="412632"/>
                  <a:pt x="8950459" y="350986"/>
                  <a:pt x="8586651" y="384970"/>
                </a:cubicBezTo>
                <a:cubicBezTo>
                  <a:pt x="8222843" y="418954"/>
                  <a:pt x="8148979" y="328749"/>
                  <a:pt x="7762240" y="384970"/>
                </a:cubicBezTo>
                <a:cubicBezTo>
                  <a:pt x="7375501" y="441191"/>
                  <a:pt x="7184002" y="380407"/>
                  <a:pt x="6937829" y="384970"/>
                </a:cubicBezTo>
                <a:cubicBezTo>
                  <a:pt x="6691656" y="389533"/>
                  <a:pt x="6731119" y="356949"/>
                  <a:pt x="6601097" y="384970"/>
                </a:cubicBezTo>
                <a:cubicBezTo>
                  <a:pt x="6471075" y="412991"/>
                  <a:pt x="6224315" y="336412"/>
                  <a:pt x="5898606" y="384970"/>
                </a:cubicBezTo>
                <a:cubicBezTo>
                  <a:pt x="5572897" y="433528"/>
                  <a:pt x="5752893" y="367344"/>
                  <a:pt x="5683794" y="384970"/>
                </a:cubicBezTo>
                <a:cubicBezTo>
                  <a:pt x="5614695" y="402596"/>
                  <a:pt x="5321898" y="319785"/>
                  <a:pt x="5103223" y="384970"/>
                </a:cubicBezTo>
                <a:cubicBezTo>
                  <a:pt x="4884548" y="450155"/>
                  <a:pt x="4465563" y="384519"/>
                  <a:pt x="4278811" y="384970"/>
                </a:cubicBezTo>
                <a:cubicBezTo>
                  <a:pt x="4092059" y="385421"/>
                  <a:pt x="3831980" y="338900"/>
                  <a:pt x="3698240" y="384970"/>
                </a:cubicBezTo>
                <a:cubicBezTo>
                  <a:pt x="3564500" y="431040"/>
                  <a:pt x="3244095" y="350697"/>
                  <a:pt x="2873829" y="384970"/>
                </a:cubicBezTo>
                <a:cubicBezTo>
                  <a:pt x="2503563" y="419243"/>
                  <a:pt x="2635278" y="377242"/>
                  <a:pt x="2537097" y="384970"/>
                </a:cubicBezTo>
                <a:cubicBezTo>
                  <a:pt x="2438916" y="392698"/>
                  <a:pt x="1958797" y="305518"/>
                  <a:pt x="1712686" y="384970"/>
                </a:cubicBezTo>
                <a:cubicBezTo>
                  <a:pt x="1466575" y="464422"/>
                  <a:pt x="1588821" y="377768"/>
                  <a:pt x="1497874" y="384970"/>
                </a:cubicBezTo>
                <a:cubicBezTo>
                  <a:pt x="1406927" y="392172"/>
                  <a:pt x="1349255" y="370961"/>
                  <a:pt x="1283063" y="384970"/>
                </a:cubicBezTo>
                <a:cubicBezTo>
                  <a:pt x="1216871" y="398979"/>
                  <a:pt x="897777" y="378105"/>
                  <a:pt x="702491" y="384970"/>
                </a:cubicBezTo>
                <a:cubicBezTo>
                  <a:pt x="507205" y="391835"/>
                  <a:pt x="184443" y="364217"/>
                  <a:pt x="0" y="384970"/>
                </a:cubicBezTo>
                <a:cubicBezTo>
                  <a:pt x="-5050" y="253141"/>
                  <a:pt x="15326" y="109782"/>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17597093">
                  <ask:type>
                    <ask:lineSketchScribble/>
                  </ask:type>
                </ask:lineSketchStyleProps>
              </a:ext>
            </a:extLst>
          </a:ln>
        </p:spPr>
        <p:txBody>
          <a:bodyPr/>
          <a:lstStyle/>
          <a:p>
            <a:r>
              <a:rPr lang="it-IT" sz="2000" dirty="0">
                <a:solidFill>
                  <a:schemeClr val="bg1"/>
                </a:solidFill>
              </a:rPr>
              <a:t>Tablut Challenge 2022</a:t>
            </a:r>
            <a:endParaRPr lang="it-IT" dirty="0">
              <a:solidFill>
                <a:schemeClr val="bg1"/>
              </a:solidFill>
            </a:endParaRPr>
          </a:p>
        </p:txBody>
      </p:sp>
      <p:sp>
        <p:nvSpPr>
          <p:cNvPr id="16" name="Slide Number Placeholder 15">
            <a:extLst>
              <a:ext uri="{FF2B5EF4-FFF2-40B4-BE49-F238E27FC236}">
                <a16:creationId xmlns:a16="http://schemas.microsoft.com/office/drawing/2014/main" id="{788167A9-34A5-3390-A96B-FE96AB0D5C3B}"/>
              </a:ext>
            </a:extLst>
          </p:cNvPr>
          <p:cNvSpPr>
            <a:spLocks noGrp="1"/>
          </p:cNvSpPr>
          <p:nvPr>
            <p:ph type="sldNum" sz="quarter" idx="12"/>
          </p:nvPr>
        </p:nvSpPr>
        <p:spPr>
          <a:xfrm>
            <a:off x="9448800" y="6473030"/>
            <a:ext cx="2743200" cy="365125"/>
          </a:xfrm>
        </p:spPr>
        <p:txBody>
          <a:bodyPr/>
          <a:lstStyle/>
          <a:p>
            <a:fld id="{330EA680-D336-4FF7-8B7A-9848BB0A1C32}" type="slidenum">
              <a:rPr lang="en-US" sz="2200" smtClean="0">
                <a:solidFill>
                  <a:schemeClr val="bg1"/>
                </a:solidFill>
              </a:rPr>
              <a:t>2</a:t>
            </a:fld>
            <a:endParaRPr lang="en-US" sz="2200" dirty="0">
              <a:solidFill>
                <a:schemeClr val="bg1"/>
              </a:solidFill>
            </a:endParaRPr>
          </a:p>
        </p:txBody>
      </p:sp>
    </p:spTree>
    <p:extLst>
      <p:ext uri="{BB962C8B-B14F-4D97-AF65-F5344CB8AC3E}">
        <p14:creationId xmlns:p14="http://schemas.microsoft.com/office/powerpoint/2010/main" val="29255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5656EE26-C719-C495-CA5B-9F4BE7D2C208}"/>
              </a:ext>
            </a:extLst>
          </p:cNvPr>
          <p:cNvSpPr/>
          <p:nvPr/>
        </p:nvSpPr>
        <p:spPr>
          <a:xfrm>
            <a:off x="7030435" y="1612549"/>
            <a:ext cx="4633912" cy="463391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2" name="Title 1">
            <a:extLst>
              <a:ext uri="{FF2B5EF4-FFF2-40B4-BE49-F238E27FC236}">
                <a16:creationId xmlns:a16="http://schemas.microsoft.com/office/drawing/2014/main" id="{FB95ED14-EC02-1125-4252-89F69E12630C}"/>
              </a:ext>
            </a:extLst>
          </p:cNvPr>
          <p:cNvSpPr>
            <a:spLocks noGrp="1"/>
          </p:cNvSpPr>
          <p:nvPr>
            <p:ph type="title"/>
          </p:nvPr>
        </p:nvSpPr>
        <p:spPr/>
        <p:txBody>
          <a:bodyPr/>
          <a:lstStyle/>
          <a:p>
            <a:r>
              <a:rPr lang="it-IT" sz="4400" b="1">
                <a:latin typeface="KidzOnlyTooSSK" panose="00000700000000000000" pitchFamily="2" charset="0"/>
                <a:cs typeface="Calibri Light"/>
              </a:rPr>
              <a:t>Il Progetto: Tavoletta</a:t>
            </a:r>
            <a:endParaRPr lang="it-IT">
              <a:latin typeface="KidzOnlyTooSSK" panose="00000700000000000000" pitchFamily="2" charset="0"/>
            </a:endParaRPr>
          </a:p>
        </p:txBody>
      </p:sp>
      <p:sp>
        <p:nvSpPr>
          <p:cNvPr id="3" name="Content Placeholder 2">
            <a:extLst>
              <a:ext uri="{FF2B5EF4-FFF2-40B4-BE49-F238E27FC236}">
                <a16:creationId xmlns:a16="http://schemas.microsoft.com/office/drawing/2014/main" id="{157EB4FC-6277-9163-E292-D3F3ABA73897}"/>
              </a:ext>
            </a:extLst>
          </p:cNvPr>
          <p:cNvSpPr>
            <a:spLocks noGrp="1"/>
          </p:cNvSpPr>
          <p:nvPr>
            <p:ph idx="1"/>
          </p:nvPr>
        </p:nvSpPr>
        <p:spPr>
          <a:xfrm>
            <a:off x="838199" y="1825625"/>
            <a:ext cx="5257801" cy="4351338"/>
          </a:xfrm>
        </p:spPr>
        <p:txBody>
          <a:bodyPr>
            <a:noAutofit/>
          </a:bodyPr>
          <a:lstStyle/>
          <a:p>
            <a:pPr>
              <a:buClr>
                <a:schemeClr val="tx1"/>
              </a:buClr>
            </a:pPr>
            <a:r>
              <a:rPr lang="it-IT" sz="2400" dirty="0">
                <a:solidFill>
                  <a:srgbClr val="C00000"/>
                </a:solidFill>
                <a:ea typeface="Calibri"/>
                <a:cs typeface="Calibri"/>
              </a:rPr>
              <a:t>Tavoletta</a:t>
            </a:r>
            <a:r>
              <a:rPr lang="it-IT" sz="2400" dirty="0">
                <a:ea typeface="Calibri"/>
                <a:cs typeface="Calibri"/>
              </a:rPr>
              <a:t> è il nostro agente intelligente</a:t>
            </a:r>
          </a:p>
          <a:p>
            <a:r>
              <a:rPr lang="it-IT" sz="2400" dirty="0">
                <a:ea typeface="Calibri"/>
                <a:cs typeface="Calibri"/>
              </a:rPr>
              <a:t>Si basa sul codice fornito dal professor Galassi (Java)</a:t>
            </a:r>
            <a:endParaRPr lang="it-IT" sz="2400" dirty="0">
              <a:cs typeface="Calibri"/>
            </a:endParaRPr>
          </a:p>
          <a:p>
            <a:pPr lvl="1">
              <a:buFont typeface="Calibri" panose="020F0502020204030204" pitchFamily="34" charset="0"/>
              <a:buChar char="◦"/>
            </a:pPr>
            <a:r>
              <a:rPr lang="it-IT" dirty="0">
                <a:ea typeface="Calibri"/>
                <a:cs typeface="Calibri"/>
              </a:rPr>
              <a:t>Game engine per </a:t>
            </a:r>
            <a:r>
              <a:rPr lang="it-IT" dirty="0">
                <a:solidFill>
                  <a:srgbClr val="C00000"/>
                </a:solidFill>
                <a:ea typeface="Calibri"/>
                <a:cs typeface="Calibri"/>
              </a:rPr>
              <a:t>Ashton Tablut</a:t>
            </a:r>
          </a:p>
          <a:p>
            <a:r>
              <a:rPr lang="it-IT" sz="2400" dirty="0">
                <a:cs typeface="Calibri"/>
              </a:rPr>
              <a:t>Librerie  </a:t>
            </a:r>
            <a:r>
              <a:rPr lang="it-IT" sz="2400" dirty="0">
                <a:solidFill>
                  <a:srgbClr val="C00000"/>
                </a:solidFill>
                <a:cs typeface="Calibri"/>
              </a:rPr>
              <a:t>AIMA</a:t>
            </a:r>
            <a:endParaRPr lang="it-IT" sz="2400" dirty="0">
              <a:solidFill>
                <a:srgbClr val="C00000"/>
              </a:solidFill>
              <a:ea typeface="Calibri"/>
              <a:cs typeface="Calibri"/>
            </a:endParaRPr>
          </a:p>
          <a:p>
            <a:pPr lvl="1">
              <a:buClr>
                <a:schemeClr val="tx1"/>
              </a:buClr>
              <a:buFont typeface="Calibri" panose="020F0502020204030204" pitchFamily="34" charset="0"/>
              <a:buChar char="◦"/>
            </a:pPr>
            <a:r>
              <a:rPr lang="it-IT" b="1" i="1" dirty="0">
                <a:solidFill>
                  <a:srgbClr val="C00000"/>
                </a:solidFill>
                <a:ea typeface="+mn-lt"/>
                <a:cs typeface="+mn-lt"/>
              </a:rPr>
              <a:t>MinMax</a:t>
            </a:r>
            <a:r>
              <a:rPr lang="it-IT" dirty="0">
                <a:ea typeface="+mn-lt"/>
                <a:cs typeface="+mn-lt"/>
              </a:rPr>
              <a:t> con </a:t>
            </a:r>
            <a:r>
              <a:rPr lang="it-IT" b="1" i="1" dirty="0">
                <a:solidFill>
                  <a:srgbClr val="C00000"/>
                </a:solidFill>
                <a:ea typeface="+mn-lt"/>
                <a:cs typeface="+mn-lt"/>
              </a:rPr>
              <a:t>Alpha-Beta Pruning</a:t>
            </a:r>
            <a:endParaRPr lang="it-IT" b="1" dirty="0">
              <a:solidFill>
                <a:srgbClr val="C00000"/>
              </a:solidFill>
              <a:cs typeface="Calibri"/>
            </a:endParaRPr>
          </a:p>
          <a:p>
            <a:pPr lvl="1">
              <a:buClr>
                <a:schemeClr val="tx1"/>
              </a:buClr>
              <a:buFont typeface="Calibri" panose="020F0502020204030204" pitchFamily="34" charset="0"/>
              <a:buChar char="◦"/>
            </a:pPr>
            <a:r>
              <a:rPr lang="it-IT" b="1" i="1" dirty="0">
                <a:solidFill>
                  <a:srgbClr val="C00000"/>
                </a:solidFill>
                <a:ea typeface="+mn-lt"/>
                <a:cs typeface="+mn-lt"/>
              </a:rPr>
              <a:t>Iterative Deepening</a:t>
            </a:r>
          </a:p>
          <a:p>
            <a:r>
              <a:rPr lang="it-IT" sz="2400" dirty="0">
                <a:ea typeface="Calibri"/>
                <a:cs typeface="Calibri"/>
              </a:rPr>
              <a:t>Valutazione degli stati:</a:t>
            </a:r>
          </a:p>
          <a:p>
            <a:pPr lvl="1">
              <a:buClr>
                <a:schemeClr val="tx1"/>
              </a:buClr>
              <a:buFont typeface="Calibri" panose="020F0502020204030204" pitchFamily="34" charset="0"/>
              <a:buChar char="◦"/>
            </a:pPr>
            <a:r>
              <a:rPr lang="it-IT" b="1" dirty="0">
                <a:solidFill>
                  <a:srgbClr val="C00000"/>
                </a:solidFill>
                <a:ea typeface="Calibri"/>
                <a:cs typeface="Calibri"/>
              </a:rPr>
              <a:t>somma pesata</a:t>
            </a:r>
          </a:p>
          <a:p>
            <a:pPr lvl="1">
              <a:buFont typeface="Calibri" panose="020F0502020204030204" pitchFamily="34" charset="0"/>
              <a:buChar char="◦"/>
            </a:pPr>
            <a:r>
              <a:rPr lang="it-IT" dirty="0">
                <a:ea typeface="Calibri"/>
                <a:cs typeface="Calibri"/>
              </a:rPr>
              <a:t>“</a:t>
            </a:r>
            <a:r>
              <a:rPr lang="it-IT" dirty="0">
                <a:solidFill>
                  <a:srgbClr val="C00000"/>
                </a:solidFill>
                <a:ea typeface="Calibri"/>
                <a:cs typeface="Calibri"/>
              </a:rPr>
              <a:t>bonus</a:t>
            </a:r>
            <a:r>
              <a:rPr lang="it-IT" dirty="0">
                <a:ea typeface="Calibri"/>
                <a:cs typeface="Calibri"/>
              </a:rPr>
              <a:t>” in casi particolari</a:t>
            </a:r>
            <a:endParaRPr lang="it-IT" dirty="0"/>
          </a:p>
        </p:txBody>
      </p:sp>
      <p:pic>
        <p:nvPicPr>
          <p:cNvPr id="4" name="Picture 3" descr="A picture containing text&#10;&#10;Description automatically generated">
            <a:extLst>
              <a:ext uri="{FF2B5EF4-FFF2-40B4-BE49-F238E27FC236}">
                <a16:creationId xmlns:a16="http://schemas.microsoft.com/office/drawing/2014/main" id="{01684071-F1B6-BA3C-E1E4-B5E4C6D2E695}"/>
              </a:ext>
            </a:extLst>
          </p:cNvPr>
          <p:cNvPicPr>
            <a:picLocks noChangeAspect="1"/>
          </p:cNvPicPr>
          <p:nvPr/>
        </p:nvPicPr>
        <p:blipFill rotWithShape="1">
          <a:blip r:embed="rId3">
            <a:extLst>
              <a:ext uri="{28A0092B-C50C-407E-A947-70E740481C1C}">
                <a14:useLocalDpi xmlns:a14="http://schemas.microsoft.com/office/drawing/2010/main" val="0"/>
              </a:ext>
            </a:extLst>
          </a:blip>
          <a:srcRect l="4035" r="1" b="1"/>
          <a:stretch/>
        </p:blipFill>
        <p:spPr>
          <a:xfrm>
            <a:off x="7185216" y="1682047"/>
            <a:ext cx="4324350" cy="4494916"/>
          </a:xfrm>
          <a:prstGeom prst="rect">
            <a:avLst/>
          </a:prstGeom>
        </p:spPr>
      </p:pic>
      <p:sp>
        <p:nvSpPr>
          <p:cNvPr id="15" name="Footer Placeholder 13">
            <a:extLst>
              <a:ext uri="{FF2B5EF4-FFF2-40B4-BE49-F238E27FC236}">
                <a16:creationId xmlns:a16="http://schemas.microsoft.com/office/drawing/2014/main" id="{9B54C7C7-6E33-968E-680B-409443EEB234}"/>
              </a:ext>
            </a:extLst>
          </p:cNvPr>
          <p:cNvSpPr>
            <a:spLocks noGrp="1"/>
          </p:cNvSpPr>
          <p:nvPr>
            <p:ph type="ftr" sz="quarter" idx="11"/>
          </p:nvPr>
        </p:nvSpPr>
        <p:spPr>
          <a:xfrm>
            <a:off x="0" y="6473030"/>
            <a:ext cx="12192000" cy="384970"/>
          </a:xfrm>
          <a:custGeom>
            <a:avLst/>
            <a:gdLst>
              <a:gd name="connsiteX0" fmla="*/ 0 w 12192000"/>
              <a:gd name="connsiteY0" fmla="*/ 0 h 384970"/>
              <a:gd name="connsiteX1" fmla="*/ 214811 w 12192000"/>
              <a:gd name="connsiteY1" fmla="*/ 0 h 384970"/>
              <a:gd name="connsiteX2" fmla="*/ 795383 w 12192000"/>
              <a:gd name="connsiteY2" fmla="*/ 0 h 384970"/>
              <a:gd name="connsiteX3" fmla="*/ 1132114 w 12192000"/>
              <a:gd name="connsiteY3" fmla="*/ 0 h 384970"/>
              <a:gd name="connsiteX4" fmla="*/ 1956526 w 12192000"/>
              <a:gd name="connsiteY4" fmla="*/ 0 h 384970"/>
              <a:gd name="connsiteX5" fmla="*/ 2293257 w 12192000"/>
              <a:gd name="connsiteY5" fmla="*/ 0 h 384970"/>
              <a:gd name="connsiteX6" fmla="*/ 3117669 w 12192000"/>
              <a:gd name="connsiteY6" fmla="*/ 0 h 384970"/>
              <a:gd name="connsiteX7" fmla="*/ 3698240 w 12192000"/>
              <a:gd name="connsiteY7" fmla="*/ 0 h 384970"/>
              <a:gd name="connsiteX8" fmla="*/ 4400731 w 12192000"/>
              <a:gd name="connsiteY8" fmla="*/ 0 h 384970"/>
              <a:gd name="connsiteX9" fmla="*/ 4859383 w 12192000"/>
              <a:gd name="connsiteY9" fmla="*/ 0 h 384970"/>
              <a:gd name="connsiteX10" fmla="*/ 5196114 w 12192000"/>
              <a:gd name="connsiteY10" fmla="*/ 0 h 384970"/>
              <a:gd name="connsiteX11" fmla="*/ 6020526 w 12192000"/>
              <a:gd name="connsiteY11" fmla="*/ 0 h 384970"/>
              <a:gd name="connsiteX12" fmla="*/ 6723017 w 12192000"/>
              <a:gd name="connsiteY12" fmla="*/ 0 h 384970"/>
              <a:gd name="connsiteX13" fmla="*/ 7547429 w 12192000"/>
              <a:gd name="connsiteY13" fmla="*/ 0 h 384970"/>
              <a:gd name="connsiteX14" fmla="*/ 8006080 w 12192000"/>
              <a:gd name="connsiteY14" fmla="*/ 0 h 384970"/>
              <a:gd name="connsiteX15" fmla="*/ 8830491 w 12192000"/>
              <a:gd name="connsiteY15" fmla="*/ 0 h 384970"/>
              <a:gd name="connsiteX16" fmla="*/ 9167223 w 12192000"/>
              <a:gd name="connsiteY16" fmla="*/ 0 h 384970"/>
              <a:gd name="connsiteX17" fmla="*/ 9382034 w 12192000"/>
              <a:gd name="connsiteY17" fmla="*/ 0 h 384970"/>
              <a:gd name="connsiteX18" fmla="*/ 9962606 w 12192000"/>
              <a:gd name="connsiteY18" fmla="*/ 0 h 384970"/>
              <a:gd name="connsiteX19" fmla="*/ 10665097 w 12192000"/>
              <a:gd name="connsiteY19" fmla="*/ 0 h 384970"/>
              <a:gd name="connsiteX20" fmla="*/ 10879909 w 12192000"/>
              <a:gd name="connsiteY20" fmla="*/ 0 h 384970"/>
              <a:gd name="connsiteX21" fmla="*/ 11338560 w 12192000"/>
              <a:gd name="connsiteY21" fmla="*/ 0 h 384970"/>
              <a:gd name="connsiteX22" fmla="*/ 12192000 w 12192000"/>
              <a:gd name="connsiteY22" fmla="*/ 0 h 384970"/>
              <a:gd name="connsiteX23" fmla="*/ 12192000 w 12192000"/>
              <a:gd name="connsiteY23" fmla="*/ 384970 h 384970"/>
              <a:gd name="connsiteX24" fmla="*/ 11855269 w 12192000"/>
              <a:gd name="connsiteY24" fmla="*/ 384970 h 384970"/>
              <a:gd name="connsiteX25" fmla="*/ 11396617 w 12192000"/>
              <a:gd name="connsiteY25" fmla="*/ 384970 h 384970"/>
              <a:gd name="connsiteX26" fmla="*/ 10694126 w 12192000"/>
              <a:gd name="connsiteY26" fmla="*/ 384970 h 384970"/>
              <a:gd name="connsiteX27" fmla="*/ 10357394 w 12192000"/>
              <a:gd name="connsiteY27" fmla="*/ 384970 h 384970"/>
              <a:gd name="connsiteX28" fmla="*/ 10142583 w 12192000"/>
              <a:gd name="connsiteY28" fmla="*/ 384970 h 384970"/>
              <a:gd name="connsiteX29" fmla="*/ 9805851 w 12192000"/>
              <a:gd name="connsiteY29" fmla="*/ 384970 h 384970"/>
              <a:gd name="connsiteX30" fmla="*/ 9469120 w 12192000"/>
              <a:gd name="connsiteY30" fmla="*/ 384970 h 384970"/>
              <a:gd name="connsiteX31" fmla="*/ 8888549 w 12192000"/>
              <a:gd name="connsiteY31" fmla="*/ 384970 h 384970"/>
              <a:gd name="connsiteX32" fmla="*/ 8551817 w 12192000"/>
              <a:gd name="connsiteY32" fmla="*/ 384970 h 384970"/>
              <a:gd name="connsiteX33" fmla="*/ 8093166 w 12192000"/>
              <a:gd name="connsiteY33" fmla="*/ 384970 h 384970"/>
              <a:gd name="connsiteX34" fmla="*/ 7634514 w 12192000"/>
              <a:gd name="connsiteY34" fmla="*/ 384970 h 384970"/>
              <a:gd name="connsiteX35" fmla="*/ 7419703 w 12192000"/>
              <a:gd name="connsiteY35" fmla="*/ 384970 h 384970"/>
              <a:gd name="connsiteX36" fmla="*/ 7204891 w 12192000"/>
              <a:gd name="connsiteY36" fmla="*/ 384970 h 384970"/>
              <a:gd name="connsiteX37" fmla="*/ 6380480 w 12192000"/>
              <a:gd name="connsiteY37" fmla="*/ 384970 h 384970"/>
              <a:gd name="connsiteX38" fmla="*/ 5799909 w 12192000"/>
              <a:gd name="connsiteY38" fmla="*/ 384970 h 384970"/>
              <a:gd name="connsiteX39" fmla="*/ 5219337 w 12192000"/>
              <a:gd name="connsiteY39" fmla="*/ 384970 h 384970"/>
              <a:gd name="connsiteX40" fmla="*/ 5004526 w 12192000"/>
              <a:gd name="connsiteY40" fmla="*/ 384970 h 384970"/>
              <a:gd name="connsiteX41" fmla="*/ 4545874 w 12192000"/>
              <a:gd name="connsiteY41" fmla="*/ 384970 h 384970"/>
              <a:gd name="connsiteX42" fmla="*/ 3965303 w 12192000"/>
              <a:gd name="connsiteY42" fmla="*/ 384970 h 384970"/>
              <a:gd name="connsiteX43" fmla="*/ 3262811 w 12192000"/>
              <a:gd name="connsiteY43" fmla="*/ 384970 h 384970"/>
              <a:gd name="connsiteX44" fmla="*/ 3048000 w 12192000"/>
              <a:gd name="connsiteY44" fmla="*/ 384970 h 384970"/>
              <a:gd name="connsiteX45" fmla="*/ 2345509 w 12192000"/>
              <a:gd name="connsiteY45" fmla="*/ 384970 h 384970"/>
              <a:gd name="connsiteX46" fmla="*/ 2008777 w 12192000"/>
              <a:gd name="connsiteY46" fmla="*/ 384970 h 384970"/>
              <a:gd name="connsiteX47" fmla="*/ 1672046 w 12192000"/>
              <a:gd name="connsiteY47" fmla="*/ 384970 h 384970"/>
              <a:gd name="connsiteX48" fmla="*/ 1457234 w 12192000"/>
              <a:gd name="connsiteY48" fmla="*/ 384970 h 384970"/>
              <a:gd name="connsiteX49" fmla="*/ 998583 w 12192000"/>
              <a:gd name="connsiteY49" fmla="*/ 384970 h 384970"/>
              <a:gd name="connsiteX50" fmla="*/ 0 w 12192000"/>
              <a:gd name="connsiteY50" fmla="*/ 384970 h 384970"/>
              <a:gd name="connsiteX51" fmla="*/ 0 w 12192000"/>
              <a:gd name="connsiteY51" fmla="*/ 0 h 38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384970" fill="none" extrusionOk="0">
                <a:moveTo>
                  <a:pt x="0" y="0"/>
                </a:moveTo>
                <a:cubicBezTo>
                  <a:pt x="107263" y="-15207"/>
                  <a:pt x="149201" y="16405"/>
                  <a:pt x="214811" y="0"/>
                </a:cubicBezTo>
                <a:cubicBezTo>
                  <a:pt x="280421" y="-16405"/>
                  <a:pt x="604765" y="60224"/>
                  <a:pt x="795383" y="0"/>
                </a:cubicBezTo>
                <a:cubicBezTo>
                  <a:pt x="986001" y="-60224"/>
                  <a:pt x="1016497" y="7139"/>
                  <a:pt x="1132114" y="0"/>
                </a:cubicBezTo>
                <a:cubicBezTo>
                  <a:pt x="1247731" y="-7139"/>
                  <a:pt x="1776378" y="82815"/>
                  <a:pt x="1956526" y="0"/>
                </a:cubicBezTo>
                <a:cubicBezTo>
                  <a:pt x="2136674" y="-82815"/>
                  <a:pt x="2141255" y="17251"/>
                  <a:pt x="2293257" y="0"/>
                </a:cubicBezTo>
                <a:cubicBezTo>
                  <a:pt x="2445259" y="-17251"/>
                  <a:pt x="2762519" y="54210"/>
                  <a:pt x="3117669" y="0"/>
                </a:cubicBezTo>
                <a:cubicBezTo>
                  <a:pt x="3472819" y="-54210"/>
                  <a:pt x="3535032" y="53063"/>
                  <a:pt x="3698240" y="0"/>
                </a:cubicBezTo>
                <a:cubicBezTo>
                  <a:pt x="3861448" y="-53063"/>
                  <a:pt x="4174372" y="33406"/>
                  <a:pt x="4400731" y="0"/>
                </a:cubicBezTo>
                <a:cubicBezTo>
                  <a:pt x="4627090" y="-33406"/>
                  <a:pt x="4665541" y="735"/>
                  <a:pt x="4859383" y="0"/>
                </a:cubicBezTo>
                <a:cubicBezTo>
                  <a:pt x="5053225" y="-735"/>
                  <a:pt x="5098237" y="21499"/>
                  <a:pt x="5196114" y="0"/>
                </a:cubicBezTo>
                <a:cubicBezTo>
                  <a:pt x="5293991" y="-21499"/>
                  <a:pt x="5665041" y="78282"/>
                  <a:pt x="6020526" y="0"/>
                </a:cubicBezTo>
                <a:cubicBezTo>
                  <a:pt x="6376011" y="-78282"/>
                  <a:pt x="6572707" y="59966"/>
                  <a:pt x="6723017" y="0"/>
                </a:cubicBezTo>
                <a:cubicBezTo>
                  <a:pt x="6873327" y="-59966"/>
                  <a:pt x="7316238" y="64866"/>
                  <a:pt x="7547429" y="0"/>
                </a:cubicBezTo>
                <a:cubicBezTo>
                  <a:pt x="7778620" y="-64866"/>
                  <a:pt x="7893997" y="52959"/>
                  <a:pt x="8006080" y="0"/>
                </a:cubicBezTo>
                <a:cubicBezTo>
                  <a:pt x="8118163" y="-52959"/>
                  <a:pt x="8531352" y="74448"/>
                  <a:pt x="8830491" y="0"/>
                </a:cubicBezTo>
                <a:cubicBezTo>
                  <a:pt x="9129630" y="-74448"/>
                  <a:pt x="9040124" y="25005"/>
                  <a:pt x="9167223" y="0"/>
                </a:cubicBezTo>
                <a:cubicBezTo>
                  <a:pt x="9294322" y="-25005"/>
                  <a:pt x="9311872" y="21931"/>
                  <a:pt x="9382034" y="0"/>
                </a:cubicBezTo>
                <a:cubicBezTo>
                  <a:pt x="9452196" y="-21931"/>
                  <a:pt x="9725933" y="1557"/>
                  <a:pt x="9962606" y="0"/>
                </a:cubicBezTo>
                <a:cubicBezTo>
                  <a:pt x="10199279" y="-1557"/>
                  <a:pt x="10318958" y="67001"/>
                  <a:pt x="10665097" y="0"/>
                </a:cubicBezTo>
                <a:cubicBezTo>
                  <a:pt x="11011236" y="-67001"/>
                  <a:pt x="10817231" y="2013"/>
                  <a:pt x="10879909" y="0"/>
                </a:cubicBezTo>
                <a:cubicBezTo>
                  <a:pt x="10942587" y="-2013"/>
                  <a:pt x="11224330" y="54443"/>
                  <a:pt x="11338560" y="0"/>
                </a:cubicBezTo>
                <a:cubicBezTo>
                  <a:pt x="11452790" y="-54443"/>
                  <a:pt x="12012773" y="96730"/>
                  <a:pt x="12192000" y="0"/>
                </a:cubicBezTo>
                <a:cubicBezTo>
                  <a:pt x="12221214" y="118791"/>
                  <a:pt x="12190797" y="283887"/>
                  <a:pt x="12192000" y="384970"/>
                </a:cubicBezTo>
                <a:cubicBezTo>
                  <a:pt x="12024480" y="385861"/>
                  <a:pt x="11988118" y="357651"/>
                  <a:pt x="11855269" y="384970"/>
                </a:cubicBezTo>
                <a:cubicBezTo>
                  <a:pt x="11722420" y="412289"/>
                  <a:pt x="11619644" y="334633"/>
                  <a:pt x="11396617" y="384970"/>
                </a:cubicBezTo>
                <a:cubicBezTo>
                  <a:pt x="11173590" y="435307"/>
                  <a:pt x="10847483" y="359693"/>
                  <a:pt x="10694126" y="384970"/>
                </a:cubicBezTo>
                <a:cubicBezTo>
                  <a:pt x="10540769" y="410247"/>
                  <a:pt x="10523542" y="354205"/>
                  <a:pt x="10357394" y="384970"/>
                </a:cubicBezTo>
                <a:cubicBezTo>
                  <a:pt x="10191246" y="415735"/>
                  <a:pt x="10248011" y="366064"/>
                  <a:pt x="10142583" y="384970"/>
                </a:cubicBezTo>
                <a:cubicBezTo>
                  <a:pt x="10037155" y="403876"/>
                  <a:pt x="9894588" y="360763"/>
                  <a:pt x="9805851" y="384970"/>
                </a:cubicBezTo>
                <a:cubicBezTo>
                  <a:pt x="9717114" y="409177"/>
                  <a:pt x="9574503" y="367856"/>
                  <a:pt x="9469120" y="384970"/>
                </a:cubicBezTo>
                <a:cubicBezTo>
                  <a:pt x="9363737" y="402084"/>
                  <a:pt x="9008379" y="332291"/>
                  <a:pt x="8888549" y="384970"/>
                </a:cubicBezTo>
                <a:cubicBezTo>
                  <a:pt x="8768719" y="437649"/>
                  <a:pt x="8623777" y="382816"/>
                  <a:pt x="8551817" y="384970"/>
                </a:cubicBezTo>
                <a:cubicBezTo>
                  <a:pt x="8479857" y="387124"/>
                  <a:pt x="8288104" y="368821"/>
                  <a:pt x="8093166" y="384970"/>
                </a:cubicBezTo>
                <a:cubicBezTo>
                  <a:pt x="7898228" y="401119"/>
                  <a:pt x="7785495" y="347728"/>
                  <a:pt x="7634514" y="384970"/>
                </a:cubicBezTo>
                <a:cubicBezTo>
                  <a:pt x="7483533" y="422212"/>
                  <a:pt x="7470934" y="360566"/>
                  <a:pt x="7419703" y="384970"/>
                </a:cubicBezTo>
                <a:cubicBezTo>
                  <a:pt x="7368472" y="409374"/>
                  <a:pt x="7262668" y="369512"/>
                  <a:pt x="7204891" y="384970"/>
                </a:cubicBezTo>
                <a:cubicBezTo>
                  <a:pt x="7147114" y="400428"/>
                  <a:pt x="6614705" y="330433"/>
                  <a:pt x="6380480" y="384970"/>
                </a:cubicBezTo>
                <a:cubicBezTo>
                  <a:pt x="6146255" y="439507"/>
                  <a:pt x="6055541" y="382568"/>
                  <a:pt x="5799909" y="384970"/>
                </a:cubicBezTo>
                <a:cubicBezTo>
                  <a:pt x="5544277" y="387372"/>
                  <a:pt x="5432200" y="370593"/>
                  <a:pt x="5219337" y="384970"/>
                </a:cubicBezTo>
                <a:cubicBezTo>
                  <a:pt x="5006474" y="399347"/>
                  <a:pt x="5079730" y="361047"/>
                  <a:pt x="5004526" y="384970"/>
                </a:cubicBezTo>
                <a:cubicBezTo>
                  <a:pt x="4929322" y="408893"/>
                  <a:pt x="4731234" y="338973"/>
                  <a:pt x="4545874" y="384970"/>
                </a:cubicBezTo>
                <a:cubicBezTo>
                  <a:pt x="4360514" y="430967"/>
                  <a:pt x="4214767" y="327212"/>
                  <a:pt x="3965303" y="384970"/>
                </a:cubicBezTo>
                <a:cubicBezTo>
                  <a:pt x="3715839" y="442728"/>
                  <a:pt x="3537353" y="336565"/>
                  <a:pt x="3262811" y="384970"/>
                </a:cubicBezTo>
                <a:cubicBezTo>
                  <a:pt x="2988269" y="433375"/>
                  <a:pt x="3091039" y="368497"/>
                  <a:pt x="3048000" y="384970"/>
                </a:cubicBezTo>
                <a:cubicBezTo>
                  <a:pt x="3004961" y="401443"/>
                  <a:pt x="2687158" y="318223"/>
                  <a:pt x="2345509" y="384970"/>
                </a:cubicBezTo>
                <a:cubicBezTo>
                  <a:pt x="2003860" y="451717"/>
                  <a:pt x="2089287" y="375679"/>
                  <a:pt x="2008777" y="384970"/>
                </a:cubicBezTo>
                <a:cubicBezTo>
                  <a:pt x="1928267" y="394261"/>
                  <a:pt x="1799861" y="347846"/>
                  <a:pt x="1672046" y="384970"/>
                </a:cubicBezTo>
                <a:cubicBezTo>
                  <a:pt x="1544231" y="422094"/>
                  <a:pt x="1535803" y="364670"/>
                  <a:pt x="1457234" y="384970"/>
                </a:cubicBezTo>
                <a:cubicBezTo>
                  <a:pt x="1378665" y="405270"/>
                  <a:pt x="1187110" y="358771"/>
                  <a:pt x="998583" y="384970"/>
                </a:cubicBezTo>
                <a:cubicBezTo>
                  <a:pt x="810056" y="411169"/>
                  <a:pt x="280806" y="299376"/>
                  <a:pt x="0" y="384970"/>
                </a:cubicBezTo>
                <a:cubicBezTo>
                  <a:pt x="-45013" y="241044"/>
                  <a:pt x="2778" y="177345"/>
                  <a:pt x="0" y="0"/>
                </a:cubicBezTo>
                <a:close/>
              </a:path>
              <a:path w="12192000" h="384970" stroke="0" extrusionOk="0">
                <a:moveTo>
                  <a:pt x="0" y="0"/>
                </a:moveTo>
                <a:cubicBezTo>
                  <a:pt x="160322" y="-3532"/>
                  <a:pt x="561072" y="14475"/>
                  <a:pt x="702491" y="0"/>
                </a:cubicBezTo>
                <a:cubicBezTo>
                  <a:pt x="843910" y="-14475"/>
                  <a:pt x="1185094" y="13259"/>
                  <a:pt x="1404983" y="0"/>
                </a:cubicBezTo>
                <a:cubicBezTo>
                  <a:pt x="1624872" y="-13259"/>
                  <a:pt x="1556700" y="15592"/>
                  <a:pt x="1619794" y="0"/>
                </a:cubicBezTo>
                <a:cubicBezTo>
                  <a:pt x="1682888" y="-15592"/>
                  <a:pt x="2052510" y="52515"/>
                  <a:pt x="2200366" y="0"/>
                </a:cubicBezTo>
                <a:cubicBezTo>
                  <a:pt x="2348222" y="-52515"/>
                  <a:pt x="2562410" y="1966"/>
                  <a:pt x="2902857" y="0"/>
                </a:cubicBezTo>
                <a:cubicBezTo>
                  <a:pt x="3243304" y="-1966"/>
                  <a:pt x="3247856" y="53258"/>
                  <a:pt x="3361509" y="0"/>
                </a:cubicBezTo>
                <a:cubicBezTo>
                  <a:pt x="3475162" y="-53258"/>
                  <a:pt x="3779577" y="17903"/>
                  <a:pt x="3942080" y="0"/>
                </a:cubicBezTo>
                <a:cubicBezTo>
                  <a:pt x="4104583" y="-17903"/>
                  <a:pt x="4556191" y="47047"/>
                  <a:pt x="4766491" y="0"/>
                </a:cubicBezTo>
                <a:cubicBezTo>
                  <a:pt x="4976791" y="-47047"/>
                  <a:pt x="5279534" y="56213"/>
                  <a:pt x="5468983" y="0"/>
                </a:cubicBezTo>
                <a:cubicBezTo>
                  <a:pt x="5658432" y="-56213"/>
                  <a:pt x="5579942" y="5228"/>
                  <a:pt x="5683794" y="0"/>
                </a:cubicBezTo>
                <a:cubicBezTo>
                  <a:pt x="5787646" y="-5228"/>
                  <a:pt x="5984461" y="42604"/>
                  <a:pt x="6142446" y="0"/>
                </a:cubicBezTo>
                <a:cubicBezTo>
                  <a:pt x="6300431" y="-42604"/>
                  <a:pt x="6739246" y="22955"/>
                  <a:pt x="6966857" y="0"/>
                </a:cubicBezTo>
                <a:cubicBezTo>
                  <a:pt x="7194468" y="-22955"/>
                  <a:pt x="7133042" y="14519"/>
                  <a:pt x="7181669" y="0"/>
                </a:cubicBezTo>
                <a:cubicBezTo>
                  <a:pt x="7230296" y="-14519"/>
                  <a:pt x="7726903" y="72621"/>
                  <a:pt x="7884160" y="0"/>
                </a:cubicBezTo>
                <a:cubicBezTo>
                  <a:pt x="8041417" y="-72621"/>
                  <a:pt x="8017472" y="19208"/>
                  <a:pt x="8098971" y="0"/>
                </a:cubicBezTo>
                <a:cubicBezTo>
                  <a:pt x="8180470" y="-19208"/>
                  <a:pt x="8407639" y="55546"/>
                  <a:pt x="8679543" y="0"/>
                </a:cubicBezTo>
                <a:cubicBezTo>
                  <a:pt x="8951447" y="-55546"/>
                  <a:pt x="8932404" y="30569"/>
                  <a:pt x="9138194" y="0"/>
                </a:cubicBezTo>
                <a:cubicBezTo>
                  <a:pt x="9343984" y="-30569"/>
                  <a:pt x="9445991" y="63942"/>
                  <a:pt x="9718766" y="0"/>
                </a:cubicBezTo>
                <a:cubicBezTo>
                  <a:pt x="9991541" y="-63942"/>
                  <a:pt x="10108925" y="35247"/>
                  <a:pt x="10421257" y="0"/>
                </a:cubicBezTo>
                <a:cubicBezTo>
                  <a:pt x="10733589" y="-35247"/>
                  <a:pt x="10784997" y="10405"/>
                  <a:pt x="11123749" y="0"/>
                </a:cubicBezTo>
                <a:cubicBezTo>
                  <a:pt x="11462501" y="-10405"/>
                  <a:pt x="11364319" y="34184"/>
                  <a:pt x="11582400" y="0"/>
                </a:cubicBezTo>
                <a:cubicBezTo>
                  <a:pt x="11800481" y="-34184"/>
                  <a:pt x="12065216" y="13928"/>
                  <a:pt x="12192000" y="0"/>
                </a:cubicBezTo>
                <a:cubicBezTo>
                  <a:pt x="12225389" y="81747"/>
                  <a:pt x="12155260" y="207042"/>
                  <a:pt x="12192000" y="384970"/>
                </a:cubicBezTo>
                <a:cubicBezTo>
                  <a:pt x="11905166" y="449349"/>
                  <a:pt x="11807878" y="318453"/>
                  <a:pt x="11611429" y="384970"/>
                </a:cubicBezTo>
                <a:cubicBezTo>
                  <a:pt x="11414980" y="451487"/>
                  <a:pt x="11440653" y="365083"/>
                  <a:pt x="11396617" y="384970"/>
                </a:cubicBezTo>
                <a:cubicBezTo>
                  <a:pt x="11352581" y="404857"/>
                  <a:pt x="11121986" y="367219"/>
                  <a:pt x="10937966" y="384970"/>
                </a:cubicBezTo>
                <a:cubicBezTo>
                  <a:pt x="10753946" y="402721"/>
                  <a:pt x="10394340" y="320227"/>
                  <a:pt x="10113554" y="384970"/>
                </a:cubicBezTo>
                <a:cubicBezTo>
                  <a:pt x="9832768" y="449713"/>
                  <a:pt x="9656134" y="357308"/>
                  <a:pt x="9411063" y="384970"/>
                </a:cubicBezTo>
                <a:cubicBezTo>
                  <a:pt x="9165992" y="412632"/>
                  <a:pt x="8950459" y="350986"/>
                  <a:pt x="8586651" y="384970"/>
                </a:cubicBezTo>
                <a:cubicBezTo>
                  <a:pt x="8222843" y="418954"/>
                  <a:pt x="8148979" y="328749"/>
                  <a:pt x="7762240" y="384970"/>
                </a:cubicBezTo>
                <a:cubicBezTo>
                  <a:pt x="7375501" y="441191"/>
                  <a:pt x="7184002" y="380407"/>
                  <a:pt x="6937829" y="384970"/>
                </a:cubicBezTo>
                <a:cubicBezTo>
                  <a:pt x="6691656" y="389533"/>
                  <a:pt x="6731119" y="356949"/>
                  <a:pt x="6601097" y="384970"/>
                </a:cubicBezTo>
                <a:cubicBezTo>
                  <a:pt x="6471075" y="412991"/>
                  <a:pt x="6224315" y="336412"/>
                  <a:pt x="5898606" y="384970"/>
                </a:cubicBezTo>
                <a:cubicBezTo>
                  <a:pt x="5572897" y="433528"/>
                  <a:pt x="5752893" y="367344"/>
                  <a:pt x="5683794" y="384970"/>
                </a:cubicBezTo>
                <a:cubicBezTo>
                  <a:pt x="5614695" y="402596"/>
                  <a:pt x="5321898" y="319785"/>
                  <a:pt x="5103223" y="384970"/>
                </a:cubicBezTo>
                <a:cubicBezTo>
                  <a:pt x="4884548" y="450155"/>
                  <a:pt x="4465563" y="384519"/>
                  <a:pt x="4278811" y="384970"/>
                </a:cubicBezTo>
                <a:cubicBezTo>
                  <a:pt x="4092059" y="385421"/>
                  <a:pt x="3831980" y="338900"/>
                  <a:pt x="3698240" y="384970"/>
                </a:cubicBezTo>
                <a:cubicBezTo>
                  <a:pt x="3564500" y="431040"/>
                  <a:pt x="3244095" y="350697"/>
                  <a:pt x="2873829" y="384970"/>
                </a:cubicBezTo>
                <a:cubicBezTo>
                  <a:pt x="2503563" y="419243"/>
                  <a:pt x="2635278" y="377242"/>
                  <a:pt x="2537097" y="384970"/>
                </a:cubicBezTo>
                <a:cubicBezTo>
                  <a:pt x="2438916" y="392698"/>
                  <a:pt x="1958797" y="305518"/>
                  <a:pt x="1712686" y="384970"/>
                </a:cubicBezTo>
                <a:cubicBezTo>
                  <a:pt x="1466575" y="464422"/>
                  <a:pt x="1588821" y="377768"/>
                  <a:pt x="1497874" y="384970"/>
                </a:cubicBezTo>
                <a:cubicBezTo>
                  <a:pt x="1406927" y="392172"/>
                  <a:pt x="1349255" y="370961"/>
                  <a:pt x="1283063" y="384970"/>
                </a:cubicBezTo>
                <a:cubicBezTo>
                  <a:pt x="1216871" y="398979"/>
                  <a:pt x="897777" y="378105"/>
                  <a:pt x="702491" y="384970"/>
                </a:cubicBezTo>
                <a:cubicBezTo>
                  <a:pt x="507205" y="391835"/>
                  <a:pt x="184443" y="364217"/>
                  <a:pt x="0" y="384970"/>
                </a:cubicBezTo>
                <a:cubicBezTo>
                  <a:pt x="-5050" y="253141"/>
                  <a:pt x="15326" y="109782"/>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17597093">
                  <ask:type>
                    <ask:lineSketchScribble/>
                  </ask:type>
                </ask:lineSketchStyleProps>
              </a:ext>
            </a:extLst>
          </a:ln>
        </p:spPr>
        <p:txBody>
          <a:bodyPr/>
          <a:lstStyle/>
          <a:p>
            <a:r>
              <a:rPr lang="en-US" sz="2000" dirty="0">
                <a:solidFill>
                  <a:schemeClr val="bg1"/>
                </a:solidFill>
              </a:rPr>
              <a:t>Tablut Challenge 2022</a:t>
            </a:r>
            <a:endParaRPr lang="en-US" dirty="0">
              <a:solidFill>
                <a:schemeClr val="bg1"/>
              </a:solidFill>
            </a:endParaRPr>
          </a:p>
        </p:txBody>
      </p:sp>
      <p:sp>
        <p:nvSpPr>
          <p:cNvPr id="16" name="Rectangle 15">
            <a:extLst>
              <a:ext uri="{FF2B5EF4-FFF2-40B4-BE49-F238E27FC236}">
                <a16:creationId xmlns:a16="http://schemas.microsoft.com/office/drawing/2014/main" id="{1840233C-6922-6676-1CF8-FB3B708337F1}"/>
              </a:ext>
            </a:extLst>
          </p:cNvPr>
          <p:cNvSpPr/>
          <p:nvPr/>
        </p:nvSpPr>
        <p:spPr>
          <a:xfrm>
            <a:off x="622936" y="1343025"/>
            <a:ext cx="10940447" cy="76200"/>
          </a:xfrm>
          <a:custGeom>
            <a:avLst/>
            <a:gdLst>
              <a:gd name="connsiteX0" fmla="*/ 0 w 10940447"/>
              <a:gd name="connsiteY0" fmla="*/ 0 h 76200"/>
              <a:gd name="connsiteX1" fmla="*/ 355565 w 10940447"/>
              <a:gd name="connsiteY1" fmla="*/ 0 h 76200"/>
              <a:gd name="connsiteX2" fmla="*/ 1258151 w 10940447"/>
              <a:gd name="connsiteY2" fmla="*/ 0 h 76200"/>
              <a:gd name="connsiteX3" fmla="*/ 2160738 w 10940447"/>
              <a:gd name="connsiteY3" fmla="*/ 0 h 76200"/>
              <a:gd name="connsiteX4" fmla="*/ 2735112 w 10940447"/>
              <a:gd name="connsiteY4" fmla="*/ 0 h 76200"/>
              <a:gd name="connsiteX5" fmla="*/ 3200081 w 10940447"/>
              <a:gd name="connsiteY5" fmla="*/ 0 h 76200"/>
              <a:gd name="connsiteX6" fmla="*/ 3665050 w 10940447"/>
              <a:gd name="connsiteY6" fmla="*/ 0 h 76200"/>
              <a:gd name="connsiteX7" fmla="*/ 4567637 w 10940447"/>
              <a:gd name="connsiteY7" fmla="*/ 0 h 76200"/>
              <a:gd name="connsiteX8" fmla="*/ 5360819 w 10940447"/>
              <a:gd name="connsiteY8" fmla="*/ 0 h 76200"/>
              <a:gd name="connsiteX9" fmla="*/ 5716384 w 10940447"/>
              <a:gd name="connsiteY9" fmla="*/ 0 h 76200"/>
              <a:gd name="connsiteX10" fmla="*/ 6618970 w 10940447"/>
              <a:gd name="connsiteY10" fmla="*/ 0 h 76200"/>
              <a:gd name="connsiteX11" fmla="*/ 7083939 w 10940447"/>
              <a:gd name="connsiteY11" fmla="*/ 0 h 76200"/>
              <a:gd name="connsiteX12" fmla="*/ 7439504 w 10940447"/>
              <a:gd name="connsiteY12" fmla="*/ 0 h 76200"/>
              <a:gd name="connsiteX13" fmla="*/ 8342091 w 10940447"/>
              <a:gd name="connsiteY13" fmla="*/ 0 h 76200"/>
              <a:gd name="connsiteX14" fmla="*/ 9244678 w 10940447"/>
              <a:gd name="connsiteY14" fmla="*/ 0 h 76200"/>
              <a:gd name="connsiteX15" fmla="*/ 9819051 w 10940447"/>
              <a:gd name="connsiteY15" fmla="*/ 0 h 76200"/>
              <a:gd name="connsiteX16" fmla="*/ 10940447 w 10940447"/>
              <a:gd name="connsiteY16" fmla="*/ 0 h 76200"/>
              <a:gd name="connsiteX17" fmla="*/ 10940447 w 10940447"/>
              <a:gd name="connsiteY17" fmla="*/ 76200 h 76200"/>
              <a:gd name="connsiteX18" fmla="*/ 10584882 w 10940447"/>
              <a:gd name="connsiteY18" fmla="*/ 76200 h 76200"/>
              <a:gd name="connsiteX19" fmla="*/ 9791700 w 10940447"/>
              <a:gd name="connsiteY19" fmla="*/ 76200 h 76200"/>
              <a:gd name="connsiteX20" fmla="*/ 9107922 w 10940447"/>
              <a:gd name="connsiteY20" fmla="*/ 76200 h 76200"/>
              <a:gd name="connsiteX21" fmla="*/ 8533549 w 10940447"/>
              <a:gd name="connsiteY21" fmla="*/ 76200 h 76200"/>
              <a:gd name="connsiteX22" fmla="*/ 8068580 w 10940447"/>
              <a:gd name="connsiteY22" fmla="*/ 76200 h 76200"/>
              <a:gd name="connsiteX23" fmla="*/ 7713015 w 10940447"/>
              <a:gd name="connsiteY23" fmla="*/ 76200 h 76200"/>
              <a:gd name="connsiteX24" fmla="*/ 7138642 w 10940447"/>
              <a:gd name="connsiteY24" fmla="*/ 76200 h 76200"/>
              <a:gd name="connsiteX25" fmla="*/ 6236055 w 10940447"/>
              <a:gd name="connsiteY25" fmla="*/ 76200 h 76200"/>
              <a:gd name="connsiteX26" fmla="*/ 5771086 w 10940447"/>
              <a:gd name="connsiteY26" fmla="*/ 76200 h 76200"/>
              <a:gd name="connsiteX27" fmla="*/ 4977903 w 10940447"/>
              <a:gd name="connsiteY27" fmla="*/ 76200 h 76200"/>
              <a:gd name="connsiteX28" fmla="*/ 4512934 w 10940447"/>
              <a:gd name="connsiteY28" fmla="*/ 76200 h 76200"/>
              <a:gd name="connsiteX29" fmla="*/ 3719752 w 10940447"/>
              <a:gd name="connsiteY29" fmla="*/ 76200 h 76200"/>
              <a:gd name="connsiteX30" fmla="*/ 3254783 w 10940447"/>
              <a:gd name="connsiteY30" fmla="*/ 76200 h 76200"/>
              <a:gd name="connsiteX31" fmla="*/ 2571005 w 10940447"/>
              <a:gd name="connsiteY31" fmla="*/ 76200 h 76200"/>
              <a:gd name="connsiteX32" fmla="*/ 1887227 w 10940447"/>
              <a:gd name="connsiteY32" fmla="*/ 76200 h 76200"/>
              <a:gd name="connsiteX33" fmla="*/ 1422258 w 10940447"/>
              <a:gd name="connsiteY33" fmla="*/ 76200 h 76200"/>
              <a:gd name="connsiteX34" fmla="*/ 738480 w 10940447"/>
              <a:gd name="connsiteY34" fmla="*/ 76200 h 76200"/>
              <a:gd name="connsiteX35" fmla="*/ 0 w 10940447"/>
              <a:gd name="connsiteY35" fmla="*/ 76200 h 76200"/>
              <a:gd name="connsiteX36" fmla="*/ 0 w 10940447"/>
              <a:gd name="connsiteY3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940447" h="76200" fill="none" extrusionOk="0">
                <a:moveTo>
                  <a:pt x="0" y="0"/>
                </a:moveTo>
                <a:cubicBezTo>
                  <a:pt x="82952" y="8798"/>
                  <a:pt x="199086" y="-4711"/>
                  <a:pt x="355565" y="0"/>
                </a:cubicBezTo>
                <a:cubicBezTo>
                  <a:pt x="512044" y="4711"/>
                  <a:pt x="1064590" y="7196"/>
                  <a:pt x="1258151" y="0"/>
                </a:cubicBezTo>
                <a:cubicBezTo>
                  <a:pt x="1451712" y="-7196"/>
                  <a:pt x="1713696" y="40141"/>
                  <a:pt x="2160738" y="0"/>
                </a:cubicBezTo>
                <a:cubicBezTo>
                  <a:pt x="2607780" y="-40141"/>
                  <a:pt x="2602057" y="2619"/>
                  <a:pt x="2735112" y="0"/>
                </a:cubicBezTo>
                <a:cubicBezTo>
                  <a:pt x="2868167" y="-2619"/>
                  <a:pt x="3048810" y="10025"/>
                  <a:pt x="3200081" y="0"/>
                </a:cubicBezTo>
                <a:cubicBezTo>
                  <a:pt x="3351352" y="-10025"/>
                  <a:pt x="3532479" y="20814"/>
                  <a:pt x="3665050" y="0"/>
                </a:cubicBezTo>
                <a:cubicBezTo>
                  <a:pt x="3797621" y="-20814"/>
                  <a:pt x="4370974" y="-4626"/>
                  <a:pt x="4567637" y="0"/>
                </a:cubicBezTo>
                <a:cubicBezTo>
                  <a:pt x="4764300" y="4626"/>
                  <a:pt x="5201350" y="39538"/>
                  <a:pt x="5360819" y="0"/>
                </a:cubicBezTo>
                <a:cubicBezTo>
                  <a:pt x="5520288" y="-39538"/>
                  <a:pt x="5642729" y="-3032"/>
                  <a:pt x="5716384" y="0"/>
                </a:cubicBezTo>
                <a:cubicBezTo>
                  <a:pt x="5790040" y="3032"/>
                  <a:pt x="6427682" y="38838"/>
                  <a:pt x="6618970" y="0"/>
                </a:cubicBezTo>
                <a:cubicBezTo>
                  <a:pt x="6810258" y="-38838"/>
                  <a:pt x="6969981" y="-14743"/>
                  <a:pt x="7083939" y="0"/>
                </a:cubicBezTo>
                <a:cubicBezTo>
                  <a:pt x="7197897" y="14743"/>
                  <a:pt x="7350425" y="593"/>
                  <a:pt x="7439504" y="0"/>
                </a:cubicBezTo>
                <a:cubicBezTo>
                  <a:pt x="7528584" y="-593"/>
                  <a:pt x="7953036" y="12603"/>
                  <a:pt x="8342091" y="0"/>
                </a:cubicBezTo>
                <a:cubicBezTo>
                  <a:pt x="8731146" y="-12603"/>
                  <a:pt x="8884097" y="-18275"/>
                  <a:pt x="9244678" y="0"/>
                </a:cubicBezTo>
                <a:cubicBezTo>
                  <a:pt x="9605259" y="18275"/>
                  <a:pt x="9631408" y="5625"/>
                  <a:pt x="9819051" y="0"/>
                </a:cubicBezTo>
                <a:cubicBezTo>
                  <a:pt x="10006694" y="-5625"/>
                  <a:pt x="10490981" y="11370"/>
                  <a:pt x="10940447" y="0"/>
                </a:cubicBezTo>
                <a:cubicBezTo>
                  <a:pt x="10942338" y="18051"/>
                  <a:pt x="10941083" y="42057"/>
                  <a:pt x="10940447" y="76200"/>
                </a:cubicBezTo>
                <a:cubicBezTo>
                  <a:pt x="10844760" y="66966"/>
                  <a:pt x="10710052" y="91138"/>
                  <a:pt x="10584882" y="76200"/>
                </a:cubicBezTo>
                <a:cubicBezTo>
                  <a:pt x="10459712" y="61262"/>
                  <a:pt x="9971689" y="85454"/>
                  <a:pt x="9791700" y="76200"/>
                </a:cubicBezTo>
                <a:cubicBezTo>
                  <a:pt x="9611711" y="66946"/>
                  <a:pt x="9401851" y="85081"/>
                  <a:pt x="9107922" y="76200"/>
                </a:cubicBezTo>
                <a:cubicBezTo>
                  <a:pt x="8813993" y="67319"/>
                  <a:pt x="8776846" y="56098"/>
                  <a:pt x="8533549" y="76200"/>
                </a:cubicBezTo>
                <a:cubicBezTo>
                  <a:pt x="8290252" y="96302"/>
                  <a:pt x="8174790" y="55991"/>
                  <a:pt x="8068580" y="76200"/>
                </a:cubicBezTo>
                <a:cubicBezTo>
                  <a:pt x="7962370" y="96409"/>
                  <a:pt x="7887579" y="69842"/>
                  <a:pt x="7713015" y="76200"/>
                </a:cubicBezTo>
                <a:cubicBezTo>
                  <a:pt x="7538452" y="82558"/>
                  <a:pt x="7425398" y="64939"/>
                  <a:pt x="7138642" y="76200"/>
                </a:cubicBezTo>
                <a:cubicBezTo>
                  <a:pt x="6851886" y="87461"/>
                  <a:pt x="6662741" y="43622"/>
                  <a:pt x="6236055" y="76200"/>
                </a:cubicBezTo>
                <a:cubicBezTo>
                  <a:pt x="5809369" y="108778"/>
                  <a:pt x="5961075" y="72406"/>
                  <a:pt x="5771086" y="76200"/>
                </a:cubicBezTo>
                <a:cubicBezTo>
                  <a:pt x="5581097" y="79994"/>
                  <a:pt x="5254041" y="110554"/>
                  <a:pt x="4977903" y="76200"/>
                </a:cubicBezTo>
                <a:cubicBezTo>
                  <a:pt x="4701765" y="41846"/>
                  <a:pt x="4718545" y="81872"/>
                  <a:pt x="4512934" y="76200"/>
                </a:cubicBezTo>
                <a:cubicBezTo>
                  <a:pt x="4307323" y="70528"/>
                  <a:pt x="4114600" y="88333"/>
                  <a:pt x="3719752" y="76200"/>
                </a:cubicBezTo>
                <a:cubicBezTo>
                  <a:pt x="3324904" y="64067"/>
                  <a:pt x="3412880" y="62470"/>
                  <a:pt x="3254783" y="76200"/>
                </a:cubicBezTo>
                <a:cubicBezTo>
                  <a:pt x="3096686" y="89930"/>
                  <a:pt x="2738721" y="73393"/>
                  <a:pt x="2571005" y="76200"/>
                </a:cubicBezTo>
                <a:cubicBezTo>
                  <a:pt x="2403289" y="79007"/>
                  <a:pt x="2037965" y="80585"/>
                  <a:pt x="1887227" y="76200"/>
                </a:cubicBezTo>
                <a:cubicBezTo>
                  <a:pt x="1736489" y="71815"/>
                  <a:pt x="1598879" y="98205"/>
                  <a:pt x="1422258" y="76200"/>
                </a:cubicBezTo>
                <a:cubicBezTo>
                  <a:pt x="1245637" y="54195"/>
                  <a:pt x="985852" y="76757"/>
                  <a:pt x="738480" y="76200"/>
                </a:cubicBezTo>
                <a:cubicBezTo>
                  <a:pt x="491108" y="75643"/>
                  <a:pt x="285623" y="86517"/>
                  <a:pt x="0" y="76200"/>
                </a:cubicBezTo>
                <a:cubicBezTo>
                  <a:pt x="767" y="50094"/>
                  <a:pt x="-1251" y="23279"/>
                  <a:pt x="0" y="0"/>
                </a:cubicBezTo>
                <a:close/>
              </a:path>
              <a:path w="10940447" h="76200" stroke="0" extrusionOk="0">
                <a:moveTo>
                  <a:pt x="0" y="0"/>
                </a:moveTo>
                <a:cubicBezTo>
                  <a:pt x="138444" y="1218"/>
                  <a:pt x="423402" y="32218"/>
                  <a:pt x="683778" y="0"/>
                </a:cubicBezTo>
                <a:cubicBezTo>
                  <a:pt x="944154" y="-32218"/>
                  <a:pt x="1267527" y="-22788"/>
                  <a:pt x="1586365" y="0"/>
                </a:cubicBezTo>
                <a:cubicBezTo>
                  <a:pt x="1905203" y="22788"/>
                  <a:pt x="2189516" y="-12476"/>
                  <a:pt x="2379547" y="0"/>
                </a:cubicBezTo>
                <a:cubicBezTo>
                  <a:pt x="2569578" y="12476"/>
                  <a:pt x="2616033" y="-6519"/>
                  <a:pt x="2844516" y="0"/>
                </a:cubicBezTo>
                <a:cubicBezTo>
                  <a:pt x="3072999" y="6519"/>
                  <a:pt x="3350336" y="19238"/>
                  <a:pt x="3528294" y="0"/>
                </a:cubicBezTo>
                <a:cubicBezTo>
                  <a:pt x="3706252" y="-19238"/>
                  <a:pt x="3910857" y="-12200"/>
                  <a:pt x="4212072" y="0"/>
                </a:cubicBezTo>
                <a:cubicBezTo>
                  <a:pt x="4513287" y="12200"/>
                  <a:pt x="4513023" y="-7105"/>
                  <a:pt x="4677041" y="0"/>
                </a:cubicBezTo>
                <a:cubicBezTo>
                  <a:pt x="4841059" y="7105"/>
                  <a:pt x="5340087" y="20143"/>
                  <a:pt x="5579628" y="0"/>
                </a:cubicBezTo>
                <a:cubicBezTo>
                  <a:pt x="5819169" y="-20143"/>
                  <a:pt x="5818687" y="5090"/>
                  <a:pt x="6044597" y="0"/>
                </a:cubicBezTo>
                <a:cubicBezTo>
                  <a:pt x="6270507" y="-5090"/>
                  <a:pt x="6637745" y="20946"/>
                  <a:pt x="6947184" y="0"/>
                </a:cubicBezTo>
                <a:cubicBezTo>
                  <a:pt x="7256623" y="-20946"/>
                  <a:pt x="7301542" y="3262"/>
                  <a:pt x="7412153" y="0"/>
                </a:cubicBezTo>
                <a:cubicBezTo>
                  <a:pt x="7522764" y="-3262"/>
                  <a:pt x="7672377" y="20731"/>
                  <a:pt x="7877122" y="0"/>
                </a:cubicBezTo>
                <a:cubicBezTo>
                  <a:pt x="8081867" y="-20731"/>
                  <a:pt x="8471178" y="-42479"/>
                  <a:pt x="8779709" y="0"/>
                </a:cubicBezTo>
                <a:cubicBezTo>
                  <a:pt x="9088240" y="42479"/>
                  <a:pt x="9205341" y="-32100"/>
                  <a:pt x="9463487" y="0"/>
                </a:cubicBezTo>
                <a:cubicBezTo>
                  <a:pt x="9721633" y="32100"/>
                  <a:pt x="9904881" y="-5500"/>
                  <a:pt x="10147265" y="0"/>
                </a:cubicBezTo>
                <a:cubicBezTo>
                  <a:pt x="10389649" y="5500"/>
                  <a:pt x="10693966" y="30093"/>
                  <a:pt x="10940447" y="0"/>
                </a:cubicBezTo>
                <a:cubicBezTo>
                  <a:pt x="10940714" y="37764"/>
                  <a:pt x="10937734" y="56600"/>
                  <a:pt x="10940447" y="76200"/>
                </a:cubicBezTo>
                <a:cubicBezTo>
                  <a:pt x="10758847" y="96123"/>
                  <a:pt x="10569914" y="81045"/>
                  <a:pt x="10475478" y="76200"/>
                </a:cubicBezTo>
                <a:cubicBezTo>
                  <a:pt x="10381042" y="71355"/>
                  <a:pt x="10015888" y="61862"/>
                  <a:pt x="9682296" y="76200"/>
                </a:cubicBezTo>
                <a:cubicBezTo>
                  <a:pt x="9348704" y="90538"/>
                  <a:pt x="9228981" y="97260"/>
                  <a:pt x="9107922" y="76200"/>
                </a:cubicBezTo>
                <a:cubicBezTo>
                  <a:pt x="8986863" y="55140"/>
                  <a:pt x="8786936" y="73816"/>
                  <a:pt x="8533549" y="76200"/>
                </a:cubicBezTo>
                <a:cubicBezTo>
                  <a:pt x="8280162" y="78584"/>
                  <a:pt x="7952085" y="112833"/>
                  <a:pt x="7740366" y="76200"/>
                </a:cubicBezTo>
                <a:cubicBezTo>
                  <a:pt x="7528647" y="39567"/>
                  <a:pt x="7408675" y="80170"/>
                  <a:pt x="7275397" y="76200"/>
                </a:cubicBezTo>
                <a:cubicBezTo>
                  <a:pt x="7142119" y="72230"/>
                  <a:pt x="6955350" y="71026"/>
                  <a:pt x="6701024" y="76200"/>
                </a:cubicBezTo>
                <a:cubicBezTo>
                  <a:pt x="6446699" y="81374"/>
                  <a:pt x="6466966" y="98610"/>
                  <a:pt x="6236055" y="76200"/>
                </a:cubicBezTo>
                <a:cubicBezTo>
                  <a:pt x="6005144" y="53790"/>
                  <a:pt x="5796042" y="75270"/>
                  <a:pt x="5661681" y="76200"/>
                </a:cubicBezTo>
                <a:cubicBezTo>
                  <a:pt x="5527320" y="77130"/>
                  <a:pt x="5301146" y="106658"/>
                  <a:pt x="4977903" y="76200"/>
                </a:cubicBezTo>
                <a:cubicBezTo>
                  <a:pt x="4654660" y="45742"/>
                  <a:pt x="4276756" y="43329"/>
                  <a:pt x="4075317" y="76200"/>
                </a:cubicBezTo>
                <a:cubicBezTo>
                  <a:pt x="3873878" y="109071"/>
                  <a:pt x="3496789" y="57655"/>
                  <a:pt x="3282134" y="76200"/>
                </a:cubicBezTo>
                <a:cubicBezTo>
                  <a:pt x="3067479" y="94745"/>
                  <a:pt x="2848359" y="104202"/>
                  <a:pt x="2598356" y="76200"/>
                </a:cubicBezTo>
                <a:cubicBezTo>
                  <a:pt x="2348353" y="48198"/>
                  <a:pt x="2378305" y="75463"/>
                  <a:pt x="2242792" y="76200"/>
                </a:cubicBezTo>
                <a:cubicBezTo>
                  <a:pt x="2107279" y="76937"/>
                  <a:pt x="1916185" y="76630"/>
                  <a:pt x="1777823" y="76200"/>
                </a:cubicBezTo>
                <a:cubicBezTo>
                  <a:pt x="1639461" y="75770"/>
                  <a:pt x="1440516" y="70811"/>
                  <a:pt x="1203449" y="76200"/>
                </a:cubicBezTo>
                <a:cubicBezTo>
                  <a:pt x="966382" y="81589"/>
                  <a:pt x="471490" y="51158"/>
                  <a:pt x="0" y="76200"/>
                </a:cubicBezTo>
                <a:cubicBezTo>
                  <a:pt x="-1874" y="40564"/>
                  <a:pt x="1918" y="35017"/>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0626001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8" name="Slide Number Placeholder 15">
            <a:extLst>
              <a:ext uri="{FF2B5EF4-FFF2-40B4-BE49-F238E27FC236}">
                <a16:creationId xmlns:a16="http://schemas.microsoft.com/office/drawing/2014/main" id="{D818D261-8C90-D2D7-088B-03F044E818F0}"/>
              </a:ext>
            </a:extLst>
          </p:cNvPr>
          <p:cNvSpPr>
            <a:spLocks noGrp="1"/>
          </p:cNvSpPr>
          <p:nvPr>
            <p:ph type="sldNum" sz="quarter" idx="12"/>
          </p:nvPr>
        </p:nvSpPr>
        <p:spPr>
          <a:xfrm>
            <a:off x="9448800" y="6473030"/>
            <a:ext cx="2743200" cy="365125"/>
          </a:xfrm>
        </p:spPr>
        <p:txBody>
          <a:bodyPr/>
          <a:lstStyle/>
          <a:p>
            <a:fld id="{330EA680-D336-4FF7-8B7A-9848BB0A1C32}" type="slidenum">
              <a:rPr lang="en-US" sz="2200" smtClean="0">
                <a:solidFill>
                  <a:schemeClr val="bg1"/>
                </a:solidFill>
              </a:rPr>
              <a:t>3</a:t>
            </a:fld>
            <a:endParaRPr lang="en-US" sz="2200" dirty="0">
              <a:solidFill>
                <a:schemeClr val="bg1"/>
              </a:solidFill>
            </a:endParaRPr>
          </a:p>
        </p:txBody>
      </p:sp>
    </p:spTree>
    <p:extLst>
      <p:ext uri="{BB962C8B-B14F-4D97-AF65-F5344CB8AC3E}">
        <p14:creationId xmlns:p14="http://schemas.microsoft.com/office/powerpoint/2010/main" val="202769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19391F05-FDFB-0EAE-12F6-684608D97A10}"/>
              </a:ext>
            </a:extLst>
          </p:cNvPr>
          <p:cNvSpPr/>
          <p:nvPr/>
        </p:nvSpPr>
        <p:spPr>
          <a:xfrm>
            <a:off x="8024591" y="1987225"/>
            <a:ext cx="3527750" cy="3527750"/>
          </a:xfrm>
          <a:custGeom>
            <a:avLst/>
            <a:gdLst>
              <a:gd name="connsiteX0" fmla="*/ 1219201 w 2546562"/>
              <a:gd name="connsiteY0" fmla="*/ 1914253 h 2546562"/>
              <a:gd name="connsiteX1" fmla="*/ 1219201 w 2546562"/>
              <a:gd name="connsiteY1" fmla="*/ 1914257 h 2546562"/>
              <a:gd name="connsiteX2" fmla="*/ 1219200 w 2546562"/>
              <a:gd name="connsiteY2" fmla="*/ 1914258 h 2546562"/>
              <a:gd name="connsiteX3" fmla="*/ 632306 w 2546562"/>
              <a:gd name="connsiteY3" fmla="*/ 1327362 h 2546562"/>
              <a:gd name="connsiteX4" fmla="*/ 632311 w 2546562"/>
              <a:gd name="connsiteY4" fmla="*/ 1327363 h 2546562"/>
              <a:gd name="connsiteX5" fmla="*/ 632306 w 2546562"/>
              <a:gd name="connsiteY5" fmla="*/ 1327363 h 2546562"/>
              <a:gd name="connsiteX6" fmla="*/ 663681 w 2546562"/>
              <a:gd name="connsiteY6" fmla="*/ 0 h 2546562"/>
              <a:gd name="connsiteX7" fmla="*/ 1313878 w 2546562"/>
              <a:gd name="connsiteY7" fmla="*/ 529926 h 2546562"/>
              <a:gd name="connsiteX8" fmla="*/ 1325781 w 2546562"/>
              <a:gd name="connsiteY8" fmla="*/ 647993 h 2546562"/>
              <a:gd name="connsiteX9" fmla="*/ 1327362 w 2546562"/>
              <a:gd name="connsiteY9" fmla="*/ 632305 h 2546562"/>
              <a:gd name="connsiteX10" fmla="*/ 1914257 w 2546562"/>
              <a:gd name="connsiteY10" fmla="*/ 1219200 h 2546562"/>
              <a:gd name="connsiteX11" fmla="*/ 1914256 w 2546562"/>
              <a:gd name="connsiteY11" fmla="*/ 1219200 h 2546562"/>
              <a:gd name="connsiteX12" fmla="*/ 1898569 w 2546562"/>
              <a:gd name="connsiteY12" fmla="*/ 1220782 h 2546562"/>
              <a:gd name="connsiteX13" fmla="*/ 2016636 w 2546562"/>
              <a:gd name="connsiteY13" fmla="*/ 1232684 h 2546562"/>
              <a:gd name="connsiteX14" fmla="*/ 2546562 w 2546562"/>
              <a:gd name="connsiteY14" fmla="*/ 1882881 h 2546562"/>
              <a:gd name="connsiteX15" fmla="*/ 1882881 w 2546562"/>
              <a:gd name="connsiteY15" fmla="*/ 2546562 h 2546562"/>
              <a:gd name="connsiteX16" fmla="*/ 1232684 w 2546562"/>
              <a:gd name="connsiteY16" fmla="*/ 2016636 h 2546562"/>
              <a:gd name="connsiteX17" fmla="*/ 1220782 w 2546562"/>
              <a:gd name="connsiteY17" fmla="*/ 1898570 h 2546562"/>
              <a:gd name="connsiteX18" fmla="*/ 1219201 w 2546562"/>
              <a:gd name="connsiteY18" fmla="*/ 1914253 h 2546562"/>
              <a:gd name="connsiteX19" fmla="*/ 1207277 w 2546562"/>
              <a:gd name="connsiteY19" fmla="*/ 1795977 h 2546562"/>
              <a:gd name="connsiteX20" fmla="*/ 750586 w 2546562"/>
              <a:gd name="connsiteY20" fmla="*/ 1339286 h 2546562"/>
              <a:gd name="connsiteX21" fmla="*/ 632311 w 2546562"/>
              <a:gd name="connsiteY21" fmla="*/ 1327363 h 2546562"/>
              <a:gd name="connsiteX22" fmla="*/ 647999 w 2546562"/>
              <a:gd name="connsiteY22" fmla="*/ 1325781 h 2546562"/>
              <a:gd name="connsiteX23" fmla="*/ 529926 w 2546562"/>
              <a:gd name="connsiteY23" fmla="*/ 1313878 h 2546562"/>
              <a:gd name="connsiteX24" fmla="*/ 0 w 2546562"/>
              <a:gd name="connsiteY24" fmla="*/ 663681 h 2546562"/>
              <a:gd name="connsiteX25" fmla="*/ 663681 w 2546562"/>
              <a:gd name="connsiteY25" fmla="*/ 0 h 25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46562" h="2546562">
                <a:moveTo>
                  <a:pt x="1219201" y="1914253"/>
                </a:moveTo>
                <a:lnTo>
                  <a:pt x="1219201" y="1914257"/>
                </a:lnTo>
                <a:lnTo>
                  <a:pt x="1219200" y="1914258"/>
                </a:lnTo>
                <a:close/>
                <a:moveTo>
                  <a:pt x="632306" y="1327362"/>
                </a:moveTo>
                <a:lnTo>
                  <a:pt x="632311" y="1327363"/>
                </a:lnTo>
                <a:lnTo>
                  <a:pt x="632306" y="1327363"/>
                </a:lnTo>
                <a:close/>
                <a:moveTo>
                  <a:pt x="663681" y="0"/>
                </a:moveTo>
                <a:cubicBezTo>
                  <a:pt x="984404" y="0"/>
                  <a:pt x="1251993" y="227498"/>
                  <a:pt x="1313878" y="529926"/>
                </a:cubicBezTo>
                <a:lnTo>
                  <a:pt x="1325781" y="647993"/>
                </a:lnTo>
                <a:lnTo>
                  <a:pt x="1327362" y="632305"/>
                </a:lnTo>
                <a:cubicBezTo>
                  <a:pt x="1327362" y="956438"/>
                  <a:pt x="1590124" y="1219200"/>
                  <a:pt x="1914257" y="1219200"/>
                </a:cubicBezTo>
                <a:lnTo>
                  <a:pt x="1914256" y="1219200"/>
                </a:lnTo>
                <a:lnTo>
                  <a:pt x="1898569" y="1220782"/>
                </a:lnTo>
                <a:lnTo>
                  <a:pt x="2016636" y="1232684"/>
                </a:lnTo>
                <a:cubicBezTo>
                  <a:pt x="2319064" y="1294569"/>
                  <a:pt x="2546562" y="1562158"/>
                  <a:pt x="2546562" y="1882881"/>
                </a:cubicBezTo>
                <a:cubicBezTo>
                  <a:pt x="2546562" y="2249422"/>
                  <a:pt x="2249422" y="2546562"/>
                  <a:pt x="1882881" y="2546562"/>
                </a:cubicBezTo>
                <a:cubicBezTo>
                  <a:pt x="1562158" y="2546562"/>
                  <a:pt x="1294569" y="2319064"/>
                  <a:pt x="1232684" y="2016636"/>
                </a:cubicBezTo>
                <a:lnTo>
                  <a:pt x="1220782" y="1898570"/>
                </a:lnTo>
                <a:lnTo>
                  <a:pt x="1219201" y="1914253"/>
                </a:lnTo>
                <a:lnTo>
                  <a:pt x="1207277" y="1795977"/>
                </a:lnTo>
                <a:cubicBezTo>
                  <a:pt x="1160370" y="1566745"/>
                  <a:pt x="979819" y="1386194"/>
                  <a:pt x="750586" y="1339286"/>
                </a:cubicBezTo>
                <a:lnTo>
                  <a:pt x="632311" y="1327363"/>
                </a:lnTo>
                <a:lnTo>
                  <a:pt x="647999" y="1325781"/>
                </a:lnTo>
                <a:lnTo>
                  <a:pt x="529926" y="1313878"/>
                </a:lnTo>
                <a:cubicBezTo>
                  <a:pt x="227498" y="1251993"/>
                  <a:pt x="0" y="984404"/>
                  <a:pt x="0" y="663681"/>
                </a:cubicBezTo>
                <a:cubicBezTo>
                  <a:pt x="0" y="297140"/>
                  <a:pt x="297140" y="0"/>
                  <a:pt x="663681"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SM"/>
          </a:p>
        </p:txBody>
      </p:sp>
      <p:sp>
        <p:nvSpPr>
          <p:cNvPr id="2" name="Title 1">
            <a:extLst>
              <a:ext uri="{FF2B5EF4-FFF2-40B4-BE49-F238E27FC236}">
                <a16:creationId xmlns:a16="http://schemas.microsoft.com/office/drawing/2014/main" id="{24AE9920-2672-45A2-4B7A-EE54D422E858}"/>
              </a:ext>
            </a:extLst>
          </p:cNvPr>
          <p:cNvSpPr>
            <a:spLocks noGrp="1"/>
          </p:cNvSpPr>
          <p:nvPr>
            <p:ph type="title"/>
          </p:nvPr>
        </p:nvSpPr>
        <p:spPr/>
        <p:txBody>
          <a:bodyPr/>
          <a:lstStyle/>
          <a:p>
            <a:r>
              <a:rPr lang="it-IT" b="1" dirty="0">
                <a:latin typeface="KidzOnlyTooSSK" panose="00000700000000000000" pitchFamily="2" charset="0"/>
                <a:cs typeface="Calibri Light"/>
              </a:rPr>
              <a:t>Euristica dell'Attaccante</a:t>
            </a:r>
            <a:endParaRPr lang="it-IT" dirty="0">
              <a:latin typeface="KidzOnlyTooSSK" panose="00000700000000000000" pitchFamily="2" charset="0"/>
            </a:endParaRPr>
          </a:p>
        </p:txBody>
      </p:sp>
      <p:sp>
        <p:nvSpPr>
          <p:cNvPr id="9" name="Content Placeholder 2">
            <a:extLst>
              <a:ext uri="{FF2B5EF4-FFF2-40B4-BE49-F238E27FC236}">
                <a16:creationId xmlns:a16="http://schemas.microsoft.com/office/drawing/2014/main" id="{FBD86A24-E1EA-B053-07A4-DC0D983E9867}"/>
              </a:ext>
            </a:extLst>
          </p:cNvPr>
          <p:cNvSpPr txBox="1">
            <a:spLocks/>
          </p:cNvSpPr>
          <p:nvPr/>
        </p:nvSpPr>
        <p:spPr>
          <a:xfrm>
            <a:off x="838199" y="1825625"/>
            <a:ext cx="64898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sz="2400" dirty="0">
                <a:solidFill>
                  <a:srgbClr val="C00000"/>
                </a:solidFill>
                <a:cs typeface="Calibri"/>
              </a:rPr>
              <a:t>Early game </a:t>
            </a:r>
            <a:r>
              <a:rPr lang="en-US" sz="2400" dirty="0">
                <a:ea typeface="Calibri"/>
                <a:cs typeface="Calibri"/>
              </a:rPr>
              <a:t>➔ </a:t>
            </a:r>
            <a:r>
              <a:rPr lang="en-US" sz="2400" dirty="0">
                <a:solidFill>
                  <a:srgbClr val="C00000"/>
                </a:solidFill>
                <a:ea typeface="Calibri"/>
                <a:cs typeface="Calibri"/>
              </a:rPr>
              <a:t>Late game</a:t>
            </a:r>
          </a:p>
          <a:p>
            <a:r>
              <a:rPr lang="it-IT" sz="2400" dirty="0">
                <a:ea typeface="Calibri"/>
                <a:cs typeface="Calibri"/>
              </a:rPr>
              <a:t>5 diversi tipi di pesi:</a:t>
            </a:r>
          </a:p>
          <a:p>
            <a:pPr lvl="1">
              <a:buClr>
                <a:schemeClr val="tx1"/>
              </a:buClr>
              <a:buFont typeface="Calibri" panose="020F0502020204030204" pitchFamily="34" charset="0"/>
              <a:buChar char="◦"/>
            </a:pPr>
            <a:r>
              <a:rPr lang="it-IT" b="1" dirty="0">
                <a:solidFill>
                  <a:srgbClr val="C00000"/>
                </a:solidFill>
                <a:ea typeface="Calibri"/>
                <a:cs typeface="Calibri"/>
              </a:rPr>
              <a:t>WHITE_EATEN</a:t>
            </a:r>
            <a:r>
              <a:rPr lang="it-IT" dirty="0">
                <a:ea typeface="Calibri"/>
                <a:cs typeface="Calibri"/>
              </a:rPr>
              <a:t>, pedine bianche già catturate</a:t>
            </a:r>
          </a:p>
          <a:p>
            <a:pPr lvl="1">
              <a:buClr>
                <a:schemeClr val="tx1"/>
              </a:buClr>
              <a:buFont typeface="Calibri" panose="020F0502020204030204" pitchFamily="34" charset="0"/>
              <a:buChar char="◦"/>
            </a:pPr>
            <a:r>
              <a:rPr lang="it-IT" b="1" dirty="0">
                <a:solidFill>
                  <a:srgbClr val="C00000"/>
                </a:solidFill>
                <a:ea typeface="Calibri"/>
                <a:cs typeface="Calibri"/>
              </a:rPr>
              <a:t>BLACK_ALIVE</a:t>
            </a:r>
            <a:r>
              <a:rPr lang="it-IT" dirty="0">
                <a:ea typeface="Calibri"/>
                <a:cs typeface="Calibri"/>
              </a:rPr>
              <a:t>, pedine nere a disposizione</a:t>
            </a:r>
            <a:endParaRPr lang="it-IT" dirty="0">
              <a:ea typeface="+mn-lt"/>
              <a:cs typeface="+mn-lt"/>
            </a:endParaRPr>
          </a:p>
          <a:p>
            <a:pPr lvl="1">
              <a:buClr>
                <a:schemeClr val="tx1"/>
              </a:buClr>
              <a:buFont typeface="Calibri" panose="020F0502020204030204" pitchFamily="34" charset="0"/>
              <a:buChar char="◦"/>
            </a:pPr>
            <a:r>
              <a:rPr lang="it-IT" b="1" dirty="0">
                <a:solidFill>
                  <a:srgbClr val="C00000"/>
                </a:solidFill>
                <a:ea typeface="Calibri"/>
                <a:cs typeface="Calibri"/>
              </a:rPr>
              <a:t>BLACK_SUR_K</a:t>
            </a:r>
            <a:r>
              <a:rPr lang="it-IT" dirty="0">
                <a:ea typeface="Calibri"/>
                <a:cs typeface="Calibri"/>
              </a:rPr>
              <a:t>, pedine nere attorno al Re</a:t>
            </a:r>
            <a:endParaRPr lang="it-IT" dirty="0">
              <a:ea typeface="+mn-lt"/>
              <a:cs typeface="+mn-lt"/>
            </a:endParaRPr>
          </a:p>
          <a:p>
            <a:pPr lvl="1">
              <a:buClr>
                <a:schemeClr val="tx1"/>
              </a:buClr>
              <a:buFont typeface="Calibri" panose="020F0502020204030204" pitchFamily="34" charset="0"/>
              <a:buChar char="◦"/>
            </a:pPr>
            <a:r>
              <a:rPr lang="it-IT" b="1" dirty="0">
                <a:solidFill>
                  <a:srgbClr val="C00000"/>
                </a:solidFill>
                <a:ea typeface="Calibri"/>
                <a:cs typeface="Calibri"/>
              </a:rPr>
              <a:t>RHOMBUS_POS</a:t>
            </a:r>
            <a:r>
              <a:rPr lang="it-IT" dirty="0">
                <a:ea typeface="Calibri"/>
                <a:cs typeface="Calibri"/>
              </a:rPr>
              <a:t>, formazione </a:t>
            </a:r>
            <a:endParaRPr lang="it-IT" dirty="0">
              <a:ea typeface="+mn-lt"/>
              <a:cs typeface="+mn-lt"/>
            </a:endParaRPr>
          </a:p>
          <a:p>
            <a:pPr lvl="1">
              <a:buClr>
                <a:schemeClr val="tx1"/>
              </a:buClr>
              <a:buFont typeface="Calibri" panose="020F0502020204030204" pitchFamily="34" charset="0"/>
              <a:buChar char="◦"/>
            </a:pPr>
            <a:r>
              <a:rPr lang="it-IT" b="1" dirty="0">
                <a:solidFill>
                  <a:srgbClr val="C00000"/>
                </a:solidFill>
                <a:ea typeface="Calibri"/>
                <a:cs typeface="Calibri"/>
              </a:rPr>
              <a:t>BLOCKED_ESC</a:t>
            </a:r>
            <a:r>
              <a:rPr lang="it-IT" dirty="0">
                <a:ea typeface="Calibri"/>
                <a:cs typeface="Calibri"/>
              </a:rPr>
              <a:t>, pedine che bloccano le uscite al Re</a:t>
            </a:r>
          </a:p>
          <a:p>
            <a:r>
              <a:rPr lang="it-IT" sz="2400" dirty="0">
                <a:ea typeface="Calibri"/>
                <a:cs typeface="Calibri"/>
              </a:rPr>
              <a:t>Bonus in caso di bianchi in pericolo</a:t>
            </a:r>
          </a:p>
        </p:txBody>
      </p:sp>
      <p:sp>
        <p:nvSpPr>
          <p:cNvPr id="17" name="Footer Placeholder 13">
            <a:extLst>
              <a:ext uri="{FF2B5EF4-FFF2-40B4-BE49-F238E27FC236}">
                <a16:creationId xmlns:a16="http://schemas.microsoft.com/office/drawing/2014/main" id="{8CE651BB-8A9F-6BB1-EBE4-2104254FE430}"/>
              </a:ext>
            </a:extLst>
          </p:cNvPr>
          <p:cNvSpPr>
            <a:spLocks noGrp="1"/>
          </p:cNvSpPr>
          <p:nvPr>
            <p:ph type="ftr" sz="quarter" idx="11"/>
          </p:nvPr>
        </p:nvSpPr>
        <p:spPr>
          <a:xfrm>
            <a:off x="0" y="6473030"/>
            <a:ext cx="12192000" cy="384970"/>
          </a:xfrm>
          <a:custGeom>
            <a:avLst/>
            <a:gdLst>
              <a:gd name="connsiteX0" fmla="*/ 0 w 12192000"/>
              <a:gd name="connsiteY0" fmla="*/ 0 h 384970"/>
              <a:gd name="connsiteX1" fmla="*/ 214811 w 12192000"/>
              <a:gd name="connsiteY1" fmla="*/ 0 h 384970"/>
              <a:gd name="connsiteX2" fmla="*/ 795383 w 12192000"/>
              <a:gd name="connsiteY2" fmla="*/ 0 h 384970"/>
              <a:gd name="connsiteX3" fmla="*/ 1132114 w 12192000"/>
              <a:gd name="connsiteY3" fmla="*/ 0 h 384970"/>
              <a:gd name="connsiteX4" fmla="*/ 1956526 w 12192000"/>
              <a:gd name="connsiteY4" fmla="*/ 0 h 384970"/>
              <a:gd name="connsiteX5" fmla="*/ 2293257 w 12192000"/>
              <a:gd name="connsiteY5" fmla="*/ 0 h 384970"/>
              <a:gd name="connsiteX6" fmla="*/ 3117669 w 12192000"/>
              <a:gd name="connsiteY6" fmla="*/ 0 h 384970"/>
              <a:gd name="connsiteX7" fmla="*/ 3698240 w 12192000"/>
              <a:gd name="connsiteY7" fmla="*/ 0 h 384970"/>
              <a:gd name="connsiteX8" fmla="*/ 4400731 w 12192000"/>
              <a:gd name="connsiteY8" fmla="*/ 0 h 384970"/>
              <a:gd name="connsiteX9" fmla="*/ 4859383 w 12192000"/>
              <a:gd name="connsiteY9" fmla="*/ 0 h 384970"/>
              <a:gd name="connsiteX10" fmla="*/ 5196114 w 12192000"/>
              <a:gd name="connsiteY10" fmla="*/ 0 h 384970"/>
              <a:gd name="connsiteX11" fmla="*/ 6020526 w 12192000"/>
              <a:gd name="connsiteY11" fmla="*/ 0 h 384970"/>
              <a:gd name="connsiteX12" fmla="*/ 6723017 w 12192000"/>
              <a:gd name="connsiteY12" fmla="*/ 0 h 384970"/>
              <a:gd name="connsiteX13" fmla="*/ 7547429 w 12192000"/>
              <a:gd name="connsiteY13" fmla="*/ 0 h 384970"/>
              <a:gd name="connsiteX14" fmla="*/ 8006080 w 12192000"/>
              <a:gd name="connsiteY14" fmla="*/ 0 h 384970"/>
              <a:gd name="connsiteX15" fmla="*/ 8830491 w 12192000"/>
              <a:gd name="connsiteY15" fmla="*/ 0 h 384970"/>
              <a:gd name="connsiteX16" fmla="*/ 9167223 w 12192000"/>
              <a:gd name="connsiteY16" fmla="*/ 0 h 384970"/>
              <a:gd name="connsiteX17" fmla="*/ 9382034 w 12192000"/>
              <a:gd name="connsiteY17" fmla="*/ 0 h 384970"/>
              <a:gd name="connsiteX18" fmla="*/ 9962606 w 12192000"/>
              <a:gd name="connsiteY18" fmla="*/ 0 h 384970"/>
              <a:gd name="connsiteX19" fmla="*/ 10665097 w 12192000"/>
              <a:gd name="connsiteY19" fmla="*/ 0 h 384970"/>
              <a:gd name="connsiteX20" fmla="*/ 10879909 w 12192000"/>
              <a:gd name="connsiteY20" fmla="*/ 0 h 384970"/>
              <a:gd name="connsiteX21" fmla="*/ 11338560 w 12192000"/>
              <a:gd name="connsiteY21" fmla="*/ 0 h 384970"/>
              <a:gd name="connsiteX22" fmla="*/ 12192000 w 12192000"/>
              <a:gd name="connsiteY22" fmla="*/ 0 h 384970"/>
              <a:gd name="connsiteX23" fmla="*/ 12192000 w 12192000"/>
              <a:gd name="connsiteY23" fmla="*/ 384970 h 384970"/>
              <a:gd name="connsiteX24" fmla="*/ 11855269 w 12192000"/>
              <a:gd name="connsiteY24" fmla="*/ 384970 h 384970"/>
              <a:gd name="connsiteX25" fmla="*/ 11396617 w 12192000"/>
              <a:gd name="connsiteY25" fmla="*/ 384970 h 384970"/>
              <a:gd name="connsiteX26" fmla="*/ 10694126 w 12192000"/>
              <a:gd name="connsiteY26" fmla="*/ 384970 h 384970"/>
              <a:gd name="connsiteX27" fmla="*/ 10357394 w 12192000"/>
              <a:gd name="connsiteY27" fmla="*/ 384970 h 384970"/>
              <a:gd name="connsiteX28" fmla="*/ 10142583 w 12192000"/>
              <a:gd name="connsiteY28" fmla="*/ 384970 h 384970"/>
              <a:gd name="connsiteX29" fmla="*/ 9805851 w 12192000"/>
              <a:gd name="connsiteY29" fmla="*/ 384970 h 384970"/>
              <a:gd name="connsiteX30" fmla="*/ 9469120 w 12192000"/>
              <a:gd name="connsiteY30" fmla="*/ 384970 h 384970"/>
              <a:gd name="connsiteX31" fmla="*/ 8888549 w 12192000"/>
              <a:gd name="connsiteY31" fmla="*/ 384970 h 384970"/>
              <a:gd name="connsiteX32" fmla="*/ 8551817 w 12192000"/>
              <a:gd name="connsiteY32" fmla="*/ 384970 h 384970"/>
              <a:gd name="connsiteX33" fmla="*/ 8093166 w 12192000"/>
              <a:gd name="connsiteY33" fmla="*/ 384970 h 384970"/>
              <a:gd name="connsiteX34" fmla="*/ 7634514 w 12192000"/>
              <a:gd name="connsiteY34" fmla="*/ 384970 h 384970"/>
              <a:gd name="connsiteX35" fmla="*/ 7419703 w 12192000"/>
              <a:gd name="connsiteY35" fmla="*/ 384970 h 384970"/>
              <a:gd name="connsiteX36" fmla="*/ 7204891 w 12192000"/>
              <a:gd name="connsiteY36" fmla="*/ 384970 h 384970"/>
              <a:gd name="connsiteX37" fmla="*/ 6380480 w 12192000"/>
              <a:gd name="connsiteY37" fmla="*/ 384970 h 384970"/>
              <a:gd name="connsiteX38" fmla="*/ 5799909 w 12192000"/>
              <a:gd name="connsiteY38" fmla="*/ 384970 h 384970"/>
              <a:gd name="connsiteX39" fmla="*/ 5219337 w 12192000"/>
              <a:gd name="connsiteY39" fmla="*/ 384970 h 384970"/>
              <a:gd name="connsiteX40" fmla="*/ 5004526 w 12192000"/>
              <a:gd name="connsiteY40" fmla="*/ 384970 h 384970"/>
              <a:gd name="connsiteX41" fmla="*/ 4545874 w 12192000"/>
              <a:gd name="connsiteY41" fmla="*/ 384970 h 384970"/>
              <a:gd name="connsiteX42" fmla="*/ 3965303 w 12192000"/>
              <a:gd name="connsiteY42" fmla="*/ 384970 h 384970"/>
              <a:gd name="connsiteX43" fmla="*/ 3262811 w 12192000"/>
              <a:gd name="connsiteY43" fmla="*/ 384970 h 384970"/>
              <a:gd name="connsiteX44" fmla="*/ 3048000 w 12192000"/>
              <a:gd name="connsiteY44" fmla="*/ 384970 h 384970"/>
              <a:gd name="connsiteX45" fmla="*/ 2345509 w 12192000"/>
              <a:gd name="connsiteY45" fmla="*/ 384970 h 384970"/>
              <a:gd name="connsiteX46" fmla="*/ 2008777 w 12192000"/>
              <a:gd name="connsiteY46" fmla="*/ 384970 h 384970"/>
              <a:gd name="connsiteX47" fmla="*/ 1672046 w 12192000"/>
              <a:gd name="connsiteY47" fmla="*/ 384970 h 384970"/>
              <a:gd name="connsiteX48" fmla="*/ 1457234 w 12192000"/>
              <a:gd name="connsiteY48" fmla="*/ 384970 h 384970"/>
              <a:gd name="connsiteX49" fmla="*/ 998583 w 12192000"/>
              <a:gd name="connsiteY49" fmla="*/ 384970 h 384970"/>
              <a:gd name="connsiteX50" fmla="*/ 0 w 12192000"/>
              <a:gd name="connsiteY50" fmla="*/ 384970 h 384970"/>
              <a:gd name="connsiteX51" fmla="*/ 0 w 12192000"/>
              <a:gd name="connsiteY51" fmla="*/ 0 h 38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384970" fill="none" extrusionOk="0">
                <a:moveTo>
                  <a:pt x="0" y="0"/>
                </a:moveTo>
                <a:cubicBezTo>
                  <a:pt x="107263" y="-15207"/>
                  <a:pt x="149201" y="16405"/>
                  <a:pt x="214811" y="0"/>
                </a:cubicBezTo>
                <a:cubicBezTo>
                  <a:pt x="280421" y="-16405"/>
                  <a:pt x="604765" y="60224"/>
                  <a:pt x="795383" y="0"/>
                </a:cubicBezTo>
                <a:cubicBezTo>
                  <a:pt x="986001" y="-60224"/>
                  <a:pt x="1016497" y="7139"/>
                  <a:pt x="1132114" y="0"/>
                </a:cubicBezTo>
                <a:cubicBezTo>
                  <a:pt x="1247731" y="-7139"/>
                  <a:pt x="1776378" y="82815"/>
                  <a:pt x="1956526" y="0"/>
                </a:cubicBezTo>
                <a:cubicBezTo>
                  <a:pt x="2136674" y="-82815"/>
                  <a:pt x="2141255" y="17251"/>
                  <a:pt x="2293257" y="0"/>
                </a:cubicBezTo>
                <a:cubicBezTo>
                  <a:pt x="2445259" y="-17251"/>
                  <a:pt x="2762519" y="54210"/>
                  <a:pt x="3117669" y="0"/>
                </a:cubicBezTo>
                <a:cubicBezTo>
                  <a:pt x="3472819" y="-54210"/>
                  <a:pt x="3535032" y="53063"/>
                  <a:pt x="3698240" y="0"/>
                </a:cubicBezTo>
                <a:cubicBezTo>
                  <a:pt x="3861448" y="-53063"/>
                  <a:pt x="4174372" y="33406"/>
                  <a:pt x="4400731" y="0"/>
                </a:cubicBezTo>
                <a:cubicBezTo>
                  <a:pt x="4627090" y="-33406"/>
                  <a:pt x="4665541" y="735"/>
                  <a:pt x="4859383" y="0"/>
                </a:cubicBezTo>
                <a:cubicBezTo>
                  <a:pt x="5053225" y="-735"/>
                  <a:pt x="5098237" y="21499"/>
                  <a:pt x="5196114" y="0"/>
                </a:cubicBezTo>
                <a:cubicBezTo>
                  <a:pt x="5293991" y="-21499"/>
                  <a:pt x="5665041" y="78282"/>
                  <a:pt x="6020526" y="0"/>
                </a:cubicBezTo>
                <a:cubicBezTo>
                  <a:pt x="6376011" y="-78282"/>
                  <a:pt x="6572707" y="59966"/>
                  <a:pt x="6723017" y="0"/>
                </a:cubicBezTo>
                <a:cubicBezTo>
                  <a:pt x="6873327" y="-59966"/>
                  <a:pt x="7316238" y="64866"/>
                  <a:pt x="7547429" y="0"/>
                </a:cubicBezTo>
                <a:cubicBezTo>
                  <a:pt x="7778620" y="-64866"/>
                  <a:pt x="7893997" y="52959"/>
                  <a:pt x="8006080" y="0"/>
                </a:cubicBezTo>
                <a:cubicBezTo>
                  <a:pt x="8118163" y="-52959"/>
                  <a:pt x="8531352" y="74448"/>
                  <a:pt x="8830491" y="0"/>
                </a:cubicBezTo>
                <a:cubicBezTo>
                  <a:pt x="9129630" y="-74448"/>
                  <a:pt x="9040124" y="25005"/>
                  <a:pt x="9167223" y="0"/>
                </a:cubicBezTo>
                <a:cubicBezTo>
                  <a:pt x="9294322" y="-25005"/>
                  <a:pt x="9311872" y="21931"/>
                  <a:pt x="9382034" y="0"/>
                </a:cubicBezTo>
                <a:cubicBezTo>
                  <a:pt x="9452196" y="-21931"/>
                  <a:pt x="9725933" y="1557"/>
                  <a:pt x="9962606" y="0"/>
                </a:cubicBezTo>
                <a:cubicBezTo>
                  <a:pt x="10199279" y="-1557"/>
                  <a:pt x="10318958" y="67001"/>
                  <a:pt x="10665097" y="0"/>
                </a:cubicBezTo>
                <a:cubicBezTo>
                  <a:pt x="11011236" y="-67001"/>
                  <a:pt x="10817231" y="2013"/>
                  <a:pt x="10879909" y="0"/>
                </a:cubicBezTo>
                <a:cubicBezTo>
                  <a:pt x="10942587" y="-2013"/>
                  <a:pt x="11224330" y="54443"/>
                  <a:pt x="11338560" y="0"/>
                </a:cubicBezTo>
                <a:cubicBezTo>
                  <a:pt x="11452790" y="-54443"/>
                  <a:pt x="12012773" y="96730"/>
                  <a:pt x="12192000" y="0"/>
                </a:cubicBezTo>
                <a:cubicBezTo>
                  <a:pt x="12221214" y="118791"/>
                  <a:pt x="12190797" y="283887"/>
                  <a:pt x="12192000" y="384970"/>
                </a:cubicBezTo>
                <a:cubicBezTo>
                  <a:pt x="12024480" y="385861"/>
                  <a:pt x="11988118" y="357651"/>
                  <a:pt x="11855269" y="384970"/>
                </a:cubicBezTo>
                <a:cubicBezTo>
                  <a:pt x="11722420" y="412289"/>
                  <a:pt x="11619644" y="334633"/>
                  <a:pt x="11396617" y="384970"/>
                </a:cubicBezTo>
                <a:cubicBezTo>
                  <a:pt x="11173590" y="435307"/>
                  <a:pt x="10847483" y="359693"/>
                  <a:pt x="10694126" y="384970"/>
                </a:cubicBezTo>
                <a:cubicBezTo>
                  <a:pt x="10540769" y="410247"/>
                  <a:pt x="10523542" y="354205"/>
                  <a:pt x="10357394" y="384970"/>
                </a:cubicBezTo>
                <a:cubicBezTo>
                  <a:pt x="10191246" y="415735"/>
                  <a:pt x="10248011" y="366064"/>
                  <a:pt x="10142583" y="384970"/>
                </a:cubicBezTo>
                <a:cubicBezTo>
                  <a:pt x="10037155" y="403876"/>
                  <a:pt x="9894588" y="360763"/>
                  <a:pt x="9805851" y="384970"/>
                </a:cubicBezTo>
                <a:cubicBezTo>
                  <a:pt x="9717114" y="409177"/>
                  <a:pt x="9574503" y="367856"/>
                  <a:pt x="9469120" y="384970"/>
                </a:cubicBezTo>
                <a:cubicBezTo>
                  <a:pt x="9363737" y="402084"/>
                  <a:pt x="9008379" y="332291"/>
                  <a:pt x="8888549" y="384970"/>
                </a:cubicBezTo>
                <a:cubicBezTo>
                  <a:pt x="8768719" y="437649"/>
                  <a:pt x="8623777" y="382816"/>
                  <a:pt x="8551817" y="384970"/>
                </a:cubicBezTo>
                <a:cubicBezTo>
                  <a:pt x="8479857" y="387124"/>
                  <a:pt x="8288104" y="368821"/>
                  <a:pt x="8093166" y="384970"/>
                </a:cubicBezTo>
                <a:cubicBezTo>
                  <a:pt x="7898228" y="401119"/>
                  <a:pt x="7785495" y="347728"/>
                  <a:pt x="7634514" y="384970"/>
                </a:cubicBezTo>
                <a:cubicBezTo>
                  <a:pt x="7483533" y="422212"/>
                  <a:pt x="7470934" y="360566"/>
                  <a:pt x="7419703" y="384970"/>
                </a:cubicBezTo>
                <a:cubicBezTo>
                  <a:pt x="7368472" y="409374"/>
                  <a:pt x="7262668" y="369512"/>
                  <a:pt x="7204891" y="384970"/>
                </a:cubicBezTo>
                <a:cubicBezTo>
                  <a:pt x="7147114" y="400428"/>
                  <a:pt x="6614705" y="330433"/>
                  <a:pt x="6380480" y="384970"/>
                </a:cubicBezTo>
                <a:cubicBezTo>
                  <a:pt x="6146255" y="439507"/>
                  <a:pt x="6055541" y="382568"/>
                  <a:pt x="5799909" y="384970"/>
                </a:cubicBezTo>
                <a:cubicBezTo>
                  <a:pt x="5544277" y="387372"/>
                  <a:pt x="5432200" y="370593"/>
                  <a:pt x="5219337" y="384970"/>
                </a:cubicBezTo>
                <a:cubicBezTo>
                  <a:pt x="5006474" y="399347"/>
                  <a:pt x="5079730" y="361047"/>
                  <a:pt x="5004526" y="384970"/>
                </a:cubicBezTo>
                <a:cubicBezTo>
                  <a:pt x="4929322" y="408893"/>
                  <a:pt x="4731234" y="338973"/>
                  <a:pt x="4545874" y="384970"/>
                </a:cubicBezTo>
                <a:cubicBezTo>
                  <a:pt x="4360514" y="430967"/>
                  <a:pt x="4214767" y="327212"/>
                  <a:pt x="3965303" y="384970"/>
                </a:cubicBezTo>
                <a:cubicBezTo>
                  <a:pt x="3715839" y="442728"/>
                  <a:pt x="3537353" y="336565"/>
                  <a:pt x="3262811" y="384970"/>
                </a:cubicBezTo>
                <a:cubicBezTo>
                  <a:pt x="2988269" y="433375"/>
                  <a:pt x="3091039" y="368497"/>
                  <a:pt x="3048000" y="384970"/>
                </a:cubicBezTo>
                <a:cubicBezTo>
                  <a:pt x="3004961" y="401443"/>
                  <a:pt x="2687158" y="318223"/>
                  <a:pt x="2345509" y="384970"/>
                </a:cubicBezTo>
                <a:cubicBezTo>
                  <a:pt x="2003860" y="451717"/>
                  <a:pt x="2089287" y="375679"/>
                  <a:pt x="2008777" y="384970"/>
                </a:cubicBezTo>
                <a:cubicBezTo>
                  <a:pt x="1928267" y="394261"/>
                  <a:pt x="1799861" y="347846"/>
                  <a:pt x="1672046" y="384970"/>
                </a:cubicBezTo>
                <a:cubicBezTo>
                  <a:pt x="1544231" y="422094"/>
                  <a:pt x="1535803" y="364670"/>
                  <a:pt x="1457234" y="384970"/>
                </a:cubicBezTo>
                <a:cubicBezTo>
                  <a:pt x="1378665" y="405270"/>
                  <a:pt x="1187110" y="358771"/>
                  <a:pt x="998583" y="384970"/>
                </a:cubicBezTo>
                <a:cubicBezTo>
                  <a:pt x="810056" y="411169"/>
                  <a:pt x="280806" y="299376"/>
                  <a:pt x="0" y="384970"/>
                </a:cubicBezTo>
                <a:cubicBezTo>
                  <a:pt x="-45013" y="241044"/>
                  <a:pt x="2778" y="177345"/>
                  <a:pt x="0" y="0"/>
                </a:cubicBezTo>
                <a:close/>
              </a:path>
              <a:path w="12192000" h="384970" stroke="0" extrusionOk="0">
                <a:moveTo>
                  <a:pt x="0" y="0"/>
                </a:moveTo>
                <a:cubicBezTo>
                  <a:pt x="160322" y="-3532"/>
                  <a:pt x="561072" y="14475"/>
                  <a:pt x="702491" y="0"/>
                </a:cubicBezTo>
                <a:cubicBezTo>
                  <a:pt x="843910" y="-14475"/>
                  <a:pt x="1185094" y="13259"/>
                  <a:pt x="1404983" y="0"/>
                </a:cubicBezTo>
                <a:cubicBezTo>
                  <a:pt x="1624872" y="-13259"/>
                  <a:pt x="1556700" y="15592"/>
                  <a:pt x="1619794" y="0"/>
                </a:cubicBezTo>
                <a:cubicBezTo>
                  <a:pt x="1682888" y="-15592"/>
                  <a:pt x="2052510" y="52515"/>
                  <a:pt x="2200366" y="0"/>
                </a:cubicBezTo>
                <a:cubicBezTo>
                  <a:pt x="2348222" y="-52515"/>
                  <a:pt x="2562410" y="1966"/>
                  <a:pt x="2902857" y="0"/>
                </a:cubicBezTo>
                <a:cubicBezTo>
                  <a:pt x="3243304" y="-1966"/>
                  <a:pt x="3247856" y="53258"/>
                  <a:pt x="3361509" y="0"/>
                </a:cubicBezTo>
                <a:cubicBezTo>
                  <a:pt x="3475162" y="-53258"/>
                  <a:pt x="3779577" y="17903"/>
                  <a:pt x="3942080" y="0"/>
                </a:cubicBezTo>
                <a:cubicBezTo>
                  <a:pt x="4104583" y="-17903"/>
                  <a:pt x="4556191" y="47047"/>
                  <a:pt x="4766491" y="0"/>
                </a:cubicBezTo>
                <a:cubicBezTo>
                  <a:pt x="4976791" y="-47047"/>
                  <a:pt x="5279534" y="56213"/>
                  <a:pt x="5468983" y="0"/>
                </a:cubicBezTo>
                <a:cubicBezTo>
                  <a:pt x="5658432" y="-56213"/>
                  <a:pt x="5579942" y="5228"/>
                  <a:pt x="5683794" y="0"/>
                </a:cubicBezTo>
                <a:cubicBezTo>
                  <a:pt x="5787646" y="-5228"/>
                  <a:pt x="5984461" y="42604"/>
                  <a:pt x="6142446" y="0"/>
                </a:cubicBezTo>
                <a:cubicBezTo>
                  <a:pt x="6300431" y="-42604"/>
                  <a:pt x="6739246" y="22955"/>
                  <a:pt x="6966857" y="0"/>
                </a:cubicBezTo>
                <a:cubicBezTo>
                  <a:pt x="7194468" y="-22955"/>
                  <a:pt x="7133042" y="14519"/>
                  <a:pt x="7181669" y="0"/>
                </a:cubicBezTo>
                <a:cubicBezTo>
                  <a:pt x="7230296" y="-14519"/>
                  <a:pt x="7726903" y="72621"/>
                  <a:pt x="7884160" y="0"/>
                </a:cubicBezTo>
                <a:cubicBezTo>
                  <a:pt x="8041417" y="-72621"/>
                  <a:pt x="8017472" y="19208"/>
                  <a:pt x="8098971" y="0"/>
                </a:cubicBezTo>
                <a:cubicBezTo>
                  <a:pt x="8180470" y="-19208"/>
                  <a:pt x="8407639" y="55546"/>
                  <a:pt x="8679543" y="0"/>
                </a:cubicBezTo>
                <a:cubicBezTo>
                  <a:pt x="8951447" y="-55546"/>
                  <a:pt x="8932404" y="30569"/>
                  <a:pt x="9138194" y="0"/>
                </a:cubicBezTo>
                <a:cubicBezTo>
                  <a:pt x="9343984" y="-30569"/>
                  <a:pt x="9445991" y="63942"/>
                  <a:pt x="9718766" y="0"/>
                </a:cubicBezTo>
                <a:cubicBezTo>
                  <a:pt x="9991541" y="-63942"/>
                  <a:pt x="10108925" y="35247"/>
                  <a:pt x="10421257" y="0"/>
                </a:cubicBezTo>
                <a:cubicBezTo>
                  <a:pt x="10733589" y="-35247"/>
                  <a:pt x="10784997" y="10405"/>
                  <a:pt x="11123749" y="0"/>
                </a:cubicBezTo>
                <a:cubicBezTo>
                  <a:pt x="11462501" y="-10405"/>
                  <a:pt x="11364319" y="34184"/>
                  <a:pt x="11582400" y="0"/>
                </a:cubicBezTo>
                <a:cubicBezTo>
                  <a:pt x="11800481" y="-34184"/>
                  <a:pt x="12065216" y="13928"/>
                  <a:pt x="12192000" y="0"/>
                </a:cubicBezTo>
                <a:cubicBezTo>
                  <a:pt x="12225389" y="81747"/>
                  <a:pt x="12155260" y="207042"/>
                  <a:pt x="12192000" y="384970"/>
                </a:cubicBezTo>
                <a:cubicBezTo>
                  <a:pt x="11905166" y="449349"/>
                  <a:pt x="11807878" y="318453"/>
                  <a:pt x="11611429" y="384970"/>
                </a:cubicBezTo>
                <a:cubicBezTo>
                  <a:pt x="11414980" y="451487"/>
                  <a:pt x="11440653" y="365083"/>
                  <a:pt x="11396617" y="384970"/>
                </a:cubicBezTo>
                <a:cubicBezTo>
                  <a:pt x="11352581" y="404857"/>
                  <a:pt x="11121986" y="367219"/>
                  <a:pt x="10937966" y="384970"/>
                </a:cubicBezTo>
                <a:cubicBezTo>
                  <a:pt x="10753946" y="402721"/>
                  <a:pt x="10394340" y="320227"/>
                  <a:pt x="10113554" y="384970"/>
                </a:cubicBezTo>
                <a:cubicBezTo>
                  <a:pt x="9832768" y="449713"/>
                  <a:pt x="9656134" y="357308"/>
                  <a:pt x="9411063" y="384970"/>
                </a:cubicBezTo>
                <a:cubicBezTo>
                  <a:pt x="9165992" y="412632"/>
                  <a:pt x="8950459" y="350986"/>
                  <a:pt x="8586651" y="384970"/>
                </a:cubicBezTo>
                <a:cubicBezTo>
                  <a:pt x="8222843" y="418954"/>
                  <a:pt x="8148979" y="328749"/>
                  <a:pt x="7762240" y="384970"/>
                </a:cubicBezTo>
                <a:cubicBezTo>
                  <a:pt x="7375501" y="441191"/>
                  <a:pt x="7184002" y="380407"/>
                  <a:pt x="6937829" y="384970"/>
                </a:cubicBezTo>
                <a:cubicBezTo>
                  <a:pt x="6691656" y="389533"/>
                  <a:pt x="6731119" y="356949"/>
                  <a:pt x="6601097" y="384970"/>
                </a:cubicBezTo>
                <a:cubicBezTo>
                  <a:pt x="6471075" y="412991"/>
                  <a:pt x="6224315" y="336412"/>
                  <a:pt x="5898606" y="384970"/>
                </a:cubicBezTo>
                <a:cubicBezTo>
                  <a:pt x="5572897" y="433528"/>
                  <a:pt x="5752893" y="367344"/>
                  <a:pt x="5683794" y="384970"/>
                </a:cubicBezTo>
                <a:cubicBezTo>
                  <a:pt x="5614695" y="402596"/>
                  <a:pt x="5321898" y="319785"/>
                  <a:pt x="5103223" y="384970"/>
                </a:cubicBezTo>
                <a:cubicBezTo>
                  <a:pt x="4884548" y="450155"/>
                  <a:pt x="4465563" y="384519"/>
                  <a:pt x="4278811" y="384970"/>
                </a:cubicBezTo>
                <a:cubicBezTo>
                  <a:pt x="4092059" y="385421"/>
                  <a:pt x="3831980" y="338900"/>
                  <a:pt x="3698240" y="384970"/>
                </a:cubicBezTo>
                <a:cubicBezTo>
                  <a:pt x="3564500" y="431040"/>
                  <a:pt x="3244095" y="350697"/>
                  <a:pt x="2873829" y="384970"/>
                </a:cubicBezTo>
                <a:cubicBezTo>
                  <a:pt x="2503563" y="419243"/>
                  <a:pt x="2635278" y="377242"/>
                  <a:pt x="2537097" y="384970"/>
                </a:cubicBezTo>
                <a:cubicBezTo>
                  <a:pt x="2438916" y="392698"/>
                  <a:pt x="1958797" y="305518"/>
                  <a:pt x="1712686" y="384970"/>
                </a:cubicBezTo>
                <a:cubicBezTo>
                  <a:pt x="1466575" y="464422"/>
                  <a:pt x="1588821" y="377768"/>
                  <a:pt x="1497874" y="384970"/>
                </a:cubicBezTo>
                <a:cubicBezTo>
                  <a:pt x="1406927" y="392172"/>
                  <a:pt x="1349255" y="370961"/>
                  <a:pt x="1283063" y="384970"/>
                </a:cubicBezTo>
                <a:cubicBezTo>
                  <a:pt x="1216871" y="398979"/>
                  <a:pt x="897777" y="378105"/>
                  <a:pt x="702491" y="384970"/>
                </a:cubicBezTo>
                <a:cubicBezTo>
                  <a:pt x="507205" y="391835"/>
                  <a:pt x="184443" y="364217"/>
                  <a:pt x="0" y="384970"/>
                </a:cubicBezTo>
                <a:cubicBezTo>
                  <a:pt x="-5050" y="253141"/>
                  <a:pt x="15326" y="109782"/>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17597093">
                  <ask:type>
                    <ask:lineSketchScribble/>
                  </ask:type>
                </ask:lineSketchStyleProps>
              </a:ext>
            </a:extLst>
          </a:ln>
        </p:spPr>
        <p:txBody>
          <a:bodyPr/>
          <a:lstStyle/>
          <a:p>
            <a:r>
              <a:rPr lang="en-US" sz="2000" dirty="0">
                <a:solidFill>
                  <a:schemeClr val="bg1"/>
                </a:solidFill>
              </a:rPr>
              <a:t>Tablut Challenge 2022</a:t>
            </a:r>
            <a:endParaRPr lang="en-US" dirty="0">
              <a:solidFill>
                <a:schemeClr val="bg1"/>
              </a:solidFill>
            </a:endParaRPr>
          </a:p>
        </p:txBody>
      </p:sp>
      <p:sp>
        <p:nvSpPr>
          <p:cNvPr id="18" name="Rectangle 17">
            <a:extLst>
              <a:ext uri="{FF2B5EF4-FFF2-40B4-BE49-F238E27FC236}">
                <a16:creationId xmlns:a16="http://schemas.microsoft.com/office/drawing/2014/main" id="{39738F99-25B3-C6F8-01DC-F025F7ECC3D6}"/>
              </a:ext>
            </a:extLst>
          </p:cNvPr>
          <p:cNvSpPr/>
          <p:nvPr/>
        </p:nvSpPr>
        <p:spPr>
          <a:xfrm>
            <a:off x="622936" y="1343025"/>
            <a:ext cx="10940447" cy="76200"/>
          </a:xfrm>
          <a:custGeom>
            <a:avLst/>
            <a:gdLst>
              <a:gd name="connsiteX0" fmla="*/ 0 w 10940447"/>
              <a:gd name="connsiteY0" fmla="*/ 0 h 76200"/>
              <a:gd name="connsiteX1" fmla="*/ 355565 w 10940447"/>
              <a:gd name="connsiteY1" fmla="*/ 0 h 76200"/>
              <a:gd name="connsiteX2" fmla="*/ 1258151 w 10940447"/>
              <a:gd name="connsiteY2" fmla="*/ 0 h 76200"/>
              <a:gd name="connsiteX3" fmla="*/ 2160738 w 10940447"/>
              <a:gd name="connsiteY3" fmla="*/ 0 h 76200"/>
              <a:gd name="connsiteX4" fmla="*/ 2735112 w 10940447"/>
              <a:gd name="connsiteY4" fmla="*/ 0 h 76200"/>
              <a:gd name="connsiteX5" fmla="*/ 3200081 w 10940447"/>
              <a:gd name="connsiteY5" fmla="*/ 0 h 76200"/>
              <a:gd name="connsiteX6" fmla="*/ 3665050 w 10940447"/>
              <a:gd name="connsiteY6" fmla="*/ 0 h 76200"/>
              <a:gd name="connsiteX7" fmla="*/ 4567637 w 10940447"/>
              <a:gd name="connsiteY7" fmla="*/ 0 h 76200"/>
              <a:gd name="connsiteX8" fmla="*/ 5360819 w 10940447"/>
              <a:gd name="connsiteY8" fmla="*/ 0 h 76200"/>
              <a:gd name="connsiteX9" fmla="*/ 5716384 w 10940447"/>
              <a:gd name="connsiteY9" fmla="*/ 0 h 76200"/>
              <a:gd name="connsiteX10" fmla="*/ 6618970 w 10940447"/>
              <a:gd name="connsiteY10" fmla="*/ 0 h 76200"/>
              <a:gd name="connsiteX11" fmla="*/ 7083939 w 10940447"/>
              <a:gd name="connsiteY11" fmla="*/ 0 h 76200"/>
              <a:gd name="connsiteX12" fmla="*/ 7439504 w 10940447"/>
              <a:gd name="connsiteY12" fmla="*/ 0 h 76200"/>
              <a:gd name="connsiteX13" fmla="*/ 8342091 w 10940447"/>
              <a:gd name="connsiteY13" fmla="*/ 0 h 76200"/>
              <a:gd name="connsiteX14" fmla="*/ 9244678 w 10940447"/>
              <a:gd name="connsiteY14" fmla="*/ 0 h 76200"/>
              <a:gd name="connsiteX15" fmla="*/ 9819051 w 10940447"/>
              <a:gd name="connsiteY15" fmla="*/ 0 h 76200"/>
              <a:gd name="connsiteX16" fmla="*/ 10940447 w 10940447"/>
              <a:gd name="connsiteY16" fmla="*/ 0 h 76200"/>
              <a:gd name="connsiteX17" fmla="*/ 10940447 w 10940447"/>
              <a:gd name="connsiteY17" fmla="*/ 76200 h 76200"/>
              <a:gd name="connsiteX18" fmla="*/ 10584882 w 10940447"/>
              <a:gd name="connsiteY18" fmla="*/ 76200 h 76200"/>
              <a:gd name="connsiteX19" fmla="*/ 9791700 w 10940447"/>
              <a:gd name="connsiteY19" fmla="*/ 76200 h 76200"/>
              <a:gd name="connsiteX20" fmla="*/ 9107922 w 10940447"/>
              <a:gd name="connsiteY20" fmla="*/ 76200 h 76200"/>
              <a:gd name="connsiteX21" fmla="*/ 8533549 w 10940447"/>
              <a:gd name="connsiteY21" fmla="*/ 76200 h 76200"/>
              <a:gd name="connsiteX22" fmla="*/ 8068580 w 10940447"/>
              <a:gd name="connsiteY22" fmla="*/ 76200 h 76200"/>
              <a:gd name="connsiteX23" fmla="*/ 7713015 w 10940447"/>
              <a:gd name="connsiteY23" fmla="*/ 76200 h 76200"/>
              <a:gd name="connsiteX24" fmla="*/ 7138642 w 10940447"/>
              <a:gd name="connsiteY24" fmla="*/ 76200 h 76200"/>
              <a:gd name="connsiteX25" fmla="*/ 6236055 w 10940447"/>
              <a:gd name="connsiteY25" fmla="*/ 76200 h 76200"/>
              <a:gd name="connsiteX26" fmla="*/ 5771086 w 10940447"/>
              <a:gd name="connsiteY26" fmla="*/ 76200 h 76200"/>
              <a:gd name="connsiteX27" fmla="*/ 4977903 w 10940447"/>
              <a:gd name="connsiteY27" fmla="*/ 76200 h 76200"/>
              <a:gd name="connsiteX28" fmla="*/ 4512934 w 10940447"/>
              <a:gd name="connsiteY28" fmla="*/ 76200 h 76200"/>
              <a:gd name="connsiteX29" fmla="*/ 3719752 w 10940447"/>
              <a:gd name="connsiteY29" fmla="*/ 76200 h 76200"/>
              <a:gd name="connsiteX30" fmla="*/ 3254783 w 10940447"/>
              <a:gd name="connsiteY30" fmla="*/ 76200 h 76200"/>
              <a:gd name="connsiteX31" fmla="*/ 2571005 w 10940447"/>
              <a:gd name="connsiteY31" fmla="*/ 76200 h 76200"/>
              <a:gd name="connsiteX32" fmla="*/ 1887227 w 10940447"/>
              <a:gd name="connsiteY32" fmla="*/ 76200 h 76200"/>
              <a:gd name="connsiteX33" fmla="*/ 1422258 w 10940447"/>
              <a:gd name="connsiteY33" fmla="*/ 76200 h 76200"/>
              <a:gd name="connsiteX34" fmla="*/ 738480 w 10940447"/>
              <a:gd name="connsiteY34" fmla="*/ 76200 h 76200"/>
              <a:gd name="connsiteX35" fmla="*/ 0 w 10940447"/>
              <a:gd name="connsiteY35" fmla="*/ 76200 h 76200"/>
              <a:gd name="connsiteX36" fmla="*/ 0 w 10940447"/>
              <a:gd name="connsiteY3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940447" h="76200" fill="none" extrusionOk="0">
                <a:moveTo>
                  <a:pt x="0" y="0"/>
                </a:moveTo>
                <a:cubicBezTo>
                  <a:pt x="82952" y="8798"/>
                  <a:pt x="199086" y="-4711"/>
                  <a:pt x="355565" y="0"/>
                </a:cubicBezTo>
                <a:cubicBezTo>
                  <a:pt x="512044" y="4711"/>
                  <a:pt x="1064590" y="7196"/>
                  <a:pt x="1258151" y="0"/>
                </a:cubicBezTo>
                <a:cubicBezTo>
                  <a:pt x="1451712" y="-7196"/>
                  <a:pt x="1713696" y="40141"/>
                  <a:pt x="2160738" y="0"/>
                </a:cubicBezTo>
                <a:cubicBezTo>
                  <a:pt x="2607780" y="-40141"/>
                  <a:pt x="2602057" y="2619"/>
                  <a:pt x="2735112" y="0"/>
                </a:cubicBezTo>
                <a:cubicBezTo>
                  <a:pt x="2868167" y="-2619"/>
                  <a:pt x="3048810" y="10025"/>
                  <a:pt x="3200081" y="0"/>
                </a:cubicBezTo>
                <a:cubicBezTo>
                  <a:pt x="3351352" y="-10025"/>
                  <a:pt x="3532479" y="20814"/>
                  <a:pt x="3665050" y="0"/>
                </a:cubicBezTo>
                <a:cubicBezTo>
                  <a:pt x="3797621" y="-20814"/>
                  <a:pt x="4370974" y="-4626"/>
                  <a:pt x="4567637" y="0"/>
                </a:cubicBezTo>
                <a:cubicBezTo>
                  <a:pt x="4764300" y="4626"/>
                  <a:pt x="5201350" y="39538"/>
                  <a:pt x="5360819" y="0"/>
                </a:cubicBezTo>
                <a:cubicBezTo>
                  <a:pt x="5520288" y="-39538"/>
                  <a:pt x="5642729" y="-3032"/>
                  <a:pt x="5716384" y="0"/>
                </a:cubicBezTo>
                <a:cubicBezTo>
                  <a:pt x="5790040" y="3032"/>
                  <a:pt x="6427682" y="38838"/>
                  <a:pt x="6618970" y="0"/>
                </a:cubicBezTo>
                <a:cubicBezTo>
                  <a:pt x="6810258" y="-38838"/>
                  <a:pt x="6969981" y="-14743"/>
                  <a:pt x="7083939" y="0"/>
                </a:cubicBezTo>
                <a:cubicBezTo>
                  <a:pt x="7197897" y="14743"/>
                  <a:pt x="7350425" y="593"/>
                  <a:pt x="7439504" y="0"/>
                </a:cubicBezTo>
                <a:cubicBezTo>
                  <a:pt x="7528584" y="-593"/>
                  <a:pt x="7953036" y="12603"/>
                  <a:pt x="8342091" y="0"/>
                </a:cubicBezTo>
                <a:cubicBezTo>
                  <a:pt x="8731146" y="-12603"/>
                  <a:pt x="8884097" y="-18275"/>
                  <a:pt x="9244678" y="0"/>
                </a:cubicBezTo>
                <a:cubicBezTo>
                  <a:pt x="9605259" y="18275"/>
                  <a:pt x="9631408" y="5625"/>
                  <a:pt x="9819051" y="0"/>
                </a:cubicBezTo>
                <a:cubicBezTo>
                  <a:pt x="10006694" y="-5625"/>
                  <a:pt x="10490981" y="11370"/>
                  <a:pt x="10940447" y="0"/>
                </a:cubicBezTo>
                <a:cubicBezTo>
                  <a:pt x="10942338" y="18051"/>
                  <a:pt x="10941083" y="42057"/>
                  <a:pt x="10940447" y="76200"/>
                </a:cubicBezTo>
                <a:cubicBezTo>
                  <a:pt x="10844760" y="66966"/>
                  <a:pt x="10710052" y="91138"/>
                  <a:pt x="10584882" y="76200"/>
                </a:cubicBezTo>
                <a:cubicBezTo>
                  <a:pt x="10459712" y="61262"/>
                  <a:pt x="9971689" y="85454"/>
                  <a:pt x="9791700" y="76200"/>
                </a:cubicBezTo>
                <a:cubicBezTo>
                  <a:pt x="9611711" y="66946"/>
                  <a:pt x="9401851" y="85081"/>
                  <a:pt x="9107922" y="76200"/>
                </a:cubicBezTo>
                <a:cubicBezTo>
                  <a:pt x="8813993" y="67319"/>
                  <a:pt x="8776846" y="56098"/>
                  <a:pt x="8533549" y="76200"/>
                </a:cubicBezTo>
                <a:cubicBezTo>
                  <a:pt x="8290252" y="96302"/>
                  <a:pt x="8174790" y="55991"/>
                  <a:pt x="8068580" y="76200"/>
                </a:cubicBezTo>
                <a:cubicBezTo>
                  <a:pt x="7962370" y="96409"/>
                  <a:pt x="7887579" y="69842"/>
                  <a:pt x="7713015" y="76200"/>
                </a:cubicBezTo>
                <a:cubicBezTo>
                  <a:pt x="7538452" y="82558"/>
                  <a:pt x="7425398" y="64939"/>
                  <a:pt x="7138642" y="76200"/>
                </a:cubicBezTo>
                <a:cubicBezTo>
                  <a:pt x="6851886" y="87461"/>
                  <a:pt x="6662741" y="43622"/>
                  <a:pt x="6236055" y="76200"/>
                </a:cubicBezTo>
                <a:cubicBezTo>
                  <a:pt x="5809369" y="108778"/>
                  <a:pt x="5961075" y="72406"/>
                  <a:pt x="5771086" y="76200"/>
                </a:cubicBezTo>
                <a:cubicBezTo>
                  <a:pt x="5581097" y="79994"/>
                  <a:pt x="5254041" y="110554"/>
                  <a:pt x="4977903" y="76200"/>
                </a:cubicBezTo>
                <a:cubicBezTo>
                  <a:pt x="4701765" y="41846"/>
                  <a:pt x="4718545" y="81872"/>
                  <a:pt x="4512934" y="76200"/>
                </a:cubicBezTo>
                <a:cubicBezTo>
                  <a:pt x="4307323" y="70528"/>
                  <a:pt x="4114600" y="88333"/>
                  <a:pt x="3719752" y="76200"/>
                </a:cubicBezTo>
                <a:cubicBezTo>
                  <a:pt x="3324904" y="64067"/>
                  <a:pt x="3412880" y="62470"/>
                  <a:pt x="3254783" y="76200"/>
                </a:cubicBezTo>
                <a:cubicBezTo>
                  <a:pt x="3096686" y="89930"/>
                  <a:pt x="2738721" y="73393"/>
                  <a:pt x="2571005" y="76200"/>
                </a:cubicBezTo>
                <a:cubicBezTo>
                  <a:pt x="2403289" y="79007"/>
                  <a:pt x="2037965" y="80585"/>
                  <a:pt x="1887227" y="76200"/>
                </a:cubicBezTo>
                <a:cubicBezTo>
                  <a:pt x="1736489" y="71815"/>
                  <a:pt x="1598879" y="98205"/>
                  <a:pt x="1422258" y="76200"/>
                </a:cubicBezTo>
                <a:cubicBezTo>
                  <a:pt x="1245637" y="54195"/>
                  <a:pt x="985852" y="76757"/>
                  <a:pt x="738480" y="76200"/>
                </a:cubicBezTo>
                <a:cubicBezTo>
                  <a:pt x="491108" y="75643"/>
                  <a:pt x="285623" y="86517"/>
                  <a:pt x="0" y="76200"/>
                </a:cubicBezTo>
                <a:cubicBezTo>
                  <a:pt x="767" y="50094"/>
                  <a:pt x="-1251" y="23279"/>
                  <a:pt x="0" y="0"/>
                </a:cubicBezTo>
                <a:close/>
              </a:path>
              <a:path w="10940447" h="76200" stroke="0" extrusionOk="0">
                <a:moveTo>
                  <a:pt x="0" y="0"/>
                </a:moveTo>
                <a:cubicBezTo>
                  <a:pt x="138444" y="1218"/>
                  <a:pt x="423402" y="32218"/>
                  <a:pt x="683778" y="0"/>
                </a:cubicBezTo>
                <a:cubicBezTo>
                  <a:pt x="944154" y="-32218"/>
                  <a:pt x="1267527" y="-22788"/>
                  <a:pt x="1586365" y="0"/>
                </a:cubicBezTo>
                <a:cubicBezTo>
                  <a:pt x="1905203" y="22788"/>
                  <a:pt x="2189516" y="-12476"/>
                  <a:pt x="2379547" y="0"/>
                </a:cubicBezTo>
                <a:cubicBezTo>
                  <a:pt x="2569578" y="12476"/>
                  <a:pt x="2616033" y="-6519"/>
                  <a:pt x="2844516" y="0"/>
                </a:cubicBezTo>
                <a:cubicBezTo>
                  <a:pt x="3072999" y="6519"/>
                  <a:pt x="3350336" y="19238"/>
                  <a:pt x="3528294" y="0"/>
                </a:cubicBezTo>
                <a:cubicBezTo>
                  <a:pt x="3706252" y="-19238"/>
                  <a:pt x="3910857" y="-12200"/>
                  <a:pt x="4212072" y="0"/>
                </a:cubicBezTo>
                <a:cubicBezTo>
                  <a:pt x="4513287" y="12200"/>
                  <a:pt x="4513023" y="-7105"/>
                  <a:pt x="4677041" y="0"/>
                </a:cubicBezTo>
                <a:cubicBezTo>
                  <a:pt x="4841059" y="7105"/>
                  <a:pt x="5340087" y="20143"/>
                  <a:pt x="5579628" y="0"/>
                </a:cubicBezTo>
                <a:cubicBezTo>
                  <a:pt x="5819169" y="-20143"/>
                  <a:pt x="5818687" y="5090"/>
                  <a:pt x="6044597" y="0"/>
                </a:cubicBezTo>
                <a:cubicBezTo>
                  <a:pt x="6270507" y="-5090"/>
                  <a:pt x="6637745" y="20946"/>
                  <a:pt x="6947184" y="0"/>
                </a:cubicBezTo>
                <a:cubicBezTo>
                  <a:pt x="7256623" y="-20946"/>
                  <a:pt x="7301542" y="3262"/>
                  <a:pt x="7412153" y="0"/>
                </a:cubicBezTo>
                <a:cubicBezTo>
                  <a:pt x="7522764" y="-3262"/>
                  <a:pt x="7672377" y="20731"/>
                  <a:pt x="7877122" y="0"/>
                </a:cubicBezTo>
                <a:cubicBezTo>
                  <a:pt x="8081867" y="-20731"/>
                  <a:pt x="8471178" y="-42479"/>
                  <a:pt x="8779709" y="0"/>
                </a:cubicBezTo>
                <a:cubicBezTo>
                  <a:pt x="9088240" y="42479"/>
                  <a:pt x="9205341" y="-32100"/>
                  <a:pt x="9463487" y="0"/>
                </a:cubicBezTo>
                <a:cubicBezTo>
                  <a:pt x="9721633" y="32100"/>
                  <a:pt x="9904881" y="-5500"/>
                  <a:pt x="10147265" y="0"/>
                </a:cubicBezTo>
                <a:cubicBezTo>
                  <a:pt x="10389649" y="5500"/>
                  <a:pt x="10693966" y="30093"/>
                  <a:pt x="10940447" y="0"/>
                </a:cubicBezTo>
                <a:cubicBezTo>
                  <a:pt x="10940714" y="37764"/>
                  <a:pt x="10937734" y="56600"/>
                  <a:pt x="10940447" y="76200"/>
                </a:cubicBezTo>
                <a:cubicBezTo>
                  <a:pt x="10758847" y="96123"/>
                  <a:pt x="10569914" y="81045"/>
                  <a:pt x="10475478" y="76200"/>
                </a:cubicBezTo>
                <a:cubicBezTo>
                  <a:pt x="10381042" y="71355"/>
                  <a:pt x="10015888" y="61862"/>
                  <a:pt x="9682296" y="76200"/>
                </a:cubicBezTo>
                <a:cubicBezTo>
                  <a:pt x="9348704" y="90538"/>
                  <a:pt x="9228981" y="97260"/>
                  <a:pt x="9107922" y="76200"/>
                </a:cubicBezTo>
                <a:cubicBezTo>
                  <a:pt x="8986863" y="55140"/>
                  <a:pt x="8786936" y="73816"/>
                  <a:pt x="8533549" y="76200"/>
                </a:cubicBezTo>
                <a:cubicBezTo>
                  <a:pt x="8280162" y="78584"/>
                  <a:pt x="7952085" y="112833"/>
                  <a:pt x="7740366" y="76200"/>
                </a:cubicBezTo>
                <a:cubicBezTo>
                  <a:pt x="7528647" y="39567"/>
                  <a:pt x="7408675" y="80170"/>
                  <a:pt x="7275397" y="76200"/>
                </a:cubicBezTo>
                <a:cubicBezTo>
                  <a:pt x="7142119" y="72230"/>
                  <a:pt x="6955350" y="71026"/>
                  <a:pt x="6701024" y="76200"/>
                </a:cubicBezTo>
                <a:cubicBezTo>
                  <a:pt x="6446699" y="81374"/>
                  <a:pt x="6466966" y="98610"/>
                  <a:pt x="6236055" y="76200"/>
                </a:cubicBezTo>
                <a:cubicBezTo>
                  <a:pt x="6005144" y="53790"/>
                  <a:pt x="5796042" y="75270"/>
                  <a:pt x="5661681" y="76200"/>
                </a:cubicBezTo>
                <a:cubicBezTo>
                  <a:pt x="5527320" y="77130"/>
                  <a:pt x="5301146" y="106658"/>
                  <a:pt x="4977903" y="76200"/>
                </a:cubicBezTo>
                <a:cubicBezTo>
                  <a:pt x="4654660" y="45742"/>
                  <a:pt x="4276756" y="43329"/>
                  <a:pt x="4075317" y="76200"/>
                </a:cubicBezTo>
                <a:cubicBezTo>
                  <a:pt x="3873878" y="109071"/>
                  <a:pt x="3496789" y="57655"/>
                  <a:pt x="3282134" y="76200"/>
                </a:cubicBezTo>
                <a:cubicBezTo>
                  <a:pt x="3067479" y="94745"/>
                  <a:pt x="2848359" y="104202"/>
                  <a:pt x="2598356" y="76200"/>
                </a:cubicBezTo>
                <a:cubicBezTo>
                  <a:pt x="2348353" y="48198"/>
                  <a:pt x="2378305" y="75463"/>
                  <a:pt x="2242792" y="76200"/>
                </a:cubicBezTo>
                <a:cubicBezTo>
                  <a:pt x="2107279" y="76937"/>
                  <a:pt x="1916185" y="76630"/>
                  <a:pt x="1777823" y="76200"/>
                </a:cubicBezTo>
                <a:cubicBezTo>
                  <a:pt x="1639461" y="75770"/>
                  <a:pt x="1440516" y="70811"/>
                  <a:pt x="1203449" y="76200"/>
                </a:cubicBezTo>
                <a:cubicBezTo>
                  <a:pt x="966382" y="81589"/>
                  <a:pt x="471490" y="51158"/>
                  <a:pt x="0" y="76200"/>
                </a:cubicBezTo>
                <a:cubicBezTo>
                  <a:pt x="-1874" y="40564"/>
                  <a:pt x="1918" y="35017"/>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0626001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pic>
        <p:nvPicPr>
          <p:cNvPr id="19" name="Content Placeholder 5" descr="A picture containing icon&#10;&#10;Description automatically generated">
            <a:extLst>
              <a:ext uri="{FF2B5EF4-FFF2-40B4-BE49-F238E27FC236}">
                <a16:creationId xmlns:a16="http://schemas.microsoft.com/office/drawing/2014/main" id="{79181F91-8024-F696-D386-790AD8937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04" y="605631"/>
            <a:ext cx="661987" cy="661987"/>
          </a:xfrm>
          <a:prstGeom prst="rect">
            <a:avLst/>
          </a:prstGeom>
        </p:spPr>
      </p:pic>
      <p:sp>
        <p:nvSpPr>
          <p:cNvPr id="7" name="Slide Number Placeholder 15">
            <a:extLst>
              <a:ext uri="{FF2B5EF4-FFF2-40B4-BE49-F238E27FC236}">
                <a16:creationId xmlns:a16="http://schemas.microsoft.com/office/drawing/2014/main" id="{C151DA8B-D521-3B21-7A67-43147A7FDC92}"/>
              </a:ext>
            </a:extLst>
          </p:cNvPr>
          <p:cNvSpPr>
            <a:spLocks noGrp="1"/>
          </p:cNvSpPr>
          <p:nvPr>
            <p:ph type="sldNum" sz="quarter" idx="12"/>
          </p:nvPr>
        </p:nvSpPr>
        <p:spPr>
          <a:xfrm>
            <a:off x="9448800" y="6473030"/>
            <a:ext cx="2743200" cy="365125"/>
          </a:xfrm>
        </p:spPr>
        <p:txBody>
          <a:bodyPr/>
          <a:lstStyle/>
          <a:p>
            <a:fld id="{330EA680-D336-4FF7-8B7A-9848BB0A1C32}" type="slidenum">
              <a:rPr lang="en-US" sz="2200" smtClean="0">
                <a:solidFill>
                  <a:schemeClr val="bg1"/>
                </a:solidFill>
              </a:rPr>
              <a:t>4</a:t>
            </a:fld>
            <a:endParaRPr lang="en-US" sz="2200" dirty="0">
              <a:solidFill>
                <a:schemeClr val="bg1"/>
              </a:solidFill>
            </a:endParaRPr>
          </a:p>
        </p:txBody>
      </p:sp>
      <p:pic>
        <p:nvPicPr>
          <p:cNvPr id="21" name="Graphic 20" descr="Stopwatch with solid fill">
            <a:extLst>
              <a:ext uri="{FF2B5EF4-FFF2-40B4-BE49-F238E27FC236}">
                <a16:creationId xmlns:a16="http://schemas.microsoft.com/office/drawing/2014/main" id="{5C1AC599-0A77-C6C3-6F4B-89017A8B69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55510" y="2681137"/>
            <a:ext cx="914400" cy="914400"/>
          </a:xfrm>
          <a:prstGeom prst="rect">
            <a:avLst/>
          </a:prstGeom>
        </p:spPr>
      </p:pic>
      <p:pic>
        <p:nvPicPr>
          <p:cNvPr id="20" name="Graphic 19">
            <a:extLst>
              <a:ext uri="{FF2B5EF4-FFF2-40B4-BE49-F238E27FC236}">
                <a16:creationId xmlns:a16="http://schemas.microsoft.com/office/drawing/2014/main" id="{AD749916-5797-BAF3-6453-651DB4A6AD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1021" y="4012247"/>
            <a:ext cx="681151" cy="681151"/>
          </a:xfrm>
          <a:prstGeom prst="rect">
            <a:avLst/>
          </a:prstGeom>
        </p:spPr>
      </p:pic>
      <p:pic>
        <p:nvPicPr>
          <p:cNvPr id="23" name="Graphic 22" descr="Target with solid fill">
            <a:extLst>
              <a:ext uri="{FF2B5EF4-FFF2-40B4-BE49-F238E27FC236}">
                <a16:creationId xmlns:a16="http://schemas.microsoft.com/office/drawing/2014/main" id="{1A8F2D21-3671-FA62-614C-E9F437E2C5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95169" y="4081627"/>
            <a:ext cx="683209" cy="683209"/>
          </a:xfrm>
          <a:prstGeom prst="rect">
            <a:avLst/>
          </a:prstGeom>
        </p:spPr>
      </p:pic>
      <p:pic>
        <p:nvPicPr>
          <p:cNvPr id="5" name="Graphic 4" descr="Medieval Armor with solid fill">
            <a:extLst>
              <a:ext uri="{FF2B5EF4-FFF2-40B4-BE49-F238E27FC236}">
                <a16:creationId xmlns:a16="http://schemas.microsoft.com/office/drawing/2014/main" id="{4A0A0E20-D2DF-BD38-BA78-1541F4900D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23292" y="2298192"/>
            <a:ext cx="790964" cy="790964"/>
          </a:xfrm>
          <a:prstGeom prst="rect">
            <a:avLst/>
          </a:prstGeom>
        </p:spPr>
      </p:pic>
      <p:pic>
        <p:nvPicPr>
          <p:cNvPr id="13" name="Graphic 12" descr="Caret Left with solid fill">
            <a:extLst>
              <a:ext uri="{FF2B5EF4-FFF2-40B4-BE49-F238E27FC236}">
                <a16:creationId xmlns:a16="http://schemas.microsoft.com/office/drawing/2014/main" id="{3F13FDCE-4134-2C96-A5CC-4BD86ED424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3500000">
            <a:off x="9359289" y="3319453"/>
            <a:ext cx="914400" cy="914400"/>
          </a:xfrm>
          <a:prstGeom prst="rect">
            <a:avLst/>
          </a:prstGeom>
        </p:spPr>
      </p:pic>
      <p:pic>
        <p:nvPicPr>
          <p:cNvPr id="29" name="Graphic 28" descr="Caret Left with solid fill">
            <a:extLst>
              <a:ext uri="{FF2B5EF4-FFF2-40B4-BE49-F238E27FC236}">
                <a16:creationId xmlns:a16="http://schemas.microsoft.com/office/drawing/2014/main" id="{8254A04C-0064-AF8B-40FB-7AAD609745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3500000">
            <a:off x="9511689" y="3471853"/>
            <a:ext cx="914400" cy="914400"/>
          </a:xfrm>
          <a:prstGeom prst="rect">
            <a:avLst/>
          </a:prstGeom>
        </p:spPr>
      </p:pic>
      <p:pic>
        <p:nvPicPr>
          <p:cNvPr id="30" name="Graphic 29" descr="Caret Left with solid fill">
            <a:extLst>
              <a:ext uri="{FF2B5EF4-FFF2-40B4-BE49-F238E27FC236}">
                <a16:creationId xmlns:a16="http://schemas.microsoft.com/office/drawing/2014/main" id="{544CA2F2-F6EC-F894-E4CF-1656F16552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3500000">
            <a:off x="9206889" y="3167053"/>
            <a:ext cx="914400" cy="914400"/>
          </a:xfrm>
          <a:prstGeom prst="rect">
            <a:avLst/>
          </a:prstGeom>
        </p:spPr>
      </p:pic>
      <p:pic>
        <p:nvPicPr>
          <p:cNvPr id="22" name="Graphic 21" descr="Stopwatch 66% with solid fill">
            <a:extLst>
              <a:ext uri="{FF2B5EF4-FFF2-40B4-BE49-F238E27FC236}">
                <a16:creationId xmlns:a16="http://schemas.microsoft.com/office/drawing/2014/main" id="{0AA1DEF3-B99C-6F46-853D-D0F29C0A639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41386" y="4359503"/>
            <a:ext cx="914400" cy="914400"/>
          </a:xfrm>
          <a:prstGeom prst="rect">
            <a:avLst/>
          </a:prstGeom>
        </p:spPr>
      </p:pic>
    </p:spTree>
    <p:extLst>
      <p:ext uri="{BB962C8B-B14F-4D97-AF65-F5344CB8AC3E}">
        <p14:creationId xmlns:p14="http://schemas.microsoft.com/office/powerpoint/2010/main" val="15373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C23C6F1-52E0-8AD8-0740-B0DBB64F9539}"/>
              </a:ext>
            </a:extLst>
          </p:cNvPr>
          <p:cNvSpPr txBox="1">
            <a:spLocks/>
          </p:cNvSpPr>
          <p:nvPr/>
        </p:nvSpPr>
        <p:spPr>
          <a:xfrm>
            <a:off x="838200" y="2859542"/>
            <a:ext cx="3690077" cy="24462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ea typeface="Calibri"/>
                <a:cs typeface="Calibri"/>
              </a:rPr>
              <a:t>WHITE_EATEN =	45%</a:t>
            </a:r>
          </a:p>
          <a:p>
            <a:r>
              <a:rPr lang="en-US" sz="2400" dirty="0">
                <a:ea typeface="Calibri"/>
                <a:cs typeface="Calibri"/>
              </a:rPr>
              <a:t>BLACK_ALIVE =	35%</a:t>
            </a:r>
          </a:p>
          <a:p>
            <a:r>
              <a:rPr lang="en-US" sz="2400" dirty="0">
                <a:ea typeface="Calibri"/>
                <a:cs typeface="Calibri"/>
              </a:rPr>
              <a:t>BLACK_SUR_K =	15%</a:t>
            </a:r>
          </a:p>
          <a:p>
            <a:r>
              <a:rPr lang="en-US" sz="2400" dirty="0">
                <a:ea typeface="Calibri"/>
                <a:cs typeface="Calibri"/>
              </a:rPr>
              <a:t>RHOMBUS_POS =	  5%</a:t>
            </a:r>
          </a:p>
        </p:txBody>
      </p:sp>
      <p:sp>
        <p:nvSpPr>
          <p:cNvPr id="9" name="Content Placeholder 2">
            <a:extLst>
              <a:ext uri="{FF2B5EF4-FFF2-40B4-BE49-F238E27FC236}">
                <a16:creationId xmlns:a16="http://schemas.microsoft.com/office/drawing/2014/main" id="{47F9A547-3986-57EF-0757-B766F6BD0CAB}"/>
              </a:ext>
            </a:extLst>
          </p:cNvPr>
          <p:cNvSpPr txBox="1">
            <a:spLocks/>
          </p:cNvSpPr>
          <p:nvPr/>
        </p:nvSpPr>
        <p:spPr>
          <a:xfrm>
            <a:off x="7873305" y="2859540"/>
            <a:ext cx="3690077" cy="244628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cs typeface="Calibri"/>
              </a:rPr>
              <a:t>WHITE_EATEN =	40%</a:t>
            </a:r>
          </a:p>
          <a:p>
            <a:r>
              <a:rPr lang="en-US" sz="2400" dirty="0">
                <a:cs typeface="Calibri"/>
              </a:rPr>
              <a:t>BLACK_ALIVE =	30%</a:t>
            </a:r>
          </a:p>
          <a:p>
            <a:r>
              <a:rPr lang="en-US" sz="2400" dirty="0">
                <a:cs typeface="Calibri"/>
              </a:rPr>
              <a:t>BLACK_SUR_K =	25%</a:t>
            </a:r>
          </a:p>
          <a:p>
            <a:r>
              <a:rPr lang="en-US" sz="2400" dirty="0">
                <a:cs typeface="Calibri"/>
              </a:rPr>
              <a:t>BLOCKED_ESC =	  5%</a:t>
            </a:r>
          </a:p>
          <a:p>
            <a:pPr>
              <a:buClr>
                <a:schemeClr val="tx1"/>
              </a:buClr>
              <a:buFont typeface="Calibri" panose="020F0502020204030204" pitchFamily="34" charset="0"/>
              <a:buChar char="+"/>
            </a:pPr>
            <a:r>
              <a:rPr lang="en-US" sz="2400" dirty="0">
                <a:solidFill>
                  <a:srgbClr val="C00000"/>
                </a:solidFill>
                <a:cs typeface="Calibri"/>
              </a:rPr>
              <a:t>KING_CHECK</a:t>
            </a:r>
            <a:r>
              <a:rPr lang="en-US" sz="2400" dirty="0">
                <a:cs typeface="Calibri"/>
              </a:rPr>
              <a:t> (Bonus flat)</a:t>
            </a:r>
          </a:p>
        </p:txBody>
      </p:sp>
      <p:sp>
        <p:nvSpPr>
          <p:cNvPr id="11" name="Footer Placeholder 13">
            <a:extLst>
              <a:ext uri="{FF2B5EF4-FFF2-40B4-BE49-F238E27FC236}">
                <a16:creationId xmlns:a16="http://schemas.microsoft.com/office/drawing/2014/main" id="{77FF3345-EFD5-4FB3-8C04-0EDF889E2FE8}"/>
              </a:ext>
            </a:extLst>
          </p:cNvPr>
          <p:cNvSpPr>
            <a:spLocks noGrp="1"/>
          </p:cNvSpPr>
          <p:nvPr>
            <p:ph type="ftr" sz="quarter" idx="11"/>
          </p:nvPr>
        </p:nvSpPr>
        <p:spPr>
          <a:xfrm>
            <a:off x="0" y="6473030"/>
            <a:ext cx="12192000" cy="384970"/>
          </a:xfrm>
          <a:custGeom>
            <a:avLst/>
            <a:gdLst>
              <a:gd name="connsiteX0" fmla="*/ 0 w 12192000"/>
              <a:gd name="connsiteY0" fmla="*/ 0 h 384970"/>
              <a:gd name="connsiteX1" fmla="*/ 214811 w 12192000"/>
              <a:gd name="connsiteY1" fmla="*/ 0 h 384970"/>
              <a:gd name="connsiteX2" fmla="*/ 795383 w 12192000"/>
              <a:gd name="connsiteY2" fmla="*/ 0 h 384970"/>
              <a:gd name="connsiteX3" fmla="*/ 1132114 w 12192000"/>
              <a:gd name="connsiteY3" fmla="*/ 0 h 384970"/>
              <a:gd name="connsiteX4" fmla="*/ 1956526 w 12192000"/>
              <a:gd name="connsiteY4" fmla="*/ 0 h 384970"/>
              <a:gd name="connsiteX5" fmla="*/ 2293257 w 12192000"/>
              <a:gd name="connsiteY5" fmla="*/ 0 h 384970"/>
              <a:gd name="connsiteX6" fmla="*/ 3117669 w 12192000"/>
              <a:gd name="connsiteY6" fmla="*/ 0 h 384970"/>
              <a:gd name="connsiteX7" fmla="*/ 3698240 w 12192000"/>
              <a:gd name="connsiteY7" fmla="*/ 0 h 384970"/>
              <a:gd name="connsiteX8" fmla="*/ 4400731 w 12192000"/>
              <a:gd name="connsiteY8" fmla="*/ 0 h 384970"/>
              <a:gd name="connsiteX9" fmla="*/ 4859383 w 12192000"/>
              <a:gd name="connsiteY9" fmla="*/ 0 h 384970"/>
              <a:gd name="connsiteX10" fmla="*/ 5196114 w 12192000"/>
              <a:gd name="connsiteY10" fmla="*/ 0 h 384970"/>
              <a:gd name="connsiteX11" fmla="*/ 6020526 w 12192000"/>
              <a:gd name="connsiteY11" fmla="*/ 0 h 384970"/>
              <a:gd name="connsiteX12" fmla="*/ 6723017 w 12192000"/>
              <a:gd name="connsiteY12" fmla="*/ 0 h 384970"/>
              <a:gd name="connsiteX13" fmla="*/ 7547429 w 12192000"/>
              <a:gd name="connsiteY13" fmla="*/ 0 h 384970"/>
              <a:gd name="connsiteX14" fmla="*/ 8006080 w 12192000"/>
              <a:gd name="connsiteY14" fmla="*/ 0 h 384970"/>
              <a:gd name="connsiteX15" fmla="*/ 8830491 w 12192000"/>
              <a:gd name="connsiteY15" fmla="*/ 0 h 384970"/>
              <a:gd name="connsiteX16" fmla="*/ 9167223 w 12192000"/>
              <a:gd name="connsiteY16" fmla="*/ 0 h 384970"/>
              <a:gd name="connsiteX17" fmla="*/ 9382034 w 12192000"/>
              <a:gd name="connsiteY17" fmla="*/ 0 h 384970"/>
              <a:gd name="connsiteX18" fmla="*/ 9962606 w 12192000"/>
              <a:gd name="connsiteY18" fmla="*/ 0 h 384970"/>
              <a:gd name="connsiteX19" fmla="*/ 10665097 w 12192000"/>
              <a:gd name="connsiteY19" fmla="*/ 0 h 384970"/>
              <a:gd name="connsiteX20" fmla="*/ 10879909 w 12192000"/>
              <a:gd name="connsiteY20" fmla="*/ 0 h 384970"/>
              <a:gd name="connsiteX21" fmla="*/ 11338560 w 12192000"/>
              <a:gd name="connsiteY21" fmla="*/ 0 h 384970"/>
              <a:gd name="connsiteX22" fmla="*/ 12192000 w 12192000"/>
              <a:gd name="connsiteY22" fmla="*/ 0 h 384970"/>
              <a:gd name="connsiteX23" fmla="*/ 12192000 w 12192000"/>
              <a:gd name="connsiteY23" fmla="*/ 384970 h 384970"/>
              <a:gd name="connsiteX24" fmla="*/ 11855269 w 12192000"/>
              <a:gd name="connsiteY24" fmla="*/ 384970 h 384970"/>
              <a:gd name="connsiteX25" fmla="*/ 11396617 w 12192000"/>
              <a:gd name="connsiteY25" fmla="*/ 384970 h 384970"/>
              <a:gd name="connsiteX26" fmla="*/ 10694126 w 12192000"/>
              <a:gd name="connsiteY26" fmla="*/ 384970 h 384970"/>
              <a:gd name="connsiteX27" fmla="*/ 10357394 w 12192000"/>
              <a:gd name="connsiteY27" fmla="*/ 384970 h 384970"/>
              <a:gd name="connsiteX28" fmla="*/ 10142583 w 12192000"/>
              <a:gd name="connsiteY28" fmla="*/ 384970 h 384970"/>
              <a:gd name="connsiteX29" fmla="*/ 9805851 w 12192000"/>
              <a:gd name="connsiteY29" fmla="*/ 384970 h 384970"/>
              <a:gd name="connsiteX30" fmla="*/ 9469120 w 12192000"/>
              <a:gd name="connsiteY30" fmla="*/ 384970 h 384970"/>
              <a:gd name="connsiteX31" fmla="*/ 8888549 w 12192000"/>
              <a:gd name="connsiteY31" fmla="*/ 384970 h 384970"/>
              <a:gd name="connsiteX32" fmla="*/ 8551817 w 12192000"/>
              <a:gd name="connsiteY32" fmla="*/ 384970 h 384970"/>
              <a:gd name="connsiteX33" fmla="*/ 8093166 w 12192000"/>
              <a:gd name="connsiteY33" fmla="*/ 384970 h 384970"/>
              <a:gd name="connsiteX34" fmla="*/ 7634514 w 12192000"/>
              <a:gd name="connsiteY34" fmla="*/ 384970 h 384970"/>
              <a:gd name="connsiteX35" fmla="*/ 7419703 w 12192000"/>
              <a:gd name="connsiteY35" fmla="*/ 384970 h 384970"/>
              <a:gd name="connsiteX36" fmla="*/ 7204891 w 12192000"/>
              <a:gd name="connsiteY36" fmla="*/ 384970 h 384970"/>
              <a:gd name="connsiteX37" fmla="*/ 6380480 w 12192000"/>
              <a:gd name="connsiteY37" fmla="*/ 384970 h 384970"/>
              <a:gd name="connsiteX38" fmla="*/ 5799909 w 12192000"/>
              <a:gd name="connsiteY38" fmla="*/ 384970 h 384970"/>
              <a:gd name="connsiteX39" fmla="*/ 5219337 w 12192000"/>
              <a:gd name="connsiteY39" fmla="*/ 384970 h 384970"/>
              <a:gd name="connsiteX40" fmla="*/ 5004526 w 12192000"/>
              <a:gd name="connsiteY40" fmla="*/ 384970 h 384970"/>
              <a:gd name="connsiteX41" fmla="*/ 4545874 w 12192000"/>
              <a:gd name="connsiteY41" fmla="*/ 384970 h 384970"/>
              <a:gd name="connsiteX42" fmla="*/ 3965303 w 12192000"/>
              <a:gd name="connsiteY42" fmla="*/ 384970 h 384970"/>
              <a:gd name="connsiteX43" fmla="*/ 3262811 w 12192000"/>
              <a:gd name="connsiteY43" fmla="*/ 384970 h 384970"/>
              <a:gd name="connsiteX44" fmla="*/ 3048000 w 12192000"/>
              <a:gd name="connsiteY44" fmla="*/ 384970 h 384970"/>
              <a:gd name="connsiteX45" fmla="*/ 2345509 w 12192000"/>
              <a:gd name="connsiteY45" fmla="*/ 384970 h 384970"/>
              <a:gd name="connsiteX46" fmla="*/ 2008777 w 12192000"/>
              <a:gd name="connsiteY46" fmla="*/ 384970 h 384970"/>
              <a:gd name="connsiteX47" fmla="*/ 1672046 w 12192000"/>
              <a:gd name="connsiteY47" fmla="*/ 384970 h 384970"/>
              <a:gd name="connsiteX48" fmla="*/ 1457234 w 12192000"/>
              <a:gd name="connsiteY48" fmla="*/ 384970 h 384970"/>
              <a:gd name="connsiteX49" fmla="*/ 998583 w 12192000"/>
              <a:gd name="connsiteY49" fmla="*/ 384970 h 384970"/>
              <a:gd name="connsiteX50" fmla="*/ 0 w 12192000"/>
              <a:gd name="connsiteY50" fmla="*/ 384970 h 384970"/>
              <a:gd name="connsiteX51" fmla="*/ 0 w 12192000"/>
              <a:gd name="connsiteY51" fmla="*/ 0 h 38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384970" fill="none" extrusionOk="0">
                <a:moveTo>
                  <a:pt x="0" y="0"/>
                </a:moveTo>
                <a:cubicBezTo>
                  <a:pt x="107263" y="-15207"/>
                  <a:pt x="149201" y="16405"/>
                  <a:pt x="214811" y="0"/>
                </a:cubicBezTo>
                <a:cubicBezTo>
                  <a:pt x="280421" y="-16405"/>
                  <a:pt x="604765" y="60224"/>
                  <a:pt x="795383" y="0"/>
                </a:cubicBezTo>
                <a:cubicBezTo>
                  <a:pt x="986001" y="-60224"/>
                  <a:pt x="1016497" y="7139"/>
                  <a:pt x="1132114" y="0"/>
                </a:cubicBezTo>
                <a:cubicBezTo>
                  <a:pt x="1247731" y="-7139"/>
                  <a:pt x="1776378" y="82815"/>
                  <a:pt x="1956526" y="0"/>
                </a:cubicBezTo>
                <a:cubicBezTo>
                  <a:pt x="2136674" y="-82815"/>
                  <a:pt x="2141255" y="17251"/>
                  <a:pt x="2293257" y="0"/>
                </a:cubicBezTo>
                <a:cubicBezTo>
                  <a:pt x="2445259" y="-17251"/>
                  <a:pt x="2762519" y="54210"/>
                  <a:pt x="3117669" y="0"/>
                </a:cubicBezTo>
                <a:cubicBezTo>
                  <a:pt x="3472819" y="-54210"/>
                  <a:pt x="3535032" y="53063"/>
                  <a:pt x="3698240" y="0"/>
                </a:cubicBezTo>
                <a:cubicBezTo>
                  <a:pt x="3861448" y="-53063"/>
                  <a:pt x="4174372" y="33406"/>
                  <a:pt x="4400731" y="0"/>
                </a:cubicBezTo>
                <a:cubicBezTo>
                  <a:pt x="4627090" y="-33406"/>
                  <a:pt x="4665541" y="735"/>
                  <a:pt x="4859383" y="0"/>
                </a:cubicBezTo>
                <a:cubicBezTo>
                  <a:pt x="5053225" y="-735"/>
                  <a:pt x="5098237" y="21499"/>
                  <a:pt x="5196114" y="0"/>
                </a:cubicBezTo>
                <a:cubicBezTo>
                  <a:pt x="5293991" y="-21499"/>
                  <a:pt x="5665041" y="78282"/>
                  <a:pt x="6020526" y="0"/>
                </a:cubicBezTo>
                <a:cubicBezTo>
                  <a:pt x="6376011" y="-78282"/>
                  <a:pt x="6572707" y="59966"/>
                  <a:pt x="6723017" y="0"/>
                </a:cubicBezTo>
                <a:cubicBezTo>
                  <a:pt x="6873327" y="-59966"/>
                  <a:pt x="7316238" y="64866"/>
                  <a:pt x="7547429" y="0"/>
                </a:cubicBezTo>
                <a:cubicBezTo>
                  <a:pt x="7778620" y="-64866"/>
                  <a:pt x="7893997" y="52959"/>
                  <a:pt x="8006080" y="0"/>
                </a:cubicBezTo>
                <a:cubicBezTo>
                  <a:pt x="8118163" y="-52959"/>
                  <a:pt x="8531352" y="74448"/>
                  <a:pt x="8830491" y="0"/>
                </a:cubicBezTo>
                <a:cubicBezTo>
                  <a:pt x="9129630" y="-74448"/>
                  <a:pt x="9040124" y="25005"/>
                  <a:pt x="9167223" y="0"/>
                </a:cubicBezTo>
                <a:cubicBezTo>
                  <a:pt x="9294322" y="-25005"/>
                  <a:pt x="9311872" y="21931"/>
                  <a:pt x="9382034" y="0"/>
                </a:cubicBezTo>
                <a:cubicBezTo>
                  <a:pt x="9452196" y="-21931"/>
                  <a:pt x="9725933" y="1557"/>
                  <a:pt x="9962606" y="0"/>
                </a:cubicBezTo>
                <a:cubicBezTo>
                  <a:pt x="10199279" y="-1557"/>
                  <a:pt x="10318958" y="67001"/>
                  <a:pt x="10665097" y="0"/>
                </a:cubicBezTo>
                <a:cubicBezTo>
                  <a:pt x="11011236" y="-67001"/>
                  <a:pt x="10817231" y="2013"/>
                  <a:pt x="10879909" y="0"/>
                </a:cubicBezTo>
                <a:cubicBezTo>
                  <a:pt x="10942587" y="-2013"/>
                  <a:pt x="11224330" y="54443"/>
                  <a:pt x="11338560" y="0"/>
                </a:cubicBezTo>
                <a:cubicBezTo>
                  <a:pt x="11452790" y="-54443"/>
                  <a:pt x="12012773" y="96730"/>
                  <a:pt x="12192000" y="0"/>
                </a:cubicBezTo>
                <a:cubicBezTo>
                  <a:pt x="12221214" y="118791"/>
                  <a:pt x="12190797" y="283887"/>
                  <a:pt x="12192000" y="384970"/>
                </a:cubicBezTo>
                <a:cubicBezTo>
                  <a:pt x="12024480" y="385861"/>
                  <a:pt x="11988118" y="357651"/>
                  <a:pt x="11855269" y="384970"/>
                </a:cubicBezTo>
                <a:cubicBezTo>
                  <a:pt x="11722420" y="412289"/>
                  <a:pt x="11619644" y="334633"/>
                  <a:pt x="11396617" y="384970"/>
                </a:cubicBezTo>
                <a:cubicBezTo>
                  <a:pt x="11173590" y="435307"/>
                  <a:pt x="10847483" y="359693"/>
                  <a:pt x="10694126" y="384970"/>
                </a:cubicBezTo>
                <a:cubicBezTo>
                  <a:pt x="10540769" y="410247"/>
                  <a:pt x="10523542" y="354205"/>
                  <a:pt x="10357394" y="384970"/>
                </a:cubicBezTo>
                <a:cubicBezTo>
                  <a:pt x="10191246" y="415735"/>
                  <a:pt x="10248011" y="366064"/>
                  <a:pt x="10142583" y="384970"/>
                </a:cubicBezTo>
                <a:cubicBezTo>
                  <a:pt x="10037155" y="403876"/>
                  <a:pt x="9894588" y="360763"/>
                  <a:pt x="9805851" y="384970"/>
                </a:cubicBezTo>
                <a:cubicBezTo>
                  <a:pt x="9717114" y="409177"/>
                  <a:pt x="9574503" y="367856"/>
                  <a:pt x="9469120" y="384970"/>
                </a:cubicBezTo>
                <a:cubicBezTo>
                  <a:pt x="9363737" y="402084"/>
                  <a:pt x="9008379" y="332291"/>
                  <a:pt x="8888549" y="384970"/>
                </a:cubicBezTo>
                <a:cubicBezTo>
                  <a:pt x="8768719" y="437649"/>
                  <a:pt x="8623777" y="382816"/>
                  <a:pt x="8551817" y="384970"/>
                </a:cubicBezTo>
                <a:cubicBezTo>
                  <a:pt x="8479857" y="387124"/>
                  <a:pt x="8288104" y="368821"/>
                  <a:pt x="8093166" y="384970"/>
                </a:cubicBezTo>
                <a:cubicBezTo>
                  <a:pt x="7898228" y="401119"/>
                  <a:pt x="7785495" y="347728"/>
                  <a:pt x="7634514" y="384970"/>
                </a:cubicBezTo>
                <a:cubicBezTo>
                  <a:pt x="7483533" y="422212"/>
                  <a:pt x="7470934" y="360566"/>
                  <a:pt x="7419703" y="384970"/>
                </a:cubicBezTo>
                <a:cubicBezTo>
                  <a:pt x="7368472" y="409374"/>
                  <a:pt x="7262668" y="369512"/>
                  <a:pt x="7204891" y="384970"/>
                </a:cubicBezTo>
                <a:cubicBezTo>
                  <a:pt x="7147114" y="400428"/>
                  <a:pt x="6614705" y="330433"/>
                  <a:pt x="6380480" y="384970"/>
                </a:cubicBezTo>
                <a:cubicBezTo>
                  <a:pt x="6146255" y="439507"/>
                  <a:pt x="6055541" y="382568"/>
                  <a:pt x="5799909" y="384970"/>
                </a:cubicBezTo>
                <a:cubicBezTo>
                  <a:pt x="5544277" y="387372"/>
                  <a:pt x="5432200" y="370593"/>
                  <a:pt x="5219337" y="384970"/>
                </a:cubicBezTo>
                <a:cubicBezTo>
                  <a:pt x="5006474" y="399347"/>
                  <a:pt x="5079730" y="361047"/>
                  <a:pt x="5004526" y="384970"/>
                </a:cubicBezTo>
                <a:cubicBezTo>
                  <a:pt x="4929322" y="408893"/>
                  <a:pt x="4731234" y="338973"/>
                  <a:pt x="4545874" y="384970"/>
                </a:cubicBezTo>
                <a:cubicBezTo>
                  <a:pt x="4360514" y="430967"/>
                  <a:pt x="4214767" y="327212"/>
                  <a:pt x="3965303" y="384970"/>
                </a:cubicBezTo>
                <a:cubicBezTo>
                  <a:pt x="3715839" y="442728"/>
                  <a:pt x="3537353" y="336565"/>
                  <a:pt x="3262811" y="384970"/>
                </a:cubicBezTo>
                <a:cubicBezTo>
                  <a:pt x="2988269" y="433375"/>
                  <a:pt x="3091039" y="368497"/>
                  <a:pt x="3048000" y="384970"/>
                </a:cubicBezTo>
                <a:cubicBezTo>
                  <a:pt x="3004961" y="401443"/>
                  <a:pt x="2687158" y="318223"/>
                  <a:pt x="2345509" y="384970"/>
                </a:cubicBezTo>
                <a:cubicBezTo>
                  <a:pt x="2003860" y="451717"/>
                  <a:pt x="2089287" y="375679"/>
                  <a:pt x="2008777" y="384970"/>
                </a:cubicBezTo>
                <a:cubicBezTo>
                  <a:pt x="1928267" y="394261"/>
                  <a:pt x="1799861" y="347846"/>
                  <a:pt x="1672046" y="384970"/>
                </a:cubicBezTo>
                <a:cubicBezTo>
                  <a:pt x="1544231" y="422094"/>
                  <a:pt x="1535803" y="364670"/>
                  <a:pt x="1457234" y="384970"/>
                </a:cubicBezTo>
                <a:cubicBezTo>
                  <a:pt x="1378665" y="405270"/>
                  <a:pt x="1187110" y="358771"/>
                  <a:pt x="998583" y="384970"/>
                </a:cubicBezTo>
                <a:cubicBezTo>
                  <a:pt x="810056" y="411169"/>
                  <a:pt x="280806" y="299376"/>
                  <a:pt x="0" y="384970"/>
                </a:cubicBezTo>
                <a:cubicBezTo>
                  <a:pt x="-45013" y="241044"/>
                  <a:pt x="2778" y="177345"/>
                  <a:pt x="0" y="0"/>
                </a:cubicBezTo>
                <a:close/>
              </a:path>
              <a:path w="12192000" h="384970" stroke="0" extrusionOk="0">
                <a:moveTo>
                  <a:pt x="0" y="0"/>
                </a:moveTo>
                <a:cubicBezTo>
                  <a:pt x="160322" y="-3532"/>
                  <a:pt x="561072" y="14475"/>
                  <a:pt x="702491" y="0"/>
                </a:cubicBezTo>
                <a:cubicBezTo>
                  <a:pt x="843910" y="-14475"/>
                  <a:pt x="1185094" y="13259"/>
                  <a:pt x="1404983" y="0"/>
                </a:cubicBezTo>
                <a:cubicBezTo>
                  <a:pt x="1624872" y="-13259"/>
                  <a:pt x="1556700" y="15592"/>
                  <a:pt x="1619794" y="0"/>
                </a:cubicBezTo>
                <a:cubicBezTo>
                  <a:pt x="1682888" y="-15592"/>
                  <a:pt x="2052510" y="52515"/>
                  <a:pt x="2200366" y="0"/>
                </a:cubicBezTo>
                <a:cubicBezTo>
                  <a:pt x="2348222" y="-52515"/>
                  <a:pt x="2562410" y="1966"/>
                  <a:pt x="2902857" y="0"/>
                </a:cubicBezTo>
                <a:cubicBezTo>
                  <a:pt x="3243304" y="-1966"/>
                  <a:pt x="3247856" y="53258"/>
                  <a:pt x="3361509" y="0"/>
                </a:cubicBezTo>
                <a:cubicBezTo>
                  <a:pt x="3475162" y="-53258"/>
                  <a:pt x="3779577" y="17903"/>
                  <a:pt x="3942080" y="0"/>
                </a:cubicBezTo>
                <a:cubicBezTo>
                  <a:pt x="4104583" y="-17903"/>
                  <a:pt x="4556191" y="47047"/>
                  <a:pt x="4766491" y="0"/>
                </a:cubicBezTo>
                <a:cubicBezTo>
                  <a:pt x="4976791" y="-47047"/>
                  <a:pt x="5279534" y="56213"/>
                  <a:pt x="5468983" y="0"/>
                </a:cubicBezTo>
                <a:cubicBezTo>
                  <a:pt x="5658432" y="-56213"/>
                  <a:pt x="5579942" y="5228"/>
                  <a:pt x="5683794" y="0"/>
                </a:cubicBezTo>
                <a:cubicBezTo>
                  <a:pt x="5787646" y="-5228"/>
                  <a:pt x="5984461" y="42604"/>
                  <a:pt x="6142446" y="0"/>
                </a:cubicBezTo>
                <a:cubicBezTo>
                  <a:pt x="6300431" y="-42604"/>
                  <a:pt x="6739246" y="22955"/>
                  <a:pt x="6966857" y="0"/>
                </a:cubicBezTo>
                <a:cubicBezTo>
                  <a:pt x="7194468" y="-22955"/>
                  <a:pt x="7133042" y="14519"/>
                  <a:pt x="7181669" y="0"/>
                </a:cubicBezTo>
                <a:cubicBezTo>
                  <a:pt x="7230296" y="-14519"/>
                  <a:pt x="7726903" y="72621"/>
                  <a:pt x="7884160" y="0"/>
                </a:cubicBezTo>
                <a:cubicBezTo>
                  <a:pt x="8041417" y="-72621"/>
                  <a:pt x="8017472" y="19208"/>
                  <a:pt x="8098971" y="0"/>
                </a:cubicBezTo>
                <a:cubicBezTo>
                  <a:pt x="8180470" y="-19208"/>
                  <a:pt x="8407639" y="55546"/>
                  <a:pt x="8679543" y="0"/>
                </a:cubicBezTo>
                <a:cubicBezTo>
                  <a:pt x="8951447" y="-55546"/>
                  <a:pt x="8932404" y="30569"/>
                  <a:pt x="9138194" y="0"/>
                </a:cubicBezTo>
                <a:cubicBezTo>
                  <a:pt x="9343984" y="-30569"/>
                  <a:pt x="9445991" y="63942"/>
                  <a:pt x="9718766" y="0"/>
                </a:cubicBezTo>
                <a:cubicBezTo>
                  <a:pt x="9991541" y="-63942"/>
                  <a:pt x="10108925" y="35247"/>
                  <a:pt x="10421257" y="0"/>
                </a:cubicBezTo>
                <a:cubicBezTo>
                  <a:pt x="10733589" y="-35247"/>
                  <a:pt x="10784997" y="10405"/>
                  <a:pt x="11123749" y="0"/>
                </a:cubicBezTo>
                <a:cubicBezTo>
                  <a:pt x="11462501" y="-10405"/>
                  <a:pt x="11364319" y="34184"/>
                  <a:pt x="11582400" y="0"/>
                </a:cubicBezTo>
                <a:cubicBezTo>
                  <a:pt x="11800481" y="-34184"/>
                  <a:pt x="12065216" y="13928"/>
                  <a:pt x="12192000" y="0"/>
                </a:cubicBezTo>
                <a:cubicBezTo>
                  <a:pt x="12225389" y="81747"/>
                  <a:pt x="12155260" y="207042"/>
                  <a:pt x="12192000" y="384970"/>
                </a:cubicBezTo>
                <a:cubicBezTo>
                  <a:pt x="11905166" y="449349"/>
                  <a:pt x="11807878" y="318453"/>
                  <a:pt x="11611429" y="384970"/>
                </a:cubicBezTo>
                <a:cubicBezTo>
                  <a:pt x="11414980" y="451487"/>
                  <a:pt x="11440653" y="365083"/>
                  <a:pt x="11396617" y="384970"/>
                </a:cubicBezTo>
                <a:cubicBezTo>
                  <a:pt x="11352581" y="404857"/>
                  <a:pt x="11121986" y="367219"/>
                  <a:pt x="10937966" y="384970"/>
                </a:cubicBezTo>
                <a:cubicBezTo>
                  <a:pt x="10753946" y="402721"/>
                  <a:pt x="10394340" y="320227"/>
                  <a:pt x="10113554" y="384970"/>
                </a:cubicBezTo>
                <a:cubicBezTo>
                  <a:pt x="9832768" y="449713"/>
                  <a:pt x="9656134" y="357308"/>
                  <a:pt x="9411063" y="384970"/>
                </a:cubicBezTo>
                <a:cubicBezTo>
                  <a:pt x="9165992" y="412632"/>
                  <a:pt x="8950459" y="350986"/>
                  <a:pt x="8586651" y="384970"/>
                </a:cubicBezTo>
                <a:cubicBezTo>
                  <a:pt x="8222843" y="418954"/>
                  <a:pt x="8148979" y="328749"/>
                  <a:pt x="7762240" y="384970"/>
                </a:cubicBezTo>
                <a:cubicBezTo>
                  <a:pt x="7375501" y="441191"/>
                  <a:pt x="7184002" y="380407"/>
                  <a:pt x="6937829" y="384970"/>
                </a:cubicBezTo>
                <a:cubicBezTo>
                  <a:pt x="6691656" y="389533"/>
                  <a:pt x="6731119" y="356949"/>
                  <a:pt x="6601097" y="384970"/>
                </a:cubicBezTo>
                <a:cubicBezTo>
                  <a:pt x="6471075" y="412991"/>
                  <a:pt x="6224315" y="336412"/>
                  <a:pt x="5898606" y="384970"/>
                </a:cubicBezTo>
                <a:cubicBezTo>
                  <a:pt x="5572897" y="433528"/>
                  <a:pt x="5752893" y="367344"/>
                  <a:pt x="5683794" y="384970"/>
                </a:cubicBezTo>
                <a:cubicBezTo>
                  <a:pt x="5614695" y="402596"/>
                  <a:pt x="5321898" y="319785"/>
                  <a:pt x="5103223" y="384970"/>
                </a:cubicBezTo>
                <a:cubicBezTo>
                  <a:pt x="4884548" y="450155"/>
                  <a:pt x="4465563" y="384519"/>
                  <a:pt x="4278811" y="384970"/>
                </a:cubicBezTo>
                <a:cubicBezTo>
                  <a:pt x="4092059" y="385421"/>
                  <a:pt x="3831980" y="338900"/>
                  <a:pt x="3698240" y="384970"/>
                </a:cubicBezTo>
                <a:cubicBezTo>
                  <a:pt x="3564500" y="431040"/>
                  <a:pt x="3244095" y="350697"/>
                  <a:pt x="2873829" y="384970"/>
                </a:cubicBezTo>
                <a:cubicBezTo>
                  <a:pt x="2503563" y="419243"/>
                  <a:pt x="2635278" y="377242"/>
                  <a:pt x="2537097" y="384970"/>
                </a:cubicBezTo>
                <a:cubicBezTo>
                  <a:pt x="2438916" y="392698"/>
                  <a:pt x="1958797" y="305518"/>
                  <a:pt x="1712686" y="384970"/>
                </a:cubicBezTo>
                <a:cubicBezTo>
                  <a:pt x="1466575" y="464422"/>
                  <a:pt x="1588821" y="377768"/>
                  <a:pt x="1497874" y="384970"/>
                </a:cubicBezTo>
                <a:cubicBezTo>
                  <a:pt x="1406927" y="392172"/>
                  <a:pt x="1349255" y="370961"/>
                  <a:pt x="1283063" y="384970"/>
                </a:cubicBezTo>
                <a:cubicBezTo>
                  <a:pt x="1216871" y="398979"/>
                  <a:pt x="897777" y="378105"/>
                  <a:pt x="702491" y="384970"/>
                </a:cubicBezTo>
                <a:cubicBezTo>
                  <a:pt x="507205" y="391835"/>
                  <a:pt x="184443" y="364217"/>
                  <a:pt x="0" y="384970"/>
                </a:cubicBezTo>
                <a:cubicBezTo>
                  <a:pt x="-5050" y="253141"/>
                  <a:pt x="15326" y="109782"/>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17597093">
                  <ask:type>
                    <ask:lineSketchScribble/>
                  </ask:type>
                </ask:lineSketchStyleProps>
              </a:ext>
            </a:extLst>
          </a:ln>
        </p:spPr>
        <p:txBody>
          <a:bodyPr/>
          <a:lstStyle/>
          <a:p>
            <a:r>
              <a:rPr lang="en-US" sz="2000" dirty="0">
                <a:solidFill>
                  <a:schemeClr val="bg1"/>
                </a:solidFill>
              </a:rPr>
              <a:t>Tablut Challenge 2022</a:t>
            </a:r>
            <a:endParaRPr lang="en-US" dirty="0">
              <a:solidFill>
                <a:schemeClr val="bg1"/>
              </a:solidFill>
            </a:endParaRPr>
          </a:p>
        </p:txBody>
      </p:sp>
      <p:sp>
        <p:nvSpPr>
          <p:cNvPr id="12" name="Rectangle 11">
            <a:extLst>
              <a:ext uri="{FF2B5EF4-FFF2-40B4-BE49-F238E27FC236}">
                <a16:creationId xmlns:a16="http://schemas.microsoft.com/office/drawing/2014/main" id="{D96EABD8-42EE-F333-F762-76A696058DF9}"/>
              </a:ext>
            </a:extLst>
          </p:cNvPr>
          <p:cNvSpPr/>
          <p:nvPr/>
        </p:nvSpPr>
        <p:spPr>
          <a:xfrm>
            <a:off x="622936" y="1343025"/>
            <a:ext cx="10940447" cy="76200"/>
          </a:xfrm>
          <a:custGeom>
            <a:avLst/>
            <a:gdLst>
              <a:gd name="connsiteX0" fmla="*/ 0 w 10940447"/>
              <a:gd name="connsiteY0" fmla="*/ 0 h 76200"/>
              <a:gd name="connsiteX1" fmla="*/ 355565 w 10940447"/>
              <a:gd name="connsiteY1" fmla="*/ 0 h 76200"/>
              <a:gd name="connsiteX2" fmla="*/ 1258151 w 10940447"/>
              <a:gd name="connsiteY2" fmla="*/ 0 h 76200"/>
              <a:gd name="connsiteX3" fmla="*/ 2160738 w 10940447"/>
              <a:gd name="connsiteY3" fmla="*/ 0 h 76200"/>
              <a:gd name="connsiteX4" fmla="*/ 2735112 w 10940447"/>
              <a:gd name="connsiteY4" fmla="*/ 0 h 76200"/>
              <a:gd name="connsiteX5" fmla="*/ 3200081 w 10940447"/>
              <a:gd name="connsiteY5" fmla="*/ 0 h 76200"/>
              <a:gd name="connsiteX6" fmla="*/ 3665050 w 10940447"/>
              <a:gd name="connsiteY6" fmla="*/ 0 h 76200"/>
              <a:gd name="connsiteX7" fmla="*/ 4567637 w 10940447"/>
              <a:gd name="connsiteY7" fmla="*/ 0 h 76200"/>
              <a:gd name="connsiteX8" fmla="*/ 5360819 w 10940447"/>
              <a:gd name="connsiteY8" fmla="*/ 0 h 76200"/>
              <a:gd name="connsiteX9" fmla="*/ 5716384 w 10940447"/>
              <a:gd name="connsiteY9" fmla="*/ 0 h 76200"/>
              <a:gd name="connsiteX10" fmla="*/ 6618970 w 10940447"/>
              <a:gd name="connsiteY10" fmla="*/ 0 h 76200"/>
              <a:gd name="connsiteX11" fmla="*/ 7083939 w 10940447"/>
              <a:gd name="connsiteY11" fmla="*/ 0 h 76200"/>
              <a:gd name="connsiteX12" fmla="*/ 7439504 w 10940447"/>
              <a:gd name="connsiteY12" fmla="*/ 0 h 76200"/>
              <a:gd name="connsiteX13" fmla="*/ 8342091 w 10940447"/>
              <a:gd name="connsiteY13" fmla="*/ 0 h 76200"/>
              <a:gd name="connsiteX14" fmla="*/ 9244678 w 10940447"/>
              <a:gd name="connsiteY14" fmla="*/ 0 h 76200"/>
              <a:gd name="connsiteX15" fmla="*/ 9819051 w 10940447"/>
              <a:gd name="connsiteY15" fmla="*/ 0 h 76200"/>
              <a:gd name="connsiteX16" fmla="*/ 10940447 w 10940447"/>
              <a:gd name="connsiteY16" fmla="*/ 0 h 76200"/>
              <a:gd name="connsiteX17" fmla="*/ 10940447 w 10940447"/>
              <a:gd name="connsiteY17" fmla="*/ 76200 h 76200"/>
              <a:gd name="connsiteX18" fmla="*/ 10584882 w 10940447"/>
              <a:gd name="connsiteY18" fmla="*/ 76200 h 76200"/>
              <a:gd name="connsiteX19" fmla="*/ 9791700 w 10940447"/>
              <a:gd name="connsiteY19" fmla="*/ 76200 h 76200"/>
              <a:gd name="connsiteX20" fmla="*/ 9107922 w 10940447"/>
              <a:gd name="connsiteY20" fmla="*/ 76200 h 76200"/>
              <a:gd name="connsiteX21" fmla="*/ 8533549 w 10940447"/>
              <a:gd name="connsiteY21" fmla="*/ 76200 h 76200"/>
              <a:gd name="connsiteX22" fmla="*/ 8068580 w 10940447"/>
              <a:gd name="connsiteY22" fmla="*/ 76200 h 76200"/>
              <a:gd name="connsiteX23" fmla="*/ 7713015 w 10940447"/>
              <a:gd name="connsiteY23" fmla="*/ 76200 h 76200"/>
              <a:gd name="connsiteX24" fmla="*/ 7138642 w 10940447"/>
              <a:gd name="connsiteY24" fmla="*/ 76200 h 76200"/>
              <a:gd name="connsiteX25" fmla="*/ 6236055 w 10940447"/>
              <a:gd name="connsiteY25" fmla="*/ 76200 h 76200"/>
              <a:gd name="connsiteX26" fmla="*/ 5771086 w 10940447"/>
              <a:gd name="connsiteY26" fmla="*/ 76200 h 76200"/>
              <a:gd name="connsiteX27" fmla="*/ 4977903 w 10940447"/>
              <a:gd name="connsiteY27" fmla="*/ 76200 h 76200"/>
              <a:gd name="connsiteX28" fmla="*/ 4512934 w 10940447"/>
              <a:gd name="connsiteY28" fmla="*/ 76200 h 76200"/>
              <a:gd name="connsiteX29" fmla="*/ 3719752 w 10940447"/>
              <a:gd name="connsiteY29" fmla="*/ 76200 h 76200"/>
              <a:gd name="connsiteX30" fmla="*/ 3254783 w 10940447"/>
              <a:gd name="connsiteY30" fmla="*/ 76200 h 76200"/>
              <a:gd name="connsiteX31" fmla="*/ 2571005 w 10940447"/>
              <a:gd name="connsiteY31" fmla="*/ 76200 h 76200"/>
              <a:gd name="connsiteX32" fmla="*/ 1887227 w 10940447"/>
              <a:gd name="connsiteY32" fmla="*/ 76200 h 76200"/>
              <a:gd name="connsiteX33" fmla="*/ 1422258 w 10940447"/>
              <a:gd name="connsiteY33" fmla="*/ 76200 h 76200"/>
              <a:gd name="connsiteX34" fmla="*/ 738480 w 10940447"/>
              <a:gd name="connsiteY34" fmla="*/ 76200 h 76200"/>
              <a:gd name="connsiteX35" fmla="*/ 0 w 10940447"/>
              <a:gd name="connsiteY35" fmla="*/ 76200 h 76200"/>
              <a:gd name="connsiteX36" fmla="*/ 0 w 10940447"/>
              <a:gd name="connsiteY3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940447" h="76200" fill="none" extrusionOk="0">
                <a:moveTo>
                  <a:pt x="0" y="0"/>
                </a:moveTo>
                <a:cubicBezTo>
                  <a:pt x="82952" y="8798"/>
                  <a:pt x="199086" y="-4711"/>
                  <a:pt x="355565" y="0"/>
                </a:cubicBezTo>
                <a:cubicBezTo>
                  <a:pt x="512044" y="4711"/>
                  <a:pt x="1064590" y="7196"/>
                  <a:pt x="1258151" y="0"/>
                </a:cubicBezTo>
                <a:cubicBezTo>
                  <a:pt x="1451712" y="-7196"/>
                  <a:pt x="1713696" y="40141"/>
                  <a:pt x="2160738" y="0"/>
                </a:cubicBezTo>
                <a:cubicBezTo>
                  <a:pt x="2607780" y="-40141"/>
                  <a:pt x="2602057" y="2619"/>
                  <a:pt x="2735112" y="0"/>
                </a:cubicBezTo>
                <a:cubicBezTo>
                  <a:pt x="2868167" y="-2619"/>
                  <a:pt x="3048810" y="10025"/>
                  <a:pt x="3200081" y="0"/>
                </a:cubicBezTo>
                <a:cubicBezTo>
                  <a:pt x="3351352" y="-10025"/>
                  <a:pt x="3532479" y="20814"/>
                  <a:pt x="3665050" y="0"/>
                </a:cubicBezTo>
                <a:cubicBezTo>
                  <a:pt x="3797621" y="-20814"/>
                  <a:pt x="4370974" y="-4626"/>
                  <a:pt x="4567637" y="0"/>
                </a:cubicBezTo>
                <a:cubicBezTo>
                  <a:pt x="4764300" y="4626"/>
                  <a:pt x="5201350" y="39538"/>
                  <a:pt x="5360819" y="0"/>
                </a:cubicBezTo>
                <a:cubicBezTo>
                  <a:pt x="5520288" y="-39538"/>
                  <a:pt x="5642729" y="-3032"/>
                  <a:pt x="5716384" y="0"/>
                </a:cubicBezTo>
                <a:cubicBezTo>
                  <a:pt x="5790040" y="3032"/>
                  <a:pt x="6427682" y="38838"/>
                  <a:pt x="6618970" y="0"/>
                </a:cubicBezTo>
                <a:cubicBezTo>
                  <a:pt x="6810258" y="-38838"/>
                  <a:pt x="6969981" y="-14743"/>
                  <a:pt x="7083939" y="0"/>
                </a:cubicBezTo>
                <a:cubicBezTo>
                  <a:pt x="7197897" y="14743"/>
                  <a:pt x="7350425" y="593"/>
                  <a:pt x="7439504" y="0"/>
                </a:cubicBezTo>
                <a:cubicBezTo>
                  <a:pt x="7528584" y="-593"/>
                  <a:pt x="7953036" y="12603"/>
                  <a:pt x="8342091" y="0"/>
                </a:cubicBezTo>
                <a:cubicBezTo>
                  <a:pt x="8731146" y="-12603"/>
                  <a:pt x="8884097" y="-18275"/>
                  <a:pt x="9244678" y="0"/>
                </a:cubicBezTo>
                <a:cubicBezTo>
                  <a:pt x="9605259" y="18275"/>
                  <a:pt x="9631408" y="5625"/>
                  <a:pt x="9819051" y="0"/>
                </a:cubicBezTo>
                <a:cubicBezTo>
                  <a:pt x="10006694" y="-5625"/>
                  <a:pt x="10490981" y="11370"/>
                  <a:pt x="10940447" y="0"/>
                </a:cubicBezTo>
                <a:cubicBezTo>
                  <a:pt x="10942338" y="18051"/>
                  <a:pt x="10941083" y="42057"/>
                  <a:pt x="10940447" y="76200"/>
                </a:cubicBezTo>
                <a:cubicBezTo>
                  <a:pt x="10844760" y="66966"/>
                  <a:pt x="10710052" y="91138"/>
                  <a:pt x="10584882" y="76200"/>
                </a:cubicBezTo>
                <a:cubicBezTo>
                  <a:pt x="10459712" y="61262"/>
                  <a:pt x="9971689" y="85454"/>
                  <a:pt x="9791700" y="76200"/>
                </a:cubicBezTo>
                <a:cubicBezTo>
                  <a:pt x="9611711" y="66946"/>
                  <a:pt x="9401851" y="85081"/>
                  <a:pt x="9107922" y="76200"/>
                </a:cubicBezTo>
                <a:cubicBezTo>
                  <a:pt x="8813993" y="67319"/>
                  <a:pt x="8776846" y="56098"/>
                  <a:pt x="8533549" y="76200"/>
                </a:cubicBezTo>
                <a:cubicBezTo>
                  <a:pt x="8290252" y="96302"/>
                  <a:pt x="8174790" y="55991"/>
                  <a:pt x="8068580" y="76200"/>
                </a:cubicBezTo>
                <a:cubicBezTo>
                  <a:pt x="7962370" y="96409"/>
                  <a:pt x="7887579" y="69842"/>
                  <a:pt x="7713015" y="76200"/>
                </a:cubicBezTo>
                <a:cubicBezTo>
                  <a:pt x="7538452" y="82558"/>
                  <a:pt x="7425398" y="64939"/>
                  <a:pt x="7138642" y="76200"/>
                </a:cubicBezTo>
                <a:cubicBezTo>
                  <a:pt x="6851886" y="87461"/>
                  <a:pt x="6662741" y="43622"/>
                  <a:pt x="6236055" y="76200"/>
                </a:cubicBezTo>
                <a:cubicBezTo>
                  <a:pt x="5809369" y="108778"/>
                  <a:pt x="5961075" y="72406"/>
                  <a:pt x="5771086" y="76200"/>
                </a:cubicBezTo>
                <a:cubicBezTo>
                  <a:pt x="5581097" y="79994"/>
                  <a:pt x="5254041" y="110554"/>
                  <a:pt x="4977903" y="76200"/>
                </a:cubicBezTo>
                <a:cubicBezTo>
                  <a:pt x="4701765" y="41846"/>
                  <a:pt x="4718545" y="81872"/>
                  <a:pt x="4512934" y="76200"/>
                </a:cubicBezTo>
                <a:cubicBezTo>
                  <a:pt x="4307323" y="70528"/>
                  <a:pt x="4114600" y="88333"/>
                  <a:pt x="3719752" y="76200"/>
                </a:cubicBezTo>
                <a:cubicBezTo>
                  <a:pt x="3324904" y="64067"/>
                  <a:pt x="3412880" y="62470"/>
                  <a:pt x="3254783" y="76200"/>
                </a:cubicBezTo>
                <a:cubicBezTo>
                  <a:pt x="3096686" y="89930"/>
                  <a:pt x="2738721" y="73393"/>
                  <a:pt x="2571005" y="76200"/>
                </a:cubicBezTo>
                <a:cubicBezTo>
                  <a:pt x="2403289" y="79007"/>
                  <a:pt x="2037965" y="80585"/>
                  <a:pt x="1887227" y="76200"/>
                </a:cubicBezTo>
                <a:cubicBezTo>
                  <a:pt x="1736489" y="71815"/>
                  <a:pt x="1598879" y="98205"/>
                  <a:pt x="1422258" y="76200"/>
                </a:cubicBezTo>
                <a:cubicBezTo>
                  <a:pt x="1245637" y="54195"/>
                  <a:pt x="985852" y="76757"/>
                  <a:pt x="738480" y="76200"/>
                </a:cubicBezTo>
                <a:cubicBezTo>
                  <a:pt x="491108" y="75643"/>
                  <a:pt x="285623" y="86517"/>
                  <a:pt x="0" y="76200"/>
                </a:cubicBezTo>
                <a:cubicBezTo>
                  <a:pt x="767" y="50094"/>
                  <a:pt x="-1251" y="23279"/>
                  <a:pt x="0" y="0"/>
                </a:cubicBezTo>
                <a:close/>
              </a:path>
              <a:path w="10940447" h="76200" stroke="0" extrusionOk="0">
                <a:moveTo>
                  <a:pt x="0" y="0"/>
                </a:moveTo>
                <a:cubicBezTo>
                  <a:pt x="138444" y="1218"/>
                  <a:pt x="423402" y="32218"/>
                  <a:pt x="683778" y="0"/>
                </a:cubicBezTo>
                <a:cubicBezTo>
                  <a:pt x="944154" y="-32218"/>
                  <a:pt x="1267527" y="-22788"/>
                  <a:pt x="1586365" y="0"/>
                </a:cubicBezTo>
                <a:cubicBezTo>
                  <a:pt x="1905203" y="22788"/>
                  <a:pt x="2189516" y="-12476"/>
                  <a:pt x="2379547" y="0"/>
                </a:cubicBezTo>
                <a:cubicBezTo>
                  <a:pt x="2569578" y="12476"/>
                  <a:pt x="2616033" y="-6519"/>
                  <a:pt x="2844516" y="0"/>
                </a:cubicBezTo>
                <a:cubicBezTo>
                  <a:pt x="3072999" y="6519"/>
                  <a:pt x="3350336" y="19238"/>
                  <a:pt x="3528294" y="0"/>
                </a:cubicBezTo>
                <a:cubicBezTo>
                  <a:pt x="3706252" y="-19238"/>
                  <a:pt x="3910857" y="-12200"/>
                  <a:pt x="4212072" y="0"/>
                </a:cubicBezTo>
                <a:cubicBezTo>
                  <a:pt x="4513287" y="12200"/>
                  <a:pt x="4513023" y="-7105"/>
                  <a:pt x="4677041" y="0"/>
                </a:cubicBezTo>
                <a:cubicBezTo>
                  <a:pt x="4841059" y="7105"/>
                  <a:pt x="5340087" y="20143"/>
                  <a:pt x="5579628" y="0"/>
                </a:cubicBezTo>
                <a:cubicBezTo>
                  <a:pt x="5819169" y="-20143"/>
                  <a:pt x="5818687" y="5090"/>
                  <a:pt x="6044597" y="0"/>
                </a:cubicBezTo>
                <a:cubicBezTo>
                  <a:pt x="6270507" y="-5090"/>
                  <a:pt x="6637745" y="20946"/>
                  <a:pt x="6947184" y="0"/>
                </a:cubicBezTo>
                <a:cubicBezTo>
                  <a:pt x="7256623" y="-20946"/>
                  <a:pt x="7301542" y="3262"/>
                  <a:pt x="7412153" y="0"/>
                </a:cubicBezTo>
                <a:cubicBezTo>
                  <a:pt x="7522764" y="-3262"/>
                  <a:pt x="7672377" y="20731"/>
                  <a:pt x="7877122" y="0"/>
                </a:cubicBezTo>
                <a:cubicBezTo>
                  <a:pt x="8081867" y="-20731"/>
                  <a:pt x="8471178" y="-42479"/>
                  <a:pt x="8779709" y="0"/>
                </a:cubicBezTo>
                <a:cubicBezTo>
                  <a:pt x="9088240" y="42479"/>
                  <a:pt x="9205341" y="-32100"/>
                  <a:pt x="9463487" y="0"/>
                </a:cubicBezTo>
                <a:cubicBezTo>
                  <a:pt x="9721633" y="32100"/>
                  <a:pt x="9904881" y="-5500"/>
                  <a:pt x="10147265" y="0"/>
                </a:cubicBezTo>
                <a:cubicBezTo>
                  <a:pt x="10389649" y="5500"/>
                  <a:pt x="10693966" y="30093"/>
                  <a:pt x="10940447" y="0"/>
                </a:cubicBezTo>
                <a:cubicBezTo>
                  <a:pt x="10940714" y="37764"/>
                  <a:pt x="10937734" y="56600"/>
                  <a:pt x="10940447" y="76200"/>
                </a:cubicBezTo>
                <a:cubicBezTo>
                  <a:pt x="10758847" y="96123"/>
                  <a:pt x="10569914" y="81045"/>
                  <a:pt x="10475478" y="76200"/>
                </a:cubicBezTo>
                <a:cubicBezTo>
                  <a:pt x="10381042" y="71355"/>
                  <a:pt x="10015888" y="61862"/>
                  <a:pt x="9682296" y="76200"/>
                </a:cubicBezTo>
                <a:cubicBezTo>
                  <a:pt x="9348704" y="90538"/>
                  <a:pt x="9228981" y="97260"/>
                  <a:pt x="9107922" y="76200"/>
                </a:cubicBezTo>
                <a:cubicBezTo>
                  <a:pt x="8986863" y="55140"/>
                  <a:pt x="8786936" y="73816"/>
                  <a:pt x="8533549" y="76200"/>
                </a:cubicBezTo>
                <a:cubicBezTo>
                  <a:pt x="8280162" y="78584"/>
                  <a:pt x="7952085" y="112833"/>
                  <a:pt x="7740366" y="76200"/>
                </a:cubicBezTo>
                <a:cubicBezTo>
                  <a:pt x="7528647" y="39567"/>
                  <a:pt x="7408675" y="80170"/>
                  <a:pt x="7275397" y="76200"/>
                </a:cubicBezTo>
                <a:cubicBezTo>
                  <a:pt x="7142119" y="72230"/>
                  <a:pt x="6955350" y="71026"/>
                  <a:pt x="6701024" y="76200"/>
                </a:cubicBezTo>
                <a:cubicBezTo>
                  <a:pt x="6446699" y="81374"/>
                  <a:pt x="6466966" y="98610"/>
                  <a:pt x="6236055" y="76200"/>
                </a:cubicBezTo>
                <a:cubicBezTo>
                  <a:pt x="6005144" y="53790"/>
                  <a:pt x="5796042" y="75270"/>
                  <a:pt x="5661681" y="76200"/>
                </a:cubicBezTo>
                <a:cubicBezTo>
                  <a:pt x="5527320" y="77130"/>
                  <a:pt x="5301146" y="106658"/>
                  <a:pt x="4977903" y="76200"/>
                </a:cubicBezTo>
                <a:cubicBezTo>
                  <a:pt x="4654660" y="45742"/>
                  <a:pt x="4276756" y="43329"/>
                  <a:pt x="4075317" y="76200"/>
                </a:cubicBezTo>
                <a:cubicBezTo>
                  <a:pt x="3873878" y="109071"/>
                  <a:pt x="3496789" y="57655"/>
                  <a:pt x="3282134" y="76200"/>
                </a:cubicBezTo>
                <a:cubicBezTo>
                  <a:pt x="3067479" y="94745"/>
                  <a:pt x="2848359" y="104202"/>
                  <a:pt x="2598356" y="76200"/>
                </a:cubicBezTo>
                <a:cubicBezTo>
                  <a:pt x="2348353" y="48198"/>
                  <a:pt x="2378305" y="75463"/>
                  <a:pt x="2242792" y="76200"/>
                </a:cubicBezTo>
                <a:cubicBezTo>
                  <a:pt x="2107279" y="76937"/>
                  <a:pt x="1916185" y="76630"/>
                  <a:pt x="1777823" y="76200"/>
                </a:cubicBezTo>
                <a:cubicBezTo>
                  <a:pt x="1639461" y="75770"/>
                  <a:pt x="1440516" y="70811"/>
                  <a:pt x="1203449" y="76200"/>
                </a:cubicBezTo>
                <a:cubicBezTo>
                  <a:pt x="966382" y="81589"/>
                  <a:pt x="471490" y="51158"/>
                  <a:pt x="0" y="76200"/>
                </a:cubicBezTo>
                <a:cubicBezTo>
                  <a:pt x="-1874" y="40564"/>
                  <a:pt x="1918" y="35017"/>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0626001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8" name="Title 1">
            <a:extLst>
              <a:ext uri="{FF2B5EF4-FFF2-40B4-BE49-F238E27FC236}">
                <a16:creationId xmlns:a16="http://schemas.microsoft.com/office/drawing/2014/main" id="{22840714-49E6-449C-613E-272B3E995E7B}"/>
              </a:ext>
            </a:extLst>
          </p:cNvPr>
          <p:cNvSpPr>
            <a:spLocks noGrp="1"/>
          </p:cNvSpPr>
          <p:nvPr>
            <p:ph type="title"/>
          </p:nvPr>
        </p:nvSpPr>
        <p:spPr>
          <a:xfrm>
            <a:off x="838200" y="365125"/>
            <a:ext cx="10515600" cy="1325563"/>
          </a:xfrm>
        </p:spPr>
        <p:txBody>
          <a:bodyPr/>
          <a:lstStyle/>
          <a:p>
            <a:r>
              <a:rPr lang="it-IT" b="1" dirty="0">
                <a:latin typeface="KidzOnlyTooSSK" panose="00000700000000000000" pitchFamily="2" charset="0"/>
                <a:cs typeface="Calibri Light"/>
              </a:rPr>
              <a:t>Euristica dell'Attaccante</a:t>
            </a:r>
            <a:endParaRPr lang="it-IT" dirty="0">
              <a:latin typeface="KidzOnlyTooSSK" panose="00000700000000000000" pitchFamily="2" charset="0"/>
            </a:endParaRPr>
          </a:p>
        </p:txBody>
      </p:sp>
      <p:pic>
        <p:nvPicPr>
          <p:cNvPr id="19" name="Content Placeholder 5" descr="A picture containing icon&#10;&#10;Description automatically generated">
            <a:extLst>
              <a:ext uri="{FF2B5EF4-FFF2-40B4-BE49-F238E27FC236}">
                <a16:creationId xmlns:a16="http://schemas.microsoft.com/office/drawing/2014/main" id="{2D2B642A-2554-0C20-ECA4-53F70FC14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04" y="605631"/>
            <a:ext cx="661987" cy="661987"/>
          </a:xfrm>
          <a:prstGeom prst="rect">
            <a:avLst/>
          </a:prstGeom>
        </p:spPr>
      </p:pic>
      <p:sp>
        <p:nvSpPr>
          <p:cNvPr id="10" name="Slide Number Placeholder 15">
            <a:extLst>
              <a:ext uri="{FF2B5EF4-FFF2-40B4-BE49-F238E27FC236}">
                <a16:creationId xmlns:a16="http://schemas.microsoft.com/office/drawing/2014/main" id="{3138DCED-711D-E97F-F6A9-17A4D774321E}"/>
              </a:ext>
            </a:extLst>
          </p:cNvPr>
          <p:cNvSpPr>
            <a:spLocks noGrp="1"/>
          </p:cNvSpPr>
          <p:nvPr>
            <p:ph type="sldNum" sz="quarter" idx="12"/>
          </p:nvPr>
        </p:nvSpPr>
        <p:spPr>
          <a:xfrm>
            <a:off x="9448800" y="6473030"/>
            <a:ext cx="2743200" cy="365125"/>
          </a:xfrm>
        </p:spPr>
        <p:txBody>
          <a:bodyPr/>
          <a:lstStyle/>
          <a:p>
            <a:fld id="{330EA680-D336-4FF7-8B7A-9848BB0A1C32}" type="slidenum">
              <a:rPr lang="en-US" sz="2200" smtClean="0">
                <a:solidFill>
                  <a:schemeClr val="bg1"/>
                </a:solidFill>
              </a:rPr>
              <a:t>5</a:t>
            </a:fld>
            <a:endParaRPr lang="en-US" sz="2200" dirty="0">
              <a:solidFill>
                <a:schemeClr val="bg1"/>
              </a:solidFill>
            </a:endParaRPr>
          </a:p>
        </p:txBody>
      </p:sp>
      <p:sp>
        <p:nvSpPr>
          <p:cNvPr id="17" name="TextBox 16">
            <a:extLst>
              <a:ext uri="{FF2B5EF4-FFF2-40B4-BE49-F238E27FC236}">
                <a16:creationId xmlns:a16="http://schemas.microsoft.com/office/drawing/2014/main" id="{4EB07E6E-4EB2-DD42-8111-83613D809FB2}"/>
              </a:ext>
            </a:extLst>
          </p:cNvPr>
          <p:cNvSpPr txBox="1"/>
          <p:nvPr/>
        </p:nvSpPr>
        <p:spPr>
          <a:xfrm>
            <a:off x="838200" y="1955233"/>
            <a:ext cx="10515600" cy="523220"/>
          </a:xfrm>
          <a:prstGeom prst="rect">
            <a:avLst/>
          </a:prstGeom>
          <a:noFill/>
        </p:spPr>
        <p:txBody>
          <a:bodyPr wrap="square" numCol="3">
            <a:spAutoFit/>
          </a:bodyPr>
          <a:lstStyle/>
          <a:p>
            <a:pPr algn="ctr"/>
            <a:r>
              <a:rPr lang="en-US" sz="2800" dirty="0">
                <a:cs typeface="Calibri"/>
              </a:rPr>
              <a:t>Influenza in </a:t>
            </a:r>
            <a:r>
              <a:rPr lang="en-US" sz="2800" b="1" dirty="0">
                <a:solidFill>
                  <a:srgbClr val="C00000"/>
                </a:solidFill>
                <a:cs typeface="Calibri"/>
              </a:rPr>
              <a:t>Early Game</a:t>
            </a:r>
            <a:r>
              <a:rPr lang="en-US" sz="2800" b="1" dirty="0">
                <a:cs typeface="Calibri"/>
              </a:rPr>
              <a:t>	</a:t>
            </a:r>
            <a:r>
              <a:rPr lang="en-US" sz="2800" dirty="0">
                <a:ea typeface="Calibri"/>
                <a:cs typeface="Calibri"/>
              </a:rPr>
              <a:t>➔ </a:t>
            </a:r>
            <a:r>
              <a:rPr lang="en-US" sz="2800" b="1" dirty="0">
                <a:cs typeface="Calibri"/>
              </a:rPr>
              <a:t>	    </a:t>
            </a:r>
            <a:r>
              <a:rPr lang="en-US" sz="2800" dirty="0">
                <a:cs typeface="Calibri"/>
              </a:rPr>
              <a:t>Influenza in </a:t>
            </a:r>
            <a:r>
              <a:rPr lang="en-US" sz="2800" b="1" dirty="0">
                <a:solidFill>
                  <a:srgbClr val="C00000"/>
                </a:solidFill>
                <a:cs typeface="Calibri"/>
              </a:rPr>
              <a:t>Late</a:t>
            </a:r>
            <a:r>
              <a:rPr lang="en-US" sz="2800" dirty="0">
                <a:solidFill>
                  <a:srgbClr val="C00000"/>
                </a:solidFill>
                <a:cs typeface="Calibri"/>
              </a:rPr>
              <a:t> </a:t>
            </a:r>
            <a:r>
              <a:rPr lang="en-US" sz="2800" b="1" dirty="0">
                <a:solidFill>
                  <a:srgbClr val="C00000"/>
                </a:solidFill>
                <a:cs typeface="Calibri"/>
              </a:rPr>
              <a:t>Game</a:t>
            </a:r>
            <a:endParaRPr lang="en-US" sz="2800" dirty="0">
              <a:solidFill>
                <a:srgbClr val="C00000"/>
              </a:solidFill>
              <a:cs typeface="Calibri"/>
            </a:endParaRPr>
          </a:p>
        </p:txBody>
      </p:sp>
      <p:sp>
        <p:nvSpPr>
          <p:cNvPr id="21" name="Content Placeholder 2">
            <a:extLst>
              <a:ext uri="{FF2B5EF4-FFF2-40B4-BE49-F238E27FC236}">
                <a16:creationId xmlns:a16="http://schemas.microsoft.com/office/drawing/2014/main" id="{3AAD5906-87A8-9EA1-319A-9BDE1BBDCEB3}"/>
              </a:ext>
            </a:extLst>
          </p:cNvPr>
          <p:cNvSpPr txBox="1">
            <a:spLocks/>
          </p:cNvSpPr>
          <p:nvPr/>
        </p:nvSpPr>
        <p:spPr>
          <a:xfrm>
            <a:off x="3028830" y="5305821"/>
            <a:ext cx="6128657" cy="5232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chemeClr val="tx1"/>
              </a:buClr>
              <a:buFont typeface="Calibri" panose="020F0502020204030204" pitchFamily="34" charset="0"/>
              <a:buChar char="+"/>
            </a:pPr>
            <a:r>
              <a:rPr lang="en-US" sz="2400" dirty="0">
                <a:solidFill>
                  <a:srgbClr val="C00000"/>
                </a:solidFill>
                <a:cs typeface="Calibri"/>
              </a:rPr>
              <a:t>WHITE_IN_DANGER</a:t>
            </a:r>
            <a:r>
              <a:rPr lang="en-US" sz="2400" dirty="0">
                <a:cs typeface="Calibri"/>
              </a:rPr>
              <a:t> (Bonus 2%)</a:t>
            </a:r>
          </a:p>
        </p:txBody>
      </p:sp>
    </p:spTree>
    <p:extLst>
      <p:ext uri="{BB962C8B-B14F-4D97-AF65-F5344CB8AC3E}">
        <p14:creationId xmlns:p14="http://schemas.microsoft.com/office/powerpoint/2010/main" val="191647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9920-2672-45A2-4B7A-EE54D422E858}"/>
              </a:ext>
            </a:extLst>
          </p:cNvPr>
          <p:cNvSpPr>
            <a:spLocks noGrp="1"/>
          </p:cNvSpPr>
          <p:nvPr>
            <p:ph type="title"/>
          </p:nvPr>
        </p:nvSpPr>
        <p:spPr/>
        <p:txBody>
          <a:bodyPr/>
          <a:lstStyle/>
          <a:p>
            <a:r>
              <a:rPr lang="it-IT" b="1" dirty="0">
                <a:latin typeface="KidzOnlyTooSSK" panose="00000700000000000000" pitchFamily="2" charset="0"/>
                <a:cs typeface="Calibri Light"/>
              </a:rPr>
              <a:t>Euristica del Difensore</a:t>
            </a:r>
            <a:endParaRPr lang="it-IT" dirty="0">
              <a:latin typeface="KidzOnlyTooSSK" panose="00000700000000000000" pitchFamily="2" charset="0"/>
            </a:endParaRPr>
          </a:p>
        </p:txBody>
      </p:sp>
      <p:pic>
        <p:nvPicPr>
          <p:cNvPr id="10" name="Picture 9" descr="Icon&#10;&#10;Description automatically generated">
            <a:extLst>
              <a:ext uri="{FF2B5EF4-FFF2-40B4-BE49-F238E27FC236}">
                <a16:creationId xmlns:a16="http://schemas.microsoft.com/office/drawing/2014/main" id="{64791562-59A7-4144-E4B6-1CDC9CDE1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1393" y="648492"/>
            <a:ext cx="576264" cy="576264"/>
          </a:xfrm>
          <a:prstGeom prst="rect">
            <a:avLst/>
          </a:prstGeom>
        </p:spPr>
      </p:pic>
      <p:pic>
        <p:nvPicPr>
          <p:cNvPr id="14" name="Picture 13" descr="A white circle with a black background&#10;&#10;Description automatically generated with medium confidence">
            <a:extLst>
              <a:ext uri="{FF2B5EF4-FFF2-40B4-BE49-F238E27FC236}">
                <a16:creationId xmlns:a16="http://schemas.microsoft.com/office/drawing/2014/main" id="{8A961EF1-67A0-2D77-BE51-B57C88D94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865" y="648492"/>
            <a:ext cx="576264" cy="576264"/>
          </a:xfrm>
          <a:prstGeom prst="rect">
            <a:avLst/>
          </a:prstGeom>
        </p:spPr>
      </p:pic>
      <p:sp>
        <p:nvSpPr>
          <p:cNvPr id="19" name="Content Placeholder 2">
            <a:extLst>
              <a:ext uri="{FF2B5EF4-FFF2-40B4-BE49-F238E27FC236}">
                <a16:creationId xmlns:a16="http://schemas.microsoft.com/office/drawing/2014/main" id="{BF5DB12E-17C9-94D7-CD05-A65F57449ADA}"/>
              </a:ext>
            </a:extLst>
          </p:cNvPr>
          <p:cNvSpPr txBox="1">
            <a:spLocks/>
          </p:cNvSpPr>
          <p:nvPr/>
        </p:nvSpPr>
        <p:spPr>
          <a:xfrm>
            <a:off x="838199" y="1825625"/>
            <a:ext cx="58020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it-IT" sz="2400" dirty="0">
                <a:solidFill>
                  <a:srgbClr val="C00000"/>
                </a:solidFill>
                <a:cs typeface="Calibri"/>
              </a:rPr>
              <a:t>Pre-valutazione</a:t>
            </a:r>
            <a:r>
              <a:rPr lang="it-IT" sz="2400" dirty="0">
                <a:cs typeface="Calibri"/>
              </a:rPr>
              <a:t> stati di </a:t>
            </a:r>
            <a:r>
              <a:rPr lang="it-IT" sz="2400" dirty="0">
                <a:solidFill>
                  <a:srgbClr val="C00000"/>
                </a:solidFill>
                <a:cs typeface="Calibri"/>
              </a:rPr>
              <a:t>cattura del Re</a:t>
            </a:r>
          </a:p>
          <a:p>
            <a:r>
              <a:rPr lang="it-IT" sz="2400" dirty="0">
                <a:cs typeface="Calibri"/>
              </a:rPr>
              <a:t>4 diversi tipi di pesi:</a:t>
            </a:r>
          </a:p>
          <a:p>
            <a:pPr lvl="1">
              <a:buClr>
                <a:schemeClr val="tx1"/>
              </a:buClr>
              <a:buFont typeface="Calibri" panose="020F0502020204030204" pitchFamily="34" charset="0"/>
              <a:buChar char="◦"/>
            </a:pPr>
            <a:r>
              <a:rPr lang="en-US" b="1" dirty="0">
                <a:solidFill>
                  <a:srgbClr val="C00000"/>
                </a:solidFill>
                <a:ea typeface="+mn-lt"/>
                <a:cs typeface="Calibri"/>
              </a:rPr>
              <a:t>SAFE_PAWNS </a:t>
            </a:r>
            <a:r>
              <a:rPr lang="en-US" dirty="0">
                <a:ea typeface="+mn-lt"/>
                <a:cs typeface="Calibri"/>
              </a:rPr>
              <a:t>=		42%</a:t>
            </a:r>
            <a:endParaRPr lang="en-US" dirty="0">
              <a:ea typeface="+mn-lt"/>
              <a:cs typeface="+mn-lt"/>
            </a:endParaRPr>
          </a:p>
          <a:p>
            <a:pPr lvl="1">
              <a:buClr>
                <a:schemeClr val="tx1"/>
              </a:buClr>
              <a:buFont typeface="Calibri" panose="020F0502020204030204" pitchFamily="34" charset="0"/>
              <a:buChar char="◦"/>
            </a:pPr>
            <a:r>
              <a:rPr lang="en-US" b="1" dirty="0">
                <a:solidFill>
                  <a:srgbClr val="C00000"/>
                </a:solidFill>
                <a:ea typeface="Calibri"/>
                <a:cs typeface="Calibri"/>
              </a:rPr>
              <a:t>WHITE_ALIVE </a:t>
            </a:r>
            <a:r>
              <a:rPr lang="en-US" dirty="0">
                <a:ea typeface="Calibri"/>
                <a:cs typeface="Calibri"/>
              </a:rPr>
              <a:t>=		35%</a:t>
            </a:r>
          </a:p>
          <a:p>
            <a:pPr lvl="1">
              <a:buClr>
                <a:schemeClr val="tx1"/>
              </a:buClr>
              <a:buFont typeface="Calibri" panose="020F0502020204030204" pitchFamily="34" charset="0"/>
              <a:buChar char="◦"/>
            </a:pPr>
            <a:r>
              <a:rPr lang="en-US" b="1" dirty="0">
                <a:solidFill>
                  <a:srgbClr val="C00000"/>
                </a:solidFill>
                <a:ea typeface="Calibri"/>
                <a:cs typeface="Calibri"/>
              </a:rPr>
              <a:t>BLACK_EATEN </a:t>
            </a:r>
            <a:r>
              <a:rPr lang="en-US" dirty="0">
                <a:ea typeface="Calibri"/>
                <a:cs typeface="Calibri"/>
              </a:rPr>
              <a:t>=		18%</a:t>
            </a:r>
          </a:p>
          <a:p>
            <a:pPr lvl="1">
              <a:buClr>
                <a:schemeClr val="tx1"/>
              </a:buClr>
              <a:buFont typeface="Calibri" panose="020F0502020204030204" pitchFamily="34" charset="0"/>
              <a:buChar char="◦"/>
            </a:pPr>
            <a:r>
              <a:rPr lang="en-US" b="1" dirty="0">
                <a:solidFill>
                  <a:srgbClr val="C00000"/>
                </a:solidFill>
                <a:ea typeface="+mn-lt"/>
                <a:cs typeface="Calibri"/>
              </a:rPr>
              <a:t>KING_MOVEMENT</a:t>
            </a:r>
            <a:r>
              <a:rPr lang="en-US" dirty="0">
                <a:solidFill>
                  <a:srgbClr val="C00000"/>
                </a:solidFill>
                <a:ea typeface="+mn-lt"/>
                <a:cs typeface="Calibri"/>
              </a:rPr>
              <a:t> </a:t>
            </a:r>
            <a:r>
              <a:rPr lang="en-US" dirty="0">
                <a:ea typeface="+mn-lt"/>
                <a:cs typeface="Calibri"/>
              </a:rPr>
              <a:t>=	  5%</a:t>
            </a:r>
          </a:p>
          <a:p>
            <a:r>
              <a:rPr lang="it-IT" sz="2400" dirty="0">
                <a:ea typeface="+mn-lt"/>
                <a:cs typeface="+mn-lt"/>
              </a:rPr>
              <a:t>Valutazione degli </a:t>
            </a:r>
            <a:r>
              <a:rPr lang="it-IT" sz="2400" dirty="0">
                <a:solidFill>
                  <a:srgbClr val="C00000"/>
                </a:solidFill>
                <a:ea typeface="+mn-lt"/>
                <a:cs typeface="+mn-lt"/>
              </a:rPr>
              <a:t>escape del Re </a:t>
            </a:r>
            <a:r>
              <a:rPr lang="it-IT" sz="2400" dirty="0">
                <a:ea typeface="+mn-lt"/>
                <a:cs typeface="+mn-lt"/>
              </a:rPr>
              <a:t>(bonus flat)</a:t>
            </a:r>
            <a:endParaRPr lang="en-US" sz="2400" dirty="0">
              <a:ea typeface="Calibri"/>
              <a:cs typeface="Calibri"/>
            </a:endParaRPr>
          </a:p>
        </p:txBody>
      </p:sp>
      <p:pic>
        <p:nvPicPr>
          <p:cNvPr id="21" name="Picture 4" descr="Graphical user interface&#10;&#10;Description automatically generated">
            <a:extLst>
              <a:ext uri="{FF2B5EF4-FFF2-40B4-BE49-F238E27FC236}">
                <a16:creationId xmlns:a16="http://schemas.microsoft.com/office/drawing/2014/main" id="{4055FDBD-70CF-6634-529A-DEFF8655E22B}"/>
              </a:ext>
            </a:extLst>
          </p:cNvPr>
          <p:cNvPicPr>
            <a:picLocks noChangeAspect="1"/>
          </p:cNvPicPr>
          <p:nvPr/>
        </p:nvPicPr>
        <p:blipFill rotWithShape="1">
          <a:blip r:embed="rId5"/>
          <a:srcRect l="442" t="13584" r="53585" b="30192"/>
          <a:stretch/>
        </p:blipFill>
        <p:spPr>
          <a:xfrm>
            <a:off x="7177088" y="1790699"/>
            <a:ext cx="3834708" cy="4089798"/>
          </a:xfrm>
          <a:prstGeom prst="rect">
            <a:avLst/>
          </a:prstGeom>
          <a:ln w="12700">
            <a:solidFill>
              <a:schemeClr val="tx1"/>
            </a:solidFill>
          </a:ln>
        </p:spPr>
      </p:pic>
      <p:sp>
        <p:nvSpPr>
          <p:cNvPr id="23" name="Footer Placeholder 13">
            <a:extLst>
              <a:ext uri="{FF2B5EF4-FFF2-40B4-BE49-F238E27FC236}">
                <a16:creationId xmlns:a16="http://schemas.microsoft.com/office/drawing/2014/main" id="{3965ADBD-01DB-5E5E-E21C-057949D63B70}"/>
              </a:ext>
            </a:extLst>
          </p:cNvPr>
          <p:cNvSpPr>
            <a:spLocks noGrp="1"/>
          </p:cNvSpPr>
          <p:nvPr>
            <p:ph type="ftr" sz="quarter" idx="11"/>
          </p:nvPr>
        </p:nvSpPr>
        <p:spPr>
          <a:xfrm>
            <a:off x="0" y="6473030"/>
            <a:ext cx="12192000" cy="384970"/>
          </a:xfrm>
          <a:custGeom>
            <a:avLst/>
            <a:gdLst>
              <a:gd name="connsiteX0" fmla="*/ 0 w 12192000"/>
              <a:gd name="connsiteY0" fmla="*/ 0 h 384970"/>
              <a:gd name="connsiteX1" fmla="*/ 214811 w 12192000"/>
              <a:gd name="connsiteY1" fmla="*/ 0 h 384970"/>
              <a:gd name="connsiteX2" fmla="*/ 795383 w 12192000"/>
              <a:gd name="connsiteY2" fmla="*/ 0 h 384970"/>
              <a:gd name="connsiteX3" fmla="*/ 1132114 w 12192000"/>
              <a:gd name="connsiteY3" fmla="*/ 0 h 384970"/>
              <a:gd name="connsiteX4" fmla="*/ 1956526 w 12192000"/>
              <a:gd name="connsiteY4" fmla="*/ 0 h 384970"/>
              <a:gd name="connsiteX5" fmla="*/ 2293257 w 12192000"/>
              <a:gd name="connsiteY5" fmla="*/ 0 h 384970"/>
              <a:gd name="connsiteX6" fmla="*/ 3117669 w 12192000"/>
              <a:gd name="connsiteY6" fmla="*/ 0 h 384970"/>
              <a:gd name="connsiteX7" fmla="*/ 3698240 w 12192000"/>
              <a:gd name="connsiteY7" fmla="*/ 0 h 384970"/>
              <a:gd name="connsiteX8" fmla="*/ 4400731 w 12192000"/>
              <a:gd name="connsiteY8" fmla="*/ 0 h 384970"/>
              <a:gd name="connsiteX9" fmla="*/ 4859383 w 12192000"/>
              <a:gd name="connsiteY9" fmla="*/ 0 h 384970"/>
              <a:gd name="connsiteX10" fmla="*/ 5196114 w 12192000"/>
              <a:gd name="connsiteY10" fmla="*/ 0 h 384970"/>
              <a:gd name="connsiteX11" fmla="*/ 6020526 w 12192000"/>
              <a:gd name="connsiteY11" fmla="*/ 0 h 384970"/>
              <a:gd name="connsiteX12" fmla="*/ 6723017 w 12192000"/>
              <a:gd name="connsiteY12" fmla="*/ 0 h 384970"/>
              <a:gd name="connsiteX13" fmla="*/ 7547429 w 12192000"/>
              <a:gd name="connsiteY13" fmla="*/ 0 h 384970"/>
              <a:gd name="connsiteX14" fmla="*/ 8006080 w 12192000"/>
              <a:gd name="connsiteY14" fmla="*/ 0 h 384970"/>
              <a:gd name="connsiteX15" fmla="*/ 8830491 w 12192000"/>
              <a:gd name="connsiteY15" fmla="*/ 0 h 384970"/>
              <a:gd name="connsiteX16" fmla="*/ 9167223 w 12192000"/>
              <a:gd name="connsiteY16" fmla="*/ 0 h 384970"/>
              <a:gd name="connsiteX17" fmla="*/ 9382034 w 12192000"/>
              <a:gd name="connsiteY17" fmla="*/ 0 h 384970"/>
              <a:gd name="connsiteX18" fmla="*/ 9962606 w 12192000"/>
              <a:gd name="connsiteY18" fmla="*/ 0 h 384970"/>
              <a:gd name="connsiteX19" fmla="*/ 10665097 w 12192000"/>
              <a:gd name="connsiteY19" fmla="*/ 0 h 384970"/>
              <a:gd name="connsiteX20" fmla="*/ 10879909 w 12192000"/>
              <a:gd name="connsiteY20" fmla="*/ 0 h 384970"/>
              <a:gd name="connsiteX21" fmla="*/ 11338560 w 12192000"/>
              <a:gd name="connsiteY21" fmla="*/ 0 h 384970"/>
              <a:gd name="connsiteX22" fmla="*/ 12192000 w 12192000"/>
              <a:gd name="connsiteY22" fmla="*/ 0 h 384970"/>
              <a:gd name="connsiteX23" fmla="*/ 12192000 w 12192000"/>
              <a:gd name="connsiteY23" fmla="*/ 384970 h 384970"/>
              <a:gd name="connsiteX24" fmla="*/ 11855269 w 12192000"/>
              <a:gd name="connsiteY24" fmla="*/ 384970 h 384970"/>
              <a:gd name="connsiteX25" fmla="*/ 11396617 w 12192000"/>
              <a:gd name="connsiteY25" fmla="*/ 384970 h 384970"/>
              <a:gd name="connsiteX26" fmla="*/ 10694126 w 12192000"/>
              <a:gd name="connsiteY26" fmla="*/ 384970 h 384970"/>
              <a:gd name="connsiteX27" fmla="*/ 10357394 w 12192000"/>
              <a:gd name="connsiteY27" fmla="*/ 384970 h 384970"/>
              <a:gd name="connsiteX28" fmla="*/ 10142583 w 12192000"/>
              <a:gd name="connsiteY28" fmla="*/ 384970 h 384970"/>
              <a:gd name="connsiteX29" fmla="*/ 9805851 w 12192000"/>
              <a:gd name="connsiteY29" fmla="*/ 384970 h 384970"/>
              <a:gd name="connsiteX30" fmla="*/ 9469120 w 12192000"/>
              <a:gd name="connsiteY30" fmla="*/ 384970 h 384970"/>
              <a:gd name="connsiteX31" fmla="*/ 8888549 w 12192000"/>
              <a:gd name="connsiteY31" fmla="*/ 384970 h 384970"/>
              <a:gd name="connsiteX32" fmla="*/ 8551817 w 12192000"/>
              <a:gd name="connsiteY32" fmla="*/ 384970 h 384970"/>
              <a:gd name="connsiteX33" fmla="*/ 8093166 w 12192000"/>
              <a:gd name="connsiteY33" fmla="*/ 384970 h 384970"/>
              <a:gd name="connsiteX34" fmla="*/ 7634514 w 12192000"/>
              <a:gd name="connsiteY34" fmla="*/ 384970 h 384970"/>
              <a:gd name="connsiteX35" fmla="*/ 7419703 w 12192000"/>
              <a:gd name="connsiteY35" fmla="*/ 384970 h 384970"/>
              <a:gd name="connsiteX36" fmla="*/ 7204891 w 12192000"/>
              <a:gd name="connsiteY36" fmla="*/ 384970 h 384970"/>
              <a:gd name="connsiteX37" fmla="*/ 6380480 w 12192000"/>
              <a:gd name="connsiteY37" fmla="*/ 384970 h 384970"/>
              <a:gd name="connsiteX38" fmla="*/ 5799909 w 12192000"/>
              <a:gd name="connsiteY38" fmla="*/ 384970 h 384970"/>
              <a:gd name="connsiteX39" fmla="*/ 5219337 w 12192000"/>
              <a:gd name="connsiteY39" fmla="*/ 384970 h 384970"/>
              <a:gd name="connsiteX40" fmla="*/ 5004526 w 12192000"/>
              <a:gd name="connsiteY40" fmla="*/ 384970 h 384970"/>
              <a:gd name="connsiteX41" fmla="*/ 4545874 w 12192000"/>
              <a:gd name="connsiteY41" fmla="*/ 384970 h 384970"/>
              <a:gd name="connsiteX42" fmla="*/ 3965303 w 12192000"/>
              <a:gd name="connsiteY42" fmla="*/ 384970 h 384970"/>
              <a:gd name="connsiteX43" fmla="*/ 3262811 w 12192000"/>
              <a:gd name="connsiteY43" fmla="*/ 384970 h 384970"/>
              <a:gd name="connsiteX44" fmla="*/ 3048000 w 12192000"/>
              <a:gd name="connsiteY44" fmla="*/ 384970 h 384970"/>
              <a:gd name="connsiteX45" fmla="*/ 2345509 w 12192000"/>
              <a:gd name="connsiteY45" fmla="*/ 384970 h 384970"/>
              <a:gd name="connsiteX46" fmla="*/ 2008777 w 12192000"/>
              <a:gd name="connsiteY46" fmla="*/ 384970 h 384970"/>
              <a:gd name="connsiteX47" fmla="*/ 1672046 w 12192000"/>
              <a:gd name="connsiteY47" fmla="*/ 384970 h 384970"/>
              <a:gd name="connsiteX48" fmla="*/ 1457234 w 12192000"/>
              <a:gd name="connsiteY48" fmla="*/ 384970 h 384970"/>
              <a:gd name="connsiteX49" fmla="*/ 998583 w 12192000"/>
              <a:gd name="connsiteY49" fmla="*/ 384970 h 384970"/>
              <a:gd name="connsiteX50" fmla="*/ 0 w 12192000"/>
              <a:gd name="connsiteY50" fmla="*/ 384970 h 384970"/>
              <a:gd name="connsiteX51" fmla="*/ 0 w 12192000"/>
              <a:gd name="connsiteY51" fmla="*/ 0 h 38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384970" fill="none" extrusionOk="0">
                <a:moveTo>
                  <a:pt x="0" y="0"/>
                </a:moveTo>
                <a:cubicBezTo>
                  <a:pt x="107263" y="-15207"/>
                  <a:pt x="149201" y="16405"/>
                  <a:pt x="214811" y="0"/>
                </a:cubicBezTo>
                <a:cubicBezTo>
                  <a:pt x="280421" y="-16405"/>
                  <a:pt x="604765" y="60224"/>
                  <a:pt x="795383" y="0"/>
                </a:cubicBezTo>
                <a:cubicBezTo>
                  <a:pt x="986001" y="-60224"/>
                  <a:pt x="1016497" y="7139"/>
                  <a:pt x="1132114" y="0"/>
                </a:cubicBezTo>
                <a:cubicBezTo>
                  <a:pt x="1247731" y="-7139"/>
                  <a:pt x="1776378" y="82815"/>
                  <a:pt x="1956526" y="0"/>
                </a:cubicBezTo>
                <a:cubicBezTo>
                  <a:pt x="2136674" y="-82815"/>
                  <a:pt x="2141255" y="17251"/>
                  <a:pt x="2293257" y="0"/>
                </a:cubicBezTo>
                <a:cubicBezTo>
                  <a:pt x="2445259" y="-17251"/>
                  <a:pt x="2762519" y="54210"/>
                  <a:pt x="3117669" y="0"/>
                </a:cubicBezTo>
                <a:cubicBezTo>
                  <a:pt x="3472819" y="-54210"/>
                  <a:pt x="3535032" y="53063"/>
                  <a:pt x="3698240" y="0"/>
                </a:cubicBezTo>
                <a:cubicBezTo>
                  <a:pt x="3861448" y="-53063"/>
                  <a:pt x="4174372" y="33406"/>
                  <a:pt x="4400731" y="0"/>
                </a:cubicBezTo>
                <a:cubicBezTo>
                  <a:pt x="4627090" y="-33406"/>
                  <a:pt x="4665541" y="735"/>
                  <a:pt x="4859383" y="0"/>
                </a:cubicBezTo>
                <a:cubicBezTo>
                  <a:pt x="5053225" y="-735"/>
                  <a:pt x="5098237" y="21499"/>
                  <a:pt x="5196114" y="0"/>
                </a:cubicBezTo>
                <a:cubicBezTo>
                  <a:pt x="5293991" y="-21499"/>
                  <a:pt x="5665041" y="78282"/>
                  <a:pt x="6020526" y="0"/>
                </a:cubicBezTo>
                <a:cubicBezTo>
                  <a:pt x="6376011" y="-78282"/>
                  <a:pt x="6572707" y="59966"/>
                  <a:pt x="6723017" y="0"/>
                </a:cubicBezTo>
                <a:cubicBezTo>
                  <a:pt x="6873327" y="-59966"/>
                  <a:pt x="7316238" y="64866"/>
                  <a:pt x="7547429" y="0"/>
                </a:cubicBezTo>
                <a:cubicBezTo>
                  <a:pt x="7778620" y="-64866"/>
                  <a:pt x="7893997" y="52959"/>
                  <a:pt x="8006080" y="0"/>
                </a:cubicBezTo>
                <a:cubicBezTo>
                  <a:pt x="8118163" y="-52959"/>
                  <a:pt x="8531352" y="74448"/>
                  <a:pt x="8830491" y="0"/>
                </a:cubicBezTo>
                <a:cubicBezTo>
                  <a:pt x="9129630" y="-74448"/>
                  <a:pt x="9040124" y="25005"/>
                  <a:pt x="9167223" y="0"/>
                </a:cubicBezTo>
                <a:cubicBezTo>
                  <a:pt x="9294322" y="-25005"/>
                  <a:pt x="9311872" y="21931"/>
                  <a:pt x="9382034" y="0"/>
                </a:cubicBezTo>
                <a:cubicBezTo>
                  <a:pt x="9452196" y="-21931"/>
                  <a:pt x="9725933" y="1557"/>
                  <a:pt x="9962606" y="0"/>
                </a:cubicBezTo>
                <a:cubicBezTo>
                  <a:pt x="10199279" y="-1557"/>
                  <a:pt x="10318958" y="67001"/>
                  <a:pt x="10665097" y="0"/>
                </a:cubicBezTo>
                <a:cubicBezTo>
                  <a:pt x="11011236" y="-67001"/>
                  <a:pt x="10817231" y="2013"/>
                  <a:pt x="10879909" y="0"/>
                </a:cubicBezTo>
                <a:cubicBezTo>
                  <a:pt x="10942587" y="-2013"/>
                  <a:pt x="11224330" y="54443"/>
                  <a:pt x="11338560" y="0"/>
                </a:cubicBezTo>
                <a:cubicBezTo>
                  <a:pt x="11452790" y="-54443"/>
                  <a:pt x="12012773" y="96730"/>
                  <a:pt x="12192000" y="0"/>
                </a:cubicBezTo>
                <a:cubicBezTo>
                  <a:pt x="12221214" y="118791"/>
                  <a:pt x="12190797" y="283887"/>
                  <a:pt x="12192000" y="384970"/>
                </a:cubicBezTo>
                <a:cubicBezTo>
                  <a:pt x="12024480" y="385861"/>
                  <a:pt x="11988118" y="357651"/>
                  <a:pt x="11855269" y="384970"/>
                </a:cubicBezTo>
                <a:cubicBezTo>
                  <a:pt x="11722420" y="412289"/>
                  <a:pt x="11619644" y="334633"/>
                  <a:pt x="11396617" y="384970"/>
                </a:cubicBezTo>
                <a:cubicBezTo>
                  <a:pt x="11173590" y="435307"/>
                  <a:pt x="10847483" y="359693"/>
                  <a:pt x="10694126" y="384970"/>
                </a:cubicBezTo>
                <a:cubicBezTo>
                  <a:pt x="10540769" y="410247"/>
                  <a:pt x="10523542" y="354205"/>
                  <a:pt x="10357394" y="384970"/>
                </a:cubicBezTo>
                <a:cubicBezTo>
                  <a:pt x="10191246" y="415735"/>
                  <a:pt x="10248011" y="366064"/>
                  <a:pt x="10142583" y="384970"/>
                </a:cubicBezTo>
                <a:cubicBezTo>
                  <a:pt x="10037155" y="403876"/>
                  <a:pt x="9894588" y="360763"/>
                  <a:pt x="9805851" y="384970"/>
                </a:cubicBezTo>
                <a:cubicBezTo>
                  <a:pt x="9717114" y="409177"/>
                  <a:pt x="9574503" y="367856"/>
                  <a:pt x="9469120" y="384970"/>
                </a:cubicBezTo>
                <a:cubicBezTo>
                  <a:pt x="9363737" y="402084"/>
                  <a:pt x="9008379" y="332291"/>
                  <a:pt x="8888549" y="384970"/>
                </a:cubicBezTo>
                <a:cubicBezTo>
                  <a:pt x="8768719" y="437649"/>
                  <a:pt x="8623777" y="382816"/>
                  <a:pt x="8551817" y="384970"/>
                </a:cubicBezTo>
                <a:cubicBezTo>
                  <a:pt x="8479857" y="387124"/>
                  <a:pt x="8288104" y="368821"/>
                  <a:pt x="8093166" y="384970"/>
                </a:cubicBezTo>
                <a:cubicBezTo>
                  <a:pt x="7898228" y="401119"/>
                  <a:pt x="7785495" y="347728"/>
                  <a:pt x="7634514" y="384970"/>
                </a:cubicBezTo>
                <a:cubicBezTo>
                  <a:pt x="7483533" y="422212"/>
                  <a:pt x="7470934" y="360566"/>
                  <a:pt x="7419703" y="384970"/>
                </a:cubicBezTo>
                <a:cubicBezTo>
                  <a:pt x="7368472" y="409374"/>
                  <a:pt x="7262668" y="369512"/>
                  <a:pt x="7204891" y="384970"/>
                </a:cubicBezTo>
                <a:cubicBezTo>
                  <a:pt x="7147114" y="400428"/>
                  <a:pt x="6614705" y="330433"/>
                  <a:pt x="6380480" y="384970"/>
                </a:cubicBezTo>
                <a:cubicBezTo>
                  <a:pt x="6146255" y="439507"/>
                  <a:pt x="6055541" y="382568"/>
                  <a:pt x="5799909" y="384970"/>
                </a:cubicBezTo>
                <a:cubicBezTo>
                  <a:pt x="5544277" y="387372"/>
                  <a:pt x="5432200" y="370593"/>
                  <a:pt x="5219337" y="384970"/>
                </a:cubicBezTo>
                <a:cubicBezTo>
                  <a:pt x="5006474" y="399347"/>
                  <a:pt x="5079730" y="361047"/>
                  <a:pt x="5004526" y="384970"/>
                </a:cubicBezTo>
                <a:cubicBezTo>
                  <a:pt x="4929322" y="408893"/>
                  <a:pt x="4731234" y="338973"/>
                  <a:pt x="4545874" y="384970"/>
                </a:cubicBezTo>
                <a:cubicBezTo>
                  <a:pt x="4360514" y="430967"/>
                  <a:pt x="4214767" y="327212"/>
                  <a:pt x="3965303" y="384970"/>
                </a:cubicBezTo>
                <a:cubicBezTo>
                  <a:pt x="3715839" y="442728"/>
                  <a:pt x="3537353" y="336565"/>
                  <a:pt x="3262811" y="384970"/>
                </a:cubicBezTo>
                <a:cubicBezTo>
                  <a:pt x="2988269" y="433375"/>
                  <a:pt x="3091039" y="368497"/>
                  <a:pt x="3048000" y="384970"/>
                </a:cubicBezTo>
                <a:cubicBezTo>
                  <a:pt x="3004961" y="401443"/>
                  <a:pt x="2687158" y="318223"/>
                  <a:pt x="2345509" y="384970"/>
                </a:cubicBezTo>
                <a:cubicBezTo>
                  <a:pt x="2003860" y="451717"/>
                  <a:pt x="2089287" y="375679"/>
                  <a:pt x="2008777" y="384970"/>
                </a:cubicBezTo>
                <a:cubicBezTo>
                  <a:pt x="1928267" y="394261"/>
                  <a:pt x="1799861" y="347846"/>
                  <a:pt x="1672046" y="384970"/>
                </a:cubicBezTo>
                <a:cubicBezTo>
                  <a:pt x="1544231" y="422094"/>
                  <a:pt x="1535803" y="364670"/>
                  <a:pt x="1457234" y="384970"/>
                </a:cubicBezTo>
                <a:cubicBezTo>
                  <a:pt x="1378665" y="405270"/>
                  <a:pt x="1187110" y="358771"/>
                  <a:pt x="998583" y="384970"/>
                </a:cubicBezTo>
                <a:cubicBezTo>
                  <a:pt x="810056" y="411169"/>
                  <a:pt x="280806" y="299376"/>
                  <a:pt x="0" y="384970"/>
                </a:cubicBezTo>
                <a:cubicBezTo>
                  <a:pt x="-45013" y="241044"/>
                  <a:pt x="2778" y="177345"/>
                  <a:pt x="0" y="0"/>
                </a:cubicBezTo>
                <a:close/>
              </a:path>
              <a:path w="12192000" h="384970" stroke="0" extrusionOk="0">
                <a:moveTo>
                  <a:pt x="0" y="0"/>
                </a:moveTo>
                <a:cubicBezTo>
                  <a:pt x="160322" y="-3532"/>
                  <a:pt x="561072" y="14475"/>
                  <a:pt x="702491" y="0"/>
                </a:cubicBezTo>
                <a:cubicBezTo>
                  <a:pt x="843910" y="-14475"/>
                  <a:pt x="1185094" y="13259"/>
                  <a:pt x="1404983" y="0"/>
                </a:cubicBezTo>
                <a:cubicBezTo>
                  <a:pt x="1624872" y="-13259"/>
                  <a:pt x="1556700" y="15592"/>
                  <a:pt x="1619794" y="0"/>
                </a:cubicBezTo>
                <a:cubicBezTo>
                  <a:pt x="1682888" y="-15592"/>
                  <a:pt x="2052510" y="52515"/>
                  <a:pt x="2200366" y="0"/>
                </a:cubicBezTo>
                <a:cubicBezTo>
                  <a:pt x="2348222" y="-52515"/>
                  <a:pt x="2562410" y="1966"/>
                  <a:pt x="2902857" y="0"/>
                </a:cubicBezTo>
                <a:cubicBezTo>
                  <a:pt x="3243304" y="-1966"/>
                  <a:pt x="3247856" y="53258"/>
                  <a:pt x="3361509" y="0"/>
                </a:cubicBezTo>
                <a:cubicBezTo>
                  <a:pt x="3475162" y="-53258"/>
                  <a:pt x="3779577" y="17903"/>
                  <a:pt x="3942080" y="0"/>
                </a:cubicBezTo>
                <a:cubicBezTo>
                  <a:pt x="4104583" y="-17903"/>
                  <a:pt x="4556191" y="47047"/>
                  <a:pt x="4766491" y="0"/>
                </a:cubicBezTo>
                <a:cubicBezTo>
                  <a:pt x="4976791" y="-47047"/>
                  <a:pt x="5279534" y="56213"/>
                  <a:pt x="5468983" y="0"/>
                </a:cubicBezTo>
                <a:cubicBezTo>
                  <a:pt x="5658432" y="-56213"/>
                  <a:pt x="5579942" y="5228"/>
                  <a:pt x="5683794" y="0"/>
                </a:cubicBezTo>
                <a:cubicBezTo>
                  <a:pt x="5787646" y="-5228"/>
                  <a:pt x="5984461" y="42604"/>
                  <a:pt x="6142446" y="0"/>
                </a:cubicBezTo>
                <a:cubicBezTo>
                  <a:pt x="6300431" y="-42604"/>
                  <a:pt x="6739246" y="22955"/>
                  <a:pt x="6966857" y="0"/>
                </a:cubicBezTo>
                <a:cubicBezTo>
                  <a:pt x="7194468" y="-22955"/>
                  <a:pt x="7133042" y="14519"/>
                  <a:pt x="7181669" y="0"/>
                </a:cubicBezTo>
                <a:cubicBezTo>
                  <a:pt x="7230296" y="-14519"/>
                  <a:pt x="7726903" y="72621"/>
                  <a:pt x="7884160" y="0"/>
                </a:cubicBezTo>
                <a:cubicBezTo>
                  <a:pt x="8041417" y="-72621"/>
                  <a:pt x="8017472" y="19208"/>
                  <a:pt x="8098971" y="0"/>
                </a:cubicBezTo>
                <a:cubicBezTo>
                  <a:pt x="8180470" y="-19208"/>
                  <a:pt x="8407639" y="55546"/>
                  <a:pt x="8679543" y="0"/>
                </a:cubicBezTo>
                <a:cubicBezTo>
                  <a:pt x="8951447" y="-55546"/>
                  <a:pt x="8932404" y="30569"/>
                  <a:pt x="9138194" y="0"/>
                </a:cubicBezTo>
                <a:cubicBezTo>
                  <a:pt x="9343984" y="-30569"/>
                  <a:pt x="9445991" y="63942"/>
                  <a:pt x="9718766" y="0"/>
                </a:cubicBezTo>
                <a:cubicBezTo>
                  <a:pt x="9991541" y="-63942"/>
                  <a:pt x="10108925" y="35247"/>
                  <a:pt x="10421257" y="0"/>
                </a:cubicBezTo>
                <a:cubicBezTo>
                  <a:pt x="10733589" y="-35247"/>
                  <a:pt x="10784997" y="10405"/>
                  <a:pt x="11123749" y="0"/>
                </a:cubicBezTo>
                <a:cubicBezTo>
                  <a:pt x="11462501" y="-10405"/>
                  <a:pt x="11364319" y="34184"/>
                  <a:pt x="11582400" y="0"/>
                </a:cubicBezTo>
                <a:cubicBezTo>
                  <a:pt x="11800481" y="-34184"/>
                  <a:pt x="12065216" y="13928"/>
                  <a:pt x="12192000" y="0"/>
                </a:cubicBezTo>
                <a:cubicBezTo>
                  <a:pt x="12225389" y="81747"/>
                  <a:pt x="12155260" y="207042"/>
                  <a:pt x="12192000" y="384970"/>
                </a:cubicBezTo>
                <a:cubicBezTo>
                  <a:pt x="11905166" y="449349"/>
                  <a:pt x="11807878" y="318453"/>
                  <a:pt x="11611429" y="384970"/>
                </a:cubicBezTo>
                <a:cubicBezTo>
                  <a:pt x="11414980" y="451487"/>
                  <a:pt x="11440653" y="365083"/>
                  <a:pt x="11396617" y="384970"/>
                </a:cubicBezTo>
                <a:cubicBezTo>
                  <a:pt x="11352581" y="404857"/>
                  <a:pt x="11121986" y="367219"/>
                  <a:pt x="10937966" y="384970"/>
                </a:cubicBezTo>
                <a:cubicBezTo>
                  <a:pt x="10753946" y="402721"/>
                  <a:pt x="10394340" y="320227"/>
                  <a:pt x="10113554" y="384970"/>
                </a:cubicBezTo>
                <a:cubicBezTo>
                  <a:pt x="9832768" y="449713"/>
                  <a:pt x="9656134" y="357308"/>
                  <a:pt x="9411063" y="384970"/>
                </a:cubicBezTo>
                <a:cubicBezTo>
                  <a:pt x="9165992" y="412632"/>
                  <a:pt x="8950459" y="350986"/>
                  <a:pt x="8586651" y="384970"/>
                </a:cubicBezTo>
                <a:cubicBezTo>
                  <a:pt x="8222843" y="418954"/>
                  <a:pt x="8148979" y="328749"/>
                  <a:pt x="7762240" y="384970"/>
                </a:cubicBezTo>
                <a:cubicBezTo>
                  <a:pt x="7375501" y="441191"/>
                  <a:pt x="7184002" y="380407"/>
                  <a:pt x="6937829" y="384970"/>
                </a:cubicBezTo>
                <a:cubicBezTo>
                  <a:pt x="6691656" y="389533"/>
                  <a:pt x="6731119" y="356949"/>
                  <a:pt x="6601097" y="384970"/>
                </a:cubicBezTo>
                <a:cubicBezTo>
                  <a:pt x="6471075" y="412991"/>
                  <a:pt x="6224315" y="336412"/>
                  <a:pt x="5898606" y="384970"/>
                </a:cubicBezTo>
                <a:cubicBezTo>
                  <a:pt x="5572897" y="433528"/>
                  <a:pt x="5752893" y="367344"/>
                  <a:pt x="5683794" y="384970"/>
                </a:cubicBezTo>
                <a:cubicBezTo>
                  <a:pt x="5614695" y="402596"/>
                  <a:pt x="5321898" y="319785"/>
                  <a:pt x="5103223" y="384970"/>
                </a:cubicBezTo>
                <a:cubicBezTo>
                  <a:pt x="4884548" y="450155"/>
                  <a:pt x="4465563" y="384519"/>
                  <a:pt x="4278811" y="384970"/>
                </a:cubicBezTo>
                <a:cubicBezTo>
                  <a:pt x="4092059" y="385421"/>
                  <a:pt x="3831980" y="338900"/>
                  <a:pt x="3698240" y="384970"/>
                </a:cubicBezTo>
                <a:cubicBezTo>
                  <a:pt x="3564500" y="431040"/>
                  <a:pt x="3244095" y="350697"/>
                  <a:pt x="2873829" y="384970"/>
                </a:cubicBezTo>
                <a:cubicBezTo>
                  <a:pt x="2503563" y="419243"/>
                  <a:pt x="2635278" y="377242"/>
                  <a:pt x="2537097" y="384970"/>
                </a:cubicBezTo>
                <a:cubicBezTo>
                  <a:pt x="2438916" y="392698"/>
                  <a:pt x="1958797" y="305518"/>
                  <a:pt x="1712686" y="384970"/>
                </a:cubicBezTo>
                <a:cubicBezTo>
                  <a:pt x="1466575" y="464422"/>
                  <a:pt x="1588821" y="377768"/>
                  <a:pt x="1497874" y="384970"/>
                </a:cubicBezTo>
                <a:cubicBezTo>
                  <a:pt x="1406927" y="392172"/>
                  <a:pt x="1349255" y="370961"/>
                  <a:pt x="1283063" y="384970"/>
                </a:cubicBezTo>
                <a:cubicBezTo>
                  <a:pt x="1216871" y="398979"/>
                  <a:pt x="897777" y="378105"/>
                  <a:pt x="702491" y="384970"/>
                </a:cubicBezTo>
                <a:cubicBezTo>
                  <a:pt x="507205" y="391835"/>
                  <a:pt x="184443" y="364217"/>
                  <a:pt x="0" y="384970"/>
                </a:cubicBezTo>
                <a:cubicBezTo>
                  <a:pt x="-5050" y="253141"/>
                  <a:pt x="15326" y="109782"/>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17597093">
                  <ask:type>
                    <ask:lineSketchScribble/>
                  </ask:type>
                </ask:lineSketchStyleProps>
              </a:ext>
            </a:extLst>
          </a:ln>
        </p:spPr>
        <p:txBody>
          <a:bodyPr/>
          <a:lstStyle/>
          <a:p>
            <a:r>
              <a:rPr lang="en-US" sz="2000" dirty="0">
                <a:solidFill>
                  <a:schemeClr val="bg1"/>
                </a:solidFill>
              </a:rPr>
              <a:t>Tablut Challenge 2022</a:t>
            </a:r>
            <a:endParaRPr lang="en-US" dirty="0">
              <a:solidFill>
                <a:schemeClr val="bg1"/>
              </a:solidFill>
            </a:endParaRPr>
          </a:p>
        </p:txBody>
      </p:sp>
      <p:sp>
        <p:nvSpPr>
          <p:cNvPr id="24" name="Rectangle 23">
            <a:extLst>
              <a:ext uri="{FF2B5EF4-FFF2-40B4-BE49-F238E27FC236}">
                <a16:creationId xmlns:a16="http://schemas.microsoft.com/office/drawing/2014/main" id="{1F22F2C9-3F76-DF5E-798D-0F99A4E539ED}"/>
              </a:ext>
            </a:extLst>
          </p:cNvPr>
          <p:cNvSpPr/>
          <p:nvPr/>
        </p:nvSpPr>
        <p:spPr>
          <a:xfrm>
            <a:off x="622936" y="1343025"/>
            <a:ext cx="10940447" cy="76200"/>
          </a:xfrm>
          <a:custGeom>
            <a:avLst/>
            <a:gdLst>
              <a:gd name="connsiteX0" fmla="*/ 0 w 10940447"/>
              <a:gd name="connsiteY0" fmla="*/ 0 h 76200"/>
              <a:gd name="connsiteX1" fmla="*/ 355565 w 10940447"/>
              <a:gd name="connsiteY1" fmla="*/ 0 h 76200"/>
              <a:gd name="connsiteX2" fmla="*/ 1258151 w 10940447"/>
              <a:gd name="connsiteY2" fmla="*/ 0 h 76200"/>
              <a:gd name="connsiteX3" fmla="*/ 2160738 w 10940447"/>
              <a:gd name="connsiteY3" fmla="*/ 0 h 76200"/>
              <a:gd name="connsiteX4" fmla="*/ 2735112 w 10940447"/>
              <a:gd name="connsiteY4" fmla="*/ 0 h 76200"/>
              <a:gd name="connsiteX5" fmla="*/ 3200081 w 10940447"/>
              <a:gd name="connsiteY5" fmla="*/ 0 h 76200"/>
              <a:gd name="connsiteX6" fmla="*/ 3665050 w 10940447"/>
              <a:gd name="connsiteY6" fmla="*/ 0 h 76200"/>
              <a:gd name="connsiteX7" fmla="*/ 4567637 w 10940447"/>
              <a:gd name="connsiteY7" fmla="*/ 0 h 76200"/>
              <a:gd name="connsiteX8" fmla="*/ 5360819 w 10940447"/>
              <a:gd name="connsiteY8" fmla="*/ 0 h 76200"/>
              <a:gd name="connsiteX9" fmla="*/ 5716384 w 10940447"/>
              <a:gd name="connsiteY9" fmla="*/ 0 h 76200"/>
              <a:gd name="connsiteX10" fmla="*/ 6618970 w 10940447"/>
              <a:gd name="connsiteY10" fmla="*/ 0 h 76200"/>
              <a:gd name="connsiteX11" fmla="*/ 7083939 w 10940447"/>
              <a:gd name="connsiteY11" fmla="*/ 0 h 76200"/>
              <a:gd name="connsiteX12" fmla="*/ 7439504 w 10940447"/>
              <a:gd name="connsiteY12" fmla="*/ 0 h 76200"/>
              <a:gd name="connsiteX13" fmla="*/ 8342091 w 10940447"/>
              <a:gd name="connsiteY13" fmla="*/ 0 h 76200"/>
              <a:gd name="connsiteX14" fmla="*/ 9244678 w 10940447"/>
              <a:gd name="connsiteY14" fmla="*/ 0 h 76200"/>
              <a:gd name="connsiteX15" fmla="*/ 9819051 w 10940447"/>
              <a:gd name="connsiteY15" fmla="*/ 0 h 76200"/>
              <a:gd name="connsiteX16" fmla="*/ 10940447 w 10940447"/>
              <a:gd name="connsiteY16" fmla="*/ 0 h 76200"/>
              <a:gd name="connsiteX17" fmla="*/ 10940447 w 10940447"/>
              <a:gd name="connsiteY17" fmla="*/ 76200 h 76200"/>
              <a:gd name="connsiteX18" fmla="*/ 10584882 w 10940447"/>
              <a:gd name="connsiteY18" fmla="*/ 76200 h 76200"/>
              <a:gd name="connsiteX19" fmla="*/ 9791700 w 10940447"/>
              <a:gd name="connsiteY19" fmla="*/ 76200 h 76200"/>
              <a:gd name="connsiteX20" fmla="*/ 9107922 w 10940447"/>
              <a:gd name="connsiteY20" fmla="*/ 76200 h 76200"/>
              <a:gd name="connsiteX21" fmla="*/ 8533549 w 10940447"/>
              <a:gd name="connsiteY21" fmla="*/ 76200 h 76200"/>
              <a:gd name="connsiteX22" fmla="*/ 8068580 w 10940447"/>
              <a:gd name="connsiteY22" fmla="*/ 76200 h 76200"/>
              <a:gd name="connsiteX23" fmla="*/ 7713015 w 10940447"/>
              <a:gd name="connsiteY23" fmla="*/ 76200 h 76200"/>
              <a:gd name="connsiteX24" fmla="*/ 7138642 w 10940447"/>
              <a:gd name="connsiteY24" fmla="*/ 76200 h 76200"/>
              <a:gd name="connsiteX25" fmla="*/ 6236055 w 10940447"/>
              <a:gd name="connsiteY25" fmla="*/ 76200 h 76200"/>
              <a:gd name="connsiteX26" fmla="*/ 5771086 w 10940447"/>
              <a:gd name="connsiteY26" fmla="*/ 76200 h 76200"/>
              <a:gd name="connsiteX27" fmla="*/ 4977903 w 10940447"/>
              <a:gd name="connsiteY27" fmla="*/ 76200 h 76200"/>
              <a:gd name="connsiteX28" fmla="*/ 4512934 w 10940447"/>
              <a:gd name="connsiteY28" fmla="*/ 76200 h 76200"/>
              <a:gd name="connsiteX29" fmla="*/ 3719752 w 10940447"/>
              <a:gd name="connsiteY29" fmla="*/ 76200 h 76200"/>
              <a:gd name="connsiteX30" fmla="*/ 3254783 w 10940447"/>
              <a:gd name="connsiteY30" fmla="*/ 76200 h 76200"/>
              <a:gd name="connsiteX31" fmla="*/ 2571005 w 10940447"/>
              <a:gd name="connsiteY31" fmla="*/ 76200 h 76200"/>
              <a:gd name="connsiteX32" fmla="*/ 1887227 w 10940447"/>
              <a:gd name="connsiteY32" fmla="*/ 76200 h 76200"/>
              <a:gd name="connsiteX33" fmla="*/ 1422258 w 10940447"/>
              <a:gd name="connsiteY33" fmla="*/ 76200 h 76200"/>
              <a:gd name="connsiteX34" fmla="*/ 738480 w 10940447"/>
              <a:gd name="connsiteY34" fmla="*/ 76200 h 76200"/>
              <a:gd name="connsiteX35" fmla="*/ 0 w 10940447"/>
              <a:gd name="connsiteY35" fmla="*/ 76200 h 76200"/>
              <a:gd name="connsiteX36" fmla="*/ 0 w 10940447"/>
              <a:gd name="connsiteY3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940447" h="76200" fill="none" extrusionOk="0">
                <a:moveTo>
                  <a:pt x="0" y="0"/>
                </a:moveTo>
                <a:cubicBezTo>
                  <a:pt x="82952" y="8798"/>
                  <a:pt x="199086" y="-4711"/>
                  <a:pt x="355565" y="0"/>
                </a:cubicBezTo>
                <a:cubicBezTo>
                  <a:pt x="512044" y="4711"/>
                  <a:pt x="1064590" y="7196"/>
                  <a:pt x="1258151" y="0"/>
                </a:cubicBezTo>
                <a:cubicBezTo>
                  <a:pt x="1451712" y="-7196"/>
                  <a:pt x="1713696" y="40141"/>
                  <a:pt x="2160738" y="0"/>
                </a:cubicBezTo>
                <a:cubicBezTo>
                  <a:pt x="2607780" y="-40141"/>
                  <a:pt x="2602057" y="2619"/>
                  <a:pt x="2735112" y="0"/>
                </a:cubicBezTo>
                <a:cubicBezTo>
                  <a:pt x="2868167" y="-2619"/>
                  <a:pt x="3048810" y="10025"/>
                  <a:pt x="3200081" y="0"/>
                </a:cubicBezTo>
                <a:cubicBezTo>
                  <a:pt x="3351352" y="-10025"/>
                  <a:pt x="3532479" y="20814"/>
                  <a:pt x="3665050" y="0"/>
                </a:cubicBezTo>
                <a:cubicBezTo>
                  <a:pt x="3797621" y="-20814"/>
                  <a:pt x="4370974" y="-4626"/>
                  <a:pt x="4567637" y="0"/>
                </a:cubicBezTo>
                <a:cubicBezTo>
                  <a:pt x="4764300" y="4626"/>
                  <a:pt x="5201350" y="39538"/>
                  <a:pt x="5360819" y="0"/>
                </a:cubicBezTo>
                <a:cubicBezTo>
                  <a:pt x="5520288" y="-39538"/>
                  <a:pt x="5642729" y="-3032"/>
                  <a:pt x="5716384" y="0"/>
                </a:cubicBezTo>
                <a:cubicBezTo>
                  <a:pt x="5790040" y="3032"/>
                  <a:pt x="6427682" y="38838"/>
                  <a:pt x="6618970" y="0"/>
                </a:cubicBezTo>
                <a:cubicBezTo>
                  <a:pt x="6810258" y="-38838"/>
                  <a:pt x="6969981" y="-14743"/>
                  <a:pt x="7083939" y="0"/>
                </a:cubicBezTo>
                <a:cubicBezTo>
                  <a:pt x="7197897" y="14743"/>
                  <a:pt x="7350425" y="593"/>
                  <a:pt x="7439504" y="0"/>
                </a:cubicBezTo>
                <a:cubicBezTo>
                  <a:pt x="7528584" y="-593"/>
                  <a:pt x="7953036" y="12603"/>
                  <a:pt x="8342091" y="0"/>
                </a:cubicBezTo>
                <a:cubicBezTo>
                  <a:pt x="8731146" y="-12603"/>
                  <a:pt x="8884097" y="-18275"/>
                  <a:pt x="9244678" y="0"/>
                </a:cubicBezTo>
                <a:cubicBezTo>
                  <a:pt x="9605259" y="18275"/>
                  <a:pt x="9631408" y="5625"/>
                  <a:pt x="9819051" y="0"/>
                </a:cubicBezTo>
                <a:cubicBezTo>
                  <a:pt x="10006694" y="-5625"/>
                  <a:pt x="10490981" y="11370"/>
                  <a:pt x="10940447" y="0"/>
                </a:cubicBezTo>
                <a:cubicBezTo>
                  <a:pt x="10942338" y="18051"/>
                  <a:pt x="10941083" y="42057"/>
                  <a:pt x="10940447" y="76200"/>
                </a:cubicBezTo>
                <a:cubicBezTo>
                  <a:pt x="10844760" y="66966"/>
                  <a:pt x="10710052" y="91138"/>
                  <a:pt x="10584882" y="76200"/>
                </a:cubicBezTo>
                <a:cubicBezTo>
                  <a:pt x="10459712" y="61262"/>
                  <a:pt x="9971689" y="85454"/>
                  <a:pt x="9791700" y="76200"/>
                </a:cubicBezTo>
                <a:cubicBezTo>
                  <a:pt x="9611711" y="66946"/>
                  <a:pt x="9401851" y="85081"/>
                  <a:pt x="9107922" y="76200"/>
                </a:cubicBezTo>
                <a:cubicBezTo>
                  <a:pt x="8813993" y="67319"/>
                  <a:pt x="8776846" y="56098"/>
                  <a:pt x="8533549" y="76200"/>
                </a:cubicBezTo>
                <a:cubicBezTo>
                  <a:pt x="8290252" y="96302"/>
                  <a:pt x="8174790" y="55991"/>
                  <a:pt x="8068580" y="76200"/>
                </a:cubicBezTo>
                <a:cubicBezTo>
                  <a:pt x="7962370" y="96409"/>
                  <a:pt x="7887579" y="69842"/>
                  <a:pt x="7713015" y="76200"/>
                </a:cubicBezTo>
                <a:cubicBezTo>
                  <a:pt x="7538452" y="82558"/>
                  <a:pt x="7425398" y="64939"/>
                  <a:pt x="7138642" y="76200"/>
                </a:cubicBezTo>
                <a:cubicBezTo>
                  <a:pt x="6851886" y="87461"/>
                  <a:pt x="6662741" y="43622"/>
                  <a:pt x="6236055" y="76200"/>
                </a:cubicBezTo>
                <a:cubicBezTo>
                  <a:pt x="5809369" y="108778"/>
                  <a:pt x="5961075" y="72406"/>
                  <a:pt x="5771086" y="76200"/>
                </a:cubicBezTo>
                <a:cubicBezTo>
                  <a:pt x="5581097" y="79994"/>
                  <a:pt x="5254041" y="110554"/>
                  <a:pt x="4977903" y="76200"/>
                </a:cubicBezTo>
                <a:cubicBezTo>
                  <a:pt x="4701765" y="41846"/>
                  <a:pt x="4718545" y="81872"/>
                  <a:pt x="4512934" y="76200"/>
                </a:cubicBezTo>
                <a:cubicBezTo>
                  <a:pt x="4307323" y="70528"/>
                  <a:pt x="4114600" y="88333"/>
                  <a:pt x="3719752" y="76200"/>
                </a:cubicBezTo>
                <a:cubicBezTo>
                  <a:pt x="3324904" y="64067"/>
                  <a:pt x="3412880" y="62470"/>
                  <a:pt x="3254783" y="76200"/>
                </a:cubicBezTo>
                <a:cubicBezTo>
                  <a:pt x="3096686" y="89930"/>
                  <a:pt x="2738721" y="73393"/>
                  <a:pt x="2571005" y="76200"/>
                </a:cubicBezTo>
                <a:cubicBezTo>
                  <a:pt x="2403289" y="79007"/>
                  <a:pt x="2037965" y="80585"/>
                  <a:pt x="1887227" y="76200"/>
                </a:cubicBezTo>
                <a:cubicBezTo>
                  <a:pt x="1736489" y="71815"/>
                  <a:pt x="1598879" y="98205"/>
                  <a:pt x="1422258" y="76200"/>
                </a:cubicBezTo>
                <a:cubicBezTo>
                  <a:pt x="1245637" y="54195"/>
                  <a:pt x="985852" y="76757"/>
                  <a:pt x="738480" y="76200"/>
                </a:cubicBezTo>
                <a:cubicBezTo>
                  <a:pt x="491108" y="75643"/>
                  <a:pt x="285623" y="86517"/>
                  <a:pt x="0" y="76200"/>
                </a:cubicBezTo>
                <a:cubicBezTo>
                  <a:pt x="767" y="50094"/>
                  <a:pt x="-1251" y="23279"/>
                  <a:pt x="0" y="0"/>
                </a:cubicBezTo>
                <a:close/>
              </a:path>
              <a:path w="10940447" h="76200" stroke="0" extrusionOk="0">
                <a:moveTo>
                  <a:pt x="0" y="0"/>
                </a:moveTo>
                <a:cubicBezTo>
                  <a:pt x="138444" y="1218"/>
                  <a:pt x="423402" y="32218"/>
                  <a:pt x="683778" y="0"/>
                </a:cubicBezTo>
                <a:cubicBezTo>
                  <a:pt x="944154" y="-32218"/>
                  <a:pt x="1267527" y="-22788"/>
                  <a:pt x="1586365" y="0"/>
                </a:cubicBezTo>
                <a:cubicBezTo>
                  <a:pt x="1905203" y="22788"/>
                  <a:pt x="2189516" y="-12476"/>
                  <a:pt x="2379547" y="0"/>
                </a:cubicBezTo>
                <a:cubicBezTo>
                  <a:pt x="2569578" y="12476"/>
                  <a:pt x="2616033" y="-6519"/>
                  <a:pt x="2844516" y="0"/>
                </a:cubicBezTo>
                <a:cubicBezTo>
                  <a:pt x="3072999" y="6519"/>
                  <a:pt x="3350336" y="19238"/>
                  <a:pt x="3528294" y="0"/>
                </a:cubicBezTo>
                <a:cubicBezTo>
                  <a:pt x="3706252" y="-19238"/>
                  <a:pt x="3910857" y="-12200"/>
                  <a:pt x="4212072" y="0"/>
                </a:cubicBezTo>
                <a:cubicBezTo>
                  <a:pt x="4513287" y="12200"/>
                  <a:pt x="4513023" y="-7105"/>
                  <a:pt x="4677041" y="0"/>
                </a:cubicBezTo>
                <a:cubicBezTo>
                  <a:pt x="4841059" y="7105"/>
                  <a:pt x="5340087" y="20143"/>
                  <a:pt x="5579628" y="0"/>
                </a:cubicBezTo>
                <a:cubicBezTo>
                  <a:pt x="5819169" y="-20143"/>
                  <a:pt x="5818687" y="5090"/>
                  <a:pt x="6044597" y="0"/>
                </a:cubicBezTo>
                <a:cubicBezTo>
                  <a:pt x="6270507" y="-5090"/>
                  <a:pt x="6637745" y="20946"/>
                  <a:pt x="6947184" y="0"/>
                </a:cubicBezTo>
                <a:cubicBezTo>
                  <a:pt x="7256623" y="-20946"/>
                  <a:pt x="7301542" y="3262"/>
                  <a:pt x="7412153" y="0"/>
                </a:cubicBezTo>
                <a:cubicBezTo>
                  <a:pt x="7522764" y="-3262"/>
                  <a:pt x="7672377" y="20731"/>
                  <a:pt x="7877122" y="0"/>
                </a:cubicBezTo>
                <a:cubicBezTo>
                  <a:pt x="8081867" y="-20731"/>
                  <a:pt x="8471178" y="-42479"/>
                  <a:pt x="8779709" y="0"/>
                </a:cubicBezTo>
                <a:cubicBezTo>
                  <a:pt x="9088240" y="42479"/>
                  <a:pt x="9205341" y="-32100"/>
                  <a:pt x="9463487" y="0"/>
                </a:cubicBezTo>
                <a:cubicBezTo>
                  <a:pt x="9721633" y="32100"/>
                  <a:pt x="9904881" y="-5500"/>
                  <a:pt x="10147265" y="0"/>
                </a:cubicBezTo>
                <a:cubicBezTo>
                  <a:pt x="10389649" y="5500"/>
                  <a:pt x="10693966" y="30093"/>
                  <a:pt x="10940447" y="0"/>
                </a:cubicBezTo>
                <a:cubicBezTo>
                  <a:pt x="10940714" y="37764"/>
                  <a:pt x="10937734" y="56600"/>
                  <a:pt x="10940447" y="76200"/>
                </a:cubicBezTo>
                <a:cubicBezTo>
                  <a:pt x="10758847" y="96123"/>
                  <a:pt x="10569914" y="81045"/>
                  <a:pt x="10475478" y="76200"/>
                </a:cubicBezTo>
                <a:cubicBezTo>
                  <a:pt x="10381042" y="71355"/>
                  <a:pt x="10015888" y="61862"/>
                  <a:pt x="9682296" y="76200"/>
                </a:cubicBezTo>
                <a:cubicBezTo>
                  <a:pt x="9348704" y="90538"/>
                  <a:pt x="9228981" y="97260"/>
                  <a:pt x="9107922" y="76200"/>
                </a:cubicBezTo>
                <a:cubicBezTo>
                  <a:pt x="8986863" y="55140"/>
                  <a:pt x="8786936" y="73816"/>
                  <a:pt x="8533549" y="76200"/>
                </a:cubicBezTo>
                <a:cubicBezTo>
                  <a:pt x="8280162" y="78584"/>
                  <a:pt x="7952085" y="112833"/>
                  <a:pt x="7740366" y="76200"/>
                </a:cubicBezTo>
                <a:cubicBezTo>
                  <a:pt x="7528647" y="39567"/>
                  <a:pt x="7408675" y="80170"/>
                  <a:pt x="7275397" y="76200"/>
                </a:cubicBezTo>
                <a:cubicBezTo>
                  <a:pt x="7142119" y="72230"/>
                  <a:pt x="6955350" y="71026"/>
                  <a:pt x="6701024" y="76200"/>
                </a:cubicBezTo>
                <a:cubicBezTo>
                  <a:pt x="6446699" y="81374"/>
                  <a:pt x="6466966" y="98610"/>
                  <a:pt x="6236055" y="76200"/>
                </a:cubicBezTo>
                <a:cubicBezTo>
                  <a:pt x="6005144" y="53790"/>
                  <a:pt x="5796042" y="75270"/>
                  <a:pt x="5661681" y="76200"/>
                </a:cubicBezTo>
                <a:cubicBezTo>
                  <a:pt x="5527320" y="77130"/>
                  <a:pt x="5301146" y="106658"/>
                  <a:pt x="4977903" y="76200"/>
                </a:cubicBezTo>
                <a:cubicBezTo>
                  <a:pt x="4654660" y="45742"/>
                  <a:pt x="4276756" y="43329"/>
                  <a:pt x="4075317" y="76200"/>
                </a:cubicBezTo>
                <a:cubicBezTo>
                  <a:pt x="3873878" y="109071"/>
                  <a:pt x="3496789" y="57655"/>
                  <a:pt x="3282134" y="76200"/>
                </a:cubicBezTo>
                <a:cubicBezTo>
                  <a:pt x="3067479" y="94745"/>
                  <a:pt x="2848359" y="104202"/>
                  <a:pt x="2598356" y="76200"/>
                </a:cubicBezTo>
                <a:cubicBezTo>
                  <a:pt x="2348353" y="48198"/>
                  <a:pt x="2378305" y="75463"/>
                  <a:pt x="2242792" y="76200"/>
                </a:cubicBezTo>
                <a:cubicBezTo>
                  <a:pt x="2107279" y="76937"/>
                  <a:pt x="1916185" y="76630"/>
                  <a:pt x="1777823" y="76200"/>
                </a:cubicBezTo>
                <a:cubicBezTo>
                  <a:pt x="1639461" y="75770"/>
                  <a:pt x="1440516" y="70811"/>
                  <a:pt x="1203449" y="76200"/>
                </a:cubicBezTo>
                <a:cubicBezTo>
                  <a:pt x="966382" y="81589"/>
                  <a:pt x="471490" y="51158"/>
                  <a:pt x="0" y="76200"/>
                </a:cubicBezTo>
                <a:cubicBezTo>
                  <a:pt x="-1874" y="40564"/>
                  <a:pt x="1918" y="35017"/>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0626001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9" name="Slide Number Placeholder 15">
            <a:extLst>
              <a:ext uri="{FF2B5EF4-FFF2-40B4-BE49-F238E27FC236}">
                <a16:creationId xmlns:a16="http://schemas.microsoft.com/office/drawing/2014/main" id="{2DCAD8C9-4023-60DA-C30F-4043CCB7D4B5}"/>
              </a:ext>
            </a:extLst>
          </p:cNvPr>
          <p:cNvSpPr>
            <a:spLocks noGrp="1"/>
          </p:cNvSpPr>
          <p:nvPr>
            <p:ph type="sldNum" sz="quarter" idx="12"/>
          </p:nvPr>
        </p:nvSpPr>
        <p:spPr>
          <a:xfrm>
            <a:off x="9448800" y="6473030"/>
            <a:ext cx="2743200" cy="365125"/>
          </a:xfrm>
        </p:spPr>
        <p:txBody>
          <a:bodyPr/>
          <a:lstStyle/>
          <a:p>
            <a:fld id="{330EA680-D336-4FF7-8B7A-9848BB0A1C32}" type="slidenum">
              <a:rPr lang="en-US" sz="2200" smtClean="0">
                <a:solidFill>
                  <a:schemeClr val="bg1"/>
                </a:solidFill>
              </a:rPr>
              <a:t>6</a:t>
            </a:fld>
            <a:endParaRPr lang="en-US" sz="2200" dirty="0">
              <a:solidFill>
                <a:schemeClr val="bg1"/>
              </a:solidFill>
            </a:endParaRPr>
          </a:p>
        </p:txBody>
      </p:sp>
    </p:spTree>
    <p:extLst>
      <p:ext uri="{BB962C8B-B14F-4D97-AF65-F5344CB8AC3E}">
        <p14:creationId xmlns:p14="http://schemas.microsoft.com/office/powerpoint/2010/main" val="202072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9920-2672-45A2-4B7A-EE54D422E858}"/>
              </a:ext>
            </a:extLst>
          </p:cNvPr>
          <p:cNvSpPr>
            <a:spLocks noGrp="1"/>
          </p:cNvSpPr>
          <p:nvPr>
            <p:ph type="title"/>
          </p:nvPr>
        </p:nvSpPr>
        <p:spPr/>
        <p:txBody>
          <a:bodyPr/>
          <a:lstStyle/>
          <a:p>
            <a:r>
              <a:rPr lang="it-IT" b="1" dirty="0">
                <a:latin typeface="KidzOnlyTooSSK" panose="00000700000000000000" pitchFamily="2" charset="0"/>
                <a:cs typeface="Calibri Light"/>
              </a:rPr>
              <a:t>Qualche</a:t>
            </a:r>
            <a:r>
              <a:rPr lang="en-US" b="1" dirty="0">
                <a:latin typeface="KidzOnlyTooSSK" panose="00000700000000000000" pitchFamily="2" charset="0"/>
                <a:cs typeface="Calibri Light"/>
              </a:rPr>
              <a:t> Dato</a:t>
            </a:r>
            <a:endParaRPr lang="it-SM" dirty="0">
              <a:latin typeface="KidzOnlyTooSSK" panose="00000700000000000000" pitchFamily="2" charset="0"/>
            </a:endParaRPr>
          </a:p>
        </p:txBody>
      </p:sp>
      <p:sp>
        <p:nvSpPr>
          <p:cNvPr id="12" name="Content Placeholder 11">
            <a:extLst>
              <a:ext uri="{FF2B5EF4-FFF2-40B4-BE49-F238E27FC236}">
                <a16:creationId xmlns:a16="http://schemas.microsoft.com/office/drawing/2014/main" id="{317D5711-F25C-139B-4E6C-6E2FCF48F631}"/>
              </a:ext>
            </a:extLst>
          </p:cNvPr>
          <p:cNvSpPr>
            <a:spLocks noGrp="1"/>
          </p:cNvSpPr>
          <p:nvPr>
            <p:ph idx="1"/>
          </p:nvPr>
        </p:nvSpPr>
        <p:spPr>
          <a:xfrm>
            <a:off x="838199" y="1825625"/>
            <a:ext cx="7805057" cy="4351338"/>
          </a:xfrm>
        </p:spPr>
        <p:txBody>
          <a:bodyPr>
            <a:normAutofit/>
          </a:bodyPr>
          <a:lstStyle/>
          <a:p>
            <a:pPr>
              <a:buClr>
                <a:schemeClr val="tx1"/>
              </a:buClr>
            </a:pPr>
            <a:r>
              <a:rPr lang="it-IT" sz="2400" dirty="0">
                <a:solidFill>
                  <a:srgbClr val="C00000"/>
                </a:solidFill>
                <a:cs typeface="Calibri"/>
              </a:rPr>
              <a:t>Risorse</a:t>
            </a:r>
            <a:r>
              <a:rPr lang="it-IT" sz="2400" dirty="0">
                <a:cs typeface="Calibri"/>
              </a:rPr>
              <a:t> a disposizione su VM:</a:t>
            </a:r>
          </a:p>
          <a:p>
            <a:pPr lvl="1">
              <a:buFont typeface="Calibri" panose="020F0502020204030204" pitchFamily="34" charset="0"/>
              <a:buChar char="◦"/>
            </a:pPr>
            <a:r>
              <a:rPr lang="it-IT" dirty="0">
                <a:cs typeface="Calibri"/>
              </a:rPr>
              <a:t>CPU: 4 processori</a:t>
            </a:r>
          </a:p>
          <a:p>
            <a:pPr lvl="1">
              <a:buFont typeface="Calibri" panose="020F0502020204030204" pitchFamily="34" charset="0"/>
              <a:buChar char="◦"/>
            </a:pPr>
            <a:r>
              <a:rPr lang="it-IT" dirty="0">
                <a:cs typeface="Calibri"/>
              </a:rPr>
              <a:t>RAM:  8 GB</a:t>
            </a:r>
          </a:p>
          <a:p>
            <a:pPr lvl="1">
              <a:buFont typeface="Calibri" panose="020F0502020204030204" pitchFamily="34" charset="0"/>
              <a:buChar char="◦"/>
            </a:pPr>
            <a:r>
              <a:rPr lang="it-IT" dirty="0">
                <a:cs typeface="Calibri"/>
              </a:rPr>
              <a:t>Disco: 30 GB</a:t>
            </a:r>
          </a:p>
          <a:p>
            <a:pPr lvl="1">
              <a:buFont typeface="Calibri" panose="020F0502020204030204" pitchFamily="34" charset="0"/>
              <a:buChar char="◦"/>
            </a:pPr>
            <a:r>
              <a:rPr lang="it-IT" dirty="0">
                <a:cs typeface="Calibri"/>
              </a:rPr>
              <a:t>GPU: assente</a:t>
            </a:r>
          </a:p>
          <a:p>
            <a:pPr lvl="1">
              <a:buFont typeface="Calibri" panose="020F0502020204030204" pitchFamily="34" charset="0"/>
              <a:buChar char="◦"/>
            </a:pPr>
            <a:r>
              <a:rPr lang="it-IT" dirty="0">
                <a:cs typeface="Calibri"/>
              </a:rPr>
              <a:t>Connessione ad Internet: assente</a:t>
            </a:r>
          </a:p>
          <a:p>
            <a:r>
              <a:rPr lang="it-IT" sz="2400" dirty="0">
                <a:cs typeface="Calibri"/>
              </a:rPr>
              <a:t>Statistiche su VM</a:t>
            </a:r>
            <a:r>
              <a:rPr lang="en-US" sz="2400" dirty="0">
                <a:cs typeface="Calibri"/>
              </a:rPr>
              <a:t>, con 60 secondi per </a:t>
            </a:r>
            <a:r>
              <a:rPr lang="it-IT" sz="2400" dirty="0">
                <a:cs typeface="Calibri"/>
              </a:rPr>
              <a:t>mossa</a:t>
            </a:r>
            <a:r>
              <a:rPr lang="en-US" sz="2400" dirty="0">
                <a:cs typeface="Calibri"/>
              </a:rPr>
              <a:t>:</a:t>
            </a:r>
          </a:p>
          <a:p>
            <a:pPr lvl="1">
              <a:buFont typeface="Calibri" panose="020F0502020204030204" pitchFamily="34" charset="0"/>
              <a:buChar char="◦"/>
            </a:pPr>
            <a:r>
              <a:rPr lang="it-IT" dirty="0">
                <a:cs typeface="Calibri"/>
              </a:rPr>
              <a:t>Neri: media di </a:t>
            </a:r>
            <a:r>
              <a:rPr lang="it-IT" dirty="0">
                <a:solidFill>
                  <a:srgbClr val="C00000"/>
                </a:solidFill>
                <a:cs typeface="Calibri"/>
              </a:rPr>
              <a:t>3.6 mln</a:t>
            </a:r>
            <a:r>
              <a:rPr lang="it-IT" dirty="0">
                <a:cs typeface="Calibri"/>
              </a:rPr>
              <a:t> di nodi esplorati, </a:t>
            </a:r>
            <a:r>
              <a:rPr lang="it-IT" dirty="0">
                <a:solidFill>
                  <a:srgbClr val="C00000"/>
                </a:solidFill>
                <a:cs typeface="Calibri"/>
              </a:rPr>
              <a:t>profondità 5</a:t>
            </a:r>
          </a:p>
          <a:p>
            <a:pPr lvl="1">
              <a:buFont typeface="Calibri" panose="020F0502020204030204" pitchFamily="34" charset="0"/>
              <a:buChar char="◦"/>
            </a:pPr>
            <a:r>
              <a:rPr lang="it-IT" dirty="0">
                <a:cs typeface="Calibri"/>
              </a:rPr>
              <a:t>Bianchi: media di </a:t>
            </a:r>
            <a:r>
              <a:rPr lang="it-IT" dirty="0">
                <a:solidFill>
                  <a:srgbClr val="C00000"/>
                </a:solidFill>
                <a:cs typeface="Calibri"/>
              </a:rPr>
              <a:t>3.5 mln</a:t>
            </a:r>
            <a:r>
              <a:rPr lang="it-IT" dirty="0">
                <a:cs typeface="Calibri"/>
              </a:rPr>
              <a:t> di nodi esplorati, </a:t>
            </a:r>
            <a:r>
              <a:rPr lang="it-IT" dirty="0">
                <a:solidFill>
                  <a:srgbClr val="C00000"/>
                </a:solidFill>
                <a:cs typeface="Calibri"/>
              </a:rPr>
              <a:t>profondità 5</a:t>
            </a:r>
          </a:p>
          <a:p>
            <a:endParaRPr lang="it-SM" sz="2400" dirty="0"/>
          </a:p>
        </p:txBody>
      </p:sp>
      <p:sp>
        <p:nvSpPr>
          <p:cNvPr id="8" name="Footer Placeholder 13">
            <a:extLst>
              <a:ext uri="{FF2B5EF4-FFF2-40B4-BE49-F238E27FC236}">
                <a16:creationId xmlns:a16="http://schemas.microsoft.com/office/drawing/2014/main" id="{CCB0EE6C-26C5-140C-DEF9-B962D4C19162}"/>
              </a:ext>
            </a:extLst>
          </p:cNvPr>
          <p:cNvSpPr>
            <a:spLocks noGrp="1"/>
          </p:cNvSpPr>
          <p:nvPr>
            <p:ph type="ftr" sz="quarter" idx="11"/>
          </p:nvPr>
        </p:nvSpPr>
        <p:spPr>
          <a:xfrm>
            <a:off x="0" y="6473030"/>
            <a:ext cx="12192000" cy="384970"/>
          </a:xfrm>
          <a:custGeom>
            <a:avLst/>
            <a:gdLst>
              <a:gd name="connsiteX0" fmla="*/ 0 w 12192000"/>
              <a:gd name="connsiteY0" fmla="*/ 0 h 384970"/>
              <a:gd name="connsiteX1" fmla="*/ 214811 w 12192000"/>
              <a:gd name="connsiteY1" fmla="*/ 0 h 384970"/>
              <a:gd name="connsiteX2" fmla="*/ 795383 w 12192000"/>
              <a:gd name="connsiteY2" fmla="*/ 0 h 384970"/>
              <a:gd name="connsiteX3" fmla="*/ 1132114 w 12192000"/>
              <a:gd name="connsiteY3" fmla="*/ 0 h 384970"/>
              <a:gd name="connsiteX4" fmla="*/ 1956526 w 12192000"/>
              <a:gd name="connsiteY4" fmla="*/ 0 h 384970"/>
              <a:gd name="connsiteX5" fmla="*/ 2293257 w 12192000"/>
              <a:gd name="connsiteY5" fmla="*/ 0 h 384970"/>
              <a:gd name="connsiteX6" fmla="*/ 3117669 w 12192000"/>
              <a:gd name="connsiteY6" fmla="*/ 0 h 384970"/>
              <a:gd name="connsiteX7" fmla="*/ 3698240 w 12192000"/>
              <a:gd name="connsiteY7" fmla="*/ 0 h 384970"/>
              <a:gd name="connsiteX8" fmla="*/ 4400731 w 12192000"/>
              <a:gd name="connsiteY8" fmla="*/ 0 h 384970"/>
              <a:gd name="connsiteX9" fmla="*/ 4859383 w 12192000"/>
              <a:gd name="connsiteY9" fmla="*/ 0 h 384970"/>
              <a:gd name="connsiteX10" fmla="*/ 5196114 w 12192000"/>
              <a:gd name="connsiteY10" fmla="*/ 0 h 384970"/>
              <a:gd name="connsiteX11" fmla="*/ 6020526 w 12192000"/>
              <a:gd name="connsiteY11" fmla="*/ 0 h 384970"/>
              <a:gd name="connsiteX12" fmla="*/ 6723017 w 12192000"/>
              <a:gd name="connsiteY12" fmla="*/ 0 h 384970"/>
              <a:gd name="connsiteX13" fmla="*/ 7547429 w 12192000"/>
              <a:gd name="connsiteY13" fmla="*/ 0 h 384970"/>
              <a:gd name="connsiteX14" fmla="*/ 8006080 w 12192000"/>
              <a:gd name="connsiteY14" fmla="*/ 0 h 384970"/>
              <a:gd name="connsiteX15" fmla="*/ 8830491 w 12192000"/>
              <a:gd name="connsiteY15" fmla="*/ 0 h 384970"/>
              <a:gd name="connsiteX16" fmla="*/ 9167223 w 12192000"/>
              <a:gd name="connsiteY16" fmla="*/ 0 h 384970"/>
              <a:gd name="connsiteX17" fmla="*/ 9382034 w 12192000"/>
              <a:gd name="connsiteY17" fmla="*/ 0 h 384970"/>
              <a:gd name="connsiteX18" fmla="*/ 9962606 w 12192000"/>
              <a:gd name="connsiteY18" fmla="*/ 0 h 384970"/>
              <a:gd name="connsiteX19" fmla="*/ 10665097 w 12192000"/>
              <a:gd name="connsiteY19" fmla="*/ 0 h 384970"/>
              <a:gd name="connsiteX20" fmla="*/ 10879909 w 12192000"/>
              <a:gd name="connsiteY20" fmla="*/ 0 h 384970"/>
              <a:gd name="connsiteX21" fmla="*/ 11338560 w 12192000"/>
              <a:gd name="connsiteY21" fmla="*/ 0 h 384970"/>
              <a:gd name="connsiteX22" fmla="*/ 12192000 w 12192000"/>
              <a:gd name="connsiteY22" fmla="*/ 0 h 384970"/>
              <a:gd name="connsiteX23" fmla="*/ 12192000 w 12192000"/>
              <a:gd name="connsiteY23" fmla="*/ 384970 h 384970"/>
              <a:gd name="connsiteX24" fmla="*/ 11855269 w 12192000"/>
              <a:gd name="connsiteY24" fmla="*/ 384970 h 384970"/>
              <a:gd name="connsiteX25" fmla="*/ 11396617 w 12192000"/>
              <a:gd name="connsiteY25" fmla="*/ 384970 h 384970"/>
              <a:gd name="connsiteX26" fmla="*/ 10694126 w 12192000"/>
              <a:gd name="connsiteY26" fmla="*/ 384970 h 384970"/>
              <a:gd name="connsiteX27" fmla="*/ 10357394 w 12192000"/>
              <a:gd name="connsiteY27" fmla="*/ 384970 h 384970"/>
              <a:gd name="connsiteX28" fmla="*/ 10142583 w 12192000"/>
              <a:gd name="connsiteY28" fmla="*/ 384970 h 384970"/>
              <a:gd name="connsiteX29" fmla="*/ 9805851 w 12192000"/>
              <a:gd name="connsiteY29" fmla="*/ 384970 h 384970"/>
              <a:gd name="connsiteX30" fmla="*/ 9469120 w 12192000"/>
              <a:gd name="connsiteY30" fmla="*/ 384970 h 384970"/>
              <a:gd name="connsiteX31" fmla="*/ 8888549 w 12192000"/>
              <a:gd name="connsiteY31" fmla="*/ 384970 h 384970"/>
              <a:gd name="connsiteX32" fmla="*/ 8551817 w 12192000"/>
              <a:gd name="connsiteY32" fmla="*/ 384970 h 384970"/>
              <a:gd name="connsiteX33" fmla="*/ 8093166 w 12192000"/>
              <a:gd name="connsiteY33" fmla="*/ 384970 h 384970"/>
              <a:gd name="connsiteX34" fmla="*/ 7634514 w 12192000"/>
              <a:gd name="connsiteY34" fmla="*/ 384970 h 384970"/>
              <a:gd name="connsiteX35" fmla="*/ 7419703 w 12192000"/>
              <a:gd name="connsiteY35" fmla="*/ 384970 h 384970"/>
              <a:gd name="connsiteX36" fmla="*/ 7204891 w 12192000"/>
              <a:gd name="connsiteY36" fmla="*/ 384970 h 384970"/>
              <a:gd name="connsiteX37" fmla="*/ 6380480 w 12192000"/>
              <a:gd name="connsiteY37" fmla="*/ 384970 h 384970"/>
              <a:gd name="connsiteX38" fmla="*/ 5799909 w 12192000"/>
              <a:gd name="connsiteY38" fmla="*/ 384970 h 384970"/>
              <a:gd name="connsiteX39" fmla="*/ 5219337 w 12192000"/>
              <a:gd name="connsiteY39" fmla="*/ 384970 h 384970"/>
              <a:gd name="connsiteX40" fmla="*/ 5004526 w 12192000"/>
              <a:gd name="connsiteY40" fmla="*/ 384970 h 384970"/>
              <a:gd name="connsiteX41" fmla="*/ 4545874 w 12192000"/>
              <a:gd name="connsiteY41" fmla="*/ 384970 h 384970"/>
              <a:gd name="connsiteX42" fmla="*/ 3965303 w 12192000"/>
              <a:gd name="connsiteY42" fmla="*/ 384970 h 384970"/>
              <a:gd name="connsiteX43" fmla="*/ 3262811 w 12192000"/>
              <a:gd name="connsiteY43" fmla="*/ 384970 h 384970"/>
              <a:gd name="connsiteX44" fmla="*/ 3048000 w 12192000"/>
              <a:gd name="connsiteY44" fmla="*/ 384970 h 384970"/>
              <a:gd name="connsiteX45" fmla="*/ 2345509 w 12192000"/>
              <a:gd name="connsiteY45" fmla="*/ 384970 h 384970"/>
              <a:gd name="connsiteX46" fmla="*/ 2008777 w 12192000"/>
              <a:gd name="connsiteY46" fmla="*/ 384970 h 384970"/>
              <a:gd name="connsiteX47" fmla="*/ 1672046 w 12192000"/>
              <a:gd name="connsiteY47" fmla="*/ 384970 h 384970"/>
              <a:gd name="connsiteX48" fmla="*/ 1457234 w 12192000"/>
              <a:gd name="connsiteY48" fmla="*/ 384970 h 384970"/>
              <a:gd name="connsiteX49" fmla="*/ 998583 w 12192000"/>
              <a:gd name="connsiteY49" fmla="*/ 384970 h 384970"/>
              <a:gd name="connsiteX50" fmla="*/ 0 w 12192000"/>
              <a:gd name="connsiteY50" fmla="*/ 384970 h 384970"/>
              <a:gd name="connsiteX51" fmla="*/ 0 w 12192000"/>
              <a:gd name="connsiteY51" fmla="*/ 0 h 38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384970" fill="none" extrusionOk="0">
                <a:moveTo>
                  <a:pt x="0" y="0"/>
                </a:moveTo>
                <a:cubicBezTo>
                  <a:pt x="107263" y="-15207"/>
                  <a:pt x="149201" y="16405"/>
                  <a:pt x="214811" y="0"/>
                </a:cubicBezTo>
                <a:cubicBezTo>
                  <a:pt x="280421" y="-16405"/>
                  <a:pt x="604765" y="60224"/>
                  <a:pt x="795383" y="0"/>
                </a:cubicBezTo>
                <a:cubicBezTo>
                  <a:pt x="986001" y="-60224"/>
                  <a:pt x="1016497" y="7139"/>
                  <a:pt x="1132114" y="0"/>
                </a:cubicBezTo>
                <a:cubicBezTo>
                  <a:pt x="1247731" y="-7139"/>
                  <a:pt x="1776378" y="82815"/>
                  <a:pt x="1956526" y="0"/>
                </a:cubicBezTo>
                <a:cubicBezTo>
                  <a:pt x="2136674" y="-82815"/>
                  <a:pt x="2141255" y="17251"/>
                  <a:pt x="2293257" y="0"/>
                </a:cubicBezTo>
                <a:cubicBezTo>
                  <a:pt x="2445259" y="-17251"/>
                  <a:pt x="2762519" y="54210"/>
                  <a:pt x="3117669" y="0"/>
                </a:cubicBezTo>
                <a:cubicBezTo>
                  <a:pt x="3472819" y="-54210"/>
                  <a:pt x="3535032" y="53063"/>
                  <a:pt x="3698240" y="0"/>
                </a:cubicBezTo>
                <a:cubicBezTo>
                  <a:pt x="3861448" y="-53063"/>
                  <a:pt x="4174372" y="33406"/>
                  <a:pt x="4400731" y="0"/>
                </a:cubicBezTo>
                <a:cubicBezTo>
                  <a:pt x="4627090" y="-33406"/>
                  <a:pt x="4665541" y="735"/>
                  <a:pt x="4859383" y="0"/>
                </a:cubicBezTo>
                <a:cubicBezTo>
                  <a:pt x="5053225" y="-735"/>
                  <a:pt x="5098237" y="21499"/>
                  <a:pt x="5196114" y="0"/>
                </a:cubicBezTo>
                <a:cubicBezTo>
                  <a:pt x="5293991" y="-21499"/>
                  <a:pt x="5665041" y="78282"/>
                  <a:pt x="6020526" y="0"/>
                </a:cubicBezTo>
                <a:cubicBezTo>
                  <a:pt x="6376011" y="-78282"/>
                  <a:pt x="6572707" y="59966"/>
                  <a:pt x="6723017" y="0"/>
                </a:cubicBezTo>
                <a:cubicBezTo>
                  <a:pt x="6873327" y="-59966"/>
                  <a:pt x="7316238" y="64866"/>
                  <a:pt x="7547429" y="0"/>
                </a:cubicBezTo>
                <a:cubicBezTo>
                  <a:pt x="7778620" y="-64866"/>
                  <a:pt x="7893997" y="52959"/>
                  <a:pt x="8006080" y="0"/>
                </a:cubicBezTo>
                <a:cubicBezTo>
                  <a:pt x="8118163" y="-52959"/>
                  <a:pt x="8531352" y="74448"/>
                  <a:pt x="8830491" y="0"/>
                </a:cubicBezTo>
                <a:cubicBezTo>
                  <a:pt x="9129630" y="-74448"/>
                  <a:pt x="9040124" y="25005"/>
                  <a:pt x="9167223" y="0"/>
                </a:cubicBezTo>
                <a:cubicBezTo>
                  <a:pt x="9294322" y="-25005"/>
                  <a:pt x="9311872" y="21931"/>
                  <a:pt x="9382034" y="0"/>
                </a:cubicBezTo>
                <a:cubicBezTo>
                  <a:pt x="9452196" y="-21931"/>
                  <a:pt x="9725933" y="1557"/>
                  <a:pt x="9962606" y="0"/>
                </a:cubicBezTo>
                <a:cubicBezTo>
                  <a:pt x="10199279" y="-1557"/>
                  <a:pt x="10318958" y="67001"/>
                  <a:pt x="10665097" y="0"/>
                </a:cubicBezTo>
                <a:cubicBezTo>
                  <a:pt x="11011236" y="-67001"/>
                  <a:pt x="10817231" y="2013"/>
                  <a:pt x="10879909" y="0"/>
                </a:cubicBezTo>
                <a:cubicBezTo>
                  <a:pt x="10942587" y="-2013"/>
                  <a:pt x="11224330" y="54443"/>
                  <a:pt x="11338560" y="0"/>
                </a:cubicBezTo>
                <a:cubicBezTo>
                  <a:pt x="11452790" y="-54443"/>
                  <a:pt x="12012773" y="96730"/>
                  <a:pt x="12192000" y="0"/>
                </a:cubicBezTo>
                <a:cubicBezTo>
                  <a:pt x="12221214" y="118791"/>
                  <a:pt x="12190797" y="283887"/>
                  <a:pt x="12192000" y="384970"/>
                </a:cubicBezTo>
                <a:cubicBezTo>
                  <a:pt x="12024480" y="385861"/>
                  <a:pt x="11988118" y="357651"/>
                  <a:pt x="11855269" y="384970"/>
                </a:cubicBezTo>
                <a:cubicBezTo>
                  <a:pt x="11722420" y="412289"/>
                  <a:pt x="11619644" y="334633"/>
                  <a:pt x="11396617" y="384970"/>
                </a:cubicBezTo>
                <a:cubicBezTo>
                  <a:pt x="11173590" y="435307"/>
                  <a:pt x="10847483" y="359693"/>
                  <a:pt x="10694126" y="384970"/>
                </a:cubicBezTo>
                <a:cubicBezTo>
                  <a:pt x="10540769" y="410247"/>
                  <a:pt x="10523542" y="354205"/>
                  <a:pt x="10357394" y="384970"/>
                </a:cubicBezTo>
                <a:cubicBezTo>
                  <a:pt x="10191246" y="415735"/>
                  <a:pt x="10248011" y="366064"/>
                  <a:pt x="10142583" y="384970"/>
                </a:cubicBezTo>
                <a:cubicBezTo>
                  <a:pt x="10037155" y="403876"/>
                  <a:pt x="9894588" y="360763"/>
                  <a:pt x="9805851" y="384970"/>
                </a:cubicBezTo>
                <a:cubicBezTo>
                  <a:pt x="9717114" y="409177"/>
                  <a:pt x="9574503" y="367856"/>
                  <a:pt x="9469120" y="384970"/>
                </a:cubicBezTo>
                <a:cubicBezTo>
                  <a:pt x="9363737" y="402084"/>
                  <a:pt x="9008379" y="332291"/>
                  <a:pt x="8888549" y="384970"/>
                </a:cubicBezTo>
                <a:cubicBezTo>
                  <a:pt x="8768719" y="437649"/>
                  <a:pt x="8623777" y="382816"/>
                  <a:pt x="8551817" y="384970"/>
                </a:cubicBezTo>
                <a:cubicBezTo>
                  <a:pt x="8479857" y="387124"/>
                  <a:pt x="8288104" y="368821"/>
                  <a:pt x="8093166" y="384970"/>
                </a:cubicBezTo>
                <a:cubicBezTo>
                  <a:pt x="7898228" y="401119"/>
                  <a:pt x="7785495" y="347728"/>
                  <a:pt x="7634514" y="384970"/>
                </a:cubicBezTo>
                <a:cubicBezTo>
                  <a:pt x="7483533" y="422212"/>
                  <a:pt x="7470934" y="360566"/>
                  <a:pt x="7419703" y="384970"/>
                </a:cubicBezTo>
                <a:cubicBezTo>
                  <a:pt x="7368472" y="409374"/>
                  <a:pt x="7262668" y="369512"/>
                  <a:pt x="7204891" y="384970"/>
                </a:cubicBezTo>
                <a:cubicBezTo>
                  <a:pt x="7147114" y="400428"/>
                  <a:pt x="6614705" y="330433"/>
                  <a:pt x="6380480" y="384970"/>
                </a:cubicBezTo>
                <a:cubicBezTo>
                  <a:pt x="6146255" y="439507"/>
                  <a:pt x="6055541" y="382568"/>
                  <a:pt x="5799909" y="384970"/>
                </a:cubicBezTo>
                <a:cubicBezTo>
                  <a:pt x="5544277" y="387372"/>
                  <a:pt x="5432200" y="370593"/>
                  <a:pt x="5219337" y="384970"/>
                </a:cubicBezTo>
                <a:cubicBezTo>
                  <a:pt x="5006474" y="399347"/>
                  <a:pt x="5079730" y="361047"/>
                  <a:pt x="5004526" y="384970"/>
                </a:cubicBezTo>
                <a:cubicBezTo>
                  <a:pt x="4929322" y="408893"/>
                  <a:pt x="4731234" y="338973"/>
                  <a:pt x="4545874" y="384970"/>
                </a:cubicBezTo>
                <a:cubicBezTo>
                  <a:pt x="4360514" y="430967"/>
                  <a:pt x="4214767" y="327212"/>
                  <a:pt x="3965303" y="384970"/>
                </a:cubicBezTo>
                <a:cubicBezTo>
                  <a:pt x="3715839" y="442728"/>
                  <a:pt x="3537353" y="336565"/>
                  <a:pt x="3262811" y="384970"/>
                </a:cubicBezTo>
                <a:cubicBezTo>
                  <a:pt x="2988269" y="433375"/>
                  <a:pt x="3091039" y="368497"/>
                  <a:pt x="3048000" y="384970"/>
                </a:cubicBezTo>
                <a:cubicBezTo>
                  <a:pt x="3004961" y="401443"/>
                  <a:pt x="2687158" y="318223"/>
                  <a:pt x="2345509" y="384970"/>
                </a:cubicBezTo>
                <a:cubicBezTo>
                  <a:pt x="2003860" y="451717"/>
                  <a:pt x="2089287" y="375679"/>
                  <a:pt x="2008777" y="384970"/>
                </a:cubicBezTo>
                <a:cubicBezTo>
                  <a:pt x="1928267" y="394261"/>
                  <a:pt x="1799861" y="347846"/>
                  <a:pt x="1672046" y="384970"/>
                </a:cubicBezTo>
                <a:cubicBezTo>
                  <a:pt x="1544231" y="422094"/>
                  <a:pt x="1535803" y="364670"/>
                  <a:pt x="1457234" y="384970"/>
                </a:cubicBezTo>
                <a:cubicBezTo>
                  <a:pt x="1378665" y="405270"/>
                  <a:pt x="1187110" y="358771"/>
                  <a:pt x="998583" y="384970"/>
                </a:cubicBezTo>
                <a:cubicBezTo>
                  <a:pt x="810056" y="411169"/>
                  <a:pt x="280806" y="299376"/>
                  <a:pt x="0" y="384970"/>
                </a:cubicBezTo>
                <a:cubicBezTo>
                  <a:pt x="-45013" y="241044"/>
                  <a:pt x="2778" y="177345"/>
                  <a:pt x="0" y="0"/>
                </a:cubicBezTo>
                <a:close/>
              </a:path>
              <a:path w="12192000" h="384970" stroke="0" extrusionOk="0">
                <a:moveTo>
                  <a:pt x="0" y="0"/>
                </a:moveTo>
                <a:cubicBezTo>
                  <a:pt x="160322" y="-3532"/>
                  <a:pt x="561072" y="14475"/>
                  <a:pt x="702491" y="0"/>
                </a:cubicBezTo>
                <a:cubicBezTo>
                  <a:pt x="843910" y="-14475"/>
                  <a:pt x="1185094" y="13259"/>
                  <a:pt x="1404983" y="0"/>
                </a:cubicBezTo>
                <a:cubicBezTo>
                  <a:pt x="1624872" y="-13259"/>
                  <a:pt x="1556700" y="15592"/>
                  <a:pt x="1619794" y="0"/>
                </a:cubicBezTo>
                <a:cubicBezTo>
                  <a:pt x="1682888" y="-15592"/>
                  <a:pt x="2052510" y="52515"/>
                  <a:pt x="2200366" y="0"/>
                </a:cubicBezTo>
                <a:cubicBezTo>
                  <a:pt x="2348222" y="-52515"/>
                  <a:pt x="2562410" y="1966"/>
                  <a:pt x="2902857" y="0"/>
                </a:cubicBezTo>
                <a:cubicBezTo>
                  <a:pt x="3243304" y="-1966"/>
                  <a:pt x="3247856" y="53258"/>
                  <a:pt x="3361509" y="0"/>
                </a:cubicBezTo>
                <a:cubicBezTo>
                  <a:pt x="3475162" y="-53258"/>
                  <a:pt x="3779577" y="17903"/>
                  <a:pt x="3942080" y="0"/>
                </a:cubicBezTo>
                <a:cubicBezTo>
                  <a:pt x="4104583" y="-17903"/>
                  <a:pt x="4556191" y="47047"/>
                  <a:pt x="4766491" y="0"/>
                </a:cubicBezTo>
                <a:cubicBezTo>
                  <a:pt x="4976791" y="-47047"/>
                  <a:pt x="5279534" y="56213"/>
                  <a:pt x="5468983" y="0"/>
                </a:cubicBezTo>
                <a:cubicBezTo>
                  <a:pt x="5658432" y="-56213"/>
                  <a:pt x="5579942" y="5228"/>
                  <a:pt x="5683794" y="0"/>
                </a:cubicBezTo>
                <a:cubicBezTo>
                  <a:pt x="5787646" y="-5228"/>
                  <a:pt x="5984461" y="42604"/>
                  <a:pt x="6142446" y="0"/>
                </a:cubicBezTo>
                <a:cubicBezTo>
                  <a:pt x="6300431" y="-42604"/>
                  <a:pt x="6739246" y="22955"/>
                  <a:pt x="6966857" y="0"/>
                </a:cubicBezTo>
                <a:cubicBezTo>
                  <a:pt x="7194468" y="-22955"/>
                  <a:pt x="7133042" y="14519"/>
                  <a:pt x="7181669" y="0"/>
                </a:cubicBezTo>
                <a:cubicBezTo>
                  <a:pt x="7230296" y="-14519"/>
                  <a:pt x="7726903" y="72621"/>
                  <a:pt x="7884160" y="0"/>
                </a:cubicBezTo>
                <a:cubicBezTo>
                  <a:pt x="8041417" y="-72621"/>
                  <a:pt x="8017472" y="19208"/>
                  <a:pt x="8098971" y="0"/>
                </a:cubicBezTo>
                <a:cubicBezTo>
                  <a:pt x="8180470" y="-19208"/>
                  <a:pt x="8407639" y="55546"/>
                  <a:pt x="8679543" y="0"/>
                </a:cubicBezTo>
                <a:cubicBezTo>
                  <a:pt x="8951447" y="-55546"/>
                  <a:pt x="8932404" y="30569"/>
                  <a:pt x="9138194" y="0"/>
                </a:cubicBezTo>
                <a:cubicBezTo>
                  <a:pt x="9343984" y="-30569"/>
                  <a:pt x="9445991" y="63942"/>
                  <a:pt x="9718766" y="0"/>
                </a:cubicBezTo>
                <a:cubicBezTo>
                  <a:pt x="9991541" y="-63942"/>
                  <a:pt x="10108925" y="35247"/>
                  <a:pt x="10421257" y="0"/>
                </a:cubicBezTo>
                <a:cubicBezTo>
                  <a:pt x="10733589" y="-35247"/>
                  <a:pt x="10784997" y="10405"/>
                  <a:pt x="11123749" y="0"/>
                </a:cubicBezTo>
                <a:cubicBezTo>
                  <a:pt x="11462501" y="-10405"/>
                  <a:pt x="11364319" y="34184"/>
                  <a:pt x="11582400" y="0"/>
                </a:cubicBezTo>
                <a:cubicBezTo>
                  <a:pt x="11800481" y="-34184"/>
                  <a:pt x="12065216" y="13928"/>
                  <a:pt x="12192000" y="0"/>
                </a:cubicBezTo>
                <a:cubicBezTo>
                  <a:pt x="12225389" y="81747"/>
                  <a:pt x="12155260" y="207042"/>
                  <a:pt x="12192000" y="384970"/>
                </a:cubicBezTo>
                <a:cubicBezTo>
                  <a:pt x="11905166" y="449349"/>
                  <a:pt x="11807878" y="318453"/>
                  <a:pt x="11611429" y="384970"/>
                </a:cubicBezTo>
                <a:cubicBezTo>
                  <a:pt x="11414980" y="451487"/>
                  <a:pt x="11440653" y="365083"/>
                  <a:pt x="11396617" y="384970"/>
                </a:cubicBezTo>
                <a:cubicBezTo>
                  <a:pt x="11352581" y="404857"/>
                  <a:pt x="11121986" y="367219"/>
                  <a:pt x="10937966" y="384970"/>
                </a:cubicBezTo>
                <a:cubicBezTo>
                  <a:pt x="10753946" y="402721"/>
                  <a:pt x="10394340" y="320227"/>
                  <a:pt x="10113554" y="384970"/>
                </a:cubicBezTo>
                <a:cubicBezTo>
                  <a:pt x="9832768" y="449713"/>
                  <a:pt x="9656134" y="357308"/>
                  <a:pt x="9411063" y="384970"/>
                </a:cubicBezTo>
                <a:cubicBezTo>
                  <a:pt x="9165992" y="412632"/>
                  <a:pt x="8950459" y="350986"/>
                  <a:pt x="8586651" y="384970"/>
                </a:cubicBezTo>
                <a:cubicBezTo>
                  <a:pt x="8222843" y="418954"/>
                  <a:pt x="8148979" y="328749"/>
                  <a:pt x="7762240" y="384970"/>
                </a:cubicBezTo>
                <a:cubicBezTo>
                  <a:pt x="7375501" y="441191"/>
                  <a:pt x="7184002" y="380407"/>
                  <a:pt x="6937829" y="384970"/>
                </a:cubicBezTo>
                <a:cubicBezTo>
                  <a:pt x="6691656" y="389533"/>
                  <a:pt x="6731119" y="356949"/>
                  <a:pt x="6601097" y="384970"/>
                </a:cubicBezTo>
                <a:cubicBezTo>
                  <a:pt x="6471075" y="412991"/>
                  <a:pt x="6224315" y="336412"/>
                  <a:pt x="5898606" y="384970"/>
                </a:cubicBezTo>
                <a:cubicBezTo>
                  <a:pt x="5572897" y="433528"/>
                  <a:pt x="5752893" y="367344"/>
                  <a:pt x="5683794" y="384970"/>
                </a:cubicBezTo>
                <a:cubicBezTo>
                  <a:pt x="5614695" y="402596"/>
                  <a:pt x="5321898" y="319785"/>
                  <a:pt x="5103223" y="384970"/>
                </a:cubicBezTo>
                <a:cubicBezTo>
                  <a:pt x="4884548" y="450155"/>
                  <a:pt x="4465563" y="384519"/>
                  <a:pt x="4278811" y="384970"/>
                </a:cubicBezTo>
                <a:cubicBezTo>
                  <a:pt x="4092059" y="385421"/>
                  <a:pt x="3831980" y="338900"/>
                  <a:pt x="3698240" y="384970"/>
                </a:cubicBezTo>
                <a:cubicBezTo>
                  <a:pt x="3564500" y="431040"/>
                  <a:pt x="3244095" y="350697"/>
                  <a:pt x="2873829" y="384970"/>
                </a:cubicBezTo>
                <a:cubicBezTo>
                  <a:pt x="2503563" y="419243"/>
                  <a:pt x="2635278" y="377242"/>
                  <a:pt x="2537097" y="384970"/>
                </a:cubicBezTo>
                <a:cubicBezTo>
                  <a:pt x="2438916" y="392698"/>
                  <a:pt x="1958797" y="305518"/>
                  <a:pt x="1712686" y="384970"/>
                </a:cubicBezTo>
                <a:cubicBezTo>
                  <a:pt x="1466575" y="464422"/>
                  <a:pt x="1588821" y="377768"/>
                  <a:pt x="1497874" y="384970"/>
                </a:cubicBezTo>
                <a:cubicBezTo>
                  <a:pt x="1406927" y="392172"/>
                  <a:pt x="1349255" y="370961"/>
                  <a:pt x="1283063" y="384970"/>
                </a:cubicBezTo>
                <a:cubicBezTo>
                  <a:pt x="1216871" y="398979"/>
                  <a:pt x="897777" y="378105"/>
                  <a:pt x="702491" y="384970"/>
                </a:cubicBezTo>
                <a:cubicBezTo>
                  <a:pt x="507205" y="391835"/>
                  <a:pt x="184443" y="364217"/>
                  <a:pt x="0" y="384970"/>
                </a:cubicBezTo>
                <a:cubicBezTo>
                  <a:pt x="-5050" y="253141"/>
                  <a:pt x="15326" y="109782"/>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17597093">
                  <ask:type>
                    <ask:lineSketchScribble/>
                  </ask:type>
                </ask:lineSketchStyleProps>
              </a:ext>
            </a:extLst>
          </a:ln>
        </p:spPr>
        <p:txBody>
          <a:bodyPr/>
          <a:lstStyle/>
          <a:p>
            <a:r>
              <a:rPr lang="en-US" sz="2000" dirty="0">
                <a:solidFill>
                  <a:schemeClr val="bg1"/>
                </a:solidFill>
              </a:rPr>
              <a:t>Tablut Challenge 2022</a:t>
            </a:r>
            <a:endParaRPr lang="en-US" dirty="0">
              <a:solidFill>
                <a:schemeClr val="bg1"/>
              </a:solidFill>
            </a:endParaRPr>
          </a:p>
        </p:txBody>
      </p:sp>
      <p:sp>
        <p:nvSpPr>
          <p:cNvPr id="9" name="Rectangle 8">
            <a:extLst>
              <a:ext uri="{FF2B5EF4-FFF2-40B4-BE49-F238E27FC236}">
                <a16:creationId xmlns:a16="http://schemas.microsoft.com/office/drawing/2014/main" id="{5690D8F9-AE7F-03E5-FDFD-E5ED23744014}"/>
              </a:ext>
            </a:extLst>
          </p:cNvPr>
          <p:cNvSpPr/>
          <p:nvPr/>
        </p:nvSpPr>
        <p:spPr>
          <a:xfrm>
            <a:off x="622936" y="1343025"/>
            <a:ext cx="10940447" cy="76200"/>
          </a:xfrm>
          <a:custGeom>
            <a:avLst/>
            <a:gdLst>
              <a:gd name="connsiteX0" fmla="*/ 0 w 10940447"/>
              <a:gd name="connsiteY0" fmla="*/ 0 h 76200"/>
              <a:gd name="connsiteX1" fmla="*/ 355565 w 10940447"/>
              <a:gd name="connsiteY1" fmla="*/ 0 h 76200"/>
              <a:gd name="connsiteX2" fmla="*/ 1258151 w 10940447"/>
              <a:gd name="connsiteY2" fmla="*/ 0 h 76200"/>
              <a:gd name="connsiteX3" fmla="*/ 2160738 w 10940447"/>
              <a:gd name="connsiteY3" fmla="*/ 0 h 76200"/>
              <a:gd name="connsiteX4" fmla="*/ 2735112 w 10940447"/>
              <a:gd name="connsiteY4" fmla="*/ 0 h 76200"/>
              <a:gd name="connsiteX5" fmla="*/ 3200081 w 10940447"/>
              <a:gd name="connsiteY5" fmla="*/ 0 h 76200"/>
              <a:gd name="connsiteX6" fmla="*/ 3665050 w 10940447"/>
              <a:gd name="connsiteY6" fmla="*/ 0 h 76200"/>
              <a:gd name="connsiteX7" fmla="*/ 4567637 w 10940447"/>
              <a:gd name="connsiteY7" fmla="*/ 0 h 76200"/>
              <a:gd name="connsiteX8" fmla="*/ 5360819 w 10940447"/>
              <a:gd name="connsiteY8" fmla="*/ 0 h 76200"/>
              <a:gd name="connsiteX9" fmla="*/ 5716384 w 10940447"/>
              <a:gd name="connsiteY9" fmla="*/ 0 h 76200"/>
              <a:gd name="connsiteX10" fmla="*/ 6618970 w 10940447"/>
              <a:gd name="connsiteY10" fmla="*/ 0 h 76200"/>
              <a:gd name="connsiteX11" fmla="*/ 7083939 w 10940447"/>
              <a:gd name="connsiteY11" fmla="*/ 0 h 76200"/>
              <a:gd name="connsiteX12" fmla="*/ 7439504 w 10940447"/>
              <a:gd name="connsiteY12" fmla="*/ 0 h 76200"/>
              <a:gd name="connsiteX13" fmla="*/ 8342091 w 10940447"/>
              <a:gd name="connsiteY13" fmla="*/ 0 h 76200"/>
              <a:gd name="connsiteX14" fmla="*/ 9244678 w 10940447"/>
              <a:gd name="connsiteY14" fmla="*/ 0 h 76200"/>
              <a:gd name="connsiteX15" fmla="*/ 9819051 w 10940447"/>
              <a:gd name="connsiteY15" fmla="*/ 0 h 76200"/>
              <a:gd name="connsiteX16" fmla="*/ 10940447 w 10940447"/>
              <a:gd name="connsiteY16" fmla="*/ 0 h 76200"/>
              <a:gd name="connsiteX17" fmla="*/ 10940447 w 10940447"/>
              <a:gd name="connsiteY17" fmla="*/ 76200 h 76200"/>
              <a:gd name="connsiteX18" fmla="*/ 10584882 w 10940447"/>
              <a:gd name="connsiteY18" fmla="*/ 76200 h 76200"/>
              <a:gd name="connsiteX19" fmla="*/ 9791700 w 10940447"/>
              <a:gd name="connsiteY19" fmla="*/ 76200 h 76200"/>
              <a:gd name="connsiteX20" fmla="*/ 9107922 w 10940447"/>
              <a:gd name="connsiteY20" fmla="*/ 76200 h 76200"/>
              <a:gd name="connsiteX21" fmla="*/ 8533549 w 10940447"/>
              <a:gd name="connsiteY21" fmla="*/ 76200 h 76200"/>
              <a:gd name="connsiteX22" fmla="*/ 8068580 w 10940447"/>
              <a:gd name="connsiteY22" fmla="*/ 76200 h 76200"/>
              <a:gd name="connsiteX23" fmla="*/ 7713015 w 10940447"/>
              <a:gd name="connsiteY23" fmla="*/ 76200 h 76200"/>
              <a:gd name="connsiteX24" fmla="*/ 7138642 w 10940447"/>
              <a:gd name="connsiteY24" fmla="*/ 76200 h 76200"/>
              <a:gd name="connsiteX25" fmla="*/ 6236055 w 10940447"/>
              <a:gd name="connsiteY25" fmla="*/ 76200 h 76200"/>
              <a:gd name="connsiteX26" fmla="*/ 5771086 w 10940447"/>
              <a:gd name="connsiteY26" fmla="*/ 76200 h 76200"/>
              <a:gd name="connsiteX27" fmla="*/ 4977903 w 10940447"/>
              <a:gd name="connsiteY27" fmla="*/ 76200 h 76200"/>
              <a:gd name="connsiteX28" fmla="*/ 4512934 w 10940447"/>
              <a:gd name="connsiteY28" fmla="*/ 76200 h 76200"/>
              <a:gd name="connsiteX29" fmla="*/ 3719752 w 10940447"/>
              <a:gd name="connsiteY29" fmla="*/ 76200 h 76200"/>
              <a:gd name="connsiteX30" fmla="*/ 3254783 w 10940447"/>
              <a:gd name="connsiteY30" fmla="*/ 76200 h 76200"/>
              <a:gd name="connsiteX31" fmla="*/ 2571005 w 10940447"/>
              <a:gd name="connsiteY31" fmla="*/ 76200 h 76200"/>
              <a:gd name="connsiteX32" fmla="*/ 1887227 w 10940447"/>
              <a:gd name="connsiteY32" fmla="*/ 76200 h 76200"/>
              <a:gd name="connsiteX33" fmla="*/ 1422258 w 10940447"/>
              <a:gd name="connsiteY33" fmla="*/ 76200 h 76200"/>
              <a:gd name="connsiteX34" fmla="*/ 738480 w 10940447"/>
              <a:gd name="connsiteY34" fmla="*/ 76200 h 76200"/>
              <a:gd name="connsiteX35" fmla="*/ 0 w 10940447"/>
              <a:gd name="connsiteY35" fmla="*/ 76200 h 76200"/>
              <a:gd name="connsiteX36" fmla="*/ 0 w 10940447"/>
              <a:gd name="connsiteY3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940447" h="76200" fill="none" extrusionOk="0">
                <a:moveTo>
                  <a:pt x="0" y="0"/>
                </a:moveTo>
                <a:cubicBezTo>
                  <a:pt x="82952" y="8798"/>
                  <a:pt x="199086" y="-4711"/>
                  <a:pt x="355565" y="0"/>
                </a:cubicBezTo>
                <a:cubicBezTo>
                  <a:pt x="512044" y="4711"/>
                  <a:pt x="1064590" y="7196"/>
                  <a:pt x="1258151" y="0"/>
                </a:cubicBezTo>
                <a:cubicBezTo>
                  <a:pt x="1451712" y="-7196"/>
                  <a:pt x="1713696" y="40141"/>
                  <a:pt x="2160738" y="0"/>
                </a:cubicBezTo>
                <a:cubicBezTo>
                  <a:pt x="2607780" y="-40141"/>
                  <a:pt x="2602057" y="2619"/>
                  <a:pt x="2735112" y="0"/>
                </a:cubicBezTo>
                <a:cubicBezTo>
                  <a:pt x="2868167" y="-2619"/>
                  <a:pt x="3048810" y="10025"/>
                  <a:pt x="3200081" y="0"/>
                </a:cubicBezTo>
                <a:cubicBezTo>
                  <a:pt x="3351352" y="-10025"/>
                  <a:pt x="3532479" y="20814"/>
                  <a:pt x="3665050" y="0"/>
                </a:cubicBezTo>
                <a:cubicBezTo>
                  <a:pt x="3797621" y="-20814"/>
                  <a:pt x="4370974" y="-4626"/>
                  <a:pt x="4567637" y="0"/>
                </a:cubicBezTo>
                <a:cubicBezTo>
                  <a:pt x="4764300" y="4626"/>
                  <a:pt x="5201350" y="39538"/>
                  <a:pt x="5360819" y="0"/>
                </a:cubicBezTo>
                <a:cubicBezTo>
                  <a:pt x="5520288" y="-39538"/>
                  <a:pt x="5642729" y="-3032"/>
                  <a:pt x="5716384" y="0"/>
                </a:cubicBezTo>
                <a:cubicBezTo>
                  <a:pt x="5790040" y="3032"/>
                  <a:pt x="6427682" y="38838"/>
                  <a:pt x="6618970" y="0"/>
                </a:cubicBezTo>
                <a:cubicBezTo>
                  <a:pt x="6810258" y="-38838"/>
                  <a:pt x="6969981" y="-14743"/>
                  <a:pt x="7083939" y="0"/>
                </a:cubicBezTo>
                <a:cubicBezTo>
                  <a:pt x="7197897" y="14743"/>
                  <a:pt x="7350425" y="593"/>
                  <a:pt x="7439504" y="0"/>
                </a:cubicBezTo>
                <a:cubicBezTo>
                  <a:pt x="7528584" y="-593"/>
                  <a:pt x="7953036" y="12603"/>
                  <a:pt x="8342091" y="0"/>
                </a:cubicBezTo>
                <a:cubicBezTo>
                  <a:pt x="8731146" y="-12603"/>
                  <a:pt x="8884097" y="-18275"/>
                  <a:pt x="9244678" y="0"/>
                </a:cubicBezTo>
                <a:cubicBezTo>
                  <a:pt x="9605259" y="18275"/>
                  <a:pt x="9631408" y="5625"/>
                  <a:pt x="9819051" y="0"/>
                </a:cubicBezTo>
                <a:cubicBezTo>
                  <a:pt x="10006694" y="-5625"/>
                  <a:pt x="10490981" y="11370"/>
                  <a:pt x="10940447" y="0"/>
                </a:cubicBezTo>
                <a:cubicBezTo>
                  <a:pt x="10942338" y="18051"/>
                  <a:pt x="10941083" y="42057"/>
                  <a:pt x="10940447" y="76200"/>
                </a:cubicBezTo>
                <a:cubicBezTo>
                  <a:pt x="10844760" y="66966"/>
                  <a:pt x="10710052" y="91138"/>
                  <a:pt x="10584882" y="76200"/>
                </a:cubicBezTo>
                <a:cubicBezTo>
                  <a:pt x="10459712" y="61262"/>
                  <a:pt x="9971689" y="85454"/>
                  <a:pt x="9791700" y="76200"/>
                </a:cubicBezTo>
                <a:cubicBezTo>
                  <a:pt x="9611711" y="66946"/>
                  <a:pt x="9401851" y="85081"/>
                  <a:pt x="9107922" y="76200"/>
                </a:cubicBezTo>
                <a:cubicBezTo>
                  <a:pt x="8813993" y="67319"/>
                  <a:pt x="8776846" y="56098"/>
                  <a:pt x="8533549" y="76200"/>
                </a:cubicBezTo>
                <a:cubicBezTo>
                  <a:pt x="8290252" y="96302"/>
                  <a:pt x="8174790" y="55991"/>
                  <a:pt x="8068580" y="76200"/>
                </a:cubicBezTo>
                <a:cubicBezTo>
                  <a:pt x="7962370" y="96409"/>
                  <a:pt x="7887579" y="69842"/>
                  <a:pt x="7713015" y="76200"/>
                </a:cubicBezTo>
                <a:cubicBezTo>
                  <a:pt x="7538452" y="82558"/>
                  <a:pt x="7425398" y="64939"/>
                  <a:pt x="7138642" y="76200"/>
                </a:cubicBezTo>
                <a:cubicBezTo>
                  <a:pt x="6851886" y="87461"/>
                  <a:pt x="6662741" y="43622"/>
                  <a:pt x="6236055" y="76200"/>
                </a:cubicBezTo>
                <a:cubicBezTo>
                  <a:pt x="5809369" y="108778"/>
                  <a:pt x="5961075" y="72406"/>
                  <a:pt x="5771086" y="76200"/>
                </a:cubicBezTo>
                <a:cubicBezTo>
                  <a:pt x="5581097" y="79994"/>
                  <a:pt x="5254041" y="110554"/>
                  <a:pt x="4977903" y="76200"/>
                </a:cubicBezTo>
                <a:cubicBezTo>
                  <a:pt x="4701765" y="41846"/>
                  <a:pt x="4718545" y="81872"/>
                  <a:pt x="4512934" y="76200"/>
                </a:cubicBezTo>
                <a:cubicBezTo>
                  <a:pt x="4307323" y="70528"/>
                  <a:pt x="4114600" y="88333"/>
                  <a:pt x="3719752" y="76200"/>
                </a:cubicBezTo>
                <a:cubicBezTo>
                  <a:pt x="3324904" y="64067"/>
                  <a:pt x="3412880" y="62470"/>
                  <a:pt x="3254783" y="76200"/>
                </a:cubicBezTo>
                <a:cubicBezTo>
                  <a:pt x="3096686" y="89930"/>
                  <a:pt x="2738721" y="73393"/>
                  <a:pt x="2571005" y="76200"/>
                </a:cubicBezTo>
                <a:cubicBezTo>
                  <a:pt x="2403289" y="79007"/>
                  <a:pt x="2037965" y="80585"/>
                  <a:pt x="1887227" y="76200"/>
                </a:cubicBezTo>
                <a:cubicBezTo>
                  <a:pt x="1736489" y="71815"/>
                  <a:pt x="1598879" y="98205"/>
                  <a:pt x="1422258" y="76200"/>
                </a:cubicBezTo>
                <a:cubicBezTo>
                  <a:pt x="1245637" y="54195"/>
                  <a:pt x="985852" y="76757"/>
                  <a:pt x="738480" y="76200"/>
                </a:cubicBezTo>
                <a:cubicBezTo>
                  <a:pt x="491108" y="75643"/>
                  <a:pt x="285623" y="86517"/>
                  <a:pt x="0" y="76200"/>
                </a:cubicBezTo>
                <a:cubicBezTo>
                  <a:pt x="767" y="50094"/>
                  <a:pt x="-1251" y="23279"/>
                  <a:pt x="0" y="0"/>
                </a:cubicBezTo>
                <a:close/>
              </a:path>
              <a:path w="10940447" h="76200" stroke="0" extrusionOk="0">
                <a:moveTo>
                  <a:pt x="0" y="0"/>
                </a:moveTo>
                <a:cubicBezTo>
                  <a:pt x="138444" y="1218"/>
                  <a:pt x="423402" y="32218"/>
                  <a:pt x="683778" y="0"/>
                </a:cubicBezTo>
                <a:cubicBezTo>
                  <a:pt x="944154" y="-32218"/>
                  <a:pt x="1267527" y="-22788"/>
                  <a:pt x="1586365" y="0"/>
                </a:cubicBezTo>
                <a:cubicBezTo>
                  <a:pt x="1905203" y="22788"/>
                  <a:pt x="2189516" y="-12476"/>
                  <a:pt x="2379547" y="0"/>
                </a:cubicBezTo>
                <a:cubicBezTo>
                  <a:pt x="2569578" y="12476"/>
                  <a:pt x="2616033" y="-6519"/>
                  <a:pt x="2844516" y="0"/>
                </a:cubicBezTo>
                <a:cubicBezTo>
                  <a:pt x="3072999" y="6519"/>
                  <a:pt x="3350336" y="19238"/>
                  <a:pt x="3528294" y="0"/>
                </a:cubicBezTo>
                <a:cubicBezTo>
                  <a:pt x="3706252" y="-19238"/>
                  <a:pt x="3910857" y="-12200"/>
                  <a:pt x="4212072" y="0"/>
                </a:cubicBezTo>
                <a:cubicBezTo>
                  <a:pt x="4513287" y="12200"/>
                  <a:pt x="4513023" y="-7105"/>
                  <a:pt x="4677041" y="0"/>
                </a:cubicBezTo>
                <a:cubicBezTo>
                  <a:pt x="4841059" y="7105"/>
                  <a:pt x="5340087" y="20143"/>
                  <a:pt x="5579628" y="0"/>
                </a:cubicBezTo>
                <a:cubicBezTo>
                  <a:pt x="5819169" y="-20143"/>
                  <a:pt x="5818687" y="5090"/>
                  <a:pt x="6044597" y="0"/>
                </a:cubicBezTo>
                <a:cubicBezTo>
                  <a:pt x="6270507" y="-5090"/>
                  <a:pt x="6637745" y="20946"/>
                  <a:pt x="6947184" y="0"/>
                </a:cubicBezTo>
                <a:cubicBezTo>
                  <a:pt x="7256623" y="-20946"/>
                  <a:pt x="7301542" y="3262"/>
                  <a:pt x="7412153" y="0"/>
                </a:cubicBezTo>
                <a:cubicBezTo>
                  <a:pt x="7522764" y="-3262"/>
                  <a:pt x="7672377" y="20731"/>
                  <a:pt x="7877122" y="0"/>
                </a:cubicBezTo>
                <a:cubicBezTo>
                  <a:pt x="8081867" y="-20731"/>
                  <a:pt x="8471178" y="-42479"/>
                  <a:pt x="8779709" y="0"/>
                </a:cubicBezTo>
                <a:cubicBezTo>
                  <a:pt x="9088240" y="42479"/>
                  <a:pt x="9205341" y="-32100"/>
                  <a:pt x="9463487" y="0"/>
                </a:cubicBezTo>
                <a:cubicBezTo>
                  <a:pt x="9721633" y="32100"/>
                  <a:pt x="9904881" y="-5500"/>
                  <a:pt x="10147265" y="0"/>
                </a:cubicBezTo>
                <a:cubicBezTo>
                  <a:pt x="10389649" y="5500"/>
                  <a:pt x="10693966" y="30093"/>
                  <a:pt x="10940447" y="0"/>
                </a:cubicBezTo>
                <a:cubicBezTo>
                  <a:pt x="10940714" y="37764"/>
                  <a:pt x="10937734" y="56600"/>
                  <a:pt x="10940447" y="76200"/>
                </a:cubicBezTo>
                <a:cubicBezTo>
                  <a:pt x="10758847" y="96123"/>
                  <a:pt x="10569914" y="81045"/>
                  <a:pt x="10475478" y="76200"/>
                </a:cubicBezTo>
                <a:cubicBezTo>
                  <a:pt x="10381042" y="71355"/>
                  <a:pt x="10015888" y="61862"/>
                  <a:pt x="9682296" y="76200"/>
                </a:cubicBezTo>
                <a:cubicBezTo>
                  <a:pt x="9348704" y="90538"/>
                  <a:pt x="9228981" y="97260"/>
                  <a:pt x="9107922" y="76200"/>
                </a:cubicBezTo>
                <a:cubicBezTo>
                  <a:pt x="8986863" y="55140"/>
                  <a:pt x="8786936" y="73816"/>
                  <a:pt x="8533549" y="76200"/>
                </a:cubicBezTo>
                <a:cubicBezTo>
                  <a:pt x="8280162" y="78584"/>
                  <a:pt x="7952085" y="112833"/>
                  <a:pt x="7740366" y="76200"/>
                </a:cubicBezTo>
                <a:cubicBezTo>
                  <a:pt x="7528647" y="39567"/>
                  <a:pt x="7408675" y="80170"/>
                  <a:pt x="7275397" y="76200"/>
                </a:cubicBezTo>
                <a:cubicBezTo>
                  <a:pt x="7142119" y="72230"/>
                  <a:pt x="6955350" y="71026"/>
                  <a:pt x="6701024" y="76200"/>
                </a:cubicBezTo>
                <a:cubicBezTo>
                  <a:pt x="6446699" y="81374"/>
                  <a:pt x="6466966" y="98610"/>
                  <a:pt x="6236055" y="76200"/>
                </a:cubicBezTo>
                <a:cubicBezTo>
                  <a:pt x="6005144" y="53790"/>
                  <a:pt x="5796042" y="75270"/>
                  <a:pt x="5661681" y="76200"/>
                </a:cubicBezTo>
                <a:cubicBezTo>
                  <a:pt x="5527320" y="77130"/>
                  <a:pt x="5301146" y="106658"/>
                  <a:pt x="4977903" y="76200"/>
                </a:cubicBezTo>
                <a:cubicBezTo>
                  <a:pt x="4654660" y="45742"/>
                  <a:pt x="4276756" y="43329"/>
                  <a:pt x="4075317" y="76200"/>
                </a:cubicBezTo>
                <a:cubicBezTo>
                  <a:pt x="3873878" y="109071"/>
                  <a:pt x="3496789" y="57655"/>
                  <a:pt x="3282134" y="76200"/>
                </a:cubicBezTo>
                <a:cubicBezTo>
                  <a:pt x="3067479" y="94745"/>
                  <a:pt x="2848359" y="104202"/>
                  <a:pt x="2598356" y="76200"/>
                </a:cubicBezTo>
                <a:cubicBezTo>
                  <a:pt x="2348353" y="48198"/>
                  <a:pt x="2378305" y="75463"/>
                  <a:pt x="2242792" y="76200"/>
                </a:cubicBezTo>
                <a:cubicBezTo>
                  <a:pt x="2107279" y="76937"/>
                  <a:pt x="1916185" y="76630"/>
                  <a:pt x="1777823" y="76200"/>
                </a:cubicBezTo>
                <a:cubicBezTo>
                  <a:pt x="1639461" y="75770"/>
                  <a:pt x="1440516" y="70811"/>
                  <a:pt x="1203449" y="76200"/>
                </a:cubicBezTo>
                <a:cubicBezTo>
                  <a:pt x="966382" y="81589"/>
                  <a:pt x="471490" y="51158"/>
                  <a:pt x="0" y="76200"/>
                </a:cubicBezTo>
                <a:cubicBezTo>
                  <a:pt x="-1874" y="40564"/>
                  <a:pt x="1918" y="35017"/>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40626001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6" name="Slide Number Placeholder 15">
            <a:extLst>
              <a:ext uri="{FF2B5EF4-FFF2-40B4-BE49-F238E27FC236}">
                <a16:creationId xmlns:a16="http://schemas.microsoft.com/office/drawing/2014/main" id="{D1ACE010-9C7D-8853-C090-A4EE1A157F8D}"/>
              </a:ext>
            </a:extLst>
          </p:cNvPr>
          <p:cNvSpPr>
            <a:spLocks noGrp="1"/>
          </p:cNvSpPr>
          <p:nvPr>
            <p:ph type="sldNum" sz="quarter" idx="12"/>
          </p:nvPr>
        </p:nvSpPr>
        <p:spPr>
          <a:xfrm>
            <a:off x="9448800" y="6473030"/>
            <a:ext cx="2743200" cy="365125"/>
          </a:xfrm>
        </p:spPr>
        <p:txBody>
          <a:bodyPr/>
          <a:lstStyle/>
          <a:p>
            <a:fld id="{330EA680-D336-4FF7-8B7A-9848BB0A1C32}" type="slidenum">
              <a:rPr lang="en-US" sz="2200" smtClean="0">
                <a:solidFill>
                  <a:schemeClr val="bg1"/>
                </a:solidFill>
              </a:rPr>
              <a:t>7</a:t>
            </a:fld>
            <a:endParaRPr lang="en-US" sz="2200" dirty="0">
              <a:solidFill>
                <a:schemeClr val="bg1"/>
              </a:solidFill>
            </a:endParaRPr>
          </a:p>
        </p:txBody>
      </p:sp>
      <p:pic>
        <p:nvPicPr>
          <p:cNvPr id="7" name="Picture 6">
            <a:extLst>
              <a:ext uri="{FF2B5EF4-FFF2-40B4-BE49-F238E27FC236}">
                <a16:creationId xmlns:a16="http://schemas.microsoft.com/office/drawing/2014/main" id="{6479F55B-BA62-2EAB-45C2-C6655DF8A1C0}"/>
              </a:ext>
            </a:extLst>
          </p:cNvPr>
          <p:cNvPicPr>
            <a:picLocks noChangeAspect="1"/>
          </p:cNvPicPr>
          <p:nvPr/>
        </p:nvPicPr>
        <p:blipFill>
          <a:blip r:embed="rId3"/>
          <a:stretch>
            <a:fillRect/>
          </a:stretch>
        </p:blipFill>
        <p:spPr>
          <a:xfrm>
            <a:off x="6890657" y="1963314"/>
            <a:ext cx="4955754" cy="390580"/>
          </a:xfrm>
          <a:prstGeom prst="rect">
            <a:avLst/>
          </a:prstGeom>
        </p:spPr>
      </p:pic>
      <p:pic>
        <p:nvPicPr>
          <p:cNvPr id="11" name="Picture 10">
            <a:extLst>
              <a:ext uri="{FF2B5EF4-FFF2-40B4-BE49-F238E27FC236}">
                <a16:creationId xmlns:a16="http://schemas.microsoft.com/office/drawing/2014/main" id="{2B1BC4D5-A58C-6B70-A8F8-6482468F6995}"/>
              </a:ext>
            </a:extLst>
          </p:cNvPr>
          <p:cNvPicPr>
            <a:picLocks noChangeAspect="1"/>
          </p:cNvPicPr>
          <p:nvPr/>
        </p:nvPicPr>
        <p:blipFill>
          <a:blip r:embed="rId4"/>
          <a:stretch>
            <a:fillRect/>
          </a:stretch>
        </p:blipFill>
        <p:spPr>
          <a:xfrm>
            <a:off x="6890657" y="2397125"/>
            <a:ext cx="4955754" cy="390580"/>
          </a:xfrm>
          <a:prstGeom prst="rect">
            <a:avLst/>
          </a:prstGeom>
        </p:spPr>
      </p:pic>
      <p:pic>
        <p:nvPicPr>
          <p:cNvPr id="14" name="Picture 13">
            <a:extLst>
              <a:ext uri="{FF2B5EF4-FFF2-40B4-BE49-F238E27FC236}">
                <a16:creationId xmlns:a16="http://schemas.microsoft.com/office/drawing/2014/main" id="{2E074AB9-28D9-66B9-139E-AC0276FF6A7D}"/>
              </a:ext>
            </a:extLst>
          </p:cNvPr>
          <p:cNvPicPr>
            <a:picLocks noChangeAspect="1"/>
          </p:cNvPicPr>
          <p:nvPr/>
        </p:nvPicPr>
        <p:blipFill>
          <a:blip r:embed="rId5"/>
          <a:stretch>
            <a:fillRect/>
          </a:stretch>
        </p:blipFill>
        <p:spPr>
          <a:xfrm>
            <a:off x="6890657" y="3343787"/>
            <a:ext cx="4955754" cy="390580"/>
          </a:xfrm>
          <a:prstGeom prst="rect">
            <a:avLst/>
          </a:prstGeom>
        </p:spPr>
      </p:pic>
      <p:pic>
        <p:nvPicPr>
          <p:cNvPr id="16" name="Picture 15">
            <a:extLst>
              <a:ext uri="{FF2B5EF4-FFF2-40B4-BE49-F238E27FC236}">
                <a16:creationId xmlns:a16="http://schemas.microsoft.com/office/drawing/2014/main" id="{538D4B2D-548E-EBF9-6BC5-C397E0F1789A}"/>
              </a:ext>
            </a:extLst>
          </p:cNvPr>
          <p:cNvPicPr>
            <a:picLocks noChangeAspect="1"/>
          </p:cNvPicPr>
          <p:nvPr/>
        </p:nvPicPr>
        <p:blipFill>
          <a:blip r:embed="rId6"/>
          <a:stretch>
            <a:fillRect/>
          </a:stretch>
        </p:blipFill>
        <p:spPr>
          <a:xfrm>
            <a:off x="6890657" y="3777598"/>
            <a:ext cx="4955754" cy="390580"/>
          </a:xfrm>
          <a:prstGeom prst="rect">
            <a:avLst/>
          </a:prstGeom>
        </p:spPr>
      </p:pic>
    </p:spTree>
    <p:extLst>
      <p:ext uri="{BB962C8B-B14F-4D97-AF65-F5344CB8AC3E}">
        <p14:creationId xmlns:p14="http://schemas.microsoft.com/office/powerpoint/2010/main" val="304802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Ed Edd N Eddy HD Wallpapers and Backgrounds">
            <a:extLst>
              <a:ext uri="{FF2B5EF4-FFF2-40B4-BE49-F238E27FC236}">
                <a16:creationId xmlns:a16="http://schemas.microsoft.com/office/drawing/2014/main" id="{5AECB6D0-4EEB-329E-53DC-888BFCB714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76" t="12625" r="166" b="20002"/>
          <a:stretch/>
        </p:blipFill>
        <p:spPr bwMode="auto">
          <a:xfrm>
            <a:off x="0" y="2170"/>
            <a:ext cx="12192000" cy="68558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B9BEC31-318C-F0B0-FD4B-502370521A03}"/>
              </a:ext>
            </a:extLst>
          </p:cNvPr>
          <p:cNvSpPr/>
          <p:nvPr/>
        </p:nvSpPr>
        <p:spPr>
          <a:xfrm>
            <a:off x="5425440" y="0"/>
            <a:ext cx="676656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6" name="TextBox 5">
            <a:extLst>
              <a:ext uri="{FF2B5EF4-FFF2-40B4-BE49-F238E27FC236}">
                <a16:creationId xmlns:a16="http://schemas.microsoft.com/office/drawing/2014/main" id="{6D5937E1-A26E-A5E3-0382-57CCF558B054}"/>
              </a:ext>
            </a:extLst>
          </p:cNvPr>
          <p:cNvSpPr txBox="1"/>
          <p:nvPr/>
        </p:nvSpPr>
        <p:spPr>
          <a:xfrm>
            <a:off x="5709840" y="2459504"/>
            <a:ext cx="6197760" cy="1938992"/>
          </a:xfrm>
          <a:prstGeom prst="rect">
            <a:avLst/>
          </a:prstGeom>
          <a:noFill/>
        </p:spPr>
        <p:txBody>
          <a:bodyPr wrap="square">
            <a:spAutoFit/>
          </a:bodyPr>
          <a:lstStyle/>
          <a:p>
            <a:pPr algn="ctr"/>
            <a:r>
              <a:rPr lang="it-IT" sz="6000" b="1" dirty="0">
                <a:ln w="28575">
                  <a:solidFill>
                    <a:schemeClr val="tx1"/>
                  </a:solidFill>
                </a:ln>
                <a:solidFill>
                  <a:schemeClr val="bg1"/>
                </a:solidFill>
                <a:latin typeface="KidzOnlyTooSSK" panose="00000700000000000000" pitchFamily="2" charset="0"/>
                <a:cs typeface="Calibri Light"/>
              </a:rPr>
              <a:t>Grazie </a:t>
            </a:r>
          </a:p>
          <a:p>
            <a:pPr algn="ctr"/>
            <a:r>
              <a:rPr lang="it-IT" sz="6000" b="1" dirty="0">
                <a:ln w="28575">
                  <a:solidFill>
                    <a:schemeClr val="tx1"/>
                  </a:solidFill>
                </a:ln>
                <a:solidFill>
                  <a:schemeClr val="bg1"/>
                </a:solidFill>
                <a:latin typeface="KidzOnlyTooSSK" panose="00000700000000000000" pitchFamily="2" charset="0"/>
                <a:cs typeface="Calibri Light"/>
              </a:rPr>
              <a:t>dell’attenzione</a:t>
            </a:r>
            <a:endParaRPr lang="it-IT" sz="6000" dirty="0">
              <a:ln w="28575">
                <a:solidFill>
                  <a:schemeClr val="tx1"/>
                </a:solidFill>
              </a:ln>
              <a:solidFill>
                <a:schemeClr val="bg1"/>
              </a:solidFill>
            </a:endParaRPr>
          </a:p>
        </p:txBody>
      </p:sp>
      <p:sp>
        <p:nvSpPr>
          <p:cNvPr id="4" name="Rectangle 3">
            <a:hlinkClick r:id="rId4"/>
            <a:extLst>
              <a:ext uri="{FF2B5EF4-FFF2-40B4-BE49-F238E27FC236}">
                <a16:creationId xmlns:a16="http://schemas.microsoft.com/office/drawing/2014/main" id="{60DD4D29-59FC-CF50-5958-B740699DA014}"/>
              </a:ext>
            </a:extLst>
          </p:cNvPr>
          <p:cNvSpPr/>
          <p:nvPr/>
        </p:nvSpPr>
        <p:spPr>
          <a:xfrm>
            <a:off x="6913880" y="5537200"/>
            <a:ext cx="378968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u="sng" dirty="0"/>
              <a:t>Repository GitHub</a:t>
            </a:r>
          </a:p>
        </p:txBody>
      </p:sp>
    </p:spTree>
    <p:extLst>
      <p:ext uri="{BB962C8B-B14F-4D97-AF65-F5344CB8AC3E}">
        <p14:creationId xmlns:p14="http://schemas.microsoft.com/office/powerpoint/2010/main" val="69823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A58E98-EBB3-2D5D-C78B-66C380432717}"/>
              </a:ext>
            </a:extLst>
          </p:cNvPr>
          <p:cNvSpPr/>
          <p:nvPr/>
        </p:nvSpPr>
        <p:spPr>
          <a:xfrm>
            <a:off x="1102286" y="3176388"/>
            <a:ext cx="247309" cy="2473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5" name="Rectangle 4">
            <a:extLst>
              <a:ext uri="{FF2B5EF4-FFF2-40B4-BE49-F238E27FC236}">
                <a16:creationId xmlns:a16="http://schemas.microsoft.com/office/drawing/2014/main" id="{6B6622A2-5073-4B68-BD67-7DDB30308875}"/>
              </a:ext>
            </a:extLst>
          </p:cNvPr>
          <p:cNvSpPr/>
          <p:nvPr/>
        </p:nvSpPr>
        <p:spPr>
          <a:xfrm>
            <a:off x="2606516" y="3176385"/>
            <a:ext cx="247309" cy="2473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dirty="0"/>
          </a:p>
        </p:txBody>
      </p:sp>
      <p:sp>
        <p:nvSpPr>
          <p:cNvPr id="6" name="Rectangle 5">
            <a:extLst>
              <a:ext uri="{FF2B5EF4-FFF2-40B4-BE49-F238E27FC236}">
                <a16:creationId xmlns:a16="http://schemas.microsoft.com/office/drawing/2014/main" id="{37D2BC07-0665-3F1D-2D09-78B7157B2D12}"/>
              </a:ext>
            </a:extLst>
          </p:cNvPr>
          <p:cNvSpPr/>
          <p:nvPr/>
        </p:nvSpPr>
        <p:spPr>
          <a:xfrm>
            <a:off x="1601998" y="3176386"/>
            <a:ext cx="247309" cy="24730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7" name="Rectangle 6">
            <a:extLst>
              <a:ext uri="{FF2B5EF4-FFF2-40B4-BE49-F238E27FC236}">
                <a16:creationId xmlns:a16="http://schemas.microsoft.com/office/drawing/2014/main" id="{D7138C93-29E4-1C34-C703-7389C7743E68}"/>
              </a:ext>
            </a:extLst>
          </p:cNvPr>
          <p:cNvSpPr/>
          <p:nvPr/>
        </p:nvSpPr>
        <p:spPr>
          <a:xfrm>
            <a:off x="2106804" y="3176385"/>
            <a:ext cx="247309" cy="24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8" name="TextBox 7">
            <a:extLst>
              <a:ext uri="{FF2B5EF4-FFF2-40B4-BE49-F238E27FC236}">
                <a16:creationId xmlns:a16="http://schemas.microsoft.com/office/drawing/2014/main" id="{6EB1C637-1A45-B979-802A-74FE1999436A}"/>
              </a:ext>
            </a:extLst>
          </p:cNvPr>
          <p:cNvSpPr txBox="1"/>
          <p:nvPr/>
        </p:nvSpPr>
        <p:spPr>
          <a:xfrm>
            <a:off x="605121" y="2449286"/>
            <a:ext cx="1833066" cy="461665"/>
          </a:xfrm>
          <a:prstGeom prst="rect">
            <a:avLst/>
          </a:prstGeom>
          <a:noFill/>
        </p:spPr>
        <p:txBody>
          <a:bodyPr wrap="none" rtlCol="0">
            <a:spAutoFit/>
          </a:bodyPr>
          <a:lstStyle/>
          <a:p>
            <a:r>
              <a:rPr lang="it-IT" sz="2400" b="1" dirty="0"/>
              <a:t>Color Palette</a:t>
            </a:r>
            <a:endParaRPr lang="it-SM" sz="2400" b="1" dirty="0"/>
          </a:p>
        </p:txBody>
      </p:sp>
      <p:sp>
        <p:nvSpPr>
          <p:cNvPr id="9" name="Rectangle 8">
            <a:extLst>
              <a:ext uri="{FF2B5EF4-FFF2-40B4-BE49-F238E27FC236}">
                <a16:creationId xmlns:a16="http://schemas.microsoft.com/office/drawing/2014/main" id="{E54C1A1F-F484-AC4A-E7D3-F3F38C24B6F1}"/>
              </a:ext>
            </a:extLst>
          </p:cNvPr>
          <p:cNvSpPr/>
          <p:nvPr/>
        </p:nvSpPr>
        <p:spPr>
          <a:xfrm>
            <a:off x="3106228" y="3176385"/>
            <a:ext cx="247309" cy="24730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dirty="0">
              <a:solidFill>
                <a:schemeClr val="accent4">
                  <a:lumMod val="40000"/>
                  <a:lumOff val="60000"/>
                </a:schemeClr>
              </a:solidFill>
            </a:endParaRPr>
          </a:p>
        </p:txBody>
      </p:sp>
      <p:sp>
        <p:nvSpPr>
          <p:cNvPr id="11" name="TextBox 10">
            <a:extLst>
              <a:ext uri="{FF2B5EF4-FFF2-40B4-BE49-F238E27FC236}">
                <a16:creationId xmlns:a16="http://schemas.microsoft.com/office/drawing/2014/main" id="{7D8026C2-8966-90BA-BAFB-B2205FAB48DB}"/>
              </a:ext>
            </a:extLst>
          </p:cNvPr>
          <p:cNvSpPr txBox="1"/>
          <p:nvPr/>
        </p:nvSpPr>
        <p:spPr>
          <a:xfrm>
            <a:off x="610467" y="3881736"/>
            <a:ext cx="2291140" cy="461665"/>
          </a:xfrm>
          <a:prstGeom prst="rect">
            <a:avLst/>
          </a:prstGeom>
          <a:noFill/>
        </p:spPr>
        <p:txBody>
          <a:bodyPr wrap="none" rtlCol="0">
            <a:spAutoFit/>
          </a:bodyPr>
          <a:lstStyle/>
          <a:p>
            <a:r>
              <a:rPr lang="it-IT" sz="2400" b="1" dirty="0"/>
              <a:t>Template Figure </a:t>
            </a:r>
            <a:endParaRPr lang="it-SM" sz="2400" b="1" dirty="0"/>
          </a:p>
        </p:txBody>
      </p:sp>
      <p:sp>
        <p:nvSpPr>
          <p:cNvPr id="12" name="Rectangle 11">
            <a:extLst>
              <a:ext uri="{FF2B5EF4-FFF2-40B4-BE49-F238E27FC236}">
                <a16:creationId xmlns:a16="http://schemas.microsoft.com/office/drawing/2014/main" id="{A654A99E-55F2-04A0-3C75-E7C27D72ECBA}"/>
              </a:ext>
            </a:extLst>
          </p:cNvPr>
          <p:cNvSpPr/>
          <p:nvPr/>
        </p:nvSpPr>
        <p:spPr>
          <a:xfrm>
            <a:off x="605121" y="4648201"/>
            <a:ext cx="1004518" cy="667094"/>
          </a:xfrm>
          <a:custGeom>
            <a:avLst/>
            <a:gdLst>
              <a:gd name="connsiteX0" fmla="*/ 0 w 1004518"/>
              <a:gd name="connsiteY0" fmla="*/ 0 h 667094"/>
              <a:gd name="connsiteX1" fmla="*/ 1004518 w 1004518"/>
              <a:gd name="connsiteY1" fmla="*/ 0 h 667094"/>
              <a:gd name="connsiteX2" fmla="*/ 1004518 w 1004518"/>
              <a:gd name="connsiteY2" fmla="*/ 667094 h 667094"/>
              <a:gd name="connsiteX3" fmla="*/ 0 w 1004518"/>
              <a:gd name="connsiteY3" fmla="*/ 667094 h 667094"/>
              <a:gd name="connsiteX4" fmla="*/ 0 w 1004518"/>
              <a:gd name="connsiteY4" fmla="*/ 0 h 667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518" h="667094" fill="none" extrusionOk="0">
                <a:moveTo>
                  <a:pt x="0" y="0"/>
                </a:moveTo>
                <a:cubicBezTo>
                  <a:pt x="489508" y="-54792"/>
                  <a:pt x="679136" y="42428"/>
                  <a:pt x="1004518" y="0"/>
                </a:cubicBezTo>
                <a:cubicBezTo>
                  <a:pt x="983467" y="116549"/>
                  <a:pt x="1038876" y="519365"/>
                  <a:pt x="1004518" y="667094"/>
                </a:cubicBezTo>
                <a:cubicBezTo>
                  <a:pt x="531388" y="694379"/>
                  <a:pt x="194614" y="659474"/>
                  <a:pt x="0" y="667094"/>
                </a:cubicBezTo>
                <a:cubicBezTo>
                  <a:pt x="35196" y="473361"/>
                  <a:pt x="31006" y="244164"/>
                  <a:pt x="0" y="0"/>
                </a:cubicBezTo>
                <a:close/>
              </a:path>
              <a:path w="1004518" h="667094" stroke="0" extrusionOk="0">
                <a:moveTo>
                  <a:pt x="0" y="0"/>
                </a:moveTo>
                <a:cubicBezTo>
                  <a:pt x="229996" y="81758"/>
                  <a:pt x="540229" y="-74253"/>
                  <a:pt x="1004518" y="0"/>
                </a:cubicBezTo>
                <a:cubicBezTo>
                  <a:pt x="1006864" y="262731"/>
                  <a:pt x="966713" y="336635"/>
                  <a:pt x="1004518" y="667094"/>
                </a:cubicBezTo>
                <a:cubicBezTo>
                  <a:pt x="871790" y="723513"/>
                  <a:pt x="258850" y="604135"/>
                  <a:pt x="0" y="667094"/>
                </a:cubicBezTo>
                <a:cubicBezTo>
                  <a:pt x="26405" y="580957"/>
                  <a:pt x="5403" y="180967"/>
                  <a:pt x="0" y="0"/>
                </a:cubicBezTo>
                <a:close/>
              </a:path>
            </a:pathLst>
          </a:custGeom>
          <a:solidFill>
            <a:schemeClr val="bg1">
              <a:alpha val="80000"/>
            </a:schemeClr>
          </a:solidFill>
          <a:ln>
            <a:solidFill>
              <a:schemeClr val="tx1"/>
            </a:solidFill>
            <a:extLst>
              <a:ext uri="{C807C97D-BFC1-408E-A445-0C87EB9F89A2}">
                <ask:lineSketchStyleProps xmlns:ask="http://schemas.microsoft.com/office/drawing/2018/sketchyshapes" sd="98176570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3" name="Rectangle 12">
            <a:extLst>
              <a:ext uri="{FF2B5EF4-FFF2-40B4-BE49-F238E27FC236}">
                <a16:creationId xmlns:a16="http://schemas.microsoft.com/office/drawing/2014/main" id="{9F8E9A4F-2428-00C3-F6A2-4954F1144247}"/>
              </a:ext>
            </a:extLst>
          </p:cNvPr>
          <p:cNvSpPr/>
          <p:nvPr/>
        </p:nvSpPr>
        <p:spPr>
          <a:xfrm>
            <a:off x="1935928" y="4648201"/>
            <a:ext cx="1004518" cy="667094"/>
          </a:xfrm>
          <a:custGeom>
            <a:avLst/>
            <a:gdLst>
              <a:gd name="connsiteX0" fmla="*/ 0 w 1004518"/>
              <a:gd name="connsiteY0" fmla="*/ 0 h 667094"/>
              <a:gd name="connsiteX1" fmla="*/ 492214 w 1004518"/>
              <a:gd name="connsiteY1" fmla="*/ 0 h 667094"/>
              <a:gd name="connsiteX2" fmla="*/ 1004518 w 1004518"/>
              <a:gd name="connsiteY2" fmla="*/ 0 h 667094"/>
              <a:gd name="connsiteX3" fmla="*/ 1004518 w 1004518"/>
              <a:gd name="connsiteY3" fmla="*/ 340218 h 667094"/>
              <a:gd name="connsiteX4" fmla="*/ 1004518 w 1004518"/>
              <a:gd name="connsiteY4" fmla="*/ 667094 h 667094"/>
              <a:gd name="connsiteX5" fmla="*/ 492214 w 1004518"/>
              <a:gd name="connsiteY5" fmla="*/ 667094 h 667094"/>
              <a:gd name="connsiteX6" fmla="*/ 0 w 1004518"/>
              <a:gd name="connsiteY6" fmla="*/ 667094 h 667094"/>
              <a:gd name="connsiteX7" fmla="*/ 0 w 1004518"/>
              <a:gd name="connsiteY7" fmla="*/ 326876 h 667094"/>
              <a:gd name="connsiteX8" fmla="*/ 0 w 1004518"/>
              <a:gd name="connsiteY8" fmla="*/ 0 h 66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518" h="667094" fill="none" extrusionOk="0">
                <a:moveTo>
                  <a:pt x="0" y="0"/>
                </a:moveTo>
                <a:cubicBezTo>
                  <a:pt x="104946" y="-12586"/>
                  <a:pt x="367149" y="31132"/>
                  <a:pt x="492214" y="0"/>
                </a:cubicBezTo>
                <a:cubicBezTo>
                  <a:pt x="617279" y="-31132"/>
                  <a:pt x="842505" y="22254"/>
                  <a:pt x="1004518" y="0"/>
                </a:cubicBezTo>
                <a:cubicBezTo>
                  <a:pt x="1009655" y="157333"/>
                  <a:pt x="968956" y="271034"/>
                  <a:pt x="1004518" y="340218"/>
                </a:cubicBezTo>
                <a:cubicBezTo>
                  <a:pt x="1040080" y="409402"/>
                  <a:pt x="975652" y="511441"/>
                  <a:pt x="1004518" y="667094"/>
                </a:cubicBezTo>
                <a:cubicBezTo>
                  <a:pt x="874895" y="728216"/>
                  <a:pt x="684302" y="620576"/>
                  <a:pt x="492214" y="667094"/>
                </a:cubicBezTo>
                <a:cubicBezTo>
                  <a:pt x="300126" y="713612"/>
                  <a:pt x="204106" y="624704"/>
                  <a:pt x="0" y="667094"/>
                </a:cubicBezTo>
                <a:cubicBezTo>
                  <a:pt x="-3888" y="566531"/>
                  <a:pt x="40448" y="457991"/>
                  <a:pt x="0" y="326876"/>
                </a:cubicBezTo>
                <a:cubicBezTo>
                  <a:pt x="-40448" y="195761"/>
                  <a:pt x="38438" y="106313"/>
                  <a:pt x="0" y="0"/>
                </a:cubicBezTo>
                <a:close/>
              </a:path>
              <a:path w="1004518" h="667094" stroke="0" extrusionOk="0">
                <a:moveTo>
                  <a:pt x="0" y="0"/>
                </a:moveTo>
                <a:cubicBezTo>
                  <a:pt x="177426" y="-35189"/>
                  <a:pt x="272377" y="9337"/>
                  <a:pt x="522349" y="0"/>
                </a:cubicBezTo>
                <a:cubicBezTo>
                  <a:pt x="772321" y="-9337"/>
                  <a:pt x="896245" y="45850"/>
                  <a:pt x="1004518" y="0"/>
                </a:cubicBezTo>
                <a:cubicBezTo>
                  <a:pt x="1022393" y="111851"/>
                  <a:pt x="982245" y="211114"/>
                  <a:pt x="1004518" y="320205"/>
                </a:cubicBezTo>
                <a:cubicBezTo>
                  <a:pt x="1026791" y="429296"/>
                  <a:pt x="1002930" y="511092"/>
                  <a:pt x="1004518" y="667094"/>
                </a:cubicBezTo>
                <a:cubicBezTo>
                  <a:pt x="903428" y="702224"/>
                  <a:pt x="630346" y="616481"/>
                  <a:pt x="502259" y="667094"/>
                </a:cubicBezTo>
                <a:cubicBezTo>
                  <a:pt x="374172" y="717707"/>
                  <a:pt x="242287" y="657518"/>
                  <a:pt x="0" y="667094"/>
                </a:cubicBezTo>
                <a:cubicBezTo>
                  <a:pt x="-9591" y="500628"/>
                  <a:pt x="34009" y="468989"/>
                  <a:pt x="0" y="326876"/>
                </a:cubicBezTo>
                <a:cubicBezTo>
                  <a:pt x="-34009" y="184763"/>
                  <a:pt x="19713" y="71222"/>
                  <a:pt x="0" y="0"/>
                </a:cubicBezTo>
                <a:close/>
              </a:path>
            </a:pathLst>
          </a:custGeom>
          <a:solidFill>
            <a:srgbClr val="C00000"/>
          </a:solidFill>
          <a:ln w="28575">
            <a:solidFill>
              <a:schemeClr val="tx1"/>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14" name="TextBox 13">
            <a:extLst>
              <a:ext uri="{FF2B5EF4-FFF2-40B4-BE49-F238E27FC236}">
                <a16:creationId xmlns:a16="http://schemas.microsoft.com/office/drawing/2014/main" id="{B8901ECD-FBB9-4A51-3F8C-38745BFCE412}"/>
              </a:ext>
            </a:extLst>
          </p:cNvPr>
          <p:cNvSpPr txBox="1"/>
          <p:nvPr/>
        </p:nvSpPr>
        <p:spPr>
          <a:xfrm>
            <a:off x="605121" y="740229"/>
            <a:ext cx="756682" cy="461665"/>
          </a:xfrm>
          <a:prstGeom prst="rect">
            <a:avLst/>
          </a:prstGeom>
          <a:noFill/>
        </p:spPr>
        <p:txBody>
          <a:bodyPr wrap="none" rtlCol="0">
            <a:spAutoFit/>
          </a:bodyPr>
          <a:lstStyle/>
          <a:p>
            <a:r>
              <a:rPr lang="it-IT" sz="2400" b="1" dirty="0"/>
              <a:t>Font</a:t>
            </a:r>
            <a:endParaRPr lang="it-SM" sz="2400" b="1" dirty="0"/>
          </a:p>
        </p:txBody>
      </p:sp>
      <p:sp>
        <p:nvSpPr>
          <p:cNvPr id="15" name="TextBox 14">
            <a:extLst>
              <a:ext uri="{FF2B5EF4-FFF2-40B4-BE49-F238E27FC236}">
                <a16:creationId xmlns:a16="http://schemas.microsoft.com/office/drawing/2014/main" id="{A6A59D3F-86BB-AF22-A12A-1504ECA59AA0}"/>
              </a:ext>
            </a:extLst>
          </p:cNvPr>
          <p:cNvSpPr txBox="1"/>
          <p:nvPr/>
        </p:nvSpPr>
        <p:spPr>
          <a:xfrm>
            <a:off x="605121" y="1321925"/>
            <a:ext cx="2682145" cy="461665"/>
          </a:xfrm>
          <a:prstGeom prst="rect">
            <a:avLst/>
          </a:prstGeom>
          <a:noFill/>
        </p:spPr>
        <p:txBody>
          <a:bodyPr wrap="none" rtlCol="0">
            <a:spAutoFit/>
          </a:bodyPr>
          <a:lstStyle/>
          <a:p>
            <a:r>
              <a:rPr lang="it-IT" sz="2400" dirty="0">
                <a:latin typeface="KidzOnlyTooSSK" panose="00000700000000000000" pitchFamily="2" charset="0"/>
              </a:rPr>
              <a:t>KidzOnlyTooSSK</a:t>
            </a:r>
            <a:endParaRPr lang="it-SM" sz="2400" dirty="0">
              <a:latin typeface="KidzOnlyTooSSK" panose="00000700000000000000" pitchFamily="2" charset="0"/>
            </a:endParaRPr>
          </a:p>
        </p:txBody>
      </p:sp>
      <p:sp>
        <p:nvSpPr>
          <p:cNvPr id="16" name="TextBox 15">
            <a:extLst>
              <a:ext uri="{FF2B5EF4-FFF2-40B4-BE49-F238E27FC236}">
                <a16:creationId xmlns:a16="http://schemas.microsoft.com/office/drawing/2014/main" id="{1572AC32-2FA4-FB30-5E11-2CD8517B7EA1}"/>
              </a:ext>
            </a:extLst>
          </p:cNvPr>
          <p:cNvSpPr txBox="1"/>
          <p:nvPr/>
        </p:nvSpPr>
        <p:spPr>
          <a:xfrm>
            <a:off x="6890656" y="1260369"/>
            <a:ext cx="3379050" cy="584775"/>
          </a:xfrm>
          <a:prstGeom prst="rect">
            <a:avLst/>
          </a:prstGeom>
          <a:noFill/>
        </p:spPr>
        <p:txBody>
          <a:bodyPr wrap="square" rtlCol="0">
            <a:spAutoFit/>
          </a:bodyPr>
          <a:lstStyle/>
          <a:p>
            <a:r>
              <a:rPr lang="it-IT" sz="3200" dirty="0">
                <a:ln w="19050">
                  <a:solidFill>
                    <a:schemeClr val="accent2"/>
                  </a:solidFill>
                </a:ln>
                <a:solidFill>
                  <a:schemeClr val="accent4"/>
                </a:solidFill>
                <a:latin typeface="KidzOnlyTooSSK" panose="00000700000000000000" pitchFamily="2" charset="0"/>
              </a:rPr>
              <a:t>Ed, Edd n Eddy</a:t>
            </a:r>
            <a:endParaRPr lang="it-SM" sz="3200" dirty="0">
              <a:ln w="19050">
                <a:solidFill>
                  <a:schemeClr val="accent2"/>
                </a:solidFill>
              </a:ln>
              <a:solidFill>
                <a:schemeClr val="accent4"/>
              </a:solidFill>
              <a:latin typeface="KidzOnlyTooSSK" panose="00000700000000000000" pitchFamily="2" charset="0"/>
            </a:endParaRPr>
          </a:p>
        </p:txBody>
      </p:sp>
      <p:sp>
        <p:nvSpPr>
          <p:cNvPr id="20" name="Rectangle 19">
            <a:extLst>
              <a:ext uri="{FF2B5EF4-FFF2-40B4-BE49-F238E27FC236}">
                <a16:creationId xmlns:a16="http://schemas.microsoft.com/office/drawing/2014/main" id="{2A967CB3-C4C8-D087-B8BC-AE378AB7906E}"/>
              </a:ext>
            </a:extLst>
          </p:cNvPr>
          <p:cNvSpPr/>
          <p:nvPr/>
        </p:nvSpPr>
        <p:spPr>
          <a:xfrm>
            <a:off x="605121" y="3176384"/>
            <a:ext cx="247309" cy="2473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SM"/>
          </a:p>
        </p:txBody>
      </p:sp>
      <p:sp>
        <p:nvSpPr>
          <p:cNvPr id="21" name="TextBox 20">
            <a:extLst>
              <a:ext uri="{FF2B5EF4-FFF2-40B4-BE49-F238E27FC236}">
                <a16:creationId xmlns:a16="http://schemas.microsoft.com/office/drawing/2014/main" id="{57EA1556-77BE-1699-A86D-3BE59FE7A029}"/>
              </a:ext>
            </a:extLst>
          </p:cNvPr>
          <p:cNvSpPr txBox="1"/>
          <p:nvPr/>
        </p:nvSpPr>
        <p:spPr>
          <a:xfrm>
            <a:off x="3511606" y="1260369"/>
            <a:ext cx="3379050" cy="584775"/>
          </a:xfrm>
          <a:prstGeom prst="rect">
            <a:avLst/>
          </a:prstGeom>
          <a:noFill/>
        </p:spPr>
        <p:txBody>
          <a:bodyPr wrap="square" rtlCol="0">
            <a:spAutoFit/>
          </a:bodyPr>
          <a:lstStyle/>
          <a:p>
            <a:r>
              <a:rPr lang="it-IT" sz="3200" dirty="0">
                <a:ln w="19050">
                  <a:solidFill>
                    <a:schemeClr val="tx1"/>
                  </a:solidFill>
                </a:ln>
                <a:solidFill>
                  <a:srgbClr val="C00000"/>
                </a:solidFill>
                <a:latin typeface="KidzOnlyTooSSK" panose="00000700000000000000" pitchFamily="2" charset="0"/>
              </a:rPr>
              <a:t>Ed, Edd n Eddy</a:t>
            </a:r>
            <a:endParaRPr lang="it-SM" sz="3200" dirty="0">
              <a:ln w="19050">
                <a:solidFill>
                  <a:schemeClr val="tx1"/>
                </a:solidFill>
              </a:ln>
              <a:solidFill>
                <a:srgbClr val="C00000"/>
              </a:solidFill>
              <a:latin typeface="KidzOnlyTooSSK" panose="00000700000000000000" pitchFamily="2" charset="0"/>
            </a:endParaRPr>
          </a:p>
        </p:txBody>
      </p:sp>
    </p:spTree>
    <p:extLst>
      <p:ext uri="{BB962C8B-B14F-4D97-AF65-F5344CB8AC3E}">
        <p14:creationId xmlns:p14="http://schemas.microsoft.com/office/powerpoint/2010/main" val="1208540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2581</TotalTime>
  <Words>1426</Words>
  <Application>Microsoft Office PowerPoint</Application>
  <PresentationFormat>Widescreen</PresentationFormat>
  <Paragraphs>148</Paragraphs>
  <Slides>10</Slides>
  <Notes>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KidzOnlyTooSSK</vt:lpstr>
      <vt:lpstr>office theme</vt:lpstr>
      <vt:lpstr>PowerPoint Presentation</vt:lpstr>
      <vt:lpstr>Preparazione alla Challenge</vt:lpstr>
      <vt:lpstr>Il Progetto: Tavoletta</vt:lpstr>
      <vt:lpstr>Euristica dell'Attaccante</vt:lpstr>
      <vt:lpstr>Euristica dell'Attaccante</vt:lpstr>
      <vt:lpstr>Euristica del Difensore</vt:lpstr>
      <vt:lpstr>Qualche Dato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Michele Righi</dc:creator>
  <cp:lastModifiedBy>Michele Righi - michele.righi5@studio.unibo.it</cp:lastModifiedBy>
  <cp:revision>212</cp:revision>
  <dcterms:created xsi:type="dcterms:W3CDTF">2022-05-09T15:49:41Z</dcterms:created>
  <dcterms:modified xsi:type="dcterms:W3CDTF">2022-05-24T11:29:52Z</dcterms:modified>
</cp:coreProperties>
</file>