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 id="2147483676"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Tahoma"/>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Tahoma-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4" Type="http://schemas.openxmlformats.org/officeDocument/2006/relationships/font" Target="fonts/Tahom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6301912d52_0_109:notes"/>
          <p:cNvSpPr/>
          <p:nvPr>
            <p:ph idx="2" type="sldImg"/>
          </p:nvPr>
        </p:nvSpPr>
        <p:spPr>
          <a:xfrm>
            <a:off x="1705131" y="685387"/>
            <a:ext cx="3447900" cy="343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36301912d52_0_109:notes"/>
          <p:cNvSpPr txBox="1"/>
          <p:nvPr>
            <p:ph idx="1" type="body"/>
          </p:nvPr>
        </p:nvSpPr>
        <p:spPr>
          <a:xfrm>
            <a:off x="685337" y="4343945"/>
            <a:ext cx="5487300" cy="41142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360"/>
              </a:spcBef>
              <a:spcAft>
                <a:spcPts val="0"/>
              </a:spcAft>
              <a:buSzPts val="1400"/>
              <a:buNone/>
            </a:pPr>
            <a:r>
              <a:t/>
            </a:r>
            <a:endParaRPr/>
          </a:p>
        </p:txBody>
      </p:sp>
      <p:sp>
        <p:nvSpPr>
          <p:cNvPr id="136" name="Google Shape;136;g36301912d52_0_109:notes"/>
          <p:cNvSpPr txBox="1"/>
          <p:nvPr>
            <p:ph idx="12" type="sldNum"/>
          </p:nvPr>
        </p:nvSpPr>
        <p:spPr>
          <a:xfrm>
            <a:off x="3885120" y="8684783"/>
            <a:ext cx="2971200" cy="4578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419"/>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6301912d52_0_98:notes"/>
          <p:cNvSpPr/>
          <p:nvPr>
            <p:ph idx="2" type="sldImg"/>
          </p:nvPr>
        </p:nvSpPr>
        <p:spPr>
          <a:xfrm>
            <a:off x="1705131" y="685387"/>
            <a:ext cx="3447900" cy="343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g36301912d52_0_98:notes"/>
          <p:cNvSpPr txBox="1"/>
          <p:nvPr>
            <p:ph idx="1" type="body"/>
          </p:nvPr>
        </p:nvSpPr>
        <p:spPr>
          <a:xfrm>
            <a:off x="685337" y="4343945"/>
            <a:ext cx="5487300" cy="41142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360"/>
              </a:spcBef>
              <a:spcAft>
                <a:spcPts val="0"/>
              </a:spcAft>
              <a:buSzPts val="1400"/>
              <a:buNone/>
            </a:pPr>
            <a:r>
              <a:rPr b="1" lang="es-419"/>
              <a:t>JAP</a:t>
            </a:r>
            <a:r>
              <a:rPr lang="es-419"/>
              <a:t>: Indicate that we already have experience with open-source EDA tools, and the fact that we participated in the Chipathon 2024</a:t>
            </a:r>
            <a:endParaRPr/>
          </a:p>
        </p:txBody>
      </p:sp>
      <p:sp>
        <p:nvSpPr>
          <p:cNvPr id="147" name="Google Shape;147;g36301912d52_0_98:notes"/>
          <p:cNvSpPr txBox="1"/>
          <p:nvPr>
            <p:ph idx="12" type="sldNum"/>
          </p:nvPr>
        </p:nvSpPr>
        <p:spPr>
          <a:xfrm>
            <a:off x="3885120" y="8684783"/>
            <a:ext cx="2971200" cy="4578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419"/>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6301912d52_2_0:notes"/>
          <p:cNvSpPr/>
          <p:nvPr>
            <p:ph idx="2" type="sldImg"/>
          </p:nvPr>
        </p:nvSpPr>
        <p:spPr>
          <a:xfrm>
            <a:off x="1705131" y="685387"/>
            <a:ext cx="3447900" cy="343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36301912d52_2_0:notes"/>
          <p:cNvSpPr txBox="1"/>
          <p:nvPr>
            <p:ph idx="1" type="body"/>
          </p:nvPr>
        </p:nvSpPr>
        <p:spPr>
          <a:xfrm>
            <a:off x="685337" y="4343945"/>
            <a:ext cx="5487300" cy="4114200"/>
          </a:xfrm>
          <a:prstGeom prst="rect">
            <a:avLst/>
          </a:prstGeom>
          <a:noFill/>
          <a:ln>
            <a:noFill/>
          </a:ln>
        </p:spPr>
        <p:txBody>
          <a:bodyPr anchorCtr="0" anchor="t" bIns="46575" lIns="93150" spcFirstLastPara="1" rIns="93150" wrap="square" tIns="46575">
            <a:noAutofit/>
          </a:bodyPr>
          <a:lstStyle/>
          <a:p>
            <a:pPr indent="0" lvl="0" marL="0" rtl="0" algn="l">
              <a:spcBef>
                <a:spcPts val="360"/>
              </a:spcBef>
              <a:spcAft>
                <a:spcPts val="0"/>
              </a:spcAft>
              <a:buSzPts val="1400"/>
              <a:buNone/>
            </a:pPr>
            <a:r>
              <a:rPr b="1" lang="es-419">
                <a:solidFill>
                  <a:schemeClr val="dk1"/>
                </a:solidFill>
              </a:rPr>
              <a:t>JAP</a:t>
            </a:r>
            <a:r>
              <a:rPr lang="es-419">
                <a:solidFill>
                  <a:schemeClr val="dk1"/>
                </a:solidFill>
              </a:rPr>
              <a:t>: When mentioning the term "spiking neuron," emphasize that it is a more realistic model than the classical implementation. In this case, the inputs are a series of spikes, and the information relates to the timing of these spikes.</a:t>
            </a:r>
            <a:endParaRPr/>
          </a:p>
        </p:txBody>
      </p:sp>
      <p:sp>
        <p:nvSpPr>
          <p:cNvPr id="158" name="Google Shape;158;g36301912d52_2_0:notes"/>
          <p:cNvSpPr txBox="1"/>
          <p:nvPr>
            <p:ph idx="12" type="sldNum"/>
          </p:nvPr>
        </p:nvSpPr>
        <p:spPr>
          <a:xfrm>
            <a:off x="3885120" y="8684783"/>
            <a:ext cx="2971200" cy="4578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419"/>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6301912d52_2_16:notes"/>
          <p:cNvSpPr/>
          <p:nvPr>
            <p:ph idx="2" type="sldImg"/>
          </p:nvPr>
        </p:nvSpPr>
        <p:spPr>
          <a:xfrm>
            <a:off x="1705131" y="685387"/>
            <a:ext cx="3447900" cy="343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g36301912d52_2_16:notes"/>
          <p:cNvSpPr txBox="1"/>
          <p:nvPr>
            <p:ph idx="1" type="body"/>
          </p:nvPr>
        </p:nvSpPr>
        <p:spPr>
          <a:xfrm>
            <a:off x="685337" y="4343945"/>
            <a:ext cx="5487300" cy="4114200"/>
          </a:xfrm>
          <a:prstGeom prst="rect">
            <a:avLst/>
          </a:prstGeom>
          <a:noFill/>
          <a:ln>
            <a:noFill/>
          </a:ln>
        </p:spPr>
        <p:txBody>
          <a:bodyPr anchorCtr="0" anchor="t" bIns="46575" lIns="93150" spcFirstLastPara="1" rIns="93150" wrap="square" tIns="46575">
            <a:noAutofit/>
          </a:bodyPr>
          <a:lstStyle/>
          <a:p>
            <a:pPr indent="0" lvl="0" marL="0" rtl="0" algn="l">
              <a:spcBef>
                <a:spcPts val="360"/>
              </a:spcBef>
              <a:spcAft>
                <a:spcPts val="0"/>
              </a:spcAft>
              <a:buClr>
                <a:schemeClr val="dk1"/>
              </a:buClr>
              <a:buSzPts val="1400"/>
              <a:buFont typeface="Arial"/>
              <a:buNone/>
            </a:pPr>
            <a:r>
              <a:rPr b="1" lang="es-419">
                <a:solidFill>
                  <a:schemeClr val="dk1"/>
                </a:solidFill>
              </a:rPr>
              <a:t>JAP</a:t>
            </a:r>
            <a:r>
              <a:rPr lang="es-419">
                <a:solidFill>
                  <a:schemeClr val="dk1"/>
                </a:solidFill>
              </a:rPr>
              <a:t>: I think we should highlight the fact that this is a “time-domain” low pass filter, it does not require an operational amplifier. An LPF is necessary because the leaky integrate-and-fire model requires a leaky integrator.</a:t>
            </a:r>
            <a:endParaRPr>
              <a:solidFill>
                <a:schemeClr val="dk1"/>
              </a:solidFill>
            </a:endParaRPr>
          </a:p>
        </p:txBody>
      </p:sp>
      <p:sp>
        <p:nvSpPr>
          <p:cNvPr id="171" name="Google Shape;171;g36301912d52_2_16:notes"/>
          <p:cNvSpPr txBox="1"/>
          <p:nvPr>
            <p:ph idx="12" type="sldNum"/>
          </p:nvPr>
        </p:nvSpPr>
        <p:spPr>
          <a:xfrm>
            <a:off x="3885120" y="8684783"/>
            <a:ext cx="2971200" cy="4578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419"/>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6301912d52_2_43:notes"/>
          <p:cNvSpPr/>
          <p:nvPr>
            <p:ph idx="2" type="sldImg"/>
          </p:nvPr>
        </p:nvSpPr>
        <p:spPr>
          <a:xfrm>
            <a:off x="1705131" y="685387"/>
            <a:ext cx="3447900" cy="343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36301912d52_2_43:notes"/>
          <p:cNvSpPr txBox="1"/>
          <p:nvPr>
            <p:ph idx="1" type="body"/>
          </p:nvPr>
        </p:nvSpPr>
        <p:spPr>
          <a:xfrm>
            <a:off x="685337" y="4343945"/>
            <a:ext cx="5487300" cy="41142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360"/>
              </a:spcBef>
              <a:spcAft>
                <a:spcPts val="0"/>
              </a:spcAft>
              <a:buSzPts val="1400"/>
              <a:buNone/>
            </a:pPr>
            <a:r>
              <a:rPr b="1" lang="es-419"/>
              <a:t>JAP</a:t>
            </a:r>
            <a:r>
              <a:rPr lang="es-419"/>
              <a:t>: The core of the implementation is the time-domain integrator, which you can see here. I'm not sure if we should show the reference that came up with this idea (it was used for analog filters but not for LIF Neurons). The reference is:</a:t>
            </a:r>
            <a:endParaRPr/>
          </a:p>
          <a:p>
            <a:pPr indent="-298450" lvl="0" marL="457200" rtl="0" algn="l">
              <a:lnSpc>
                <a:spcPct val="100000"/>
              </a:lnSpc>
              <a:spcBef>
                <a:spcPts val="360"/>
              </a:spcBef>
              <a:spcAft>
                <a:spcPts val="0"/>
              </a:spcAft>
              <a:buSzPts val="1100"/>
              <a:buChar char="-"/>
            </a:pPr>
            <a:r>
              <a:rPr lang="es-419"/>
              <a:t>B. Drost, M. Talegaonkar and P. K. Hanumolu, "Analog Filter Design Using Ring Oscillator Integrators," in IEEE Journal of Solid-State Circuits, vol. 47, no. 12, pp. 3120-3129, Dec. 2012, doi: 10.1109/JSSC.2012.2225738.</a:t>
            </a:r>
            <a:endParaRPr/>
          </a:p>
        </p:txBody>
      </p:sp>
      <p:sp>
        <p:nvSpPr>
          <p:cNvPr id="181" name="Google Shape;181;g36301912d52_2_43:notes"/>
          <p:cNvSpPr txBox="1"/>
          <p:nvPr>
            <p:ph idx="12" type="sldNum"/>
          </p:nvPr>
        </p:nvSpPr>
        <p:spPr>
          <a:xfrm>
            <a:off x="3885120" y="8684783"/>
            <a:ext cx="2971200" cy="4578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419"/>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6301912d52_2_65:notes"/>
          <p:cNvSpPr/>
          <p:nvPr>
            <p:ph idx="2" type="sldImg"/>
          </p:nvPr>
        </p:nvSpPr>
        <p:spPr>
          <a:xfrm>
            <a:off x="1705131" y="685387"/>
            <a:ext cx="3447900" cy="343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36301912d52_2_65:notes"/>
          <p:cNvSpPr txBox="1"/>
          <p:nvPr>
            <p:ph idx="1" type="body"/>
          </p:nvPr>
        </p:nvSpPr>
        <p:spPr>
          <a:xfrm>
            <a:off x="685337" y="4343945"/>
            <a:ext cx="5487300" cy="4114200"/>
          </a:xfrm>
          <a:prstGeom prst="rect">
            <a:avLst/>
          </a:prstGeom>
          <a:noFill/>
          <a:ln>
            <a:noFill/>
          </a:ln>
        </p:spPr>
        <p:txBody>
          <a:bodyPr anchorCtr="0" anchor="t" bIns="46575" lIns="93150" spcFirstLastPara="1" rIns="93150" wrap="square" tIns="46575">
            <a:noAutofit/>
          </a:bodyPr>
          <a:lstStyle/>
          <a:p>
            <a:pPr indent="0" lvl="0" marL="0" rtl="0" algn="l">
              <a:spcBef>
                <a:spcPts val="360"/>
              </a:spcBef>
              <a:spcAft>
                <a:spcPts val="0"/>
              </a:spcAft>
              <a:buClr>
                <a:schemeClr val="dk1"/>
              </a:buClr>
              <a:buSzPts val="1400"/>
              <a:buFont typeface="Arial"/>
              <a:buNone/>
            </a:pPr>
            <a:r>
              <a:rPr b="1" lang="es-419">
                <a:solidFill>
                  <a:schemeClr val="dk1"/>
                </a:solidFill>
              </a:rPr>
              <a:t>JAP</a:t>
            </a:r>
            <a:r>
              <a:rPr lang="es-419">
                <a:solidFill>
                  <a:schemeClr val="dk1"/>
                </a:solidFill>
              </a:rPr>
              <a:t>: Indicate the different module variations, i.e. the logic gate strength. I’m not sure if we should mention the number of pads.</a:t>
            </a:r>
            <a:endParaRPr>
              <a:solidFill>
                <a:schemeClr val="dk1"/>
              </a:solidFill>
            </a:endParaRPr>
          </a:p>
          <a:p>
            <a:pPr indent="0" lvl="0" marL="0" rtl="0" algn="l">
              <a:spcBef>
                <a:spcPts val="360"/>
              </a:spcBef>
              <a:spcAft>
                <a:spcPts val="0"/>
              </a:spcAft>
              <a:buClr>
                <a:schemeClr val="dk1"/>
              </a:buClr>
              <a:buSzPts val="1400"/>
              <a:buFont typeface="Arial"/>
              <a:buNone/>
            </a:pPr>
            <a:r>
              <a:t/>
            </a:r>
            <a:endParaRPr>
              <a:solidFill>
                <a:schemeClr val="dk1"/>
              </a:solidFill>
            </a:endParaRPr>
          </a:p>
          <a:p>
            <a:pPr indent="0" lvl="0" marL="0" rtl="0" algn="l">
              <a:spcBef>
                <a:spcPts val="360"/>
              </a:spcBef>
              <a:spcAft>
                <a:spcPts val="0"/>
              </a:spcAft>
              <a:buClr>
                <a:schemeClr val="dk1"/>
              </a:buClr>
              <a:buSzPts val="1400"/>
              <a:buFont typeface="Arial"/>
              <a:buNone/>
            </a:pPr>
            <a:r>
              <a:rPr lang="es-419">
                <a:solidFill>
                  <a:schemeClr val="dk1"/>
                </a:solidFill>
              </a:rPr>
              <a:t>For example, we can select and connect INV, INVX2, or INVX4 gates according to the ring oscillator requirements. The same applies to NAND and XOR gates. Additionally, the comparator strength can be adjusted through the use of final inverter stages and the gm input stage</a:t>
            </a:r>
            <a:endParaRPr>
              <a:solidFill>
                <a:schemeClr val="dk1"/>
              </a:solidFill>
            </a:endParaRPr>
          </a:p>
          <a:p>
            <a:pPr indent="0" lvl="0" marL="0" rtl="0" algn="l">
              <a:lnSpc>
                <a:spcPct val="100000"/>
              </a:lnSpc>
              <a:spcBef>
                <a:spcPts val="360"/>
              </a:spcBef>
              <a:spcAft>
                <a:spcPts val="0"/>
              </a:spcAft>
              <a:buSzPts val="1400"/>
              <a:buNone/>
            </a:pPr>
            <a:r>
              <a:t/>
            </a:r>
            <a:endParaRPr/>
          </a:p>
        </p:txBody>
      </p:sp>
      <p:sp>
        <p:nvSpPr>
          <p:cNvPr id="190" name="Google Shape;190;g36301912d52_2_65:notes"/>
          <p:cNvSpPr txBox="1"/>
          <p:nvPr>
            <p:ph idx="12" type="sldNum"/>
          </p:nvPr>
        </p:nvSpPr>
        <p:spPr>
          <a:xfrm>
            <a:off x="3885120" y="8684783"/>
            <a:ext cx="2971200" cy="4578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419"/>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6301912d52_2_77:notes"/>
          <p:cNvSpPr/>
          <p:nvPr>
            <p:ph idx="2" type="sldImg"/>
          </p:nvPr>
        </p:nvSpPr>
        <p:spPr>
          <a:xfrm>
            <a:off x="1705131" y="685387"/>
            <a:ext cx="3447900" cy="343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36301912d52_2_77:notes"/>
          <p:cNvSpPr txBox="1"/>
          <p:nvPr>
            <p:ph idx="1" type="body"/>
          </p:nvPr>
        </p:nvSpPr>
        <p:spPr>
          <a:xfrm>
            <a:off x="685337" y="4343945"/>
            <a:ext cx="5487300" cy="4114200"/>
          </a:xfrm>
          <a:prstGeom prst="rect">
            <a:avLst/>
          </a:prstGeom>
          <a:noFill/>
          <a:ln>
            <a:noFill/>
          </a:ln>
        </p:spPr>
        <p:txBody>
          <a:bodyPr anchorCtr="0" anchor="t" bIns="46575" lIns="93150" spcFirstLastPara="1" rIns="93150" wrap="square" tIns="46575">
            <a:noAutofit/>
          </a:bodyPr>
          <a:lstStyle/>
          <a:p>
            <a:pPr indent="0" lvl="0" marL="0" rtl="0" algn="l">
              <a:lnSpc>
                <a:spcPct val="100000"/>
              </a:lnSpc>
              <a:spcBef>
                <a:spcPts val="360"/>
              </a:spcBef>
              <a:spcAft>
                <a:spcPts val="0"/>
              </a:spcAft>
              <a:buSzPts val="1400"/>
              <a:buNone/>
            </a:pPr>
            <a:r>
              <a:t/>
            </a:r>
            <a:endParaRPr/>
          </a:p>
        </p:txBody>
      </p:sp>
      <p:sp>
        <p:nvSpPr>
          <p:cNvPr id="209" name="Google Shape;209;g36301912d52_2_77:notes"/>
          <p:cNvSpPr txBox="1"/>
          <p:nvPr>
            <p:ph idx="12" type="sldNum"/>
          </p:nvPr>
        </p:nvSpPr>
        <p:spPr>
          <a:xfrm>
            <a:off x="3885120" y="8684783"/>
            <a:ext cx="2971200" cy="457800"/>
          </a:xfrm>
          <a:prstGeom prst="rect">
            <a:avLst/>
          </a:prstGeom>
          <a:noFill/>
          <a:ln>
            <a:noFill/>
          </a:ln>
        </p:spPr>
        <p:txBody>
          <a:bodyPr anchorCtr="0" anchor="b" bIns="46575" lIns="93150" spcFirstLastPara="1" rIns="93150" wrap="square" tIns="46575">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s-419"/>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1200"/>
              </a:spcBef>
              <a:spcAft>
                <a:spcPts val="0"/>
              </a:spcAft>
              <a:buClr>
                <a:schemeClr val="dk1"/>
              </a:buClr>
              <a:buSzPts val="1400"/>
              <a:buChar char="○"/>
              <a:defRPr/>
            </a:lvl2pPr>
            <a:lvl3pPr indent="-317500" lvl="2" marL="1371600" algn="l">
              <a:lnSpc>
                <a:spcPct val="90000"/>
              </a:lnSpc>
              <a:spcBef>
                <a:spcPts val="1200"/>
              </a:spcBef>
              <a:spcAft>
                <a:spcPts val="0"/>
              </a:spcAft>
              <a:buClr>
                <a:schemeClr val="dk1"/>
              </a:buClr>
              <a:buSzPts val="1400"/>
              <a:buChar char="■"/>
              <a:defRPr/>
            </a:lvl3pPr>
            <a:lvl4pPr indent="-317500" lvl="3" marL="1828800" algn="l">
              <a:lnSpc>
                <a:spcPct val="90000"/>
              </a:lnSpc>
              <a:spcBef>
                <a:spcPts val="1200"/>
              </a:spcBef>
              <a:spcAft>
                <a:spcPts val="0"/>
              </a:spcAft>
              <a:buClr>
                <a:schemeClr val="dk1"/>
              </a:buClr>
              <a:buSzPts val="1400"/>
              <a:buChar char="●"/>
              <a:defRPr/>
            </a:lvl4pPr>
            <a:lvl5pPr indent="-317500" lvl="4" marL="2286000" algn="l">
              <a:lnSpc>
                <a:spcPct val="90000"/>
              </a:lnSpc>
              <a:spcBef>
                <a:spcPts val="1200"/>
              </a:spcBef>
              <a:spcAft>
                <a:spcPts val="0"/>
              </a:spcAft>
              <a:buClr>
                <a:schemeClr val="dk1"/>
              </a:buClr>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_OneColumnBullets">
  <p:cSld name="Content Slide_OneColumnBullets">
    <p:spTree>
      <p:nvGrpSpPr>
        <p:cNvPr id="61" name="Shape 61"/>
        <p:cNvGrpSpPr/>
        <p:nvPr/>
      </p:nvGrpSpPr>
      <p:grpSpPr>
        <a:xfrm>
          <a:off x="0" y="0"/>
          <a:ext cx="0" cy="0"/>
          <a:chOff x="0" y="0"/>
          <a:chExt cx="0" cy="0"/>
        </a:xfrm>
      </p:grpSpPr>
      <p:sp>
        <p:nvSpPr>
          <p:cNvPr id="62" name="Google Shape;62;p15"/>
          <p:cNvSpPr txBox="1"/>
          <p:nvPr>
            <p:ph type="ctrTitle"/>
          </p:nvPr>
        </p:nvSpPr>
        <p:spPr>
          <a:xfrm>
            <a:off x="297611" y="424066"/>
            <a:ext cx="8531100" cy="391200"/>
          </a:xfrm>
          <a:prstGeom prst="rect">
            <a:avLst/>
          </a:prstGeom>
          <a:noFill/>
          <a:ln>
            <a:noFill/>
          </a:ln>
        </p:spPr>
        <p:txBody>
          <a:bodyPr anchorCtr="0" anchor="t" bIns="51425" lIns="51425" spcFirstLastPara="1" rIns="51425" wrap="square" tIns="51425">
            <a:noAutofit/>
          </a:bodyPr>
          <a:lstStyle>
            <a:lvl1pPr lvl="0" marR="0" algn="l">
              <a:lnSpc>
                <a:spcPct val="90000"/>
              </a:lnSpc>
              <a:spcBef>
                <a:spcPts val="0"/>
              </a:spcBef>
              <a:spcAft>
                <a:spcPts val="0"/>
              </a:spcAft>
              <a:buClr>
                <a:srgbClr val="0066A1"/>
              </a:buClr>
              <a:buSzPts val="2600"/>
              <a:buFont typeface="Calibri"/>
              <a:buNone/>
              <a:defRPr b="1" i="0" sz="2600" u="none" cap="none" strike="noStrike">
                <a:solidFill>
                  <a:srgbClr val="0066A1"/>
                </a:solidFill>
                <a:latin typeface="Calibri"/>
                <a:ea typeface="Calibri"/>
                <a:cs typeface="Calibri"/>
                <a:sym typeface="Calibri"/>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63" name="Google Shape;63;p15"/>
          <p:cNvSpPr txBox="1"/>
          <p:nvPr>
            <p:ph idx="1" type="body"/>
          </p:nvPr>
        </p:nvSpPr>
        <p:spPr>
          <a:xfrm>
            <a:off x="297611" y="978764"/>
            <a:ext cx="8531100" cy="3498300"/>
          </a:xfrm>
          <a:prstGeom prst="rect">
            <a:avLst/>
          </a:prstGeom>
          <a:noFill/>
          <a:ln>
            <a:noFill/>
          </a:ln>
        </p:spPr>
        <p:txBody>
          <a:bodyPr anchorCtr="0" anchor="t" bIns="51425" lIns="51425" spcFirstLastPara="1" rIns="51425" wrap="square" tIns="51425">
            <a:noAutofit/>
          </a:bodyPr>
          <a:lstStyle>
            <a:lvl1pPr indent="-285750" lvl="0" marL="457200" marR="0" algn="l">
              <a:lnSpc>
                <a:spcPct val="90000"/>
              </a:lnSpc>
              <a:spcBef>
                <a:spcPts val="800"/>
              </a:spcBef>
              <a:spcAft>
                <a:spcPts val="0"/>
              </a:spcAft>
              <a:buClr>
                <a:srgbClr val="0066A1"/>
              </a:buClr>
              <a:buSzPts val="900"/>
              <a:buFont typeface="Merriweather Sans"/>
              <a:buChar char="▶"/>
              <a:defRPr b="0" i="0" sz="1500" u="none" cap="none" strike="noStrike">
                <a:solidFill>
                  <a:schemeClr val="dk1"/>
                </a:solidFill>
                <a:latin typeface="Calibri"/>
                <a:ea typeface="Calibri"/>
                <a:cs typeface="Calibri"/>
                <a:sym typeface="Calibri"/>
              </a:defRPr>
            </a:lvl1pPr>
            <a:lvl2pPr indent="-317500" lvl="1" marL="914400" marR="0" algn="l">
              <a:lnSpc>
                <a:spcPct val="90000"/>
              </a:lnSpc>
              <a:spcBef>
                <a:spcPts val="400"/>
              </a:spcBef>
              <a:spcAft>
                <a:spcPts val="0"/>
              </a:spcAft>
              <a:buClr>
                <a:srgbClr val="0066A1"/>
              </a:buClr>
              <a:buSzPts val="1400"/>
              <a:buFont typeface="Noto Sans Symbols"/>
              <a:buChar char="▪"/>
              <a:defRPr b="0" i="0" sz="1400" u="none" cap="none" strike="noStrike">
                <a:solidFill>
                  <a:schemeClr val="dk1"/>
                </a:solidFill>
                <a:latin typeface="Calibri"/>
                <a:ea typeface="Calibri"/>
                <a:cs typeface="Calibri"/>
                <a:sym typeface="Calibri"/>
              </a:defRPr>
            </a:lvl2pPr>
            <a:lvl3pPr indent="-304800" lvl="2" marL="1371600" marR="0" algn="l">
              <a:lnSpc>
                <a:spcPct val="90000"/>
              </a:lnSpc>
              <a:spcBef>
                <a:spcPts val="400"/>
              </a:spcBef>
              <a:spcAft>
                <a:spcPts val="0"/>
              </a:spcAft>
              <a:buClr>
                <a:srgbClr val="0066A1"/>
              </a:buClr>
              <a:buSzPts val="1200"/>
              <a:buFont typeface="Noto Sans Symbols"/>
              <a:buChar char="▪"/>
              <a:defRPr b="0" i="0" sz="1200" u="none" cap="none" strike="noStrike">
                <a:solidFill>
                  <a:schemeClr val="dk1"/>
                </a:solidFill>
                <a:latin typeface="Calibri"/>
                <a:ea typeface="Calibri"/>
                <a:cs typeface="Calibri"/>
                <a:sym typeface="Calibri"/>
              </a:defRPr>
            </a:lvl3pPr>
            <a:lvl4pPr indent="-298450" lvl="3" marL="1828800" marR="0" algn="l">
              <a:lnSpc>
                <a:spcPct val="90000"/>
              </a:lnSpc>
              <a:spcBef>
                <a:spcPts val="400"/>
              </a:spcBef>
              <a:spcAft>
                <a:spcPts val="0"/>
              </a:spcAft>
              <a:buClr>
                <a:srgbClr val="0066A1"/>
              </a:buClr>
              <a:buSzPts val="1100"/>
              <a:buFont typeface="Noto Sans Symbols"/>
              <a:buChar char="▪"/>
              <a:defRPr b="0" i="0" sz="1100" u="none" cap="none" strike="noStrike">
                <a:solidFill>
                  <a:schemeClr val="dk1"/>
                </a:solidFill>
                <a:latin typeface="Calibri"/>
                <a:ea typeface="Calibri"/>
                <a:cs typeface="Calibri"/>
                <a:sym typeface="Calibri"/>
              </a:defRPr>
            </a:lvl4pPr>
            <a:lvl5pPr indent="-298450" lvl="4" marL="2286000" marR="0" algn="l">
              <a:lnSpc>
                <a:spcPct val="90000"/>
              </a:lnSpc>
              <a:spcBef>
                <a:spcPts val="400"/>
              </a:spcBef>
              <a:spcAft>
                <a:spcPts val="0"/>
              </a:spcAft>
              <a:buClr>
                <a:srgbClr val="0066A1"/>
              </a:buClr>
              <a:buSzPts val="1100"/>
              <a:buFont typeface="Noto Sans Symbols"/>
              <a:buChar char="▪"/>
              <a:defRPr b="0" i="0" sz="11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4" name="Shape 64"/>
        <p:cNvGrpSpPr/>
        <p:nvPr/>
      </p:nvGrpSpPr>
      <p:grpSpPr>
        <a:xfrm>
          <a:off x="0" y="0"/>
          <a:ext cx="0" cy="0"/>
          <a:chOff x="0" y="0"/>
          <a:chExt cx="0" cy="0"/>
        </a:xfrm>
      </p:grpSpPr>
      <p:sp>
        <p:nvSpPr>
          <p:cNvPr id="65" name="Google Shape;65;p16"/>
          <p:cNvSpPr txBox="1"/>
          <p:nvPr>
            <p:ph type="title"/>
          </p:nvPr>
        </p:nvSpPr>
        <p:spPr>
          <a:xfrm>
            <a:off x="457200" y="206010"/>
            <a:ext cx="8229000" cy="856800"/>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66" name="Google Shape;66;p16"/>
          <p:cNvSpPr txBox="1"/>
          <p:nvPr>
            <p:ph idx="1" type="subTitle"/>
          </p:nvPr>
        </p:nvSpPr>
        <p:spPr>
          <a:xfrm>
            <a:off x="457200" y="1200150"/>
            <a:ext cx="8229000" cy="3393900"/>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67" name="Google Shape;67;p16"/>
          <p:cNvSpPr txBox="1"/>
          <p:nvPr>
            <p:ph idx="11" type="ftr"/>
          </p:nvPr>
        </p:nvSpPr>
        <p:spPr>
          <a:xfrm>
            <a:off x="3124080" y="4767390"/>
            <a:ext cx="2894700" cy="2730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Clr>
                <a:srgbClr val="888888"/>
              </a:buClr>
              <a:buSzPts val="1400"/>
              <a:buFont typeface="Arial"/>
              <a:buChar char="●"/>
              <a:defRPr b="0" i="0" sz="11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68" name="Google Shape;68;p16"/>
          <p:cNvSpPr txBox="1"/>
          <p:nvPr>
            <p:ph idx="12" type="sldNum"/>
          </p:nvPr>
        </p:nvSpPr>
        <p:spPr>
          <a:xfrm>
            <a:off x="6553080" y="4767390"/>
            <a:ext cx="2133000" cy="2730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sz="1100">
              <a:solidFill>
                <a:srgbClr val="000000"/>
              </a:solidFill>
              <a:latin typeface="Arial"/>
              <a:ea typeface="Arial"/>
              <a:cs typeface="Arial"/>
              <a:sym typeface="Arial"/>
            </a:endParaRPr>
          </a:p>
        </p:txBody>
      </p:sp>
      <p:sp>
        <p:nvSpPr>
          <p:cNvPr id="69" name="Google Shape;69;p16"/>
          <p:cNvSpPr txBox="1"/>
          <p:nvPr>
            <p:ph idx="10" type="dt"/>
          </p:nvPr>
        </p:nvSpPr>
        <p:spPr>
          <a:xfrm>
            <a:off x="457200" y="4767390"/>
            <a:ext cx="2133000" cy="2730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1" type="obj">
  <p:cSld name="OBJECT">
    <p:spTree>
      <p:nvGrpSpPr>
        <p:cNvPr id="70" name="Shape 70"/>
        <p:cNvGrpSpPr/>
        <p:nvPr/>
      </p:nvGrpSpPr>
      <p:grpSpPr>
        <a:xfrm>
          <a:off x="0" y="0"/>
          <a:ext cx="0" cy="0"/>
          <a:chOff x="0" y="0"/>
          <a:chExt cx="0" cy="0"/>
        </a:xfrm>
      </p:grpSpPr>
      <p:sp>
        <p:nvSpPr>
          <p:cNvPr id="71" name="Google Shape;71;p17"/>
          <p:cNvSpPr txBox="1"/>
          <p:nvPr>
            <p:ph type="title"/>
          </p:nvPr>
        </p:nvSpPr>
        <p:spPr>
          <a:xfrm>
            <a:off x="457200" y="57150"/>
            <a:ext cx="8229600" cy="800100"/>
          </a:xfrm>
          <a:prstGeom prst="rect">
            <a:avLst/>
          </a:prstGeom>
          <a:noFill/>
          <a:ln>
            <a:noFill/>
          </a:ln>
        </p:spPr>
        <p:txBody>
          <a:bodyPr anchorCtr="0" anchor="ctr" bIns="34275" lIns="68575" spcFirstLastPara="1" rIns="68575" wrap="square" tIns="34275">
            <a:noAutofit/>
          </a:bodyPr>
          <a:lstStyle>
            <a:lvl1pPr lvl="0" marR="0" algn="ctr">
              <a:lnSpc>
                <a:spcPct val="9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algn="ctr">
              <a:lnSpc>
                <a:spcPct val="9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ctr">
              <a:lnSpc>
                <a:spcPct val="9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ctr">
              <a:lnSpc>
                <a:spcPct val="9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ctr">
              <a:lnSpc>
                <a:spcPct val="9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ctr">
              <a:lnSpc>
                <a:spcPct val="9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ctr">
              <a:lnSpc>
                <a:spcPct val="9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ctr">
              <a:lnSpc>
                <a:spcPct val="9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ctr">
              <a:lnSpc>
                <a:spcPct val="9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72" name="Google Shape;72;p17"/>
          <p:cNvSpPr txBox="1"/>
          <p:nvPr>
            <p:ph idx="1" type="body"/>
          </p:nvPr>
        </p:nvSpPr>
        <p:spPr>
          <a:xfrm>
            <a:off x="457200" y="800101"/>
            <a:ext cx="8229600" cy="4162500"/>
          </a:xfrm>
          <a:prstGeom prst="rect">
            <a:avLst/>
          </a:prstGeom>
          <a:noFill/>
          <a:ln>
            <a:noFill/>
          </a:ln>
        </p:spPr>
        <p:txBody>
          <a:bodyPr anchorCtr="0" anchor="t" bIns="34275" lIns="68575" spcFirstLastPara="1" rIns="68575" wrap="square" tIns="34275">
            <a:noAutofit/>
          </a:bodyPr>
          <a:lstStyle>
            <a:lvl1pPr indent="-317500" lvl="0" marL="45720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algn="l">
              <a:lnSpc>
                <a:spcPct val="100000"/>
              </a:lnSpc>
              <a:spcBef>
                <a:spcPts val="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algn="l">
              <a:lnSpc>
                <a:spcPct val="100000"/>
              </a:lnSpc>
              <a:spcBef>
                <a:spcPts val="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algn="l">
              <a:lnSpc>
                <a:spcPct val="100000"/>
              </a:lnSpc>
              <a:spcBef>
                <a:spcPts val="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algn="l">
              <a:lnSpc>
                <a:spcPct val="100000"/>
              </a:lnSpc>
              <a:spcBef>
                <a:spcPts val="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algn="l">
              <a:lnSpc>
                <a:spcPct val="100000"/>
              </a:lnSpc>
              <a:spcBef>
                <a:spcPts val="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algn="l">
              <a:lnSpc>
                <a:spcPct val="100000"/>
              </a:lnSpc>
              <a:spcBef>
                <a:spcPts val="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algn="l">
              <a:lnSpc>
                <a:spcPct val="100000"/>
              </a:lnSpc>
              <a:spcBef>
                <a:spcPts val="0"/>
              </a:spcBef>
              <a:spcAft>
                <a:spcPts val="0"/>
              </a:spcAft>
              <a:buClr>
                <a:schemeClr val="dk1"/>
              </a:buClr>
              <a:buSzPts val="1400"/>
              <a:buFont typeface="Arial"/>
              <a:buChar char="■"/>
              <a:defRPr b="0" i="0" sz="1100" u="none" cap="none" strike="noStrike">
                <a:solidFill>
                  <a:srgbClr val="000000"/>
                </a:solidFill>
                <a:latin typeface="Arial"/>
                <a:ea typeface="Arial"/>
                <a:cs typeface="Arial"/>
                <a:sym typeface="Arial"/>
              </a:defRPr>
            </a:lvl9pPr>
          </a:lstStyle>
          <a:p/>
        </p:txBody>
      </p:sp>
      <p:pic>
        <p:nvPicPr>
          <p:cNvPr id="73" name="Google Shape;73;p17"/>
          <p:cNvPicPr preferRelativeResize="0"/>
          <p:nvPr/>
        </p:nvPicPr>
        <p:blipFill rotWithShape="1">
          <a:blip r:embed="rId2">
            <a:alphaModFix/>
          </a:blip>
          <a:srcRect b="0" l="0" r="0" t="0"/>
          <a:stretch/>
        </p:blipFill>
        <p:spPr>
          <a:xfrm>
            <a:off x="78825" y="4819600"/>
            <a:ext cx="2067676" cy="265225"/>
          </a:xfrm>
          <a:prstGeom prst="rect">
            <a:avLst/>
          </a:prstGeom>
          <a:noFill/>
          <a:ln>
            <a:noFill/>
          </a:ln>
        </p:spPr>
      </p:pic>
      <p:sp>
        <p:nvSpPr>
          <p:cNvPr id="74" name="Google Shape;74;p17"/>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300"/>
              <a:buFont typeface="Arial"/>
              <a:buNone/>
              <a:defRPr b="0" i="0" sz="13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419"/>
              <a:t>‹#›</a:t>
            </a:fld>
            <a:endParaRPr/>
          </a:p>
        </p:txBody>
      </p:sp>
      <p:pic>
        <p:nvPicPr>
          <p:cNvPr id="75" name="Google Shape;75;p17"/>
          <p:cNvPicPr preferRelativeResize="0"/>
          <p:nvPr/>
        </p:nvPicPr>
        <p:blipFill rotWithShape="1">
          <a:blip r:embed="rId3">
            <a:alphaModFix/>
          </a:blip>
          <a:srcRect b="0" l="0" r="0" t="0"/>
          <a:stretch/>
        </p:blipFill>
        <p:spPr>
          <a:xfrm>
            <a:off x="6685750" y="4395100"/>
            <a:ext cx="1617024" cy="68972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6" name="Shape 76"/>
        <p:cNvGrpSpPr/>
        <p:nvPr/>
      </p:nvGrpSpPr>
      <p:grpSpPr>
        <a:xfrm>
          <a:off x="0" y="0"/>
          <a:ext cx="0" cy="0"/>
          <a:chOff x="0" y="0"/>
          <a:chExt cx="0" cy="0"/>
        </a:xfrm>
      </p:grpSpPr>
      <p:sp>
        <p:nvSpPr>
          <p:cNvPr id="77" name="Google Shape;77;p18"/>
          <p:cNvSpPr txBox="1"/>
          <p:nvPr>
            <p:ph type="title"/>
          </p:nvPr>
        </p:nvSpPr>
        <p:spPr>
          <a:xfrm>
            <a:off x="457200" y="206010"/>
            <a:ext cx="8229000" cy="856800"/>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78" name="Google Shape;78;p18"/>
          <p:cNvSpPr txBox="1"/>
          <p:nvPr>
            <p:ph idx="1" type="body"/>
          </p:nvPr>
        </p:nvSpPr>
        <p:spPr>
          <a:xfrm>
            <a:off x="457200" y="1200150"/>
            <a:ext cx="4015500" cy="3393900"/>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indent="-228600" lvl="1" marL="9144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indent="-228600" lvl="2" marL="13716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indent="-228600" lvl="3" marL="18288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indent="-228600" lvl="4" marL="22860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79" name="Google Shape;79;p18"/>
          <p:cNvSpPr txBox="1"/>
          <p:nvPr>
            <p:ph idx="2" type="body"/>
          </p:nvPr>
        </p:nvSpPr>
        <p:spPr>
          <a:xfrm>
            <a:off x="4673880" y="1200150"/>
            <a:ext cx="4015500" cy="3393900"/>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indent="-228600" lvl="1" marL="9144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indent="-228600" lvl="2" marL="13716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indent="-228600" lvl="3" marL="18288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indent="-228600" lvl="4" marL="22860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80" name="Google Shape;80;p18"/>
          <p:cNvSpPr txBox="1"/>
          <p:nvPr>
            <p:ph idx="11" type="ftr"/>
          </p:nvPr>
        </p:nvSpPr>
        <p:spPr>
          <a:xfrm>
            <a:off x="3124080" y="4767390"/>
            <a:ext cx="2894700" cy="2730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Clr>
                <a:srgbClr val="888888"/>
              </a:buClr>
              <a:buSzPts val="1400"/>
              <a:buFont typeface="Arial"/>
              <a:buChar char="●"/>
              <a:defRPr b="0" i="0" sz="11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81" name="Google Shape;81;p18"/>
          <p:cNvSpPr txBox="1"/>
          <p:nvPr>
            <p:ph idx="12" type="sldNum"/>
          </p:nvPr>
        </p:nvSpPr>
        <p:spPr>
          <a:xfrm>
            <a:off x="6553080" y="4767390"/>
            <a:ext cx="2133000" cy="2730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900"/>
              <a:buFont typeface="Calibri"/>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419"/>
              <a:t>‹#›</a:t>
            </a:fld>
            <a:endParaRPr sz="1100">
              <a:solidFill>
                <a:srgbClr val="000000"/>
              </a:solidFill>
              <a:latin typeface="Arial"/>
              <a:ea typeface="Arial"/>
              <a:cs typeface="Arial"/>
              <a:sym typeface="Arial"/>
            </a:endParaRPr>
          </a:p>
        </p:txBody>
      </p:sp>
      <p:sp>
        <p:nvSpPr>
          <p:cNvPr id="82" name="Google Shape;82;p18"/>
          <p:cNvSpPr txBox="1"/>
          <p:nvPr>
            <p:ph idx="10" type="dt"/>
          </p:nvPr>
        </p:nvSpPr>
        <p:spPr>
          <a:xfrm>
            <a:off x="457200" y="4767390"/>
            <a:ext cx="2133000" cy="2730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hart" type="txAndChart">
  <p:cSld name="TEXT_AND_CHART">
    <p:spTree>
      <p:nvGrpSpPr>
        <p:cNvPr id="83" name="Shape 83"/>
        <p:cNvGrpSpPr/>
        <p:nvPr/>
      </p:nvGrpSpPr>
      <p:grpSpPr>
        <a:xfrm>
          <a:off x="0" y="0"/>
          <a:ext cx="0" cy="0"/>
          <a:chOff x="0" y="0"/>
          <a:chExt cx="0" cy="0"/>
        </a:xfrm>
      </p:grpSpPr>
      <p:sp>
        <p:nvSpPr>
          <p:cNvPr id="84" name="Google Shape;84;p19"/>
          <p:cNvSpPr txBox="1"/>
          <p:nvPr>
            <p:ph type="title"/>
          </p:nvPr>
        </p:nvSpPr>
        <p:spPr>
          <a:xfrm>
            <a:off x="457200" y="206010"/>
            <a:ext cx="8229000" cy="856800"/>
          </a:xfrm>
          <a:prstGeom prst="rect">
            <a:avLst/>
          </a:prstGeom>
          <a:noFill/>
          <a:ln>
            <a:noFill/>
          </a:ln>
        </p:spPr>
        <p:txBody>
          <a:bodyPr anchorCtr="0" anchor="ctr" bIns="0" lIns="0" spcFirstLastPara="1" rIns="0" wrap="square" tIns="0">
            <a:noAutofit/>
          </a:bodyPr>
          <a:lstStyle>
            <a:lvl1pPr lvl="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85" name="Google Shape;85;p19"/>
          <p:cNvSpPr txBox="1"/>
          <p:nvPr>
            <p:ph idx="1" type="body"/>
          </p:nvPr>
        </p:nvSpPr>
        <p:spPr>
          <a:xfrm>
            <a:off x="457200" y="1200150"/>
            <a:ext cx="8229000" cy="3393900"/>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indent="-228600" lvl="1" marL="9144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indent="-228600" lvl="2" marL="13716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indent="-228600" lvl="3" marL="18288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indent="-228600" lvl="4" marL="22860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86" name="Google Shape;86;p19"/>
          <p:cNvSpPr txBox="1"/>
          <p:nvPr>
            <p:ph idx="2" type="body"/>
          </p:nvPr>
        </p:nvSpPr>
        <p:spPr>
          <a:xfrm>
            <a:off x="457200" y="1200150"/>
            <a:ext cx="8229000" cy="3393900"/>
          </a:xfrm>
          <a:prstGeom prst="rect">
            <a:avLst/>
          </a:prstGeom>
          <a:noFill/>
          <a:ln>
            <a:noFill/>
          </a:ln>
        </p:spPr>
        <p:txBody>
          <a:bodyPr anchorCtr="0" anchor="t" bIns="0" lIns="0" spcFirstLastPara="1" rIns="0" wrap="square" tIns="0">
            <a:normAutofit/>
          </a:bodyPr>
          <a:lstStyle>
            <a:lvl1pPr indent="-228600" lvl="0" marL="4572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indent="-228600" lvl="1" marL="9144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indent="-228600" lvl="2" marL="13716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indent="-228600" lvl="3" marL="18288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indent="-228600" lvl="4" marL="22860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7" name="Shape 87"/>
        <p:cNvGrpSpPr/>
        <p:nvPr/>
      </p:nvGrpSpPr>
      <p:grpSpPr>
        <a:xfrm>
          <a:off x="0" y="0"/>
          <a:ext cx="0" cy="0"/>
          <a:chOff x="0" y="0"/>
          <a:chExt cx="0" cy="0"/>
        </a:xfrm>
      </p:grpSpPr>
      <p:sp>
        <p:nvSpPr>
          <p:cNvPr id="88" name="Google Shape;88;p20"/>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nvGrpSpPr>
          <p:cNvPr id="89" name="Google Shape;89;p20"/>
          <p:cNvGrpSpPr/>
          <p:nvPr/>
        </p:nvGrpSpPr>
        <p:grpSpPr>
          <a:xfrm>
            <a:off x="830391" y="1191289"/>
            <a:ext cx="745763" cy="45826"/>
            <a:chOff x="4580561" y="2589004"/>
            <a:chExt cx="1064464" cy="25200"/>
          </a:xfrm>
        </p:grpSpPr>
        <p:sp>
          <p:nvSpPr>
            <p:cNvPr id="90" name="Google Shape;90;p2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91" name="Google Shape;91;p2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grpSp>
      <p:sp>
        <p:nvSpPr>
          <p:cNvPr id="92" name="Google Shape;92;p20"/>
          <p:cNvSpPr txBox="1"/>
          <p:nvPr>
            <p:ph type="title"/>
          </p:nvPr>
        </p:nvSpPr>
        <p:spPr>
          <a:xfrm>
            <a:off x="730000" y="1318650"/>
            <a:ext cx="3300900" cy="16872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2600"/>
              <a:buFont typeface="Arial"/>
              <a:buChar char="●"/>
              <a:defRPr b="0" i="0" sz="26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2600"/>
              <a:buFont typeface="Arial"/>
              <a:buChar char="○"/>
              <a:defRPr b="0" i="0" sz="26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2600"/>
              <a:buFont typeface="Arial"/>
              <a:buChar char="■"/>
              <a:defRPr b="0" i="0" sz="26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2600"/>
              <a:buFont typeface="Arial"/>
              <a:buChar char="●"/>
              <a:defRPr b="0" i="0" sz="26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2600"/>
              <a:buFont typeface="Arial"/>
              <a:buChar char="○"/>
              <a:defRPr b="0" i="0" sz="26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2600"/>
              <a:buFont typeface="Arial"/>
              <a:buChar char="■"/>
              <a:defRPr b="0" i="0" sz="26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2600"/>
              <a:buFont typeface="Arial"/>
              <a:buChar char="●"/>
              <a:defRPr b="0" i="0" sz="26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2600"/>
              <a:buFont typeface="Arial"/>
              <a:buChar char="○"/>
              <a:defRPr b="0" i="0" sz="26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2600"/>
              <a:buFont typeface="Arial"/>
              <a:buChar char="■"/>
              <a:defRPr b="0" i="0" sz="2600" u="none" cap="none" strike="noStrike">
                <a:solidFill>
                  <a:srgbClr val="000000"/>
                </a:solidFill>
                <a:latin typeface="Arial"/>
                <a:ea typeface="Arial"/>
                <a:cs typeface="Arial"/>
                <a:sym typeface="Arial"/>
              </a:defRPr>
            </a:lvl9pPr>
          </a:lstStyle>
          <a:p/>
        </p:txBody>
      </p:sp>
      <p:sp>
        <p:nvSpPr>
          <p:cNvPr id="93" name="Google Shape;93;p20"/>
          <p:cNvSpPr txBox="1"/>
          <p:nvPr>
            <p:ph idx="1" type="subTitle"/>
          </p:nvPr>
        </p:nvSpPr>
        <p:spPr>
          <a:xfrm>
            <a:off x="724950" y="3161525"/>
            <a:ext cx="3300900" cy="7590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94" name="Google Shape;94;p20"/>
          <p:cNvSpPr txBox="1"/>
          <p:nvPr>
            <p:ph idx="2" type="body"/>
          </p:nvPr>
        </p:nvSpPr>
        <p:spPr>
          <a:xfrm>
            <a:off x="5174225" y="1352625"/>
            <a:ext cx="3374400" cy="3025500"/>
          </a:xfrm>
          <a:prstGeom prst="rect">
            <a:avLst/>
          </a:prstGeom>
          <a:noFill/>
          <a:ln>
            <a:noFill/>
          </a:ln>
        </p:spPr>
        <p:txBody>
          <a:bodyPr anchorCtr="0" anchor="ctr" bIns="91425" lIns="91425" spcFirstLastPara="1" rIns="91425" wrap="square" tIns="91425">
            <a:noAutofit/>
          </a:bodyPr>
          <a:lstStyle>
            <a:lvl1pPr indent="-317500" lvl="0" marL="4572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5" name="Google Shape;95;p2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 name="Shape 96"/>
        <p:cNvGrpSpPr/>
        <p:nvPr/>
      </p:nvGrpSpPr>
      <p:grpSpPr>
        <a:xfrm>
          <a:off x="0" y="0"/>
          <a:ext cx="0" cy="0"/>
          <a:chOff x="0" y="0"/>
          <a:chExt cx="0" cy="0"/>
        </a:xfrm>
      </p:grpSpPr>
      <p:sp>
        <p:nvSpPr>
          <p:cNvPr id="97" name="Google Shape;97;p2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8" name="Google Shape;98;p21"/>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99" name="Google Shape;99;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00" name="Shape 100"/>
        <p:cNvGrpSpPr/>
        <p:nvPr/>
      </p:nvGrpSpPr>
      <p:grpSpPr>
        <a:xfrm>
          <a:off x="0" y="0"/>
          <a:ext cx="0" cy="0"/>
          <a:chOff x="0" y="0"/>
          <a:chExt cx="0" cy="0"/>
        </a:xfrm>
      </p:grpSpPr>
      <p:sp>
        <p:nvSpPr>
          <p:cNvPr id="101" name="Google Shape;101;p22"/>
          <p:cNvSpPr txBox="1"/>
          <p:nvPr>
            <p:ph type="title"/>
          </p:nvPr>
        </p:nvSpPr>
        <p:spPr>
          <a:xfrm>
            <a:off x="695417" y="137357"/>
            <a:ext cx="7961100" cy="489000"/>
          </a:xfrm>
          <a:prstGeom prst="rect">
            <a:avLst/>
          </a:prstGeom>
          <a:noFill/>
          <a:ln>
            <a:noFill/>
          </a:ln>
        </p:spPr>
        <p:txBody>
          <a:bodyPr anchorCtr="0" anchor="b" bIns="34275" lIns="0" spcFirstLastPara="1" rIns="68575" wrap="square" tIns="3427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02" name="Google Shape;102;p22"/>
          <p:cNvSpPr txBox="1"/>
          <p:nvPr>
            <p:ph idx="12" type="sldNum"/>
          </p:nvPr>
        </p:nvSpPr>
        <p:spPr>
          <a:xfrm>
            <a:off x="3008" y="4811714"/>
            <a:ext cx="846300" cy="2715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419"/>
              <a:t>‹#›</a:t>
            </a:fld>
            <a:endParaRPr/>
          </a:p>
        </p:txBody>
      </p:sp>
      <p:sp>
        <p:nvSpPr>
          <p:cNvPr id="103" name="Google Shape;103;p22"/>
          <p:cNvSpPr txBox="1"/>
          <p:nvPr>
            <p:ph idx="1" type="body"/>
          </p:nvPr>
        </p:nvSpPr>
        <p:spPr>
          <a:xfrm>
            <a:off x="695324" y="775331"/>
            <a:ext cx="7961400" cy="36297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0"/>
              </a:spcBef>
              <a:spcAft>
                <a:spcPts val="0"/>
              </a:spcAft>
              <a:buClr>
                <a:schemeClr val="dk2"/>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algn="l">
              <a:lnSpc>
                <a:spcPct val="100000"/>
              </a:lnSpc>
              <a:spcBef>
                <a:spcPts val="12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transition spd="slow">
    <p:fade/>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Ref">
  <p:cSld name="Title and Content with Ref">
    <p:spTree>
      <p:nvGrpSpPr>
        <p:cNvPr id="104" name="Shape 104"/>
        <p:cNvGrpSpPr/>
        <p:nvPr/>
      </p:nvGrpSpPr>
      <p:grpSpPr>
        <a:xfrm>
          <a:off x="0" y="0"/>
          <a:ext cx="0" cy="0"/>
          <a:chOff x="0" y="0"/>
          <a:chExt cx="0" cy="0"/>
        </a:xfrm>
      </p:grpSpPr>
      <p:sp>
        <p:nvSpPr>
          <p:cNvPr id="105" name="Google Shape;105;p23"/>
          <p:cNvSpPr txBox="1"/>
          <p:nvPr>
            <p:ph idx="1" type="body"/>
          </p:nvPr>
        </p:nvSpPr>
        <p:spPr>
          <a:xfrm>
            <a:off x="695416" y="4505492"/>
            <a:ext cx="6162600" cy="246300"/>
          </a:xfrm>
          <a:prstGeom prst="rect">
            <a:avLst/>
          </a:prstGeom>
          <a:noFill/>
          <a:ln>
            <a:noFill/>
          </a:ln>
        </p:spPr>
        <p:txBody>
          <a:bodyPr anchorCtr="0" anchor="b" bIns="34275" lIns="68575" spcFirstLastPara="1" rIns="68575" wrap="square" tIns="34275">
            <a:normAutofit/>
          </a:bodyPr>
          <a:lstStyle>
            <a:lvl1pPr indent="-228600" lvl="0" marL="457200" marR="0" algn="l">
              <a:lnSpc>
                <a:spcPct val="100000"/>
              </a:lnSpc>
              <a:spcBef>
                <a:spcPts val="0"/>
              </a:spcBef>
              <a:spcAft>
                <a:spcPts val="0"/>
              </a:spcAft>
              <a:buClr>
                <a:srgbClr val="000000"/>
              </a:buClr>
              <a:buSzPts val="1000"/>
              <a:buFont typeface="Tahoma"/>
              <a:buNone/>
              <a:defRPr b="0" i="1" sz="1000" u="none" cap="none" strike="noStrike">
                <a:solidFill>
                  <a:srgbClr val="000000"/>
                </a:solidFill>
                <a:latin typeface="Tahoma"/>
                <a:ea typeface="Tahoma"/>
                <a:cs typeface="Tahoma"/>
                <a:sym typeface="Tahoma"/>
              </a:defRPr>
            </a:lvl1pPr>
            <a:lvl2pPr indent="-228600" lvl="1" marL="9144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6" name="Google Shape;106;p23"/>
          <p:cNvSpPr txBox="1"/>
          <p:nvPr>
            <p:ph type="title"/>
          </p:nvPr>
        </p:nvSpPr>
        <p:spPr>
          <a:xfrm>
            <a:off x="695417" y="137357"/>
            <a:ext cx="7961100" cy="489000"/>
          </a:xfrm>
          <a:prstGeom prst="rect">
            <a:avLst/>
          </a:prstGeom>
          <a:noFill/>
          <a:ln>
            <a:noFill/>
          </a:ln>
        </p:spPr>
        <p:txBody>
          <a:bodyPr anchorCtr="0" anchor="b" bIns="34275" lIns="0" spcFirstLastPara="1" rIns="68575" wrap="square" tIns="3427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07" name="Google Shape;107;p23"/>
          <p:cNvSpPr txBox="1"/>
          <p:nvPr>
            <p:ph idx="12" type="sldNum"/>
          </p:nvPr>
        </p:nvSpPr>
        <p:spPr>
          <a:xfrm>
            <a:off x="3008" y="4811714"/>
            <a:ext cx="846300" cy="2715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419"/>
              <a:t>‹#›</a:t>
            </a:fld>
            <a:endParaRPr/>
          </a:p>
        </p:txBody>
      </p:sp>
      <p:sp>
        <p:nvSpPr>
          <p:cNvPr id="108" name="Google Shape;108;p23"/>
          <p:cNvSpPr txBox="1"/>
          <p:nvPr>
            <p:ph idx="2" type="body"/>
          </p:nvPr>
        </p:nvSpPr>
        <p:spPr>
          <a:xfrm>
            <a:off x="695324" y="775331"/>
            <a:ext cx="7961400" cy="36297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0"/>
              </a:spcBef>
              <a:spcAft>
                <a:spcPts val="0"/>
              </a:spcAft>
              <a:buClr>
                <a:schemeClr val="dk2"/>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algn="l">
              <a:lnSpc>
                <a:spcPct val="100000"/>
              </a:lnSpc>
              <a:spcBef>
                <a:spcPts val="12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transition spd="slow">
    <p:fade/>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109" name="Shape 109"/>
        <p:cNvGrpSpPr/>
        <p:nvPr/>
      </p:nvGrpSpPr>
      <p:grpSpPr>
        <a:xfrm>
          <a:off x="0" y="0"/>
          <a:ext cx="0" cy="0"/>
          <a:chOff x="0" y="0"/>
          <a:chExt cx="0" cy="0"/>
        </a:xfrm>
      </p:grpSpPr>
      <p:sp>
        <p:nvSpPr>
          <p:cNvPr id="110" name="Google Shape;110;p24"/>
          <p:cNvSpPr txBox="1"/>
          <p:nvPr>
            <p:ph type="title"/>
          </p:nvPr>
        </p:nvSpPr>
        <p:spPr>
          <a:xfrm>
            <a:off x="695417" y="137357"/>
            <a:ext cx="7961100" cy="489000"/>
          </a:xfrm>
          <a:prstGeom prst="rect">
            <a:avLst/>
          </a:prstGeom>
          <a:noFill/>
          <a:ln>
            <a:noFill/>
          </a:ln>
        </p:spPr>
        <p:txBody>
          <a:bodyPr anchorCtr="0" anchor="b" bIns="34275" lIns="0" spcFirstLastPara="1" rIns="68575" wrap="square" tIns="3427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11" name="Google Shape;111;p24"/>
          <p:cNvSpPr txBox="1"/>
          <p:nvPr>
            <p:ph idx="12" type="sldNum"/>
          </p:nvPr>
        </p:nvSpPr>
        <p:spPr>
          <a:xfrm>
            <a:off x="3008" y="4811714"/>
            <a:ext cx="846300" cy="2715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419"/>
              <a:t>‹#›</a:t>
            </a:fld>
            <a:endParaRPr/>
          </a:p>
        </p:txBody>
      </p:sp>
      <p:sp>
        <p:nvSpPr>
          <p:cNvPr id="112" name="Google Shape;112;p24"/>
          <p:cNvSpPr txBox="1"/>
          <p:nvPr>
            <p:ph idx="1" type="body"/>
          </p:nvPr>
        </p:nvSpPr>
        <p:spPr>
          <a:xfrm>
            <a:off x="695324" y="775331"/>
            <a:ext cx="7961400" cy="36297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0"/>
              </a:spcBef>
              <a:spcAft>
                <a:spcPts val="0"/>
              </a:spcAft>
              <a:buClr>
                <a:schemeClr val="dk2"/>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algn="l">
              <a:lnSpc>
                <a:spcPct val="100000"/>
              </a:lnSpc>
              <a:spcBef>
                <a:spcPts val="12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transition spd="slow">
    <p:fade/>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13" name="Shape 113"/>
        <p:cNvGrpSpPr/>
        <p:nvPr/>
      </p:nvGrpSpPr>
      <p:grpSpPr>
        <a:xfrm>
          <a:off x="0" y="0"/>
          <a:ext cx="0" cy="0"/>
          <a:chOff x="0" y="0"/>
          <a:chExt cx="0" cy="0"/>
        </a:xfrm>
      </p:grpSpPr>
      <p:sp>
        <p:nvSpPr>
          <p:cNvPr id="114" name="Google Shape;114;p25"/>
          <p:cNvSpPr txBox="1"/>
          <p:nvPr>
            <p:ph type="title"/>
          </p:nvPr>
        </p:nvSpPr>
        <p:spPr>
          <a:xfrm>
            <a:off x="695417" y="137357"/>
            <a:ext cx="7961100" cy="489000"/>
          </a:xfrm>
          <a:prstGeom prst="rect">
            <a:avLst/>
          </a:prstGeom>
          <a:noFill/>
          <a:ln>
            <a:noFill/>
          </a:ln>
        </p:spPr>
        <p:txBody>
          <a:bodyPr anchorCtr="0" anchor="b" bIns="34275" lIns="0" spcFirstLastPara="1" rIns="68575" wrap="square" tIns="3427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15" name="Google Shape;115;p25"/>
          <p:cNvSpPr txBox="1"/>
          <p:nvPr>
            <p:ph idx="12" type="sldNum"/>
          </p:nvPr>
        </p:nvSpPr>
        <p:spPr>
          <a:xfrm>
            <a:off x="3008" y="4811714"/>
            <a:ext cx="846300" cy="2715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419"/>
              <a:t>‹#›</a:t>
            </a:fld>
            <a:endParaRPr/>
          </a:p>
        </p:txBody>
      </p:sp>
      <p:sp>
        <p:nvSpPr>
          <p:cNvPr id="116" name="Google Shape;116;p25"/>
          <p:cNvSpPr txBox="1"/>
          <p:nvPr>
            <p:ph idx="1" type="body"/>
          </p:nvPr>
        </p:nvSpPr>
        <p:spPr>
          <a:xfrm>
            <a:off x="695324" y="775331"/>
            <a:ext cx="7961400" cy="36297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0"/>
              </a:spcBef>
              <a:spcAft>
                <a:spcPts val="0"/>
              </a:spcAft>
              <a:buClr>
                <a:schemeClr val="dk2"/>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algn="l">
              <a:lnSpc>
                <a:spcPct val="100000"/>
              </a:lnSpc>
              <a:spcBef>
                <a:spcPts val="12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transition spd="slow">
    <p:fade/>
  </p:transition>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and Content">
  <p:cSld name="4_Title and Content">
    <p:spTree>
      <p:nvGrpSpPr>
        <p:cNvPr id="117" name="Shape 117"/>
        <p:cNvGrpSpPr/>
        <p:nvPr/>
      </p:nvGrpSpPr>
      <p:grpSpPr>
        <a:xfrm>
          <a:off x="0" y="0"/>
          <a:ext cx="0" cy="0"/>
          <a:chOff x="0" y="0"/>
          <a:chExt cx="0" cy="0"/>
        </a:xfrm>
      </p:grpSpPr>
      <p:sp>
        <p:nvSpPr>
          <p:cNvPr id="118" name="Google Shape;118;p26"/>
          <p:cNvSpPr txBox="1"/>
          <p:nvPr>
            <p:ph type="title"/>
          </p:nvPr>
        </p:nvSpPr>
        <p:spPr>
          <a:xfrm>
            <a:off x="695417" y="137357"/>
            <a:ext cx="7961100" cy="489000"/>
          </a:xfrm>
          <a:prstGeom prst="rect">
            <a:avLst/>
          </a:prstGeom>
          <a:noFill/>
          <a:ln>
            <a:noFill/>
          </a:ln>
        </p:spPr>
        <p:txBody>
          <a:bodyPr anchorCtr="0" anchor="b" bIns="34275" lIns="0" spcFirstLastPara="1" rIns="68575" wrap="square" tIns="3427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19" name="Google Shape;119;p26"/>
          <p:cNvSpPr txBox="1"/>
          <p:nvPr>
            <p:ph idx="12" type="sldNum"/>
          </p:nvPr>
        </p:nvSpPr>
        <p:spPr>
          <a:xfrm>
            <a:off x="3008" y="4811714"/>
            <a:ext cx="846300" cy="2715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419"/>
              <a:t>‹#›</a:t>
            </a:fld>
            <a:endParaRPr/>
          </a:p>
        </p:txBody>
      </p:sp>
      <p:sp>
        <p:nvSpPr>
          <p:cNvPr id="120" name="Google Shape;120;p26"/>
          <p:cNvSpPr txBox="1"/>
          <p:nvPr>
            <p:ph idx="1" type="body"/>
          </p:nvPr>
        </p:nvSpPr>
        <p:spPr>
          <a:xfrm>
            <a:off x="695324" y="775331"/>
            <a:ext cx="7961400" cy="36297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0"/>
              </a:spcBef>
              <a:spcAft>
                <a:spcPts val="0"/>
              </a:spcAft>
              <a:buClr>
                <a:schemeClr val="dk2"/>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algn="l">
              <a:lnSpc>
                <a:spcPct val="100000"/>
              </a:lnSpc>
              <a:spcBef>
                <a:spcPts val="12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transition spd="slow">
    <p:fade/>
  </p:transition>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and Content">
  <p:cSld name="5_Title and Content">
    <p:spTree>
      <p:nvGrpSpPr>
        <p:cNvPr id="121" name="Shape 121"/>
        <p:cNvGrpSpPr/>
        <p:nvPr/>
      </p:nvGrpSpPr>
      <p:grpSpPr>
        <a:xfrm>
          <a:off x="0" y="0"/>
          <a:ext cx="0" cy="0"/>
          <a:chOff x="0" y="0"/>
          <a:chExt cx="0" cy="0"/>
        </a:xfrm>
      </p:grpSpPr>
      <p:sp>
        <p:nvSpPr>
          <p:cNvPr id="122" name="Google Shape;122;p27"/>
          <p:cNvSpPr txBox="1"/>
          <p:nvPr>
            <p:ph type="title"/>
          </p:nvPr>
        </p:nvSpPr>
        <p:spPr>
          <a:xfrm>
            <a:off x="695417" y="137357"/>
            <a:ext cx="7961100" cy="489000"/>
          </a:xfrm>
          <a:prstGeom prst="rect">
            <a:avLst/>
          </a:prstGeom>
          <a:noFill/>
          <a:ln>
            <a:noFill/>
          </a:ln>
        </p:spPr>
        <p:txBody>
          <a:bodyPr anchorCtr="0" anchor="b" bIns="34275" lIns="0" spcFirstLastPara="1" rIns="68575" wrap="square" tIns="3427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23" name="Google Shape;123;p27"/>
          <p:cNvSpPr txBox="1"/>
          <p:nvPr>
            <p:ph idx="12" type="sldNum"/>
          </p:nvPr>
        </p:nvSpPr>
        <p:spPr>
          <a:xfrm>
            <a:off x="3008" y="4811714"/>
            <a:ext cx="846300" cy="2715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419"/>
              <a:t>‹#›</a:t>
            </a:fld>
            <a:endParaRPr/>
          </a:p>
        </p:txBody>
      </p:sp>
      <p:sp>
        <p:nvSpPr>
          <p:cNvPr id="124" name="Google Shape;124;p27"/>
          <p:cNvSpPr txBox="1"/>
          <p:nvPr>
            <p:ph idx="1" type="body"/>
          </p:nvPr>
        </p:nvSpPr>
        <p:spPr>
          <a:xfrm>
            <a:off x="695324" y="775331"/>
            <a:ext cx="7961400" cy="36297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0"/>
              </a:spcBef>
              <a:spcAft>
                <a:spcPts val="0"/>
              </a:spcAft>
              <a:buClr>
                <a:schemeClr val="dk2"/>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algn="l">
              <a:lnSpc>
                <a:spcPct val="100000"/>
              </a:lnSpc>
              <a:spcBef>
                <a:spcPts val="12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transition spd="slow">
    <p:fade/>
  </p:transition>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5" name="Shape 125"/>
        <p:cNvGrpSpPr/>
        <p:nvPr/>
      </p:nvGrpSpPr>
      <p:grpSpPr>
        <a:xfrm>
          <a:off x="0" y="0"/>
          <a:ext cx="0" cy="0"/>
          <a:chOff x="0" y="0"/>
          <a:chExt cx="0" cy="0"/>
        </a:xfrm>
      </p:grpSpPr>
      <p:sp>
        <p:nvSpPr>
          <p:cNvPr id="126" name="Google Shape;126;p28"/>
          <p:cNvSpPr txBox="1"/>
          <p:nvPr>
            <p:ph type="title"/>
          </p:nvPr>
        </p:nvSpPr>
        <p:spPr>
          <a:xfrm>
            <a:off x="0" y="0"/>
            <a:ext cx="2250000" cy="2250000"/>
          </a:xfrm>
          <a:prstGeom prst="rect">
            <a:avLst/>
          </a:prstGeom>
          <a:noFill/>
          <a:ln>
            <a:noFill/>
          </a:ln>
        </p:spPr>
        <p:txBody>
          <a:bodyPr anchorCtr="0" anchor="t" bIns="34275" lIns="68575" spcFirstLastPara="1" rIns="68575" wrap="square" tIns="3427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27" name="Google Shape;127;p28"/>
          <p:cNvSpPr txBox="1"/>
          <p:nvPr/>
        </p:nvSpPr>
        <p:spPr>
          <a:xfrm>
            <a:off x="1371600" y="4800600"/>
            <a:ext cx="6400800" cy="2847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1" i="0" lang="es-419" sz="1400" u="none" cap="none" strike="noStrike">
                <a:solidFill>
                  <a:schemeClr val="lt1"/>
                </a:solidFill>
                <a:latin typeface="Arial"/>
                <a:ea typeface="Arial"/>
                <a:cs typeface="Arial"/>
                <a:sym typeface="Arial"/>
              </a:rPr>
              <a:t>Symposia on VLSI Technology and Circuits</a:t>
            </a:r>
            <a:endParaRPr b="0" i="0" sz="1100" u="none" cap="none" strike="noStrike">
              <a:solidFill>
                <a:srgbClr val="000000"/>
              </a:solidFill>
              <a:latin typeface="Arial"/>
              <a:ea typeface="Arial"/>
              <a:cs typeface="Arial"/>
              <a:sym typeface="Arial"/>
            </a:endParaRPr>
          </a:p>
        </p:txBody>
      </p:sp>
      <p:sp>
        <p:nvSpPr>
          <p:cNvPr id="128" name="Google Shape;128;p28"/>
          <p:cNvSpPr txBox="1"/>
          <p:nvPr>
            <p:ph idx="12" type="sldNum"/>
          </p:nvPr>
        </p:nvSpPr>
        <p:spPr>
          <a:xfrm>
            <a:off x="3008" y="4811714"/>
            <a:ext cx="846300" cy="2715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29" name="Shape 129"/>
        <p:cNvGrpSpPr/>
        <p:nvPr/>
      </p:nvGrpSpPr>
      <p:grpSpPr>
        <a:xfrm>
          <a:off x="0" y="0"/>
          <a:ext cx="0" cy="0"/>
          <a:chOff x="0" y="0"/>
          <a:chExt cx="0" cy="0"/>
        </a:xfrm>
      </p:grpSpPr>
      <p:sp>
        <p:nvSpPr>
          <p:cNvPr id="130" name="Google Shape;130;p29"/>
          <p:cNvSpPr txBox="1"/>
          <p:nvPr>
            <p:ph type="title"/>
          </p:nvPr>
        </p:nvSpPr>
        <p:spPr>
          <a:xfrm>
            <a:off x="695417" y="137357"/>
            <a:ext cx="7961100" cy="489000"/>
          </a:xfrm>
          <a:prstGeom prst="rect">
            <a:avLst/>
          </a:prstGeom>
          <a:noFill/>
          <a:ln>
            <a:noFill/>
          </a:ln>
        </p:spPr>
        <p:txBody>
          <a:bodyPr anchorCtr="0" anchor="b" bIns="34275" lIns="0" spcFirstLastPara="1" rIns="68575" wrap="square" tIns="3427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31" name="Google Shape;131;p29"/>
          <p:cNvSpPr txBox="1"/>
          <p:nvPr>
            <p:ph idx="12" type="sldNum"/>
          </p:nvPr>
        </p:nvSpPr>
        <p:spPr>
          <a:xfrm>
            <a:off x="3008" y="4811714"/>
            <a:ext cx="846300" cy="271500"/>
          </a:xfrm>
          <a:prstGeom prst="rect">
            <a:avLst/>
          </a:prstGeom>
          <a:noFill/>
          <a:ln>
            <a:noFill/>
          </a:ln>
        </p:spPr>
        <p:txBody>
          <a:bodyPr anchorCtr="0" anchor="ctr" bIns="34275" lIns="68575" spcFirstLastPara="1" rIns="68575" wrap="square" tIns="34275">
            <a:noAutofit/>
          </a:bodyPr>
          <a:lstStyle>
            <a:lvl1pPr indent="0" lvl="0"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1pPr>
            <a:lvl2pPr indent="0" lvl="1"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2pPr>
            <a:lvl3pPr indent="0" lvl="2"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3pPr>
            <a:lvl4pPr indent="0" lvl="3"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4pPr>
            <a:lvl5pPr indent="0" lvl="4"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5pPr>
            <a:lvl6pPr indent="0" lvl="5"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6pPr>
            <a:lvl7pPr indent="0" lvl="6"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7pPr>
            <a:lvl8pPr indent="0" lvl="7"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8pPr>
            <a:lvl9pPr indent="0" lvl="8" marL="0" marR="0" algn="l">
              <a:lnSpc>
                <a:spcPct val="100000"/>
              </a:lnSpc>
              <a:spcBef>
                <a:spcPts val="0"/>
              </a:spcBef>
              <a:spcAft>
                <a:spcPts val="0"/>
              </a:spcAft>
              <a:buClr>
                <a:srgbClr val="000000"/>
              </a:buClr>
              <a:buSzPts val="1000"/>
              <a:buFont typeface="Arial"/>
              <a:buNone/>
              <a:defRPr b="0" i="0" sz="1000" u="none" cap="none" strike="noStrike">
                <a:solidFill>
                  <a:schemeClr val="lt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s-419"/>
              <a:t>‹#›</a:t>
            </a:fld>
            <a:endParaRPr/>
          </a:p>
        </p:txBody>
      </p:sp>
      <p:sp>
        <p:nvSpPr>
          <p:cNvPr id="132" name="Google Shape;132;p29"/>
          <p:cNvSpPr txBox="1"/>
          <p:nvPr>
            <p:ph idx="1" type="body"/>
          </p:nvPr>
        </p:nvSpPr>
        <p:spPr>
          <a:xfrm>
            <a:off x="695324" y="775331"/>
            <a:ext cx="7961400" cy="3629700"/>
          </a:xfrm>
          <a:prstGeom prst="rect">
            <a:avLst/>
          </a:prstGeom>
          <a:noFill/>
          <a:ln>
            <a:noFill/>
          </a:ln>
        </p:spPr>
        <p:txBody>
          <a:bodyPr anchorCtr="0" anchor="t" bIns="34275" lIns="68575" spcFirstLastPara="1" rIns="68575" wrap="square" tIns="34275">
            <a:noAutofit/>
          </a:bodyPr>
          <a:lstStyle>
            <a:lvl1pPr indent="-228600" lvl="0" marL="457200" marR="0" algn="l">
              <a:lnSpc>
                <a:spcPct val="100000"/>
              </a:lnSpc>
              <a:spcBef>
                <a:spcPts val="0"/>
              </a:spcBef>
              <a:spcAft>
                <a:spcPts val="0"/>
              </a:spcAft>
              <a:buClr>
                <a:schemeClr val="dk2"/>
              </a:buClr>
              <a:buSzPts val="1400"/>
              <a:buFont typeface="Arial"/>
              <a:buNone/>
              <a:defRPr b="0" i="0" sz="1400" u="none" cap="none" strike="noStrike">
                <a:solidFill>
                  <a:srgbClr val="000000"/>
                </a:solidFill>
                <a:latin typeface="Arial"/>
                <a:ea typeface="Arial"/>
                <a:cs typeface="Arial"/>
                <a:sym typeface="Arial"/>
              </a:defRPr>
            </a:lvl1pPr>
            <a:lvl2pPr indent="-228600" lvl="1" marL="914400" marR="0" algn="l">
              <a:lnSpc>
                <a:spcPct val="100000"/>
              </a:lnSpc>
              <a:spcBef>
                <a:spcPts val="12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228600" lvl="2" marL="13716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228600" lvl="3" marL="18288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228600" lvl="4" marL="2286000" marR="0" algn="l">
              <a:lnSpc>
                <a:spcPct val="100000"/>
              </a:lnSpc>
              <a:spcBef>
                <a:spcPts val="30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228600" lvl="5" marL="27432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228600" lvl="6" marL="32004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228600" lvl="7" marL="36576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228600" lvl="8" marL="4114800"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Tree>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7.gif"/><Relationship Id="rId2" Type="http://schemas.openxmlformats.org/officeDocument/2006/relationships/image" Target="../media/image9.gif"/><Relationship Id="rId3" Type="http://schemas.openxmlformats.org/officeDocument/2006/relationships/image" Target="../media/image8.gif"/><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7" Type="http://schemas.openxmlformats.org/officeDocument/2006/relationships/slideLayout" Target="../slideLayouts/slideLayout26.xml"/><Relationship Id="rId16" Type="http://schemas.openxmlformats.org/officeDocument/2006/relationships/slideLayout" Target="../slideLayouts/slideLayout25.xml"/><Relationship Id="rId5" Type="http://schemas.openxmlformats.org/officeDocument/2006/relationships/slideLayout" Target="../slideLayouts/slideLayout14.xml"/><Relationship Id="rId19" Type="http://schemas.openxmlformats.org/officeDocument/2006/relationships/theme" Target="../theme/theme3.xml"/><Relationship Id="rId6" Type="http://schemas.openxmlformats.org/officeDocument/2006/relationships/slideLayout" Target="../slideLayouts/slideLayout15.xml"/><Relationship Id="rId18" Type="http://schemas.openxmlformats.org/officeDocument/2006/relationships/slideLayout" Target="../slideLayouts/slideLayout27.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6" name="Shape 56"/>
        <p:cNvGrpSpPr/>
        <p:nvPr/>
      </p:nvGrpSpPr>
      <p:grpSpPr>
        <a:xfrm>
          <a:off x="0" y="0"/>
          <a:ext cx="0" cy="0"/>
          <a:chOff x="0" y="0"/>
          <a:chExt cx="0" cy="0"/>
        </a:xfrm>
      </p:grpSpPr>
      <p:sp>
        <p:nvSpPr>
          <p:cNvPr id="57" name="Google Shape;57;p14"/>
          <p:cNvSpPr txBox="1"/>
          <p:nvPr/>
        </p:nvSpPr>
        <p:spPr>
          <a:xfrm>
            <a:off x="284909" y="4628375"/>
            <a:ext cx="1543200" cy="2739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66A1"/>
              </a:buClr>
              <a:buSzPts val="200"/>
              <a:buFont typeface="Calibri"/>
              <a:buNone/>
            </a:pPr>
            <a:fld id="{00000000-1234-1234-1234-123412341234}" type="slidenum">
              <a:rPr b="0" i="0" lang="es-419" sz="900" u="none" cap="none" strike="noStrike">
                <a:solidFill>
                  <a:srgbClr val="0066A1"/>
                </a:solidFill>
                <a:latin typeface="Calibri"/>
                <a:ea typeface="Calibri"/>
                <a:cs typeface="Calibri"/>
                <a:sym typeface="Calibri"/>
              </a:rPr>
              <a:t>‹#›</a:t>
            </a:fld>
            <a:endParaRPr b="0" i="0" sz="900" u="none" cap="none" strike="noStrike">
              <a:solidFill>
                <a:srgbClr val="0066A1"/>
              </a:solidFill>
              <a:latin typeface="Calibri"/>
              <a:ea typeface="Calibri"/>
              <a:cs typeface="Calibri"/>
              <a:sym typeface="Calibri"/>
            </a:endParaRPr>
          </a:p>
        </p:txBody>
      </p:sp>
      <p:pic>
        <p:nvPicPr>
          <p:cNvPr id="58" name="Google Shape;58;p14"/>
          <p:cNvPicPr preferRelativeResize="0"/>
          <p:nvPr/>
        </p:nvPicPr>
        <p:blipFill rotWithShape="1">
          <a:blip r:embed="rId1">
            <a:alphaModFix/>
          </a:blip>
          <a:srcRect b="0" l="0" r="0" t="0"/>
          <a:stretch/>
        </p:blipFill>
        <p:spPr>
          <a:xfrm>
            <a:off x="8153349" y="4553785"/>
            <a:ext cx="859278" cy="266690"/>
          </a:xfrm>
          <a:prstGeom prst="rect">
            <a:avLst/>
          </a:prstGeom>
          <a:noFill/>
          <a:ln>
            <a:noFill/>
          </a:ln>
        </p:spPr>
      </p:pic>
      <p:pic>
        <p:nvPicPr>
          <p:cNvPr id="59" name="Google Shape;59;p14"/>
          <p:cNvPicPr preferRelativeResize="0"/>
          <p:nvPr/>
        </p:nvPicPr>
        <p:blipFill rotWithShape="1">
          <a:blip r:embed="rId2">
            <a:alphaModFix/>
          </a:blip>
          <a:srcRect b="0" l="0" r="0" t="0"/>
          <a:stretch/>
        </p:blipFill>
        <p:spPr>
          <a:xfrm>
            <a:off x="3665" y="1"/>
            <a:ext cx="9140333" cy="685525"/>
          </a:xfrm>
          <a:prstGeom prst="rect">
            <a:avLst/>
          </a:prstGeom>
          <a:noFill/>
          <a:ln>
            <a:noFill/>
          </a:ln>
        </p:spPr>
      </p:pic>
      <p:pic>
        <p:nvPicPr>
          <p:cNvPr id="60" name="Google Shape;60;p14"/>
          <p:cNvPicPr preferRelativeResize="0"/>
          <p:nvPr/>
        </p:nvPicPr>
        <p:blipFill rotWithShape="1">
          <a:blip r:embed="rId3">
            <a:alphaModFix/>
          </a:blip>
          <a:srcRect b="0" l="0" r="0" t="0"/>
          <a:stretch/>
        </p:blipFill>
        <p:spPr>
          <a:xfrm>
            <a:off x="1" y="4457701"/>
            <a:ext cx="9140333" cy="6855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 id="214748367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7" name="Shape 137"/>
        <p:cNvGrpSpPr/>
        <p:nvPr/>
      </p:nvGrpSpPr>
      <p:grpSpPr>
        <a:xfrm>
          <a:off x="0" y="0"/>
          <a:ext cx="0" cy="0"/>
          <a:chOff x="0" y="0"/>
          <a:chExt cx="0" cy="0"/>
        </a:xfrm>
      </p:grpSpPr>
      <p:sp>
        <p:nvSpPr>
          <p:cNvPr id="138" name="Google Shape;138;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s-419"/>
              <a:t>‹#›</a:t>
            </a:fld>
            <a:endParaRPr/>
          </a:p>
        </p:txBody>
      </p:sp>
      <p:sp>
        <p:nvSpPr>
          <p:cNvPr id="139" name="Google Shape;139;p30"/>
          <p:cNvSpPr txBox="1"/>
          <p:nvPr/>
        </p:nvSpPr>
        <p:spPr>
          <a:xfrm>
            <a:off x="233775" y="272681"/>
            <a:ext cx="8634300" cy="648900"/>
          </a:xfrm>
          <a:prstGeom prst="rect">
            <a:avLst/>
          </a:prstGeom>
          <a:noFill/>
          <a:ln>
            <a:noFill/>
          </a:ln>
        </p:spPr>
        <p:txBody>
          <a:bodyPr anchorCtr="0" anchor="b" bIns="68575" lIns="68575" spcFirstLastPara="1" rIns="68575" wrap="square" tIns="68575">
            <a:normAutofit lnSpcReduction="10000"/>
          </a:bodyPr>
          <a:lstStyle/>
          <a:p>
            <a:pPr indent="0" lvl="0" marL="0" rtl="0" algn="ctr">
              <a:spcBef>
                <a:spcPts val="0"/>
              </a:spcBef>
              <a:spcAft>
                <a:spcPts val="0"/>
              </a:spcAft>
              <a:buNone/>
            </a:pPr>
            <a:r>
              <a:rPr lang="es-419" sz="3600"/>
              <a:t>Template</a:t>
            </a:r>
            <a:endParaRPr sz="3600"/>
          </a:p>
        </p:txBody>
      </p:sp>
      <p:sp>
        <p:nvSpPr>
          <p:cNvPr id="140" name="Google Shape;140;p30"/>
          <p:cNvSpPr txBox="1"/>
          <p:nvPr/>
        </p:nvSpPr>
        <p:spPr>
          <a:xfrm>
            <a:off x="233775" y="921581"/>
            <a:ext cx="6390600" cy="429600"/>
          </a:xfrm>
          <a:prstGeom prst="rect">
            <a:avLst/>
          </a:prstGeom>
          <a:noFill/>
          <a:ln>
            <a:noFill/>
          </a:ln>
        </p:spPr>
        <p:txBody>
          <a:bodyPr anchorCtr="0" anchor="t" bIns="68575" lIns="68575" spcFirstLastPara="1" rIns="68575" wrap="square" tIns="68575">
            <a:normAutofit lnSpcReduction="10000"/>
          </a:bodyPr>
          <a:lstStyle/>
          <a:p>
            <a:pPr indent="0" lvl="0" marL="0" rtl="0" algn="l">
              <a:spcBef>
                <a:spcPts val="0"/>
              </a:spcBef>
              <a:spcAft>
                <a:spcPts val="0"/>
              </a:spcAft>
              <a:buNone/>
            </a:pPr>
            <a:r>
              <a:rPr lang="es-419" sz="2100">
                <a:solidFill>
                  <a:srgbClr val="000000"/>
                </a:solidFill>
              </a:rPr>
              <a:t>Project information</a:t>
            </a:r>
            <a:endParaRPr sz="2100">
              <a:solidFill>
                <a:srgbClr val="000000"/>
              </a:solidFill>
            </a:endParaRPr>
          </a:p>
        </p:txBody>
      </p:sp>
      <p:sp>
        <p:nvSpPr>
          <p:cNvPr id="141" name="Google Shape;141;p30"/>
          <p:cNvSpPr txBox="1"/>
          <p:nvPr/>
        </p:nvSpPr>
        <p:spPr>
          <a:xfrm>
            <a:off x="233775" y="1337869"/>
            <a:ext cx="6390600" cy="2013900"/>
          </a:xfrm>
          <a:prstGeom prst="rect">
            <a:avLst/>
          </a:prstGeom>
          <a:noFill/>
          <a:ln>
            <a:noFill/>
          </a:ln>
        </p:spPr>
        <p:txBody>
          <a:bodyPr anchorCtr="0" anchor="t" bIns="68575" lIns="68575" spcFirstLastPara="1" rIns="68575" wrap="square" tIns="68575">
            <a:normAutofit lnSpcReduction="20000"/>
          </a:bodyPr>
          <a:lstStyle/>
          <a:p>
            <a:pPr indent="-254000" lvl="0" marL="342900" rtl="0" algn="l">
              <a:lnSpc>
                <a:spcPct val="115000"/>
              </a:lnSpc>
              <a:spcBef>
                <a:spcPts val="0"/>
              </a:spcBef>
              <a:spcAft>
                <a:spcPts val="0"/>
              </a:spcAft>
              <a:buClr>
                <a:srgbClr val="000000"/>
              </a:buClr>
              <a:buSzPts val="1400"/>
              <a:buChar char="●"/>
            </a:pPr>
            <a:r>
              <a:rPr lang="es-419" sz="1400">
                <a:solidFill>
                  <a:srgbClr val="000000"/>
                </a:solidFill>
                <a:highlight>
                  <a:srgbClr val="FFFFFF"/>
                </a:highlight>
              </a:rPr>
              <a:t>Goal (2 sentences)</a:t>
            </a:r>
            <a:br>
              <a:rPr lang="es-419" sz="1400">
                <a:highlight>
                  <a:srgbClr val="FFFFFF"/>
                </a:highlight>
              </a:rPr>
            </a:br>
            <a:endParaRPr sz="1400">
              <a:highlight>
                <a:srgbClr val="FFFFFF"/>
              </a:highlight>
            </a:endParaRPr>
          </a:p>
          <a:p>
            <a:pPr indent="-254000" lvl="0" marL="342900" rtl="0" algn="l">
              <a:lnSpc>
                <a:spcPct val="115000"/>
              </a:lnSpc>
              <a:spcBef>
                <a:spcPts val="0"/>
              </a:spcBef>
              <a:spcAft>
                <a:spcPts val="0"/>
              </a:spcAft>
              <a:buClr>
                <a:srgbClr val="000000"/>
              </a:buClr>
              <a:buSzPts val="1400"/>
              <a:buChar char="●"/>
            </a:pPr>
            <a:r>
              <a:rPr lang="es-419" sz="1400">
                <a:solidFill>
                  <a:srgbClr val="000000"/>
                </a:solidFill>
                <a:highlight>
                  <a:srgbClr val="FFFFFF"/>
                </a:highlight>
              </a:rPr>
              <a:t>Design - High Level Proposal (2-3 sentences + Image and/or link to detail</a:t>
            </a:r>
            <a:r>
              <a:rPr lang="es-419" sz="1400">
                <a:highlight>
                  <a:srgbClr val="FFFFFF"/>
                </a:highlight>
              </a:rPr>
              <a:t>s</a:t>
            </a:r>
            <a:r>
              <a:rPr lang="es-419" sz="1400">
                <a:solidFill>
                  <a:srgbClr val="000000"/>
                </a:solidFill>
                <a:highlight>
                  <a:srgbClr val="FFFFFF"/>
                </a:highlight>
              </a:rPr>
              <a:t>)</a:t>
            </a:r>
            <a:br>
              <a:rPr lang="es-419" sz="1400">
                <a:solidFill>
                  <a:srgbClr val="000000"/>
                </a:solidFill>
                <a:highlight>
                  <a:srgbClr val="FFFFFF"/>
                </a:highlight>
              </a:rPr>
            </a:br>
            <a:endParaRPr sz="1400">
              <a:solidFill>
                <a:srgbClr val="000000"/>
              </a:solidFill>
              <a:highlight>
                <a:srgbClr val="FFFFFF"/>
              </a:highlight>
            </a:endParaRPr>
          </a:p>
          <a:p>
            <a:pPr indent="-254000" lvl="0" marL="342900" rtl="0" algn="l">
              <a:lnSpc>
                <a:spcPct val="115000"/>
              </a:lnSpc>
              <a:spcBef>
                <a:spcPts val="0"/>
              </a:spcBef>
              <a:spcAft>
                <a:spcPts val="0"/>
              </a:spcAft>
              <a:buClr>
                <a:srgbClr val="000000"/>
              </a:buClr>
              <a:buSzPts val="1400"/>
              <a:buChar char="●"/>
            </a:pPr>
            <a:r>
              <a:rPr lang="es-419" sz="1400">
                <a:solidFill>
                  <a:srgbClr val="000000"/>
                </a:solidFill>
                <a:highlight>
                  <a:srgbClr val="FFFFFF"/>
                </a:highlight>
              </a:rPr>
              <a:t>Application (1 sentence)</a:t>
            </a:r>
            <a:br>
              <a:rPr lang="es-419" sz="1400">
                <a:solidFill>
                  <a:srgbClr val="000000"/>
                </a:solidFill>
                <a:highlight>
                  <a:srgbClr val="FFFFFF"/>
                </a:highlight>
              </a:rPr>
            </a:br>
            <a:endParaRPr sz="1400">
              <a:solidFill>
                <a:srgbClr val="000000"/>
              </a:solidFill>
              <a:highlight>
                <a:srgbClr val="FFFFFF"/>
              </a:highlight>
            </a:endParaRPr>
          </a:p>
          <a:p>
            <a:pPr indent="-254000" lvl="0" marL="342900" rtl="0" algn="l">
              <a:lnSpc>
                <a:spcPct val="115000"/>
              </a:lnSpc>
              <a:spcBef>
                <a:spcPts val="0"/>
              </a:spcBef>
              <a:spcAft>
                <a:spcPts val="0"/>
              </a:spcAft>
              <a:buClr>
                <a:srgbClr val="000000"/>
              </a:buClr>
              <a:buSzPts val="1400"/>
              <a:buChar char="●"/>
            </a:pPr>
            <a:r>
              <a:rPr lang="es-419" sz="1400">
                <a:solidFill>
                  <a:srgbClr val="000000"/>
                </a:solidFill>
                <a:highlight>
                  <a:srgbClr val="FFFFFF"/>
                </a:highlight>
              </a:rPr>
              <a:t>References </a:t>
            </a:r>
            <a:br>
              <a:rPr lang="es-419" sz="1400">
                <a:solidFill>
                  <a:srgbClr val="000000"/>
                </a:solidFill>
                <a:highlight>
                  <a:srgbClr val="FFFFFF"/>
                </a:highlight>
              </a:rPr>
            </a:br>
            <a:endParaRPr sz="1400">
              <a:solidFill>
                <a:srgbClr val="000000"/>
              </a:solidFill>
            </a:endParaRPr>
          </a:p>
        </p:txBody>
      </p:sp>
      <p:sp>
        <p:nvSpPr>
          <p:cNvPr id="142" name="Google Shape;142;p30"/>
          <p:cNvSpPr txBox="1"/>
          <p:nvPr/>
        </p:nvSpPr>
        <p:spPr>
          <a:xfrm>
            <a:off x="233775" y="3309938"/>
            <a:ext cx="6390600" cy="429600"/>
          </a:xfrm>
          <a:prstGeom prst="rect">
            <a:avLst/>
          </a:prstGeom>
          <a:noFill/>
          <a:ln>
            <a:noFill/>
          </a:ln>
        </p:spPr>
        <p:txBody>
          <a:bodyPr anchorCtr="0" anchor="t" bIns="68575" lIns="68575" spcFirstLastPara="1" rIns="68575" wrap="square" tIns="68575">
            <a:normAutofit lnSpcReduction="10000"/>
          </a:bodyPr>
          <a:lstStyle/>
          <a:p>
            <a:pPr indent="0" lvl="0" marL="0" rtl="0" algn="l">
              <a:spcBef>
                <a:spcPts val="0"/>
              </a:spcBef>
              <a:spcAft>
                <a:spcPts val="0"/>
              </a:spcAft>
              <a:buNone/>
            </a:pPr>
            <a:r>
              <a:rPr lang="es-419" sz="2100">
                <a:solidFill>
                  <a:srgbClr val="000000"/>
                </a:solidFill>
              </a:rPr>
              <a:t>Questions, Suggestions, Doubts?</a:t>
            </a:r>
            <a:endParaRPr sz="2100">
              <a:solidFill>
                <a:srgbClr val="000000"/>
              </a:solidFill>
            </a:endParaRPr>
          </a:p>
        </p:txBody>
      </p:sp>
      <p:sp>
        <p:nvSpPr>
          <p:cNvPr id="143" name="Google Shape;143;p30"/>
          <p:cNvSpPr txBox="1"/>
          <p:nvPr/>
        </p:nvSpPr>
        <p:spPr>
          <a:xfrm>
            <a:off x="233775" y="3671644"/>
            <a:ext cx="6390600" cy="1270800"/>
          </a:xfrm>
          <a:prstGeom prst="rect">
            <a:avLst/>
          </a:prstGeom>
          <a:noFill/>
          <a:ln>
            <a:noFill/>
          </a:ln>
        </p:spPr>
        <p:txBody>
          <a:bodyPr anchorCtr="0" anchor="t" bIns="68575" lIns="68575" spcFirstLastPara="1" rIns="68575" wrap="square" tIns="68575">
            <a:normAutofit/>
          </a:bodyPr>
          <a:lstStyle/>
          <a:p>
            <a:pPr indent="-254000" lvl="0" marL="342900" rtl="0" algn="l">
              <a:lnSpc>
                <a:spcPct val="115000"/>
              </a:lnSpc>
              <a:spcBef>
                <a:spcPts val="0"/>
              </a:spcBef>
              <a:spcAft>
                <a:spcPts val="0"/>
              </a:spcAft>
              <a:buClr>
                <a:srgbClr val="595959"/>
              </a:buClr>
              <a:buSzPts val="1400"/>
              <a:buChar char="●"/>
            </a:pPr>
            <a:r>
              <a:t/>
            </a:r>
            <a:endParaRPr sz="1400">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nvSpPr>
        <p:spPr>
          <a:xfrm>
            <a:off x="233775" y="272681"/>
            <a:ext cx="8634300" cy="648900"/>
          </a:xfrm>
          <a:prstGeom prst="rect">
            <a:avLst/>
          </a:prstGeom>
          <a:noFill/>
          <a:ln>
            <a:noFill/>
          </a:ln>
        </p:spPr>
        <p:txBody>
          <a:bodyPr anchorCtr="0" anchor="b" bIns="68575" lIns="68575" spcFirstLastPara="1" rIns="68575" wrap="square" tIns="68575">
            <a:normAutofit lnSpcReduction="10000"/>
          </a:bodyPr>
          <a:lstStyle/>
          <a:p>
            <a:pPr indent="0" lvl="0" marL="0" rtl="0" algn="ctr">
              <a:spcBef>
                <a:spcPts val="0"/>
              </a:spcBef>
              <a:spcAft>
                <a:spcPts val="0"/>
              </a:spcAft>
              <a:buNone/>
            </a:pPr>
            <a:r>
              <a:rPr lang="es-419" sz="3600"/>
              <a:t>OnChip Team</a:t>
            </a:r>
            <a:endParaRPr sz="3600">
              <a:solidFill>
                <a:srgbClr val="000000"/>
              </a:solidFill>
            </a:endParaRPr>
          </a:p>
        </p:txBody>
      </p:sp>
      <p:sp>
        <p:nvSpPr>
          <p:cNvPr id="150" name="Google Shape;150;p31"/>
          <p:cNvSpPr txBox="1"/>
          <p:nvPr/>
        </p:nvSpPr>
        <p:spPr>
          <a:xfrm>
            <a:off x="2727200" y="1096900"/>
            <a:ext cx="3182400" cy="14298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s-419" u="sng"/>
              <a:t>Alex Mantilla</a:t>
            </a:r>
            <a:r>
              <a:rPr lang="es-419" sz="1400" u="sng">
                <a:solidFill>
                  <a:srgbClr val="000000"/>
                </a:solidFill>
              </a:rPr>
              <a:t> </a:t>
            </a:r>
            <a:r>
              <a:rPr lang="es-419" sz="1400" u="sng"/>
              <a:t>&lt;</a:t>
            </a:r>
            <a:r>
              <a:rPr lang="es-419" u="sng"/>
              <a:t>alex-mantilla</a:t>
            </a:r>
            <a:r>
              <a:rPr lang="es-419" sz="1400" u="sng"/>
              <a:t>&gt; </a:t>
            </a:r>
            <a:r>
              <a:rPr b="1" lang="es-419" sz="1400"/>
              <a:t>(</a:t>
            </a:r>
            <a:r>
              <a:rPr b="1" lang="es-419"/>
              <a:t>M-I</a:t>
            </a:r>
            <a:r>
              <a:rPr b="1" lang="es-419" sz="1400"/>
              <a:t>)</a:t>
            </a:r>
            <a:endParaRPr b="1"/>
          </a:p>
          <a:p>
            <a:pPr indent="0" lvl="0" marL="0" rtl="0" algn="l">
              <a:spcBef>
                <a:spcPts val="0"/>
              </a:spcBef>
              <a:spcAft>
                <a:spcPts val="0"/>
              </a:spcAft>
              <a:buNone/>
            </a:pPr>
            <a:r>
              <a:rPr lang="es-419">
                <a:solidFill>
                  <a:schemeClr val="dk1"/>
                </a:solidFill>
              </a:rPr>
              <a:t>Sebastián Suárez </a:t>
            </a:r>
            <a:r>
              <a:rPr b="1" lang="es-419">
                <a:solidFill>
                  <a:schemeClr val="dk1"/>
                </a:solidFill>
              </a:rPr>
              <a:t>(B)</a:t>
            </a:r>
            <a:endParaRPr>
              <a:solidFill>
                <a:schemeClr val="dk1"/>
              </a:solidFill>
            </a:endParaRPr>
          </a:p>
          <a:p>
            <a:pPr indent="0" lvl="0" marL="0" rtl="0" algn="l">
              <a:spcBef>
                <a:spcPts val="0"/>
              </a:spcBef>
              <a:spcAft>
                <a:spcPts val="0"/>
              </a:spcAft>
              <a:buClr>
                <a:schemeClr val="dk1"/>
              </a:buClr>
              <a:buSzPts val="1100"/>
              <a:buFont typeface="Arial"/>
              <a:buNone/>
            </a:pPr>
            <a:r>
              <a:rPr lang="es-419">
                <a:solidFill>
                  <a:schemeClr val="dk1"/>
                </a:solidFill>
              </a:rPr>
              <a:t>Jose Algarin </a:t>
            </a:r>
            <a:r>
              <a:rPr b="1" lang="es-419">
                <a:solidFill>
                  <a:schemeClr val="dk1"/>
                </a:solidFill>
              </a:rPr>
              <a:t>(B)</a:t>
            </a:r>
            <a:endParaRPr>
              <a:solidFill>
                <a:schemeClr val="dk1"/>
              </a:solidFill>
            </a:endParaRPr>
          </a:p>
          <a:p>
            <a:pPr indent="0" lvl="0" marL="0" rtl="0" algn="l">
              <a:spcBef>
                <a:spcPts val="0"/>
              </a:spcBef>
              <a:spcAft>
                <a:spcPts val="0"/>
              </a:spcAft>
              <a:buNone/>
            </a:pPr>
            <a:r>
              <a:rPr lang="es-419">
                <a:solidFill>
                  <a:schemeClr val="dk1"/>
                </a:solidFill>
              </a:rPr>
              <a:t>Ramón Sarmiento </a:t>
            </a:r>
            <a:r>
              <a:rPr b="1" lang="es-419">
                <a:solidFill>
                  <a:schemeClr val="dk1"/>
                </a:solidFill>
              </a:rPr>
              <a:t>(B)</a:t>
            </a:r>
            <a:endParaRPr/>
          </a:p>
          <a:p>
            <a:pPr indent="0" lvl="0" marL="0" rtl="0" algn="l">
              <a:spcBef>
                <a:spcPts val="0"/>
              </a:spcBef>
              <a:spcAft>
                <a:spcPts val="0"/>
              </a:spcAft>
              <a:buNone/>
            </a:pPr>
            <a:r>
              <a:rPr lang="es-419"/>
              <a:t>Julián Romero </a:t>
            </a:r>
            <a:r>
              <a:rPr b="1" lang="es-419">
                <a:solidFill>
                  <a:schemeClr val="dk1"/>
                </a:solidFill>
              </a:rPr>
              <a:t>(B)</a:t>
            </a:r>
            <a:endParaRPr b="1">
              <a:solidFill>
                <a:schemeClr val="dk1"/>
              </a:solidFill>
            </a:endParaRPr>
          </a:p>
          <a:p>
            <a:pPr indent="0" lvl="0" marL="0" rtl="0" algn="l">
              <a:spcBef>
                <a:spcPts val="0"/>
              </a:spcBef>
              <a:spcAft>
                <a:spcPts val="0"/>
              </a:spcAft>
              <a:buClr>
                <a:schemeClr val="dk1"/>
              </a:buClr>
              <a:buSzPts val="1100"/>
              <a:buFont typeface="Arial"/>
              <a:buNone/>
            </a:pPr>
            <a:r>
              <a:rPr lang="es-419">
                <a:solidFill>
                  <a:schemeClr val="dk1"/>
                </a:solidFill>
              </a:rPr>
              <a:t>*And some occasional contributor</a:t>
            </a:r>
            <a:endParaRPr b="1">
              <a:solidFill>
                <a:schemeClr val="dk1"/>
              </a:solidFill>
            </a:endParaRPr>
          </a:p>
        </p:txBody>
      </p:sp>
      <p:sp>
        <p:nvSpPr>
          <p:cNvPr id="151" name="Google Shape;151;p31"/>
          <p:cNvSpPr txBox="1"/>
          <p:nvPr/>
        </p:nvSpPr>
        <p:spPr>
          <a:xfrm>
            <a:off x="233775" y="2526750"/>
            <a:ext cx="6390600" cy="429600"/>
          </a:xfrm>
          <a:prstGeom prst="rect">
            <a:avLst/>
          </a:prstGeom>
          <a:noFill/>
          <a:ln>
            <a:noFill/>
          </a:ln>
        </p:spPr>
        <p:txBody>
          <a:bodyPr anchorCtr="0" anchor="t" bIns="68575" lIns="68575" spcFirstLastPara="1" rIns="68575" wrap="square" tIns="68575">
            <a:normAutofit lnSpcReduction="10000"/>
          </a:bodyPr>
          <a:lstStyle/>
          <a:p>
            <a:pPr indent="0" lvl="0" marL="0" rtl="0" algn="l">
              <a:spcBef>
                <a:spcPts val="0"/>
              </a:spcBef>
              <a:spcAft>
                <a:spcPts val="0"/>
              </a:spcAft>
              <a:buNone/>
            </a:pPr>
            <a:r>
              <a:rPr lang="es-419" sz="2100">
                <a:solidFill>
                  <a:srgbClr val="000000"/>
                </a:solidFill>
              </a:rPr>
              <a:t>Team background</a:t>
            </a:r>
            <a:endParaRPr sz="2100">
              <a:solidFill>
                <a:srgbClr val="000000"/>
              </a:solidFill>
            </a:endParaRPr>
          </a:p>
        </p:txBody>
      </p:sp>
      <p:sp>
        <p:nvSpPr>
          <p:cNvPr id="152" name="Google Shape;152;p31"/>
          <p:cNvSpPr txBox="1"/>
          <p:nvPr/>
        </p:nvSpPr>
        <p:spPr>
          <a:xfrm>
            <a:off x="233775" y="3057338"/>
            <a:ext cx="6390600" cy="1716600"/>
          </a:xfrm>
          <a:prstGeom prst="rect">
            <a:avLst/>
          </a:prstGeom>
          <a:noFill/>
          <a:ln>
            <a:noFill/>
          </a:ln>
        </p:spPr>
        <p:txBody>
          <a:bodyPr anchorCtr="0" anchor="t" bIns="68575" lIns="68575" spcFirstLastPara="1" rIns="68575" wrap="square" tIns="68575">
            <a:normAutofit/>
          </a:bodyPr>
          <a:lstStyle/>
          <a:p>
            <a:pPr indent="-254000" lvl="0" marL="342900" rtl="0" algn="l">
              <a:lnSpc>
                <a:spcPct val="115000"/>
              </a:lnSpc>
              <a:spcBef>
                <a:spcPts val="0"/>
              </a:spcBef>
              <a:spcAft>
                <a:spcPts val="0"/>
              </a:spcAft>
              <a:buClr>
                <a:srgbClr val="000000"/>
              </a:buClr>
              <a:buSzPts val="1400"/>
              <a:buChar char="●"/>
            </a:pPr>
            <a:r>
              <a:rPr lang="es-419" sz="1400">
                <a:solidFill>
                  <a:srgbClr val="000000"/>
                </a:solidFill>
              </a:rPr>
              <a:t>Academic Experience:</a:t>
            </a:r>
            <a:endParaRPr sz="1400">
              <a:solidFill>
                <a:srgbClr val="000000"/>
              </a:solidFill>
            </a:endParaRPr>
          </a:p>
          <a:p>
            <a:pPr indent="-234950" lvl="1" marL="685800" rtl="0" algn="l">
              <a:lnSpc>
                <a:spcPct val="115000"/>
              </a:lnSpc>
              <a:spcBef>
                <a:spcPts val="0"/>
              </a:spcBef>
              <a:spcAft>
                <a:spcPts val="0"/>
              </a:spcAft>
              <a:buClr>
                <a:srgbClr val="595959"/>
              </a:buClr>
              <a:buSzPts val="1100"/>
              <a:buChar char="○"/>
            </a:pPr>
            <a:r>
              <a:rPr b="1" lang="es-419"/>
              <a:t>M: </a:t>
            </a:r>
            <a:r>
              <a:rPr lang="es-419"/>
              <a:t>MSc Student at UIS</a:t>
            </a:r>
            <a:endParaRPr/>
          </a:p>
          <a:p>
            <a:pPr indent="-234950" lvl="1" marL="685800" rtl="0" algn="l">
              <a:lnSpc>
                <a:spcPct val="115000"/>
              </a:lnSpc>
              <a:spcBef>
                <a:spcPts val="0"/>
              </a:spcBef>
              <a:spcAft>
                <a:spcPts val="0"/>
              </a:spcAft>
              <a:buClr>
                <a:srgbClr val="595959"/>
              </a:buClr>
              <a:buSzPts val="1100"/>
              <a:buChar char="○"/>
            </a:pPr>
            <a:r>
              <a:rPr b="1" lang="es-419"/>
              <a:t>B: </a:t>
            </a:r>
            <a:r>
              <a:rPr lang="es-419"/>
              <a:t>BSc Student at UIS</a:t>
            </a:r>
            <a:endParaRPr sz="1400">
              <a:solidFill>
                <a:srgbClr val="000000"/>
              </a:solidFill>
            </a:endParaRPr>
          </a:p>
          <a:p>
            <a:pPr indent="-254000" lvl="0" marL="342900" rtl="0" algn="l">
              <a:lnSpc>
                <a:spcPct val="115000"/>
              </a:lnSpc>
              <a:spcBef>
                <a:spcPts val="0"/>
              </a:spcBef>
              <a:spcAft>
                <a:spcPts val="0"/>
              </a:spcAft>
              <a:buClr>
                <a:srgbClr val="000000"/>
              </a:buClr>
              <a:buSzPts val="1400"/>
              <a:buChar char="●"/>
            </a:pPr>
            <a:r>
              <a:rPr lang="es-419" sz="1400">
                <a:solidFill>
                  <a:srgbClr val="000000"/>
                </a:solidFill>
              </a:rPr>
              <a:t>Work Experience</a:t>
            </a:r>
            <a:endParaRPr sz="1400">
              <a:solidFill>
                <a:srgbClr val="000000"/>
              </a:solidFill>
            </a:endParaRPr>
          </a:p>
          <a:p>
            <a:pPr indent="-234950" lvl="1" marL="685800" rtl="0" algn="l">
              <a:lnSpc>
                <a:spcPct val="115000"/>
              </a:lnSpc>
              <a:spcBef>
                <a:spcPts val="0"/>
              </a:spcBef>
              <a:spcAft>
                <a:spcPts val="0"/>
              </a:spcAft>
              <a:buClr>
                <a:srgbClr val="595959"/>
              </a:buClr>
              <a:buSzPts val="1100"/>
              <a:buChar char="○"/>
            </a:pPr>
            <a:r>
              <a:rPr b="1" lang="es-419">
                <a:solidFill>
                  <a:schemeClr val="dk1"/>
                </a:solidFill>
              </a:rPr>
              <a:t>I</a:t>
            </a:r>
            <a:r>
              <a:rPr b="1" lang="es-419">
                <a:solidFill>
                  <a:schemeClr val="dk1"/>
                </a:solidFill>
              </a:rPr>
              <a:t>: </a:t>
            </a:r>
            <a:r>
              <a:rPr lang="es-419"/>
              <a:t>Experience on industry</a:t>
            </a:r>
            <a:endParaRPr/>
          </a:p>
        </p:txBody>
      </p:sp>
      <p:sp>
        <p:nvSpPr>
          <p:cNvPr id="153" name="Google Shape;153;p31"/>
          <p:cNvSpPr txBox="1"/>
          <p:nvPr/>
        </p:nvSpPr>
        <p:spPr>
          <a:xfrm>
            <a:off x="233775" y="1096894"/>
            <a:ext cx="2190900" cy="4665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rPr lang="es-419" sz="2100">
                <a:solidFill>
                  <a:srgbClr val="000000"/>
                </a:solidFill>
              </a:rPr>
              <a:t>Team members:		        </a:t>
            </a:r>
            <a:endParaRPr sz="2100">
              <a:solidFill>
                <a:srgbClr val="000000"/>
              </a:solidFill>
            </a:endParaRPr>
          </a:p>
        </p:txBody>
      </p:sp>
      <p:sp>
        <p:nvSpPr>
          <p:cNvPr id="154" name="Google Shape;154;p31"/>
          <p:cNvSpPr txBox="1"/>
          <p:nvPr/>
        </p:nvSpPr>
        <p:spPr>
          <a:xfrm>
            <a:off x="5953775" y="1096900"/>
            <a:ext cx="2622300" cy="1429800"/>
          </a:xfrm>
          <a:prstGeom prst="rect">
            <a:avLst/>
          </a:prstGeom>
          <a:noFill/>
          <a:ln>
            <a:noFill/>
          </a:ln>
        </p:spPr>
        <p:txBody>
          <a:bodyPr anchorCtr="0" anchor="t" bIns="68575" lIns="68575" spcFirstLastPara="1" rIns="68575" wrap="square" tIns="68575">
            <a:noAutofit/>
          </a:bodyPr>
          <a:lstStyle/>
          <a:p>
            <a:pPr indent="0" lvl="0" marL="0" rtl="0" algn="l">
              <a:spcBef>
                <a:spcPts val="0"/>
              </a:spcBef>
              <a:spcAft>
                <a:spcPts val="0"/>
              </a:spcAft>
              <a:buNone/>
            </a:pPr>
            <a:r>
              <a:t/>
            </a:r>
            <a:endParaRPr sz="1400">
              <a:solidFill>
                <a:srgbClr val="000000"/>
              </a:solidFill>
            </a:endParaRPr>
          </a:p>
          <a:p>
            <a:pPr indent="0" lvl="0" marL="0" rtl="0" algn="l">
              <a:spcBef>
                <a:spcPts val="0"/>
              </a:spcBef>
              <a:spcAft>
                <a:spcPts val="0"/>
              </a:spcAft>
              <a:buClr>
                <a:schemeClr val="dk1"/>
              </a:buClr>
              <a:buSzPts val="1100"/>
              <a:buFont typeface="Arial"/>
              <a:buNone/>
            </a:pPr>
            <a:r>
              <a:rPr lang="es-419">
                <a:solidFill>
                  <a:schemeClr val="dk1"/>
                </a:solidFill>
              </a:rPr>
              <a:t>Fabián Chacón </a:t>
            </a:r>
            <a:r>
              <a:rPr b="1" lang="es-419">
                <a:solidFill>
                  <a:schemeClr val="dk1"/>
                </a:solidFill>
              </a:rPr>
              <a:t>(B)</a:t>
            </a:r>
            <a:endParaRPr b="1">
              <a:solidFill>
                <a:schemeClr val="dk1"/>
              </a:solidFill>
            </a:endParaRPr>
          </a:p>
          <a:p>
            <a:pPr indent="0" lvl="0" marL="0" rtl="0" algn="l">
              <a:spcBef>
                <a:spcPts val="0"/>
              </a:spcBef>
              <a:spcAft>
                <a:spcPts val="0"/>
              </a:spcAft>
              <a:buClr>
                <a:schemeClr val="dk1"/>
              </a:buClr>
              <a:buSzPts val="1100"/>
              <a:buFont typeface="Arial"/>
              <a:buNone/>
            </a:pPr>
            <a:r>
              <a:rPr lang="es-419">
                <a:solidFill>
                  <a:schemeClr val="dk1"/>
                </a:solidFill>
              </a:rPr>
              <a:t>Jorge Angarita </a:t>
            </a:r>
            <a:r>
              <a:rPr b="1" lang="es-419">
                <a:solidFill>
                  <a:schemeClr val="dk1"/>
                </a:solidFill>
              </a:rPr>
              <a:t>(M)</a:t>
            </a:r>
            <a:endParaRPr b="1">
              <a:solidFill>
                <a:schemeClr val="dk1"/>
              </a:solidFill>
            </a:endParaRPr>
          </a:p>
          <a:p>
            <a:pPr indent="0" lvl="0" marL="0" rtl="0" algn="l">
              <a:spcBef>
                <a:spcPts val="0"/>
              </a:spcBef>
              <a:spcAft>
                <a:spcPts val="0"/>
              </a:spcAft>
              <a:buClr>
                <a:schemeClr val="dk1"/>
              </a:buClr>
              <a:buSzPts val="1100"/>
              <a:buFont typeface="Arial"/>
              <a:buNone/>
            </a:pPr>
            <a:r>
              <a:rPr lang="es-419">
                <a:solidFill>
                  <a:schemeClr val="dk1"/>
                </a:solidFill>
              </a:rPr>
              <a:t>Ricardo Vergel </a:t>
            </a:r>
            <a:r>
              <a:rPr b="1" lang="es-419">
                <a:solidFill>
                  <a:schemeClr val="dk1"/>
                </a:solidFill>
              </a:rPr>
              <a:t>(M-I)</a:t>
            </a:r>
            <a:endParaRPr b="1">
              <a:solidFill>
                <a:schemeClr val="dk1"/>
              </a:solidFill>
            </a:endParaRPr>
          </a:p>
          <a:p>
            <a:pPr indent="0" lvl="0" marL="0" rtl="0" algn="l">
              <a:spcBef>
                <a:spcPts val="0"/>
              </a:spcBef>
              <a:spcAft>
                <a:spcPts val="0"/>
              </a:spcAft>
              <a:buClr>
                <a:schemeClr val="dk1"/>
              </a:buClr>
              <a:buSzPts val="1100"/>
              <a:buFont typeface="Arial"/>
              <a:buNone/>
            </a:pPr>
            <a:r>
              <a:rPr lang="es-419">
                <a:solidFill>
                  <a:schemeClr val="dk1"/>
                </a:solidFill>
              </a:rPr>
              <a:t>Luisa Dovale </a:t>
            </a:r>
            <a:r>
              <a:rPr b="1" lang="es-419">
                <a:solidFill>
                  <a:schemeClr val="dk1"/>
                </a:solidFill>
              </a:rPr>
              <a:t>(M-I)</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2"/>
          <p:cNvSpPr txBox="1"/>
          <p:nvPr/>
        </p:nvSpPr>
        <p:spPr>
          <a:xfrm>
            <a:off x="233775" y="921575"/>
            <a:ext cx="8634300" cy="429600"/>
          </a:xfrm>
          <a:prstGeom prst="rect">
            <a:avLst/>
          </a:prstGeom>
          <a:noFill/>
          <a:ln>
            <a:noFill/>
          </a:ln>
        </p:spPr>
        <p:txBody>
          <a:bodyPr anchorCtr="0" anchor="t" bIns="68575" lIns="68575" spcFirstLastPara="1" rIns="68575" wrap="square" tIns="68575">
            <a:normAutofit lnSpcReduction="10000"/>
          </a:bodyPr>
          <a:lstStyle/>
          <a:p>
            <a:pPr indent="0" lvl="0" marL="0" rtl="0" algn="l">
              <a:spcBef>
                <a:spcPts val="0"/>
              </a:spcBef>
              <a:spcAft>
                <a:spcPts val="0"/>
              </a:spcAft>
              <a:buNone/>
            </a:pPr>
            <a:r>
              <a:rPr b="1" lang="es-419" sz="2100">
                <a:solidFill>
                  <a:srgbClr val="000000"/>
                </a:solidFill>
              </a:rPr>
              <a:t>Project </a:t>
            </a:r>
            <a:r>
              <a:rPr b="1" lang="es-419" sz="2100"/>
              <a:t>Title:</a:t>
            </a:r>
            <a:r>
              <a:rPr lang="es-419" sz="2100"/>
              <a:t> Ring Oscillator-Based Spiking Neuron in MOSbius</a:t>
            </a:r>
            <a:endParaRPr sz="2100">
              <a:solidFill>
                <a:srgbClr val="000000"/>
              </a:solidFill>
            </a:endParaRPr>
          </a:p>
        </p:txBody>
      </p:sp>
      <p:sp>
        <p:nvSpPr>
          <p:cNvPr id="161" name="Google Shape;161;p32"/>
          <p:cNvSpPr txBox="1"/>
          <p:nvPr/>
        </p:nvSpPr>
        <p:spPr>
          <a:xfrm>
            <a:off x="233775" y="1499888"/>
            <a:ext cx="3966000" cy="2678400"/>
          </a:xfrm>
          <a:prstGeom prst="rect">
            <a:avLst/>
          </a:prstGeom>
          <a:noFill/>
          <a:ln>
            <a:noFill/>
          </a:ln>
        </p:spPr>
        <p:txBody>
          <a:bodyPr anchorCtr="0" anchor="t" bIns="68575" lIns="68575" spcFirstLastPara="1" rIns="68575" wrap="square" tIns="68575">
            <a:normAutofit/>
          </a:bodyPr>
          <a:lstStyle/>
          <a:p>
            <a:pPr indent="-266700" lvl="0" marL="342900" rtl="0" algn="l">
              <a:lnSpc>
                <a:spcPct val="115000"/>
              </a:lnSpc>
              <a:spcBef>
                <a:spcPts val="0"/>
              </a:spcBef>
              <a:spcAft>
                <a:spcPts val="0"/>
              </a:spcAft>
              <a:buClr>
                <a:schemeClr val="dk1"/>
              </a:buClr>
              <a:buSzPts val="1600"/>
              <a:buChar char="●"/>
            </a:pPr>
            <a:r>
              <a:rPr b="1" lang="es-419" sz="1600"/>
              <a:t>Our goal</a:t>
            </a:r>
            <a:r>
              <a:rPr lang="es-419" sz="1600"/>
              <a:t> is to implement a neuron circuit, the basic building block of a </a:t>
            </a:r>
            <a:r>
              <a:rPr lang="es-419" sz="1600"/>
              <a:t>more complex </a:t>
            </a:r>
            <a:r>
              <a:rPr b="1" lang="es-419" sz="1600"/>
              <a:t>neural network</a:t>
            </a:r>
            <a:r>
              <a:rPr lang="es-419" sz="1600"/>
              <a:t>.</a:t>
            </a:r>
            <a:endParaRPr sz="1600"/>
          </a:p>
          <a:p>
            <a:pPr indent="0" lvl="0" marL="0" rtl="0" algn="l">
              <a:lnSpc>
                <a:spcPct val="115000"/>
              </a:lnSpc>
              <a:spcBef>
                <a:spcPts val="900"/>
              </a:spcBef>
              <a:spcAft>
                <a:spcPts val="0"/>
              </a:spcAft>
              <a:buNone/>
            </a:pPr>
            <a:r>
              <a:t/>
            </a:r>
            <a:endParaRPr sz="1600"/>
          </a:p>
          <a:p>
            <a:pPr indent="-266700" lvl="0" marL="342900" rtl="0" algn="l">
              <a:lnSpc>
                <a:spcPct val="115000"/>
              </a:lnSpc>
              <a:spcBef>
                <a:spcPts val="900"/>
              </a:spcBef>
              <a:spcAft>
                <a:spcPts val="0"/>
              </a:spcAft>
              <a:buClr>
                <a:schemeClr val="dk1"/>
              </a:buClr>
              <a:buSzPts val="1600"/>
              <a:buChar char="●"/>
            </a:pPr>
            <a:r>
              <a:rPr lang="es-419" sz="1600"/>
              <a:t>In the </a:t>
            </a:r>
            <a:r>
              <a:rPr b="1" lang="es-419" sz="1600"/>
              <a:t>MOSBius </a:t>
            </a:r>
            <a:r>
              <a:rPr lang="es-419" sz="1600"/>
              <a:t>context, we envision modularity through the implementation of scalable digital gates and comparator strength definition.</a:t>
            </a:r>
            <a:endParaRPr sz="1600"/>
          </a:p>
        </p:txBody>
      </p:sp>
      <p:grpSp>
        <p:nvGrpSpPr>
          <p:cNvPr id="162" name="Google Shape;162;p32"/>
          <p:cNvGrpSpPr/>
          <p:nvPr/>
        </p:nvGrpSpPr>
        <p:grpSpPr>
          <a:xfrm>
            <a:off x="4457070" y="1614133"/>
            <a:ext cx="4236715" cy="2449919"/>
            <a:chOff x="1404725" y="854000"/>
            <a:chExt cx="5978150" cy="3354675"/>
          </a:xfrm>
        </p:grpSpPr>
        <p:pic>
          <p:nvPicPr>
            <p:cNvPr id="163" name="Google Shape;163;p32"/>
            <p:cNvPicPr preferRelativeResize="0"/>
            <p:nvPr/>
          </p:nvPicPr>
          <p:blipFill>
            <a:blip r:embed="rId3">
              <a:alphaModFix/>
            </a:blip>
            <a:stretch>
              <a:fillRect/>
            </a:stretch>
          </p:blipFill>
          <p:spPr>
            <a:xfrm>
              <a:off x="1404726" y="854000"/>
              <a:ext cx="5978150" cy="3354650"/>
            </a:xfrm>
            <a:prstGeom prst="rect">
              <a:avLst/>
            </a:prstGeom>
            <a:noFill/>
            <a:ln>
              <a:noFill/>
            </a:ln>
          </p:spPr>
        </p:pic>
        <p:sp>
          <p:nvSpPr>
            <p:cNvPr id="164" name="Google Shape;164;p32"/>
            <p:cNvSpPr/>
            <p:nvPr/>
          </p:nvSpPr>
          <p:spPr>
            <a:xfrm>
              <a:off x="1404725" y="854000"/>
              <a:ext cx="2221200" cy="5739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32"/>
            <p:cNvSpPr/>
            <p:nvPr/>
          </p:nvSpPr>
          <p:spPr>
            <a:xfrm>
              <a:off x="4306175" y="3745475"/>
              <a:ext cx="3076500" cy="4632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66" name="Google Shape;166;p32"/>
          <p:cNvSpPr/>
          <p:nvPr/>
        </p:nvSpPr>
        <p:spPr>
          <a:xfrm>
            <a:off x="173175" y="4327000"/>
            <a:ext cx="8520600" cy="4320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s-419" sz="1100"/>
              <a:t>Image taken from</a:t>
            </a:r>
            <a:r>
              <a:rPr b="1" lang="es-419" sz="1100"/>
              <a:t> M. Besrour et al., "Analog Spiking Neuron in 28 nm CMOS"</a:t>
            </a:r>
            <a:endParaRPr b="1" sz="1100">
              <a:solidFill>
                <a:srgbClr val="000000"/>
              </a:solidFill>
            </a:endParaRPr>
          </a:p>
        </p:txBody>
      </p:sp>
      <p:sp>
        <p:nvSpPr>
          <p:cNvPr id="167" name="Google Shape;167;p32"/>
          <p:cNvSpPr txBox="1"/>
          <p:nvPr/>
        </p:nvSpPr>
        <p:spPr>
          <a:xfrm>
            <a:off x="233775" y="272681"/>
            <a:ext cx="8634300" cy="648900"/>
          </a:xfrm>
          <a:prstGeom prst="rect">
            <a:avLst/>
          </a:prstGeom>
          <a:noFill/>
          <a:ln>
            <a:noFill/>
          </a:ln>
        </p:spPr>
        <p:txBody>
          <a:bodyPr anchorCtr="0" anchor="b" bIns="68575" lIns="68575" spcFirstLastPara="1" rIns="68575" wrap="square" tIns="68575">
            <a:normAutofit lnSpcReduction="10000"/>
          </a:bodyPr>
          <a:lstStyle/>
          <a:p>
            <a:pPr indent="0" lvl="0" marL="0" rtl="0" algn="ctr">
              <a:spcBef>
                <a:spcPts val="0"/>
              </a:spcBef>
              <a:spcAft>
                <a:spcPts val="0"/>
              </a:spcAft>
              <a:buNone/>
            </a:pPr>
            <a:r>
              <a:rPr lang="es-419" sz="3600"/>
              <a:t>OnChip Team</a:t>
            </a:r>
            <a:endParaRPr sz="3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nvSpPr>
        <p:spPr>
          <a:xfrm>
            <a:off x="233775" y="921575"/>
            <a:ext cx="8634300" cy="429600"/>
          </a:xfrm>
          <a:prstGeom prst="rect">
            <a:avLst/>
          </a:prstGeom>
          <a:noFill/>
          <a:ln>
            <a:noFill/>
          </a:ln>
        </p:spPr>
        <p:txBody>
          <a:bodyPr anchorCtr="0" anchor="t" bIns="68575" lIns="68575" spcFirstLastPara="1" rIns="68575" wrap="square" tIns="68575">
            <a:normAutofit/>
          </a:bodyPr>
          <a:lstStyle/>
          <a:p>
            <a:pPr indent="0" lvl="0" marL="0" rtl="0" algn="l">
              <a:lnSpc>
                <a:spcPct val="90000"/>
              </a:lnSpc>
              <a:spcBef>
                <a:spcPts val="0"/>
              </a:spcBef>
              <a:spcAft>
                <a:spcPts val="0"/>
              </a:spcAft>
              <a:buNone/>
            </a:pPr>
            <a:r>
              <a:rPr lang="es-419" sz="1600"/>
              <a:t>The chosen </a:t>
            </a:r>
            <a:r>
              <a:rPr lang="es-419" sz="1600"/>
              <a:t>architecture</a:t>
            </a:r>
            <a:r>
              <a:rPr lang="es-419" sz="1600"/>
              <a:t> uses a RO-based low pass filter for a LIF* neuron implementation.</a:t>
            </a:r>
            <a:endParaRPr sz="1600">
              <a:solidFill>
                <a:srgbClr val="000000"/>
              </a:solidFill>
            </a:endParaRPr>
          </a:p>
        </p:txBody>
      </p:sp>
      <p:sp>
        <p:nvSpPr>
          <p:cNvPr id="174" name="Google Shape;174;p33"/>
          <p:cNvSpPr/>
          <p:nvPr/>
        </p:nvSpPr>
        <p:spPr>
          <a:xfrm>
            <a:off x="290625" y="4208100"/>
            <a:ext cx="8520600" cy="239400"/>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lang="es-419" sz="1100"/>
              <a:t>Image taken from </a:t>
            </a:r>
            <a:r>
              <a:rPr b="1" lang="es-419" sz="1100">
                <a:solidFill>
                  <a:schemeClr val="dk1"/>
                </a:solidFill>
              </a:rPr>
              <a:t>S. Sanjeet, et al, "Systematic Design of Ring VCO-Based SNN - Translating Training Parameters to Circuits”</a:t>
            </a:r>
            <a:endParaRPr b="1" sz="1100">
              <a:solidFill>
                <a:srgbClr val="000000"/>
              </a:solidFill>
            </a:endParaRPr>
          </a:p>
        </p:txBody>
      </p:sp>
      <p:pic>
        <p:nvPicPr>
          <p:cNvPr id="175" name="Google Shape;175;p33"/>
          <p:cNvPicPr preferRelativeResize="0"/>
          <p:nvPr/>
        </p:nvPicPr>
        <p:blipFill>
          <a:blip r:embed="rId3">
            <a:alphaModFix/>
          </a:blip>
          <a:stretch>
            <a:fillRect/>
          </a:stretch>
        </p:blipFill>
        <p:spPr>
          <a:xfrm>
            <a:off x="1702975" y="1343837"/>
            <a:ext cx="5695901" cy="2864250"/>
          </a:xfrm>
          <a:prstGeom prst="rect">
            <a:avLst/>
          </a:prstGeom>
          <a:noFill/>
          <a:ln>
            <a:noFill/>
          </a:ln>
        </p:spPr>
      </p:pic>
      <p:sp>
        <p:nvSpPr>
          <p:cNvPr id="176" name="Google Shape;176;p33"/>
          <p:cNvSpPr txBox="1"/>
          <p:nvPr/>
        </p:nvSpPr>
        <p:spPr>
          <a:xfrm>
            <a:off x="233775" y="272681"/>
            <a:ext cx="8634300" cy="648900"/>
          </a:xfrm>
          <a:prstGeom prst="rect">
            <a:avLst/>
          </a:prstGeom>
          <a:noFill/>
          <a:ln>
            <a:noFill/>
          </a:ln>
        </p:spPr>
        <p:txBody>
          <a:bodyPr anchorCtr="0" anchor="b" bIns="68575" lIns="68575" spcFirstLastPara="1" rIns="68575" wrap="square" tIns="68575">
            <a:normAutofit lnSpcReduction="10000"/>
          </a:bodyPr>
          <a:lstStyle/>
          <a:p>
            <a:pPr indent="0" lvl="0" marL="0" rtl="0" algn="ctr">
              <a:spcBef>
                <a:spcPts val="0"/>
              </a:spcBef>
              <a:spcAft>
                <a:spcPts val="0"/>
              </a:spcAft>
              <a:buNone/>
            </a:pPr>
            <a:r>
              <a:rPr lang="es-419" sz="3600"/>
              <a:t>OnChip Team</a:t>
            </a:r>
            <a:endParaRPr sz="3600"/>
          </a:p>
        </p:txBody>
      </p:sp>
      <p:sp>
        <p:nvSpPr>
          <p:cNvPr id="177" name="Google Shape;177;p33"/>
          <p:cNvSpPr/>
          <p:nvPr/>
        </p:nvSpPr>
        <p:spPr>
          <a:xfrm>
            <a:off x="555025" y="4630350"/>
            <a:ext cx="5614500" cy="239400"/>
          </a:xfrm>
          <a:prstGeom prst="rect">
            <a:avLst/>
          </a:prstGeom>
          <a:no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b="1" lang="es-419" sz="1100"/>
              <a:t>*</a:t>
            </a:r>
            <a:r>
              <a:rPr i="1" lang="es-419" sz="1100"/>
              <a:t>Leaky Integrate and Fire</a:t>
            </a:r>
            <a:endParaRPr i="1" sz="11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p:nvPr/>
        </p:nvSpPr>
        <p:spPr>
          <a:xfrm>
            <a:off x="290625" y="4314700"/>
            <a:ext cx="8520600" cy="4320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Clr>
                <a:schemeClr val="dk1"/>
              </a:buClr>
              <a:buFont typeface="Arial"/>
              <a:buNone/>
            </a:pPr>
            <a:r>
              <a:rPr b="1" lang="es-419" sz="1100">
                <a:solidFill>
                  <a:schemeClr val="dk1"/>
                </a:solidFill>
              </a:rPr>
              <a:t>Image taken from S. Sanjeet, et al, "Systematic Design of Ring VCO-Based SNN - Translating Training Parameters to Circuits”</a:t>
            </a:r>
            <a:endParaRPr b="1" sz="1100">
              <a:solidFill>
                <a:schemeClr val="dk1"/>
              </a:solidFill>
            </a:endParaRPr>
          </a:p>
          <a:p>
            <a:pPr indent="0" lvl="0" marL="0" marR="0" rtl="0" algn="ctr">
              <a:spcBef>
                <a:spcPts val="0"/>
              </a:spcBef>
              <a:spcAft>
                <a:spcPts val="0"/>
              </a:spcAft>
              <a:buNone/>
            </a:pPr>
            <a:r>
              <a:t/>
            </a:r>
            <a:endParaRPr b="1" sz="1100"/>
          </a:p>
        </p:txBody>
      </p:sp>
      <p:sp>
        <p:nvSpPr>
          <p:cNvPr id="184" name="Google Shape;184;p34"/>
          <p:cNvSpPr txBox="1"/>
          <p:nvPr/>
        </p:nvSpPr>
        <p:spPr>
          <a:xfrm>
            <a:off x="233775" y="272681"/>
            <a:ext cx="8634300" cy="648900"/>
          </a:xfrm>
          <a:prstGeom prst="rect">
            <a:avLst/>
          </a:prstGeom>
          <a:noFill/>
          <a:ln>
            <a:noFill/>
          </a:ln>
        </p:spPr>
        <p:txBody>
          <a:bodyPr anchorCtr="0" anchor="b" bIns="68575" lIns="68575" spcFirstLastPara="1" rIns="68575" wrap="square" tIns="68575">
            <a:normAutofit lnSpcReduction="10000"/>
          </a:bodyPr>
          <a:lstStyle/>
          <a:p>
            <a:pPr indent="0" lvl="0" marL="0" rtl="0" algn="ctr">
              <a:spcBef>
                <a:spcPts val="0"/>
              </a:spcBef>
              <a:spcAft>
                <a:spcPts val="0"/>
              </a:spcAft>
              <a:buNone/>
            </a:pPr>
            <a:r>
              <a:rPr lang="es-419" sz="3600"/>
              <a:t>OnChip Team</a:t>
            </a:r>
            <a:endParaRPr sz="3600"/>
          </a:p>
        </p:txBody>
      </p:sp>
      <p:sp>
        <p:nvSpPr>
          <p:cNvPr id="185" name="Google Shape;185;p34"/>
          <p:cNvSpPr txBox="1"/>
          <p:nvPr/>
        </p:nvSpPr>
        <p:spPr>
          <a:xfrm>
            <a:off x="157275" y="921575"/>
            <a:ext cx="8863800" cy="882300"/>
          </a:xfrm>
          <a:prstGeom prst="rect">
            <a:avLst/>
          </a:prstGeom>
          <a:noFill/>
          <a:ln>
            <a:noFill/>
          </a:ln>
        </p:spPr>
        <p:txBody>
          <a:bodyPr anchorCtr="0" anchor="t" bIns="68575" lIns="68575" spcFirstLastPara="1" rIns="68575" wrap="square" tIns="68575">
            <a:normAutofit/>
          </a:bodyPr>
          <a:lstStyle/>
          <a:p>
            <a:pPr indent="0" lvl="0" marL="0" rtl="0" algn="just">
              <a:lnSpc>
                <a:spcPct val="90000"/>
              </a:lnSpc>
              <a:spcBef>
                <a:spcPts val="0"/>
              </a:spcBef>
              <a:spcAft>
                <a:spcPts val="0"/>
              </a:spcAft>
              <a:buNone/>
            </a:pPr>
            <a:r>
              <a:rPr b="1" lang="es-419" sz="1600"/>
              <a:t>Design approach: </a:t>
            </a:r>
            <a:r>
              <a:rPr lang="es-419" sz="1600"/>
              <a:t>The LPF requires an integrator composed of a pair of ring oscillator voltage-controlled oscillators (VCOs) and XOR-based phase detectors. These will be separated into different MOSbius modules.</a:t>
            </a:r>
            <a:endParaRPr sz="1600"/>
          </a:p>
        </p:txBody>
      </p:sp>
      <p:pic>
        <p:nvPicPr>
          <p:cNvPr id="186" name="Google Shape;186;p34"/>
          <p:cNvPicPr preferRelativeResize="0"/>
          <p:nvPr/>
        </p:nvPicPr>
        <p:blipFill>
          <a:blip r:embed="rId3">
            <a:alphaModFix/>
          </a:blip>
          <a:stretch>
            <a:fillRect/>
          </a:stretch>
        </p:blipFill>
        <p:spPr>
          <a:xfrm>
            <a:off x="2627414" y="1803875"/>
            <a:ext cx="3847012" cy="2434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p:nvPr/>
        </p:nvSpPr>
        <p:spPr>
          <a:xfrm>
            <a:off x="290625" y="4314700"/>
            <a:ext cx="8520600" cy="432000"/>
          </a:xfrm>
          <a:prstGeom prst="rect">
            <a:avLst/>
          </a:prstGeom>
          <a:noFill/>
          <a:ln>
            <a:noFill/>
          </a:ln>
        </p:spPr>
        <p:txBody>
          <a:bodyPr anchorCtr="0" anchor="t" bIns="34275" lIns="68575" spcFirstLastPara="1" rIns="68575" wrap="square" tIns="34275">
            <a:noAutofit/>
          </a:bodyPr>
          <a:lstStyle/>
          <a:p>
            <a:pPr indent="0" lvl="0" marL="0" rtl="0" algn="ctr">
              <a:spcBef>
                <a:spcPts val="0"/>
              </a:spcBef>
              <a:spcAft>
                <a:spcPts val="0"/>
              </a:spcAft>
              <a:buNone/>
            </a:pPr>
            <a:r>
              <a:rPr b="1" lang="es-419" sz="1100">
                <a:solidFill>
                  <a:schemeClr val="dk1"/>
                </a:solidFill>
              </a:rPr>
              <a:t>Image taken from S. Sanjeet, et al, "Systematic Design of Ring VCO-Based SNN - Translating Training Parameters to Circuits”</a:t>
            </a:r>
            <a:endParaRPr b="1" sz="1100">
              <a:solidFill>
                <a:schemeClr val="dk1"/>
              </a:solidFill>
            </a:endParaRPr>
          </a:p>
          <a:p>
            <a:pPr indent="0" lvl="0" marL="0" marR="0" rtl="0" algn="ctr">
              <a:spcBef>
                <a:spcPts val="0"/>
              </a:spcBef>
              <a:spcAft>
                <a:spcPts val="0"/>
              </a:spcAft>
              <a:buNone/>
            </a:pPr>
            <a:r>
              <a:t/>
            </a:r>
            <a:endParaRPr b="1" sz="1100"/>
          </a:p>
        </p:txBody>
      </p:sp>
      <p:sp>
        <p:nvSpPr>
          <p:cNvPr id="193" name="Google Shape;193;p35"/>
          <p:cNvSpPr txBox="1"/>
          <p:nvPr/>
        </p:nvSpPr>
        <p:spPr>
          <a:xfrm>
            <a:off x="233775" y="272681"/>
            <a:ext cx="8634300" cy="648900"/>
          </a:xfrm>
          <a:prstGeom prst="rect">
            <a:avLst/>
          </a:prstGeom>
          <a:noFill/>
          <a:ln>
            <a:noFill/>
          </a:ln>
        </p:spPr>
        <p:txBody>
          <a:bodyPr anchorCtr="0" anchor="b" bIns="68575" lIns="68575" spcFirstLastPara="1" rIns="68575" wrap="square" tIns="68575">
            <a:normAutofit lnSpcReduction="10000"/>
          </a:bodyPr>
          <a:lstStyle/>
          <a:p>
            <a:pPr indent="0" lvl="0" marL="0" rtl="0" algn="ctr">
              <a:spcBef>
                <a:spcPts val="0"/>
              </a:spcBef>
              <a:spcAft>
                <a:spcPts val="0"/>
              </a:spcAft>
              <a:buNone/>
            </a:pPr>
            <a:r>
              <a:rPr lang="es-419" sz="3600"/>
              <a:t>OnChip Team</a:t>
            </a:r>
            <a:endParaRPr sz="3600"/>
          </a:p>
        </p:txBody>
      </p:sp>
      <p:sp>
        <p:nvSpPr>
          <p:cNvPr id="194" name="Google Shape;194;p35"/>
          <p:cNvSpPr txBox="1"/>
          <p:nvPr/>
        </p:nvSpPr>
        <p:spPr>
          <a:xfrm>
            <a:off x="157275" y="921575"/>
            <a:ext cx="8863800" cy="882300"/>
          </a:xfrm>
          <a:prstGeom prst="rect">
            <a:avLst/>
          </a:prstGeom>
          <a:noFill/>
          <a:ln>
            <a:noFill/>
          </a:ln>
        </p:spPr>
        <p:txBody>
          <a:bodyPr anchorCtr="0" anchor="t" bIns="68575" lIns="68575" spcFirstLastPara="1" rIns="68575" wrap="square" tIns="68575">
            <a:normAutofit/>
          </a:bodyPr>
          <a:lstStyle/>
          <a:p>
            <a:pPr indent="0" lvl="0" marL="0" rtl="0" algn="just">
              <a:lnSpc>
                <a:spcPct val="90000"/>
              </a:lnSpc>
              <a:spcBef>
                <a:spcPts val="0"/>
              </a:spcBef>
              <a:spcAft>
                <a:spcPts val="0"/>
              </a:spcAft>
              <a:buNone/>
            </a:pPr>
            <a:r>
              <a:rPr b="1" lang="es-419" sz="1600"/>
              <a:t>Design approach: </a:t>
            </a:r>
            <a:r>
              <a:rPr lang="es-419" sz="1600"/>
              <a:t>A low-pass filter can be implemented by incorporating external feedback resistors</a:t>
            </a:r>
            <a:r>
              <a:rPr lang="es-419" sz="1600"/>
              <a:t>.</a:t>
            </a:r>
            <a:r>
              <a:rPr lang="es-419" sz="1600"/>
              <a:t> The neuron will be completed after adding the comparator and edge </a:t>
            </a:r>
            <a:r>
              <a:rPr lang="es-419" sz="1600"/>
              <a:t>detector</a:t>
            </a:r>
            <a:r>
              <a:rPr lang="es-419" sz="1600"/>
              <a:t>, which </a:t>
            </a:r>
            <a:r>
              <a:rPr lang="es-419" sz="1600"/>
              <a:t>are </a:t>
            </a:r>
            <a:r>
              <a:rPr lang="es-419" sz="1600"/>
              <a:t>two additional MOSbius modules.</a:t>
            </a:r>
            <a:endParaRPr sz="1600"/>
          </a:p>
        </p:txBody>
      </p:sp>
      <p:pic>
        <p:nvPicPr>
          <p:cNvPr id="195" name="Google Shape;195;p35"/>
          <p:cNvPicPr preferRelativeResize="0"/>
          <p:nvPr/>
        </p:nvPicPr>
        <p:blipFill>
          <a:blip r:embed="rId3">
            <a:alphaModFix/>
          </a:blip>
          <a:stretch>
            <a:fillRect/>
          </a:stretch>
        </p:blipFill>
        <p:spPr>
          <a:xfrm>
            <a:off x="2217588" y="1956275"/>
            <a:ext cx="3728769" cy="2206026"/>
          </a:xfrm>
          <a:prstGeom prst="rect">
            <a:avLst/>
          </a:prstGeom>
          <a:noFill/>
          <a:ln>
            <a:noFill/>
          </a:ln>
        </p:spPr>
      </p:pic>
      <p:sp>
        <p:nvSpPr>
          <p:cNvPr id="196" name="Google Shape;196;p35"/>
          <p:cNvSpPr/>
          <p:nvPr/>
        </p:nvSpPr>
        <p:spPr>
          <a:xfrm>
            <a:off x="5952450" y="2768738"/>
            <a:ext cx="548700" cy="581100"/>
          </a:xfrm>
          <a:prstGeom prst="mathPlus">
            <a:avLst>
              <a:gd fmla="val 23520" name="adj1"/>
            </a:avLst>
          </a:prstGeom>
          <a:solidFill>
            <a:srgbClr val="4A86E8"/>
          </a:solidFill>
          <a:ln cap="flat" cmpd="sng" w="9525">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97" name="Google Shape;197;p35"/>
          <p:cNvPicPr preferRelativeResize="0"/>
          <p:nvPr/>
        </p:nvPicPr>
        <p:blipFill rotWithShape="1">
          <a:blip r:embed="rId4">
            <a:alphaModFix/>
          </a:blip>
          <a:srcRect b="0" l="73229" r="0" t="0"/>
          <a:stretch/>
        </p:blipFill>
        <p:spPr>
          <a:xfrm>
            <a:off x="6748375" y="1872550"/>
            <a:ext cx="1263550" cy="2373475"/>
          </a:xfrm>
          <a:prstGeom prst="rect">
            <a:avLst/>
          </a:prstGeom>
          <a:noFill/>
          <a:ln>
            <a:noFill/>
          </a:ln>
        </p:spPr>
      </p:pic>
      <p:sp>
        <p:nvSpPr>
          <p:cNvPr id="198" name="Google Shape;198;p35"/>
          <p:cNvSpPr/>
          <p:nvPr/>
        </p:nvSpPr>
        <p:spPr>
          <a:xfrm>
            <a:off x="3616100" y="2007050"/>
            <a:ext cx="992700" cy="831600"/>
          </a:xfrm>
          <a:prstGeom prst="rect">
            <a:avLst/>
          </a:prstGeom>
          <a:solidFill>
            <a:srgbClr val="CB2F2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35"/>
          <p:cNvSpPr/>
          <p:nvPr/>
        </p:nvSpPr>
        <p:spPr>
          <a:xfrm>
            <a:off x="5081575" y="2007050"/>
            <a:ext cx="452400" cy="806100"/>
          </a:xfrm>
          <a:prstGeom prst="rect">
            <a:avLst/>
          </a:prstGeom>
          <a:solidFill>
            <a:srgbClr val="CB2F2F">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35"/>
          <p:cNvSpPr/>
          <p:nvPr/>
        </p:nvSpPr>
        <p:spPr>
          <a:xfrm>
            <a:off x="6748375" y="2059550"/>
            <a:ext cx="675000" cy="726600"/>
          </a:xfrm>
          <a:prstGeom prst="rect">
            <a:avLst/>
          </a:prstGeom>
          <a:solidFill>
            <a:srgbClr val="329C33">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35"/>
          <p:cNvSpPr/>
          <p:nvPr/>
        </p:nvSpPr>
        <p:spPr>
          <a:xfrm>
            <a:off x="6791950" y="2786150"/>
            <a:ext cx="506700" cy="987900"/>
          </a:xfrm>
          <a:prstGeom prst="rect">
            <a:avLst/>
          </a:prstGeom>
          <a:solidFill>
            <a:srgbClr val="B22C83">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35"/>
          <p:cNvSpPr/>
          <p:nvPr/>
        </p:nvSpPr>
        <p:spPr>
          <a:xfrm>
            <a:off x="3312675" y="2813150"/>
            <a:ext cx="1949100" cy="987900"/>
          </a:xfrm>
          <a:prstGeom prst="rect">
            <a:avLst/>
          </a:prstGeom>
          <a:solidFill>
            <a:srgbClr val="2C9A95">
              <a:alpha val="5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03" name="Google Shape;203;p35"/>
          <p:cNvCxnSpPr/>
          <p:nvPr/>
        </p:nvCxnSpPr>
        <p:spPr>
          <a:xfrm flipH="1" rot="10800000">
            <a:off x="2072725" y="2115250"/>
            <a:ext cx="970200" cy="29100"/>
          </a:xfrm>
          <a:prstGeom prst="straightConnector1">
            <a:avLst/>
          </a:prstGeom>
          <a:noFill/>
          <a:ln cap="flat" cmpd="sng" w="19050">
            <a:solidFill>
              <a:schemeClr val="dk2"/>
            </a:solidFill>
            <a:prstDash val="solid"/>
            <a:round/>
            <a:headEnd len="med" w="med" type="none"/>
            <a:tailEnd len="med" w="med" type="triangle"/>
          </a:ln>
        </p:spPr>
      </p:cxnSp>
      <p:cxnSp>
        <p:nvCxnSpPr>
          <p:cNvPr id="204" name="Google Shape;204;p35"/>
          <p:cNvCxnSpPr/>
          <p:nvPr/>
        </p:nvCxnSpPr>
        <p:spPr>
          <a:xfrm>
            <a:off x="2087175" y="2139225"/>
            <a:ext cx="694500" cy="580200"/>
          </a:xfrm>
          <a:prstGeom prst="straightConnector1">
            <a:avLst/>
          </a:prstGeom>
          <a:noFill/>
          <a:ln cap="flat" cmpd="sng" w="19050">
            <a:solidFill>
              <a:schemeClr val="dk2"/>
            </a:solidFill>
            <a:prstDash val="solid"/>
            <a:round/>
            <a:headEnd len="med" w="med" type="none"/>
            <a:tailEnd len="med" w="med" type="triangle"/>
          </a:ln>
        </p:spPr>
      </p:cxnSp>
      <p:sp>
        <p:nvSpPr>
          <p:cNvPr id="205" name="Google Shape;205;p35"/>
          <p:cNvSpPr txBox="1"/>
          <p:nvPr/>
        </p:nvSpPr>
        <p:spPr>
          <a:xfrm>
            <a:off x="973525" y="1805350"/>
            <a:ext cx="1099200" cy="648900"/>
          </a:xfrm>
          <a:prstGeom prst="rect">
            <a:avLst/>
          </a:prstGeom>
          <a:noFill/>
          <a:ln>
            <a:noFill/>
          </a:ln>
        </p:spPr>
        <p:txBody>
          <a:bodyPr anchorCtr="0" anchor="t" bIns="68575" lIns="68575" spcFirstLastPara="1" rIns="68575" wrap="square" tIns="68575">
            <a:normAutofit/>
          </a:bodyPr>
          <a:lstStyle/>
          <a:p>
            <a:pPr indent="0" lvl="0" marL="0" rtl="0" algn="ctr">
              <a:lnSpc>
                <a:spcPct val="90000"/>
              </a:lnSpc>
              <a:spcBef>
                <a:spcPts val="0"/>
              </a:spcBef>
              <a:spcAft>
                <a:spcPts val="0"/>
              </a:spcAft>
              <a:buNone/>
            </a:pPr>
            <a:r>
              <a:rPr b="1" lang="es-419" sz="1600"/>
              <a:t>External</a:t>
            </a:r>
            <a:endParaRPr b="1" sz="1600"/>
          </a:p>
          <a:p>
            <a:pPr indent="0" lvl="0" marL="0" rtl="0" algn="ctr">
              <a:lnSpc>
                <a:spcPct val="90000"/>
              </a:lnSpc>
              <a:spcBef>
                <a:spcPts val="0"/>
              </a:spcBef>
              <a:spcAft>
                <a:spcPts val="0"/>
              </a:spcAft>
              <a:buNone/>
            </a:pPr>
            <a:r>
              <a:rPr b="1" lang="es-419" sz="1600"/>
              <a:t>Resistors</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nvSpPr>
        <p:spPr>
          <a:xfrm>
            <a:off x="233775" y="272681"/>
            <a:ext cx="8634300" cy="648900"/>
          </a:xfrm>
          <a:prstGeom prst="rect">
            <a:avLst/>
          </a:prstGeom>
          <a:noFill/>
          <a:ln>
            <a:noFill/>
          </a:ln>
        </p:spPr>
        <p:txBody>
          <a:bodyPr anchorCtr="0" anchor="b" bIns="68575" lIns="68575" spcFirstLastPara="1" rIns="68575" wrap="square" tIns="68575">
            <a:normAutofit lnSpcReduction="10000"/>
          </a:bodyPr>
          <a:lstStyle/>
          <a:p>
            <a:pPr indent="0" lvl="0" marL="0" rtl="0" algn="ctr">
              <a:spcBef>
                <a:spcPts val="0"/>
              </a:spcBef>
              <a:spcAft>
                <a:spcPts val="0"/>
              </a:spcAft>
              <a:buNone/>
            </a:pPr>
            <a:r>
              <a:rPr lang="es-419" sz="3600"/>
              <a:t>OnChip Team</a:t>
            </a:r>
            <a:endParaRPr sz="3600"/>
          </a:p>
        </p:txBody>
      </p:sp>
      <p:sp>
        <p:nvSpPr>
          <p:cNvPr id="212" name="Google Shape;212;p36"/>
          <p:cNvSpPr txBox="1"/>
          <p:nvPr/>
        </p:nvSpPr>
        <p:spPr>
          <a:xfrm>
            <a:off x="254850" y="921575"/>
            <a:ext cx="8634300" cy="3606300"/>
          </a:xfrm>
          <a:prstGeom prst="rect">
            <a:avLst/>
          </a:prstGeom>
          <a:noFill/>
          <a:ln>
            <a:noFill/>
          </a:ln>
        </p:spPr>
        <p:txBody>
          <a:bodyPr anchorCtr="0" anchor="t" bIns="68575" lIns="68575" spcFirstLastPara="1" rIns="68575" wrap="square" tIns="68575">
            <a:normAutofit lnSpcReduction="20000"/>
          </a:bodyPr>
          <a:lstStyle/>
          <a:p>
            <a:pPr indent="0" lvl="0" marL="0" rtl="0" algn="just">
              <a:lnSpc>
                <a:spcPct val="150000"/>
              </a:lnSpc>
              <a:spcBef>
                <a:spcPts val="0"/>
              </a:spcBef>
              <a:spcAft>
                <a:spcPts val="0"/>
              </a:spcAft>
              <a:buNone/>
            </a:pPr>
            <a:r>
              <a:rPr b="1" lang="es-419" sz="2100"/>
              <a:t>Application</a:t>
            </a:r>
            <a:r>
              <a:rPr b="1" lang="es-419" sz="2100"/>
              <a:t>:</a:t>
            </a:r>
            <a:endParaRPr sz="1600"/>
          </a:p>
          <a:p>
            <a:pPr indent="0" lvl="0" marL="0" rtl="0" algn="just">
              <a:lnSpc>
                <a:spcPct val="90000"/>
              </a:lnSpc>
              <a:spcBef>
                <a:spcPts val="0"/>
              </a:spcBef>
              <a:spcAft>
                <a:spcPts val="0"/>
              </a:spcAft>
              <a:buNone/>
            </a:pPr>
            <a:r>
              <a:t/>
            </a:r>
            <a:endParaRPr sz="1600"/>
          </a:p>
          <a:p>
            <a:pPr indent="-330200" lvl="0" marL="457200" rtl="0" algn="just">
              <a:lnSpc>
                <a:spcPct val="90000"/>
              </a:lnSpc>
              <a:spcBef>
                <a:spcPts val="0"/>
              </a:spcBef>
              <a:spcAft>
                <a:spcPts val="0"/>
              </a:spcAft>
              <a:buSzPts val="1600"/>
              <a:buChar char="●"/>
            </a:pPr>
            <a:r>
              <a:rPr lang="es-419" sz="1600"/>
              <a:t>Future continuations of this work would seek a complete </a:t>
            </a:r>
            <a:r>
              <a:rPr b="1" lang="es-419" sz="1600"/>
              <a:t>integration </a:t>
            </a:r>
            <a:r>
              <a:rPr lang="es-419" sz="1600"/>
              <a:t>for a </a:t>
            </a:r>
            <a:r>
              <a:rPr b="1" lang="es-419" sz="1600"/>
              <a:t>open source</a:t>
            </a:r>
            <a:r>
              <a:rPr lang="es-419" sz="1600"/>
              <a:t> spiking neural networks (SNNs) accelerator.</a:t>
            </a:r>
            <a:endParaRPr sz="1600"/>
          </a:p>
          <a:p>
            <a:pPr indent="0" lvl="0" marL="0" rtl="0" algn="just">
              <a:lnSpc>
                <a:spcPct val="90000"/>
              </a:lnSpc>
              <a:spcBef>
                <a:spcPts val="0"/>
              </a:spcBef>
              <a:spcAft>
                <a:spcPts val="0"/>
              </a:spcAft>
              <a:buNone/>
            </a:pPr>
            <a:r>
              <a:t/>
            </a:r>
            <a:endParaRPr sz="1600"/>
          </a:p>
          <a:p>
            <a:pPr indent="-330200" lvl="0" marL="457200" rtl="0" algn="just">
              <a:lnSpc>
                <a:spcPct val="90000"/>
              </a:lnSpc>
              <a:spcBef>
                <a:spcPts val="0"/>
              </a:spcBef>
              <a:spcAft>
                <a:spcPts val="0"/>
              </a:spcAft>
              <a:buClr>
                <a:schemeClr val="dk1"/>
              </a:buClr>
              <a:buSzPts val="1600"/>
              <a:buChar char="●"/>
            </a:pPr>
            <a:r>
              <a:rPr lang="es-419" sz="1600">
                <a:solidFill>
                  <a:schemeClr val="dk1"/>
                </a:solidFill>
              </a:rPr>
              <a:t>Within the current scope, this project employs a MOSbius-based implementation to illustrate to EE students how complex systems can be built using fundamental circuits, such as VCOs, comparators, and phase detectors.</a:t>
            </a:r>
            <a:endParaRPr sz="1600"/>
          </a:p>
          <a:p>
            <a:pPr indent="0" lvl="0" marL="0" rtl="0" algn="just">
              <a:lnSpc>
                <a:spcPct val="90000"/>
              </a:lnSpc>
              <a:spcBef>
                <a:spcPts val="0"/>
              </a:spcBef>
              <a:spcAft>
                <a:spcPts val="0"/>
              </a:spcAft>
              <a:buNone/>
            </a:pPr>
            <a:r>
              <a:t/>
            </a:r>
            <a:endParaRPr sz="1600"/>
          </a:p>
          <a:p>
            <a:pPr indent="0" lvl="0" marL="0" rtl="0" algn="just">
              <a:lnSpc>
                <a:spcPct val="150000"/>
              </a:lnSpc>
              <a:spcBef>
                <a:spcPts val="0"/>
              </a:spcBef>
              <a:spcAft>
                <a:spcPts val="0"/>
              </a:spcAft>
              <a:buNone/>
            </a:pPr>
            <a:r>
              <a:rPr b="1" lang="es-419" sz="2100">
                <a:solidFill>
                  <a:schemeClr val="dk1"/>
                </a:solidFill>
              </a:rPr>
              <a:t>References</a:t>
            </a:r>
            <a:r>
              <a:rPr b="1" lang="es-419" sz="2100">
                <a:solidFill>
                  <a:schemeClr val="dk1"/>
                </a:solidFill>
              </a:rPr>
              <a:t>:</a:t>
            </a:r>
            <a:endParaRPr b="1" sz="2100">
              <a:solidFill>
                <a:schemeClr val="dk1"/>
              </a:solidFill>
            </a:endParaRPr>
          </a:p>
          <a:p>
            <a:pPr indent="-317500" lvl="0" marL="457200" rtl="0" algn="just">
              <a:lnSpc>
                <a:spcPct val="100000"/>
              </a:lnSpc>
              <a:spcBef>
                <a:spcPts val="0"/>
              </a:spcBef>
              <a:spcAft>
                <a:spcPts val="0"/>
              </a:spcAft>
              <a:buClr>
                <a:schemeClr val="dk1"/>
              </a:buClr>
              <a:buSzPts val="1400"/>
              <a:buChar char="●"/>
            </a:pPr>
            <a:r>
              <a:rPr lang="es-419">
                <a:solidFill>
                  <a:schemeClr val="dk1"/>
                </a:solidFill>
              </a:rPr>
              <a:t>[1] S. Sanjeet, S. Das, S. -H. W. Chiang, M. Fujita and B. D. Sahoo, "Systematic Design of Ring VCO-Based SNN - Translating Training Parameters to Circuits," 2024 IEEE 67th International Midwest Symposium on Circuits and Systems (MWSCAS).</a:t>
            </a:r>
            <a:endParaRPr>
              <a:solidFill>
                <a:schemeClr val="dk1"/>
              </a:solidFill>
            </a:endParaRPr>
          </a:p>
          <a:p>
            <a:pPr indent="0" lvl="0" marL="457200" rtl="0" algn="just">
              <a:lnSpc>
                <a:spcPct val="100000"/>
              </a:lnSpc>
              <a:spcBef>
                <a:spcPts val="0"/>
              </a:spcBef>
              <a:spcAft>
                <a:spcPts val="0"/>
              </a:spcAft>
              <a:buNone/>
            </a:pPr>
            <a:r>
              <a:t/>
            </a:r>
            <a:endParaRPr>
              <a:solidFill>
                <a:schemeClr val="dk1"/>
              </a:solidFill>
            </a:endParaRPr>
          </a:p>
          <a:p>
            <a:pPr indent="-317500" lvl="0" marL="457200" rtl="0" algn="just">
              <a:lnSpc>
                <a:spcPct val="100000"/>
              </a:lnSpc>
              <a:spcBef>
                <a:spcPts val="0"/>
              </a:spcBef>
              <a:spcAft>
                <a:spcPts val="0"/>
              </a:spcAft>
              <a:buClr>
                <a:schemeClr val="dk1"/>
              </a:buClr>
              <a:buSzPts val="1400"/>
              <a:buChar char="●"/>
            </a:pPr>
            <a:r>
              <a:rPr lang="es-419">
                <a:solidFill>
                  <a:schemeClr val="dk1"/>
                </a:solidFill>
              </a:rPr>
              <a:t>[2] M. Besrour et al., "Analog Spiking Neuron in 28 nm CMOS," 2022 20th IEEE Interregional NEWCAS Conference (NEWCAS), Quebec City, QC, Canada, 2022, pp. 148-152, doi: 10.1109/NEWCAS52662.2022.9842088.</a:t>
            </a:r>
            <a:endParaRPr b="1" sz="19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ntent Slides">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