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3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4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8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54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21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75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20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60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56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97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15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4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8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1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54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653522B-3D2B-453C-B641-AEB80F85D442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15910D-5FEF-40F0-8E67-C0521FC4A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2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0987-chip-transpar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en/gears-team-together-function-drive-1059756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homem-jogando-lixo-limpeza-3032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5751-robot-fil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pt/reciclagem-s%C3%ADmbolo-setas-ciclo-148349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C2D2D-A81E-4B83-9299-4CF0F7FAB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ROBOTICA</a:t>
            </a:r>
            <a:br>
              <a:rPr lang="pt-BR" dirty="0"/>
            </a:br>
            <a:r>
              <a:rPr lang="pt-BR" sz="4400" dirty="0"/>
              <a:t>Lixeira Automática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2A8179-8A48-42DC-B521-D2E1B169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+mj-lt"/>
              </a:rPr>
              <a:t>Giordano Paulo </a:t>
            </a:r>
            <a:r>
              <a:rPr lang="pt-BR" b="0" i="0" dirty="0" err="1">
                <a:effectLst/>
                <a:latin typeface="+mj-lt"/>
              </a:rPr>
              <a:t>Comin</a:t>
            </a:r>
            <a:r>
              <a:rPr lang="pt-BR" b="0" i="0" dirty="0">
                <a:effectLst/>
                <a:latin typeface="+mj-lt"/>
              </a:rPr>
              <a:t>, Gabriel Michelin, </a:t>
            </a:r>
            <a:r>
              <a:rPr lang="pt-BR" b="0" i="0" dirty="0" err="1">
                <a:effectLst/>
                <a:latin typeface="+mj-lt"/>
              </a:rPr>
              <a:t>Jhonatan</a:t>
            </a:r>
            <a:r>
              <a:rPr lang="pt-BR" b="0" i="0" dirty="0">
                <a:effectLst/>
                <a:latin typeface="+mj-lt"/>
              </a:rPr>
              <a:t> Almeida </a:t>
            </a:r>
            <a:r>
              <a:rPr lang="pt-BR" b="0" i="0" dirty="0" err="1">
                <a:effectLst/>
                <a:latin typeface="+mj-lt"/>
              </a:rPr>
              <a:t>Alflen</a:t>
            </a:r>
            <a:r>
              <a:rPr lang="pt-BR" b="0" i="0" dirty="0">
                <a:effectLst/>
                <a:latin typeface="+mj-lt"/>
              </a:rPr>
              <a:t>, Ana Gabriela </a:t>
            </a:r>
            <a:r>
              <a:rPr lang="pt-BR" b="0" i="0" dirty="0" err="1">
                <a:effectLst/>
                <a:latin typeface="+mj-lt"/>
              </a:rPr>
              <a:t>Zorzan</a:t>
            </a:r>
            <a:r>
              <a:rPr lang="pt-BR" b="0" i="0" dirty="0">
                <a:effectLst/>
                <a:latin typeface="+mj-lt"/>
              </a:rPr>
              <a:t> e Gustavo </a:t>
            </a:r>
            <a:r>
              <a:rPr lang="pt-BR" b="0" i="0" dirty="0" err="1">
                <a:effectLst/>
                <a:latin typeface="+mj-lt"/>
              </a:rPr>
              <a:t>Kempka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34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C295D-B062-42A6-90CE-D3F517DF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BR" dirty="0"/>
              <a:t>PROSPOSTA DO PROJETO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C4B912-0B9D-4BB4-99DC-87FF60FA0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43280" y="0"/>
            <a:ext cx="4218963" cy="42189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81A532-EC83-46BA-95B0-270BF98F4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14657" y="4218963"/>
            <a:ext cx="2237064" cy="21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7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AC7C6-5708-4D08-B1DC-B812F8B9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99624"/>
            <a:ext cx="10353762" cy="4058751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Projeto com foco para agilidade diária, uma lixeira automática que visa mais comodidade no nosso dia a dia.</a:t>
            </a:r>
          </a:p>
          <a:p>
            <a:pPr algn="ctr"/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EA3E39-3F0F-47AF-9D74-0F88D56F7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8949" y="2804961"/>
            <a:ext cx="2833950" cy="36371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6B8591-DE64-4299-996A-3ED02B732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882061" y="2804961"/>
            <a:ext cx="2833950" cy="36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996A-B7D8-4513-9F88-83978E54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26867"/>
            <a:ext cx="10353762" cy="970450"/>
          </a:xfrm>
        </p:spPr>
        <p:txBody>
          <a:bodyPr/>
          <a:lstStyle/>
          <a:p>
            <a:r>
              <a:rPr lang="pt-BR" dirty="0"/>
              <a:t>EVOLUÇÕES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2FEE9A-52CE-4E9F-B49D-9890A5E1E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6726" y="3797316"/>
            <a:ext cx="2928352" cy="30606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9F71F8-CC01-4DD9-8EF1-70D24C0E2AF5}"/>
              </a:ext>
            </a:extLst>
          </p:cNvPr>
          <p:cNvSpPr txBox="1"/>
          <p:nvPr/>
        </p:nvSpPr>
        <p:spPr>
          <a:xfrm>
            <a:off x="2828925" y="6973376"/>
            <a:ext cx="3378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freepngimg.com/png/35751-robot-file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/3.0/"/>
              </a:rPr>
              <a:t>CC BY-NC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23558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D39A-403C-404B-A1CB-33A108AE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Final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228AF7-33CC-42DC-8488-617FFEA71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59183"/>
            <a:ext cx="10353675" cy="3004797"/>
          </a:xfrm>
        </p:spPr>
      </p:pic>
    </p:spTree>
    <p:extLst>
      <p:ext uri="{BB962C8B-B14F-4D97-AF65-F5344CB8AC3E}">
        <p14:creationId xmlns:p14="http://schemas.microsoft.com/office/powerpoint/2010/main" val="23459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7767F-9981-4682-8C1B-AB41EE2D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E26D5B-0EF8-4DEA-80A9-9BD89BCF7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0" y="1731963"/>
            <a:ext cx="8087914" cy="4059237"/>
          </a:xfrm>
        </p:spPr>
      </p:pic>
    </p:spTree>
    <p:extLst>
      <p:ext uri="{BB962C8B-B14F-4D97-AF65-F5344CB8AC3E}">
        <p14:creationId xmlns:p14="http://schemas.microsoft.com/office/powerpoint/2010/main" val="126165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0AF18-98EB-49ED-AA24-1ED6DD3F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Projeto: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9A1542-7988-4564-BAAA-97C3D826E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80297"/>
            <a:ext cx="10353675" cy="3362569"/>
          </a:xfrm>
        </p:spPr>
      </p:pic>
    </p:spTree>
    <p:extLst>
      <p:ext uri="{BB962C8B-B14F-4D97-AF65-F5344CB8AC3E}">
        <p14:creationId xmlns:p14="http://schemas.microsoft.com/office/powerpoint/2010/main" val="9162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90505-CA7D-45E1-B393-0ECBBACD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OBRIGADO!!!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9C0FD0-A8DA-435B-937B-40AE48DC2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74803">
            <a:off x="7997505" y="606419"/>
            <a:ext cx="3965196" cy="29181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206974-0678-49FE-8B68-1E2A8A3A1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9357" y="3914225"/>
            <a:ext cx="2554289" cy="25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8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25</TotalTime>
  <Words>68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Ardósia</vt:lpstr>
      <vt:lpstr>TRABALHO DE ROBOTICA Lixeira Automática</vt:lpstr>
      <vt:lpstr>PROSPOSTA DO PROJETO</vt:lpstr>
      <vt:lpstr>Apresentação do PowerPoint</vt:lpstr>
      <vt:lpstr>EVOLUÇÕES DO PROJETO</vt:lpstr>
      <vt:lpstr>Projeto Final</vt:lpstr>
      <vt:lpstr>Primeiro Projeto</vt:lpstr>
      <vt:lpstr>Segundo Projeto:</vt:lpstr>
      <vt:lpstr>OBRIGADO!!!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ROBOTICA Lixeira Automática</dc:title>
  <dc:creator>Giordano</dc:creator>
  <cp:lastModifiedBy>Giordano</cp:lastModifiedBy>
  <cp:revision>2</cp:revision>
  <dcterms:created xsi:type="dcterms:W3CDTF">2022-11-23T22:44:07Z</dcterms:created>
  <dcterms:modified xsi:type="dcterms:W3CDTF">2022-11-23T23:12:40Z</dcterms:modified>
</cp:coreProperties>
</file>